
<file path=[Content_Types].xml><?xml version="1.0" encoding="utf-8"?>
<Types xmlns="http://schemas.openxmlformats.org/package/2006/content-types">
  <Default Extension="fntdata" ContentType="application/x-fontdata"/>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media/audio5.wav" ContentType="audio/x-wav"/>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66"/>
  </p:notesMasterIdLst>
  <p:sldIdLst>
    <p:sldId id="339" r:id="rId2"/>
    <p:sldId id="256" r:id="rId3"/>
    <p:sldId id="257" r:id="rId4"/>
    <p:sldId id="258" r:id="rId5"/>
    <p:sldId id="259" r:id="rId6"/>
    <p:sldId id="260" r:id="rId7"/>
    <p:sldId id="261" r:id="rId8"/>
    <p:sldId id="262" r:id="rId9"/>
    <p:sldId id="263" r:id="rId10"/>
    <p:sldId id="264" r:id="rId11"/>
    <p:sldId id="266" r:id="rId12"/>
    <p:sldId id="267" r:id="rId13"/>
    <p:sldId id="268" r:id="rId14"/>
    <p:sldId id="269" r:id="rId15"/>
    <p:sldId id="270" r:id="rId16"/>
    <p:sldId id="272" r:id="rId17"/>
    <p:sldId id="332" r:id="rId18"/>
    <p:sldId id="333" r:id="rId19"/>
    <p:sldId id="334" r:id="rId20"/>
    <p:sldId id="335" r:id="rId21"/>
    <p:sldId id="336" r:id="rId22"/>
    <p:sldId id="337" r:id="rId23"/>
    <p:sldId id="280" r:id="rId24"/>
    <p:sldId id="281" r:id="rId25"/>
    <p:sldId id="282" r:id="rId26"/>
    <p:sldId id="284" r:id="rId27"/>
    <p:sldId id="285" r:id="rId28"/>
    <p:sldId id="286" r:id="rId29"/>
    <p:sldId id="287" r:id="rId30"/>
    <p:sldId id="288" r:id="rId31"/>
    <p:sldId id="289" r:id="rId32"/>
    <p:sldId id="290" r:id="rId33"/>
    <p:sldId id="291" r:id="rId34"/>
    <p:sldId id="292" r:id="rId35"/>
    <p:sldId id="293" r:id="rId36"/>
    <p:sldId id="294" r:id="rId37"/>
    <p:sldId id="295" r:id="rId38"/>
    <p:sldId id="296" r:id="rId39"/>
    <p:sldId id="297" r:id="rId40"/>
    <p:sldId id="298" r:id="rId41"/>
    <p:sldId id="299" r:id="rId42"/>
    <p:sldId id="300" r:id="rId43"/>
    <p:sldId id="301" r:id="rId44"/>
    <p:sldId id="302" r:id="rId45"/>
    <p:sldId id="303" r:id="rId46"/>
    <p:sldId id="304" r:id="rId47"/>
    <p:sldId id="305" r:id="rId48"/>
    <p:sldId id="306" r:id="rId49"/>
    <p:sldId id="307" r:id="rId50"/>
    <p:sldId id="308" r:id="rId51"/>
    <p:sldId id="309" r:id="rId52"/>
    <p:sldId id="310" r:id="rId53"/>
    <p:sldId id="311" r:id="rId54"/>
    <p:sldId id="312" r:id="rId55"/>
    <p:sldId id="313" r:id="rId56"/>
    <p:sldId id="314" r:id="rId57"/>
    <p:sldId id="325" r:id="rId58"/>
    <p:sldId id="326" r:id="rId59"/>
    <p:sldId id="327" r:id="rId60"/>
    <p:sldId id="328" r:id="rId61"/>
    <p:sldId id="329" r:id="rId62"/>
    <p:sldId id="330" r:id="rId63"/>
    <p:sldId id="331" r:id="rId64"/>
    <p:sldId id="321" r:id="rId65"/>
  </p:sldIdLst>
  <p:sldSz cx="12192000" cy="6858000"/>
  <p:notesSz cx="6858000" cy="9144000"/>
  <p:embeddedFontLst>
    <p:embeddedFont>
      <p:font typeface="Calibri" panose="020F0502020204030204" pitchFamily="34" charset="0"/>
      <p:regular r:id="rId67"/>
      <p:bold r:id="rId68"/>
      <p:italic r:id="rId69"/>
      <p:boldItalic r:id="rId7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FFAF7"/>
    <a:srgbClr val="F7CAA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0A025C6B-8DD6-4204-92B5-F5B5DF765CC7}">
  <a:tblStyle styleId="{0A025C6B-8DD6-4204-92B5-F5B5DF765CC7}"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638ACE62-E22B-48E2-AD16-3F7A52528666}" styleName="Table_1">
    <a:wholeTbl>
      <a:tcTxStyle b="off" i="off">
        <a:font>
          <a:latin typeface="Arial"/>
          <a:ea typeface="Arial"/>
          <a:cs typeface="Arial"/>
        </a:font>
        <a:schemeClr val="dk1"/>
      </a:tcTxStyle>
      <a:tcStyle>
        <a:tcBdr>
          <a:left>
            <a:ln w="9525" cap="flat" cmpd="sng">
              <a:solidFill>
                <a:schemeClr val="accent2"/>
              </a:solidFill>
              <a:prstDash val="solid"/>
              <a:round/>
              <a:headEnd type="none" w="sm" len="sm"/>
              <a:tailEnd type="none" w="sm" len="sm"/>
            </a:ln>
          </a:left>
          <a:right>
            <a:ln w="9525" cap="flat" cmpd="sng">
              <a:solidFill>
                <a:schemeClr val="accent2"/>
              </a:solidFill>
              <a:prstDash val="solid"/>
              <a:round/>
              <a:headEnd type="none" w="sm" len="sm"/>
              <a:tailEnd type="none" w="sm" len="sm"/>
            </a:ln>
          </a:right>
          <a:top>
            <a:ln w="9525" cap="flat" cmpd="sng">
              <a:solidFill>
                <a:schemeClr val="accent2"/>
              </a:solidFill>
              <a:prstDash val="solid"/>
              <a:round/>
              <a:headEnd type="none" w="sm" len="sm"/>
              <a:tailEnd type="none" w="sm" len="sm"/>
            </a:ln>
          </a:top>
          <a:bottom>
            <a:ln w="9525" cap="flat" cmpd="sng">
              <a:solidFill>
                <a:schemeClr val="accent2"/>
              </a:solidFill>
              <a:prstDash val="solid"/>
              <a:round/>
              <a:headEnd type="none" w="sm" len="sm"/>
              <a:tailEnd type="none" w="sm" len="sm"/>
            </a:ln>
          </a:bottom>
          <a:insideH>
            <a:ln w="9525" cap="flat" cmpd="sng">
              <a:solidFill>
                <a:srgbClr val="000000">
                  <a:alpha val="0"/>
                </a:srgbClr>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fill>
          <a:solidFill>
            <a:srgbClr val="FFFFFF">
              <a:alpha val="0"/>
            </a:srgbClr>
          </a:solidFill>
        </a:fill>
      </a:tcStyle>
    </a:wholeTbl>
    <a:band1H>
      <a:tcTxStyle/>
      <a:tcStyle>
        <a:tcBdr>
          <a:top>
            <a:ln w="9525" cap="flat" cmpd="sng">
              <a:solidFill>
                <a:schemeClr val="accent2"/>
              </a:solidFill>
              <a:prstDash val="solid"/>
              <a:round/>
              <a:headEnd type="none" w="sm" len="sm"/>
              <a:tailEnd type="none" w="sm" len="sm"/>
            </a:ln>
          </a:top>
          <a:bottom>
            <a:ln w="9525" cap="flat" cmpd="sng">
              <a:solidFill>
                <a:schemeClr val="accent2"/>
              </a:solidFill>
              <a:prstDash val="solid"/>
              <a:round/>
              <a:headEnd type="none" w="sm" len="sm"/>
              <a:tailEnd type="none" w="sm" len="sm"/>
            </a:ln>
          </a:bottom>
        </a:tcBdr>
      </a:tcStyle>
    </a:band1H>
    <a:band2H>
      <a:tcTxStyle/>
      <a:tcStyle>
        <a:tcBdr/>
      </a:tcStyle>
    </a:band2H>
    <a:band1V>
      <a:tcTxStyle/>
      <a:tcStyle>
        <a:tcBdr>
          <a:left>
            <a:ln w="9525" cap="flat" cmpd="sng">
              <a:solidFill>
                <a:schemeClr val="accent2"/>
              </a:solidFill>
              <a:prstDash val="solid"/>
              <a:round/>
              <a:headEnd type="none" w="sm" len="sm"/>
              <a:tailEnd type="none" w="sm" len="sm"/>
            </a:ln>
          </a:left>
          <a:right>
            <a:ln w="9525" cap="flat" cmpd="sng">
              <a:solidFill>
                <a:schemeClr val="accent2"/>
              </a:solidFill>
              <a:prstDash val="solid"/>
              <a:round/>
              <a:headEnd type="none" w="sm" len="sm"/>
              <a:tailEnd type="none" w="sm" len="sm"/>
            </a:ln>
          </a:right>
        </a:tcBdr>
      </a:tcStyle>
    </a:band1V>
    <a:band2V>
      <a:tcTxStyle/>
      <a:tcStyle>
        <a:tcBdr>
          <a:left>
            <a:ln w="9525" cap="flat" cmpd="sng">
              <a:solidFill>
                <a:schemeClr val="accent2"/>
              </a:solidFill>
              <a:prstDash val="solid"/>
              <a:round/>
              <a:headEnd type="none" w="sm" len="sm"/>
              <a:tailEnd type="none" w="sm" len="sm"/>
            </a:ln>
          </a:left>
          <a:right>
            <a:ln w="9525" cap="flat" cmpd="sng">
              <a:solidFill>
                <a:schemeClr val="accent2"/>
              </a:solidFill>
              <a:prstDash val="solid"/>
              <a:round/>
              <a:headEnd type="none" w="sm" len="sm"/>
              <a:tailEnd type="none" w="sm" len="sm"/>
            </a:ln>
          </a:right>
        </a:tcBdr>
      </a:tcStyle>
    </a:band2V>
    <a:lastCol>
      <a:tcTxStyle b="on" i="off"/>
      <a:tcStyle>
        <a:tcBdr/>
      </a:tcStyle>
    </a:lastCol>
    <a:firstCol>
      <a:tcTxStyle b="on" i="off"/>
      <a:tcStyle>
        <a:tcBdr/>
      </a:tcStyle>
    </a:firstCol>
    <a:lastRow>
      <a:tcTxStyle b="on" i="off"/>
      <a:tcStyle>
        <a:tcBdr>
          <a:top>
            <a:ln w="50800" cap="flat" cmpd="sng">
              <a:solidFill>
                <a:schemeClr val="accent2"/>
              </a:solidFill>
              <a:prstDash val="solid"/>
              <a:round/>
              <a:headEnd type="none" w="sm" len="sm"/>
              <a:tailEnd type="none" w="sm" len="sm"/>
            </a:ln>
          </a:top>
        </a:tcBdr>
      </a:tcStyle>
    </a:lastRow>
    <a:seCell>
      <a:tcTxStyle/>
      <a:tcStyle>
        <a:tcBdr/>
      </a:tcStyle>
    </a:seCell>
    <a:swCell>
      <a:tcTxStyle/>
      <a:tcStyle>
        <a:tcBdr/>
      </a:tcStyle>
    </a:swCell>
    <a:firstRow>
      <a:tcTxStyle b="on" i="off">
        <a:font>
          <a:latin typeface="Arial"/>
          <a:ea typeface="Arial"/>
          <a:cs typeface="Arial"/>
        </a:font>
        <a:schemeClr val="lt1"/>
      </a:tcTxStyle>
      <a:tcStyle>
        <a:tcBdr/>
        <a:fill>
          <a:solidFill>
            <a:schemeClr val="accent2"/>
          </a:solidFill>
        </a:fill>
      </a:tcStyle>
    </a:firstRow>
    <a:neCell>
      <a:tcTxStyle/>
      <a:tcStyle>
        <a:tcBdr/>
      </a:tcStyle>
    </a:neCell>
    <a:nwCell>
      <a:tcTxStyle/>
      <a:tcStyle>
        <a:tcBdr/>
      </a:tcStyle>
    </a:nwCell>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746" autoAdjust="0"/>
    <p:restoredTop sz="88843" autoAdjust="0"/>
  </p:normalViewPr>
  <p:slideViewPr>
    <p:cSldViewPr>
      <p:cViewPr varScale="1">
        <p:scale>
          <a:sx n="69" d="100"/>
          <a:sy n="69" d="100"/>
        </p:scale>
        <p:origin x="365" y="10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font" Target="fonts/font2.fntdata"/><Relationship Id="rId7" Type="http://schemas.openxmlformats.org/officeDocument/2006/relationships/slide" Target="slides/slide6.xml"/><Relationship Id="rId71"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notesMaster" Target="notesMasters/notesMaster1.xml"/><Relationship Id="rId7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font" Target="fonts/font3.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font" Target="fonts/font1.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UTM Avo" panose="02040603050506020204" pitchFamily="18" charset="0"/>
        <a:ea typeface="UTM Avo" panose="02040603050506020204" pitchFamily="18"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latin typeface="UTM Avo" panose="02040603050506020204" pitchFamily="18" charset="0"/>
            </a:endParaRPr>
          </a:p>
        </p:txBody>
      </p:sp>
      <p:sp>
        <p:nvSpPr>
          <p:cNvPr id="83" name="Google Shape;83;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latin typeface="UTM Avo" panose="02040603050506020204" pitchFamily="18" charset="0"/>
            </a:endParaRPr>
          </a:p>
        </p:txBody>
      </p:sp>
      <p:sp>
        <p:nvSpPr>
          <p:cNvPr id="174" name="Google Shape;174;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p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latin typeface="UTM Avo" panose="02040603050506020204" pitchFamily="18" charset="0"/>
            </a:endParaRPr>
          </a:p>
        </p:txBody>
      </p:sp>
      <p:sp>
        <p:nvSpPr>
          <p:cNvPr id="181" name="Google Shape;181;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latin typeface="UTM Avo" panose="02040603050506020204" pitchFamily="18" charset="0"/>
            </a:endParaRPr>
          </a:p>
        </p:txBody>
      </p:sp>
      <p:sp>
        <p:nvSpPr>
          <p:cNvPr id="192" name="Google Shape;192;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p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latin typeface="UTM Avo" panose="02040603050506020204" pitchFamily="18" charset="0"/>
            </a:endParaRPr>
          </a:p>
        </p:txBody>
      </p:sp>
      <p:sp>
        <p:nvSpPr>
          <p:cNvPr id="201" name="Google Shape;201;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p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latin typeface="UTM Avo" panose="02040603050506020204" pitchFamily="18" charset="0"/>
            </a:endParaRPr>
          </a:p>
        </p:txBody>
      </p:sp>
      <p:sp>
        <p:nvSpPr>
          <p:cNvPr id="210" name="Google Shape;210;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p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latin typeface="UTM Avo" panose="02040603050506020204" pitchFamily="18" charset="0"/>
            </a:endParaRPr>
          </a:p>
        </p:txBody>
      </p:sp>
      <p:sp>
        <p:nvSpPr>
          <p:cNvPr id="225" name="Google Shape;225;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err="1">
                <a:latin typeface="UTM Avo" panose="02040603050506020204" pitchFamily="18" charset="0"/>
              </a:rPr>
              <a:t>Hướng</a:t>
            </a:r>
            <a:r>
              <a:rPr lang="en-US" baseline="0" dirty="0">
                <a:latin typeface="UTM Avo" panose="02040603050506020204" pitchFamily="18" charset="0"/>
              </a:rPr>
              <a:t> </a:t>
            </a:r>
            <a:r>
              <a:rPr lang="en-US" baseline="0" dirty="0" err="1">
                <a:latin typeface="UTM Avo" panose="02040603050506020204" pitchFamily="18" charset="0"/>
              </a:rPr>
              <a:t>dẫn</a:t>
            </a:r>
            <a:r>
              <a:rPr lang="en-US" baseline="0" dirty="0">
                <a:latin typeface="UTM Avo" panose="02040603050506020204" pitchFamily="18" charset="0"/>
              </a:rPr>
              <a:t>: GV click </a:t>
            </a:r>
            <a:r>
              <a:rPr lang="en-US" baseline="0" dirty="0" err="1">
                <a:latin typeface="UTM Avo" panose="02040603050506020204" pitchFamily="18" charset="0"/>
              </a:rPr>
              <a:t>vào</a:t>
            </a:r>
            <a:r>
              <a:rPr lang="en-US" baseline="0" dirty="0">
                <a:latin typeface="UTM Avo" panose="02040603050506020204" pitchFamily="18" charset="0"/>
              </a:rPr>
              <a:t> </a:t>
            </a:r>
            <a:r>
              <a:rPr lang="en-US" baseline="0" dirty="0" err="1">
                <a:latin typeface="UTM Avo" panose="02040603050506020204" pitchFamily="18" charset="0"/>
              </a:rPr>
              <a:t>hình</a:t>
            </a:r>
            <a:r>
              <a:rPr lang="en-US" baseline="0" dirty="0">
                <a:latin typeface="UTM Avo" panose="02040603050506020204" pitchFamily="18" charset="0"/>
              </a:rPr>
              <a:t> </a:t>
            </a:r>
            <a:r>
              <a:rPr lang="en-US" baseline="0" dirty="0" err="1">
                <a:latin typeface="UTM Avo" panose="02040603050506020204" pitchFamily="18" charset="0"/>
              </a:rPr>
              <a:t>đầu</a:t>
            </a:r>
            <a:r>
              <a:rPr lang="en-US" baseline="0" dirty="0">
                <a:latin typeface="UTM Avo" panose="02040603050506020204" pitchFamily="18" charset="0"/>
              </a:rPr>
              <a:t> </a:t>
            </a:r>
            <a:r>
              <a:rPr lang="en-US" baseline="0" dirty="0" err="1">
                <a:latin typeface="UTM Avo" panose="02040603050506020204" pitchFamily="18" charset="0"/>
              </a:rPr>
              <a:t>bếp</a:t>
            </a:r>
            <a:r>
              <a:rPr lang="en-US" baseline="0" dirty="0">
                <a:latin typeface="UTM Avo" panose="02040603050506020204" pitchFamily="18" charset="0"/>
              </a:rPr>
              <a:t> </a:t>
            </a:r>
            <a:r>
              <a:rPr lang="en-US" baseline="0" dirty="0" err="1">
                <a:latin typeface="UTM Avo" panose="02040603050506020204" pitchFamily="18" charset="0"/>
              </a:rPr>
              <a:t>để</a:t>
            </a:r>
            <a:r>
              <a:rPr lang="en-US" baseline="0" dirty="0">
                <a:latin typeface="UTM Avo" panose="02040603050506020204" pitchFamily="18" charset="0"/>
              </a:rPr>
              <a:t> </a:t>
            </a:r>
            <a:r>
              <a:rPr lang="en-US" baseline="0" dirty="0" err="1">
                <a:latin typeface="UTM Avo" panose="02040603050506020204" pitchFamily="18" charset="0"/>
              </a:rPr>
              <a:t>mở</a:t>
            </a:r>
            <a:r>
              <a:rPr lang="en-US" baseline="0" dirty="0">
                <a:latin typeface="UTM Avo" panose="02040603050506020204" pitchFamily="18" charset="0"/>
              </a:rPr>
              <a:t> </a:t>
            </a:r>
            <a:r>
              <a:rPr lang="en-US" baseline="0" dirty="0" err="1">
                <a:latin typeface="UTM Avo" panose="02040603050506020204" pitchFamily="18" charset="0"/>
              </a:rPr>
              <a:t>câu</a:t>
            </a:r>
            <a:r>
              <a:rPr lang="en-US" baseline="0" dirty="0">
                <a:latin typeface="UTM Avo" panose="02040603050506020204" pitchFamily="18" charset="0"/>
              </a:rPr>
              <a:t> </a:t>
            </a:r>
            <a:r>
              <a:rPr lang="en-US" baseline="0" dirty="0" err="1">
                <a:latin typeface="UTM Avo" panose="02040603050506020204" pitchFamily="18" charset="0"/>
              </a:rPr>
              <a:t>hỏi</a:t>
            </a:r>
            <a:r>
              <a:rPr lang="en-US" baseline="0" dirty="0">
                <a:latin typeface="UTM Avo" panose="02040603050506020204" pitchFamily="18" charset="0"/>
              </a:rPr>
              <a:t> &gt;&gt; </a:t>
            </a:r>
            <a:r>
              <a:rPr lang="en-US" baseline="0" dirty="0" err="1">
                <a:latin typeface="UTM Avo" panose="02040603050506020204" pitchFamily="18" charset="0"/>
              </a:rPr>
              <a:t>Sau</a:t>
            </a:r>
            <a:r>
              <a:rPr lang="en-US" baseline="0" dirty="0">
                <a:latin typeface="UTM Avo" panose="02040603050506020204" pitchFamily="18" charset="0"/>
              </a:rPr>
              <a:t> </a:t>
            </a:r>
            <a:r>
              <a:rPr lang="en-US" baseline="0" dirty="0" err="1">
                <a:latin typeface="UTM Avo" panose="02040603050506020204" pitchFamily="18" charset="0"/>
              </a:rPr>
              <a:t>khi</a:t>
            </a:r>
            <a:r>
              <a:rPr lang="en-US" baseline="0" dirty="0">
                <a:latin typeface="UTM Avo" panose="02040603050506020204" pitchFamily="18" charset="0"/>
              </a:rPr>
              <a:t> HS </a:t>
            </a:r>
            <a:r>
              <a:rPr lang="en-US" baseline="0" err="1">
                <a:latin typeface="UTM Avo" panose="02040603050506020204" pitchFamily="18" charset="0"/>
              </a:rPr>
              <a:t>đã</a:t>
            </a:r>
            <a:r>
              <a:rPr lang="en-US" baseline="0">
                <a:latin typeface="UTM Avo" panose="02040603050506020204" pitchFamily="18" charset="0"/>
              </a:rPr>
              <a:t> trả </a:t>
            </a:r>
            <a:r>
              <a:rPr lang="en-US" baseline="0" dirty="0" err="1">
                <a:latin typeface="UTM Avo" panose="02040603050506020204" pitchFamily="18" charset="0"/>
              </a:rPr>
              <a:t>lời</a:t>
            </a:r>
            <a:r>
              <a:rPr lang="en-US" baseline="0" dirty="0">
                <a:latin typeface="UTM Avo" panose="02040603050506020204" pitchFamily="18" charset="0"/>
              </a:rPr>
              <a:t> </a:t>
            </a:r>
            <a:r>
              <a:rPr lang="en-US" baseline="0" dirty="0" err="1">
                <a:latin typeface="UTM Avo" panose="02040603050506020204" pitchFamily="18" charset="0"/>
              </a:rPr>
              <a:t>đúng</a:t>
            </a:r>
            <a:r>
              <a:rPr lang="en-US" baseline="0" dirty="0">
                <a:latin typeface="UTM Avo" panose="02040603050506020204" pitchFamily="18" charset="0"/>
              </a:rPr>
              <a:t>, GV click </a:t>
            </a:r>
            <a:r>
              <a:rPr lang="en-US" baseline="0" dirty="0" err="1">
                <a:latin typeface="UTM Avo" panose="02040603050506020204" pitchFamily="18" charset="0"/>
              </a:rPr>
              <a:t>vào</a:t>
            </a:r>
            <a:r>
              <a:rPr lang="en-US" baseline="0" dirty="0">
                <a:latin typeface="UTM Avo" panose="02040603050506020204" pitchFamily="18" charset="0"/>
              </a:rPr>
              <a:t> </a:t>
            </a:r>
            <a:r>
              <a:rPr lang="en-US" baseline="0" dirty="0" err="1">
                <a:latin typeface="UTM Avo" panose="02040603050506020204" pitchFamily="18" charset="0"/>
              </a:rPr>
              <a:t>bàn</a:t>
            </a:r>
            <a:r>
              <a:rPr lang="en-US" baseline="0" dirty="0">
                <a:latin typeface="UTM Avo" panose="02040603050506020204" pitchFamily="18" charset="0"/>
              </a:rPr>
              <a:t> </a:t>
            </a:r>
            <a:r>
              <a:rPr lang="en-US" baseline="0" dirty="0" err="1">
                <a:latin typeface="UTM Avo" panose="02040603050506020204" pitchFamily="18" charset="0"/>
              </a:rPr>
              <a:t>ăn</a:t>
            </a:r>
            <a:r>
              <a:rPr lang="en-US" baseline="0" dirty="0">
                <a:latin typeface="UTM Avo" panose="02040603050506020204" pitchFamily="18" charset="0"/>
              </a:rPr>
              <a:t> </a:t>
            </a:r>
            <a:r>
              <a:rPr lang="en-US" baseline="0" dirty="0" err="1">
                <a:latin typeface="UTM Avo" panose="02040603050506020204" pitchFamily="18" charset="0"/>
              </a:rPr>
              <a:t>để</a:t>
            </a:r>
            <a:r>
              <a:rPr lang="en-US" baseline="0" dirty="0">
                <a:latin typeface="UTM Avo" panose="02040603050506020204" pitchFamily="18" charset="0"/>
              </a:rPr>
              <a:t> </a:t>
            </a:r>
            <a:r>
              <a:rPr lang="en-US" baseline="0" dirty="0" err="1">
                <a:latin typeface="UTM Avo" panose="02040603050506020204" pitchFamily="18" charset="0"/>
              </a:rPr>
              <a:t>hiện</a:t>
            </a:r>
            <a:r>
              <a:rPr lang="en-US" baseline="0" dirty="0">
                <a:latin typeface="UTM Avo" panose="02040603050506020204" pitchFamily="18" charset="0"/>
              </a:rPr>
              <a:t> </a:t>
            </a:r>
            <a:r>
              <a:rPr lang="en-US" baseline="0" dirty="0" err="1">
                <a:latin typeface="UTM Avo" panose="02040603050506020204" pitchFamily="18" charset="0"/>
              </a:rPr>
              <a:t>món</a:t>
            </a:r>
            <a:r>
              <a:rPr lang="en-US" baseline="0" dirty="0">
                <a:latin typeface="UTM Avo" panose="02040603050506020204" pitchFamily="18" charset="0"/>
              </a:rPr>
              <a:t> </a:t>
            </a:r>
            <a:r>
              <a:rPr lang="en-US" baseline="0" err="1">
                <a:latin typeface="UTM Avo" panose="02040603050506020204" pitchFamily="18" charset="0"/>
              </a:rPr>
              <a:t>ăn</a:t>
            </a:r>
            <a:r>
              <a:rPr lang="en-US" baseline="0">
                <a:latin typeface="UTM Avo" panose="02040603050506020204" pitchFamily="18" charset="0"/>
              </a:rPr>
              <a:t>.</a:t>
            </a:r>
          </a:p>
          <a:p>
            <a:r>
              <a:rPr lang="en-US" baseline="0">
                <a:latin typeface="UTM Avo" panose="02040603050506020204" pitchFamily="18" charset="0"/>
              </a:rPr>
              <a:t>&gt;&gt; Khi hs trả lời hết 4 câu hỏi, quay về slide 20 và click vào hình mặt trời bên phải để sang slide 25 tiếp tục học</a:t>
            </a:r>
            <a:endParaRPr lang="en-US" baseline="0" dirty="0">
              <a:latin typeface="UTM Avo" panose="02040603050506020204" pitchFamily="18" charset="0"/>
            </a:endParaRPr>
          </a:p>
        </p:txBody>
      </p:sp>
      <p:sp>
        <p:nvSpPr>
          <p:cNvPr id="4" name="Slide Number Placeholder 3"/>
          <p:cNvSpPr>
            <a:spLocks noGrp="1"/>
          </p:cNvSpPr>
          <p:nvPr>
            <p:ph type="sldNum" sz="quarter" idx="10"/>
          </p:nvPr>
        </p:nvSpPr>
        <p:spPr/>
        <p:txBody>
          <a:bodyPr/>
          <a:lstStyle/>
          <a:p>
            <a:fld id="{C303CB6F-B7B2-458C-B6AC-4EE062B57ED1}" type="slidenum">
              <a:rPr lang="en-US" smtClean="0">
                <a:latin typeface="UTM Avo" panose="02040603050506020204" pitchFamily="18" charset="0"/>
              </a:rPr>
              <a:t>18</a:t>
            </a:fld>
            <a:endParaRPr lang="en-US">
              <a:latin typeface="UTM Avo" panose="02040603050506020204" pitchFamily="18" charset="0"/>
            </a:endParaRPr>
          </a:p>
        </p:txBody>
      </p:sp>
    </p:spTree>
    <p:extLst>
      <p:ext uri="{BB962C8B-B14F-4D97-AF65-F5344CB8AC3E}">
        <p14:creationId xmlns:p14="http://schemas.microsoft.com/office/powerpoint/2010/main" val="20424659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err="1">
                <a:latin typeface="UTM Avo" panose="02040603050506020204" pitchFamily="18" charset="0"/>
              </a:rPr>
              <a:t>Hướng</a:t>
            </a:r>
            <a:r>
              <a:rPr lang="en-US" baseline="0" dirty="0">
                <a:latin typeface="UTM Avo" panose="02040603050506020204" pitchFamily="18" charset="0"/>
              </a:rPr>
              <a:t> </a:t>
            </a:r>
            <a:r>
              <a:rPr lang="en-US" baseline="0" dirty="0" err="1">
                <a:latin typeface="UTM Avo" panose="02040603050506020204" pitchFamily="18" charset="0"/>
              </a:rPr>
              <a:t>dẫn</a:t>
            </a:r>
            <a:r>
              <a:rPr lang="en-US" baseline="0" dirty="0">
                <a:latin typeface="UTM Avo" panose="02040603050506020204" pitchFamily="18" charset="0"/>
              </a:rPr>
              <a:t>: GV click </a:t>
            </a:r>
            <a:r>
              <a:rPr lang="en-US" baseline="0" dirty="0" err="1">
                <a:latin typeface="UTM Avo" panose="02040603050506020204" pitchFamily="18" charset="0"/>
              </a:rPr>
              <a:t>vào</a:t>
            </a:r>
            <a:r>
              <a:rPr lang="en-US" baseline="0" dirty="0">
                <a:latin typeface="UTM Avo" panose="02040603050506020204" pitchFamily="18" charset="0"/>
              </a:rPr>
              <a:t> </a:t>
            </a:r>
            <a:r>
              <a:rPr lang="en-US" baseline="0" dirty="0" err="1">
                <a:latin typeface="UTM Avo" panose="02040603050506020204" pitchFamily="18" charset="0"/>
              </a:rPr>
              <a:t>đồng</a:t>
            </a:r>
            <a:r>
              <a:rPr lang="en-US" baseline="0" dirty="0">
                <a:latin typeface="UTM Avo" panose="02040603050506020204" pitchFamily="18" charset="0"/>
              </a:rPr>
              <a:t> </a:t>
            </a:r>
            <a:r>
              <a:rPr lang="en-US" baseline="0" dirty="0" err="1">
                <a:latin typeface="UTM Avo" panose="02040603050506020204" pitchFamily="18" charset="0"/>
              </a:rPr>
              <a:t>hồ</a:t>
            </a:r>
            <a:r>
              <a:rPr lang="en-US" baseline="0" dirty="0">
                <a:latin typeface="UTM Avo" panose="02040603050506020204" pitchFamily="18" charset="0"/>
              </a:rPr>
              <a:t> </a:t>
            </a:r>
            <a:r>
              <a:rPr lang="en-US" baseline="0" dirty="0" err="1">
                <a:latin typeface="UTM Avo" panose="02040603050506020204" pitchFamily="18" charset="0"/>
              </a:rPr>
              <a:t>để</a:t>
            </a:r>
            <a:r>
              <a:rPr lang="en-US" baseline="0" dirty="0">
                <a:latin typeface="UTM Avo" panose="02040603050506020204" pitchFamily="18" charset="0"/>
              </a:rPr>
              <a:t> </a:t>
            </a:r>
            <a:r>
              <a:rPr lang="en-US" baseline="0" dirty="0" err="1">
                <a:latin typeface="UTM Avo" panose="02040603050506020204" pitchFamily="18" charset="0"/>
              </a:rPr>
              <a:t>bấm</a:t>
            </a:r>
            <a:r>
              <a:rPr lang="en-US" baseline="0" dirty="0">
                <a:latin typeface="UTM Avo" panose="02040603050506020204" pitchFamily="18" charset="0"/>
              </a:rPr>
              <a:t> </a:t>
            </a:r>
            <a:r>
              <a:rPr lang="en-US" baseline="0" dirty="0" err="1">
                <a:latin typeface="UTM Avo" panose="02040603050506020204" pitchFamily="18" charset="0"/>
              </a:rPr>
              <a:t>giờ</a:t>
            </a:r>
            <a:r>
              <a:rPr lang="en-US" baseline="0" dirty="0">
                <a:latin typeface="UTM Avo" panose="02040603050506020204" pitchFamily="18" charset="0"/>
              </a:rPr>
              <a:t> &gt;&gt; Click </a:t>
            </a:r>
            <a:r>
              <a:rPr lang="en-US" baseline="0" dirty="0" err="1">
                <a:latin typeface="UTM Avo" panose="02040603050506020204" pitchFamily="18" charset="0"/>
              </a:rPr>
              <a:t>vào</a:t>
            </a:r>
            <a:r>
              <a:rPr lang="en-US" baseline="0" dirty="0">
                <a:latin typeface="UTM Avo" panose="02040603050506020204" pitchFamily="18" charset="0"/>
              </a:rPr>
              <a:t> </a:t>
            </a:r>
            <a:r>
              <a:rPr lang="en-US" baseline="0" dirty="0" err="1">
                <a:latin typeface="UTM Avo" panose="02040603050506020204" pitchFamily="18" charset="0"/>
              </a:rPr>
              <a:t>chữ</a:t>
            </a:r>
            <a:r>
              <a:rPr lang="en-US" baseline="0" dirty="0">
                <a:latin typeface="UTM Avo" panose="02040603050506020204" pitchFamily="18" charset="0"/>
              </a:rPr>
              <a:t> </a:t>
            </a:r>
            <a:r>
              <a:rPr lang="en-US" baseline="0" dirty="0" err="1">
                <a:latin typeface="UTM Avo" panose="02040603050506020204" pitchFamily="18" charset="0"/>
              </a:rPr>
              <a:t>cái</a:t>
            </a:r>
            <a:r>
              <a:rPr lang="en-US" baseline="0" dirty="0">
                <a:latin typeface="UTM Avo" panose="02040603050506020204" pitchFamily="18" charset="0"/>
              </a:rPr>
              <a:t> A, B, C, D </a:t>
            </a:r>
            <a:r>
              <a:rPr lang="en-US" baseline="0" dirty="0" err="1">
                <a:latin typeface="UTM Avo" panose="02040603050506020204" pitchFamily="18" charset="0"/>
              </a:rPr>
              <a:t>để</a:t>
            </a:r>
            <a:r>
              <a:rPr lang="en-US" baseline="0" dirty="0">
                <a:latin typeface="UTM Avo" panose="02040603050506020204" pitchFamily="18" charset="0"/>
              </a:rPr>
              <a:t> </a:t>
            </a:r>
            <a:r>
              <a:rPr lang="en-US" baseline="0" dirty="0" err="1">
                <a:latin typeface="UTM Avo" panose="02040603050506020204" pitchFamily="18" charset="0"/>
              </a:rPr>
              <a:t>chọn</a:t>
            </a:r>
            <a:r>
              <a:rPr lang="en-US" baseline="0" dirty="0">
                <a:latin typeface="UTM Avo" panose="02040603050506020204" pitchFamily="18" charset="0"/>
              </a:rPr>
              <a:t> </a:t>
            </a:r>
            <a:r>
              <a:rPr lang="en-US" baseline="0" dirty="0" err="1">
                <a:latin typeface="UTM Avo" panose="02040603050506020204" pitchFamily="18" charset="0"/>
              </a:rPr>
              <a:t>đáp</a:t>
            </a:r>
            <a:r>
              <a:rPr lang="en-US" baseline="0" dirty="0">
                <a:latin typeface="UTM Avo" panose="02040603050506020204" pitchFamily="18" charset="0"/>
              </a:rPr>
              <a:t> </a:t>
            </a:r>
            <a:r>
              <a:rPr lang="en-US" baseline="0" dirty="0" err="1">
                <a:latin typeface="UTM Avo" panose="02040603050506020204" pitchFamily="18" charset="0"/>
              </a:rPr>
              <a:t>án</a:t>
            </a:r>
            <a:r>
              <a:rPr lang="en-US" baseline="0" dirty="0">
                <a:latin typeface="UTM Avo" panose="02040603050506020204" pitchFamily="18" charset="0"/>
              </a:rPr>
              <a:t> </a:t>
            </a:r>
            <a:r>
              <a:rPr lang="en-US" baseline="0" dirty="0" err="1">
                <a:latin typeface="UTM Avo" panose="02040603050506020204" pitchFamily="18" charset="0"/>
              </a:rPr>
              <a:t>đúng</a:t>
            </a:r>
            <a:r>
              <a:rPr lang="en-US" baseline="0" dirty="0">
                <a:latin typeface="UTM Avo" panose="02040603050506020204" pitchFamily="18" charset="0"/>
              </a:rPr>
              <a:t> &gt;&gt; Click </a:t>
            </a:r>
            <a:r>
              <a:rPr lang="en-US" baseline="0" dirty="0" err="1">
                <a:latin typeface="UTM Avo" panose="02040603050506020204" pitchFamily="18" charset="0"/>
              </a:rPr>
              <a:t>vào</a:t>
            </a:r>
            <a:r>
              <a:rPr lang="en-US" baseline="0" dirty="0">
                <a:latin typeface="UTM Avo" panose="02040603050506020204" pitchFamily="18" charset="0"/>
              </a:rPr>
              <a:t> </a:t>
            </a:r>
            <a:r>
              <a:rPr lang="en-US" baseline="0" dirty="0" err="1">
                <a:latin typeface="UTM Avo" panose="02040603050506020204" pitchFamily="18" charset="0"/>
              </a:rPr>
              <a:t>ngôi</a:t>
            </a:r>
            <a:r>
              <a:rPr lang="en-US" baseline="0" dirty="0">
                <a:latin typeface="UTM Avo" panose="02040603050506020204" pitchFamily="18" charset="0"/>
              </a:rPr>
              <a:t> </a:t>
            </a:r>
            <a:r>
              <a:rPr lang="en-US" baseline="0" dirty="0" err="1">
                <a:latin typeface="UTM Avo" panose="02040603050506020204" pitchFamily="18" charset="0"/>
              </a:rPr>
              <a:t>sao</a:t>
            </a:r>
            <a:r>
              <a:rPr lang="en-US" baseline="0" dirty="0">
                <a:latin typeface="UTM Avo" panose="02040603050506020204" pitchFamily="18" charset="0"/>
              </a:rPr>
              <a:t> </a:t>
            </a:r>
            <a:r>
              <a:rPr lang="en-US" baseline="0" dirty="0" err="1">
                <a:latin typeface="UTM Avo" panose="02040603050506020204" pitchFamily="18" charset="0"/>
              </a:rPr>
              <a:t>để</a:t>
            </a:r>
            <a:r>
              <a:rPr lang="en-US" baseline="0" dirty="0">
                <a:latin typeface="UTM Avo" panose="02040603050506020204" pitchFamily="18" charset="0"/>
              </a:rPr>
              <a:t> </a:t>
            </a:r>
            <a:r>
              <a:rPr lang="en-US" baseline="0" dirty="0" err="1">
                <a:latin typeface="UTM Avo" panose="02040603050506020204" pitchFamily="18" charset="0"/>
              </a:rPr>
              <a:t>trở</a:t>
            </a:r>
            <a:r>
              <a:rPr lang="en-US" baseline="0" dirty="0">
                <a:latin typeface="UTM Avo" panose="02040603050506020204" pitchFamily="18" charset="0"/>
              </a:rPr>
              <a:t> </a:t>
            </a:r>
            <a:r>
              <a:rPr lang="en-US" baseline="0" dirty="0" err="1">
                <a:latin typeface="UTM Avo" panose="02040603050506020204" pitchFamily="18" charset="0"/>
              </a:rPr>
              <a:t>về</a:t>
            </a:r>
            <a:r>
              <a:rPr lang="en-US" baseline="0" dirty="0">
                <a:latin typeface="UTM Avo" panose="02040603050506020204" pitchFamily="18" charset="0"/>
              </a:rPr>
              <a:t> </a:t>
            </a:r>
            <a:r>
              <a:rPr lang="en-US" baseline="0" dirty="0" err="1">
                <a:latin typeface="UTM Avo" panose="02040603050506020204" pitchFamily="18" charset="0"/>
              </a:rPr>
              <a:t>bàn</a:t>
            </a:r>
            <a:r>
              <a:rPr lang="en-US" baseline="0" dirty="0">
                <a:latin typeface="UTM Avo" panose="02040603050506020204" pitchFamily="18" charset="0"/>
              </a:rPr>
              <a:t> </a:t>
            </a:r>
            <a:r>
              <a:rPr lang="en-US" baseline="0" dirty="0" err="1">
                <a:latin typeface="UTM Avo" panose="02040603050506020204" pitchFamily="18" charset="0"/>
              </a:rPr>
              <a:t>ăn</a:t>
            </a:r>
            <a:r>
              <a:rPr lang="en-US" baseline="0" dirty="0">
                <a:latin typeface="UTM Avo" panose="02040603050506020204" pitchFamily="18" charset="0"/>
              </a:rPr>
              <a:t>.</a:t>
            </a:r>
            <a:endParaRPr lang="en-US" dirty="0">
              <a:latin typeface="UTM Avo" panose="02040603050506020204" pitchFamily="18" charset="0"/>
            </a:endParaRPr>
          </a:p>
        </p:txBody>
      </p:sp>
      <p:sp>
        <p:nvSpPr>
          <p:cNvPr id="4" name="Slide Number Placeholder 3"/>
          <p:cNvSpPr>
            <a:spLocks noGrp="1"/>
          </p:cNvSpPr>
          <p:nvPr>
            <p:ph type="sldNum" sz="quarter" idx="10"/>
          </p:nvPr>
        </p:nvSpPr>
        <p:spPr/>
        <p:txBody>
          <a:bodyPr/>
          <a:lstStyle/>
          <a:p>
            <a:fld id="{C303CB6F-B7B2-458C-B6AC-4EE062B57ED1}" type="slidenum">
              <a:rPr lang="en-US" smtClean="0">
                <a:latin typeface="UTM Avo" panose="02040603050506020204" pitchFamily="18" charset="0"/>
              </a:rPr>
              <a:t>19</a:t>
            </a:fld>
            <a:endParaRPr lang="en-US">
              <a:latin typeface="UTM Avo" panose="02040603050506020204" pitchFamily="18" charset="0"/>
            </a:endParaRPr>
          </a:p>
        </p:txBody>
      </p:sp>
    </p:spTree>
    <p:extLst>
      <p:ext uri="{BB962C8B-B14F-4D97-AF65-F5344CB8AC3E}">
        <p14:creationId xmlns:p14="http://schemas.microsoft.com/office/powerpoint/2010/main" val="19092425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err="1">
                <a:latin typeface="UTM Avo" panose="02040603050506020204" pitchFamily="18" charset="0"/>
              </a:rPr>
              <a:t>Hướng</a:t>
            </a:r>
            <a:r>
              <a:rPr lang="en-US" baseline="0" dirty="0">
                <a:latin typeface="UTM Avo" panose="02040603050506020204" pitchFamily="18" charset="0"/>
              </a:rPr>
              <a:t> </a:t>
            </a:r>
            <a:r>
              <a:rPr lang="en-US" baseline="0" dirty="0" err="1">
                <a:latin typeface="UTM Avo" panose="02040603050506020204" pitchFamily="18" charset="0"/>
              </a:rPr>
              <a:t>dẫn</a:t>
            </a:r>
            <a:r>
              <a:rPr lang="en-US" baseline="0" dirty="0">
                <a:latin typeface="UTM Avo" panose="02040603050506020204" pitchFamily="18" charset="0"/>
              </a:rPr>
              <a:t>: GV click </a:t>
            </a:r>
            <a:r>
              <a:rPr lang="en-US" baseline="0" dirty="0" err="1">
                <a:latin typeface="UTM Avo" panose="02040603050506020204" pitchFamily="18" charset="0"/>
              </a:rPr>
              <a:t>vào</a:t>
            </a:r>
            <a:r>
              <a:rPr lang="en-US" baseline="0" dirty="0">
                <a:latin typeface="UTM Avo" panose="02040603050506020204" pitchFamily="18" charset="0"/>
              </a:rPr>
              <a:t> </a:t>
            </a:r>
            <a:r>
              <a:rPr lang="en-US" baseline="0" dirty="0" err="1">
                <a:latin typeface="UTM Avo" panose="02040603050506020204" pitchFamily="18" charset="0"/>
              </a:rPr>
              <a:t>đồng</a:t>
            </a:r>
            <a:r>
              <a:rPr lang="en-US" baseline="0" dirty="0">
                <a:latin typeface="UTM Avo" panose="02040603050506020204" pitchFamily="18" charset="0"/>
              </a:rPr>
              <a:t> </a:t>
            </a:r>
            <a:r>
              <a:rPr lang="en-US" baseline="0" dirty="0" err="1">
                <a:latin typeface="UTM Avo" panose="02040603050506020204" pitchFamily="18" charset="0"/>
              </a:rPr>
              <a:t>hồ</a:t>
            </a:r>
            <a:r>
              <a:rPr lang="en-US" baseline="0" dirty="0">
                <a:latin typeface="UTM Avo" panose="02040603050506020204" pitchFamily="18" charset="0"/>
              </a:rPr>
              <a:t> </a:t>
            </a:r>
            <a:r>
              <a:rPr lang="en-US" baseline="0" dirty="0" err="1">
                <a:latin typeface="UTM Avo" panose="02040603050506020204" pitchFamily="18" charset="0"/>
              </a:rPr>
              <a:t>để</a:t>
            </a:r>
            <a:r>
              <a:rPr lang="en-US" baseline="0" dirty="0">
                <a:latin typeface="UTM Avo" panose="02040603050506020204" pitchFamily="18" charset="0"/>
              </a:rPr>
              <a:t> </a:t>
            </a:r>
            <a:r>
              <a:rPr lang="en-US" baseline="0" dirty="0" err="1">
                <a:latin typeface="UTM Avo" panose="02040603050506020204" pitchFamily="18" charset="0"/>
              </a:rPr>
              <a:t>bấm</a:t>
            </a:r>
            <a:r>
              <a:rPr lang="en-US" baseline="0" dirty="0">
                <a:latin typeface="UTM Avo" panose="02040603050506020204" pitchFamily="18" charset="0"/>
              </a:rPr>
              <a:t> </a:t>
            </a:r>
            <a:r>
              <a:rPr lang="en-US" baseline="0" dirty="0" err="1">
                <a:latin typeface="UTM Avo" panose="02040603050506020204" pitchFamily="18" charset="0"/>
              </a:rPr>
              <a:t>giờ</a:t>
            </a:r>
            <a:r>
              <a:rPr lang="en-US" baseline="0" dirty="0">
                <a:latin typeface="UTM Avo" panose="02040603050506020204" pitchFamily="18" charset="0"/>
              </a:rPr>
              <a:t> &gt;&gt; Click </a:t>
            </a:r>
            <a:r>
              <a:rPr lang="en-US" baseline="0" dirty="0" err="1">
                <a:latin typeface="UTM Avo" panose="02040603050506020204" pitchFamily="18" charset="0"/>
              </a:rPr>
              <a:t>vào</a:t>
            </a:r>
            <a:r>
              <a:rPr lang="en-US" baseline="0" dirty="0">
                <a:latin typeface="UTM Avo" panose="02040603050506020204" pitchFamily="18" charset="0"/>
              </a:rPr>
              <a:t> </a:t>
            </a:r>
            <a:r>
              <a:rPr lang="en-US" baseline="0" dirty="0" err="1">
                <a:latin typeface="UTM Avo" panose="02040603050506020204" pitchFamily="18" charset="0"/>
              </a:rPr>
              <a:t>chữ</a:t>
            </a:r>
            <a:r>
              <a:rPr lang="en-US" baseline="0" dirty="0">
                <a:latin typeface="UTM Avo" panose="02040603050506020204" pitchFamily="18" charset="0"/>
              </a:rPr>
              <a:t> </a:t>
            </a:r>
            <a:r>
              <a:rPr lang="en-US" baseline="0" dirty="0" err="1">
                <a:latin typeface="UTM Avo" panose="02040603050506020204" pitchFamily="18" charset="0"/>
              </a:rPr>
              <a:t>cái</a:t>
            </a:r>
            <a:r>
              <a:rPr lang="en-US" baseline="0" dirty="0">
                <a:latin typeface="UTM Avo" panose="02040603050506020204" pitchFamily="18" charset="0"/>
              </a:rPr>
              <a:t> A, B, C, D </a:t>
            </a:r>
            <a:r>
              <a:rPr lang="en-US" baseline="0" dirty="0" err="1">
                <a:latin typeface="UTM Avo" panose="02040603050506020204" pitchFamily="18" charset="0"/>
              </a:rPr>
              <a:t>để</a:t>
            </a:r>
            <a:r>
              <a:rPr lang="en-US" baseline="0" dirty="0">
                <a:latin typeface="UTM Avo" panose="02040603050506020204" pitchFamily="18" charset="0"/>
              </a:rPr>
              <a:t> </a:t>
            </a:r>
            <a:r>
              <a:rPr lang="en-US" baseline="0" dirty="0" err="1">
                <a:latin typeface="UTM Avo" panose="02040603050506020204" pitchFamily="18" charset="0"/>
              </a:rPr>
              <a:t>chọn</a:t>
            </a:r>
            <a:r>
              <a:rPr lang="en-US" baseline="0" dirty="0">
                <a:latin typeface="UTM Avo" panose="02040603050506020204" pitchFamily="18" charset="0"/>
              </a:rPr>
              <a:t> </a:t>
            </a:r>
            <a:r>
              <a:rPr lang="en-US" baseline="0" dirty="0" err="1">
                <a:latin typeface="UTM Avo" panose="02040603050506020204" pitchFamily="18" charset="0"/>
              </a:rPr>
              <a:t>đáp</a:t>
            </a:r>
            <a:r>
              <a:rPr lang="en-US" baseline="0" dirty="0">
                <a:latin typeface="UTM Avo" panose="02040603050506020204" pitchFamily="18" charset="0"/>
              </a:rPr>
              <a:t> </a:t>
            </a:r>
            <a:r>
              <a:rPr lang="en-US" baseline="0" dirty="0" err="1">
                <a:latin typeface="UTM Avo" panose="02040603050506020204" pitchFamily="18" charset="0"/>
              </a:rPr>
              <a:t>án</a:t>
            </a:r>
            <a:r>
              <a:rPr lang="en-US" baseline="0" dirty="0">
                <a:latin typeface="UTM Avo" panose="02040603050506020204" pitchFamily="18" charset="0"/>
              </a:rPr>
              <a:t> </a:t>
            </a:r>
            <a:r>
              <a:rPr lang="en-US" baseline="0" dirty="0" err="1">
                <a:latin typeface="UTM Avo" panose="02040603050506020204" pitchFamily="18" charset="0"/>
              </a:rPr>
              <a:t>đúng</a:t>
            </a:r>
            <a:r>
              <a:rPr lang="en-US" baseline="0" dirty="0">
                <a:latin typeface="UTM Avo" panose="02040603050506020204" pitchFamily="18" charset="0"/>
              </a:rPr>
              <a:t> &gt;&gt; Click </a:t>
            </a:r>
            <a:r>
              <a:rPr lang="en-US" baseline="0" dirty="0" err="1">
                <a:latin typeface="UTM Avo" panose="02040603050506020204" pitchFamily="18" charset="0"/>
              </a:rPr>
              <a:t>vào</a:t>
            </a:r>
            <a:r>
              <a:rPr lang="en-US" baseline="0" dirty="0">
                <a:latin typeface="UTM Avo" panose="02040603050506020204" pitchFamily="18" charset="0"/>
              </a:rPr>
              <a:t> </a:t>
            </a:r>
            <a:r>
              <a:rPr lang="en-US" baseline="0" dirty="0" err="1">
                <a:latin typeface="UTM Avo" panose="02040603050506020204" pitchFamily="18" charset="0"/>
              </a:rPr>
              <a:t>ngôi</a:t>
            </a:r>
            <a:r>
              <a:rPr lang="en-US" baseline="0" dirty="0">
                <a:latin typeface="UTM Avo" panose="02040603050506020204" pitchFamily="18" charset="0"/>
              </a:rPr>
              <a:t> </a:t>
            </a:r>
            <a:r>
              <a:rPr lang="en-US" baseline="0" dirty="0" err="1">
                <a:latin typeface="UTM Avo" panose="02040603050506020204" pitchFamily="18" charset="0"/>
              </a:rPr>
              <a:t>sao</a:t>
            </a:r>
            <a:r>
              <a:rPr lang="en-US" baseline="0" dirty="0">
                <a:latin typeface="UTM Avo" panose="02040603050506020204" pitchFamily="18" charset="0"/>
              </a:rPr>
              <a:t> </a:t>
            </a:r>
            <a:r>
              <a:rPr lang="en-US" baseline="0" dirty="0" err="1">
                <a:latin typeface="UTM Avo" panose="02040603050506020204" pitchFamily="18" charset="0"/>
              </a:rPr>
              <a:t>để</a:t>
            </a:r>
            <a:r>
              <a:rPr lang="en-US" baseline="0" dirty="0">
                <a:latin typeface="UTM Avo" panose="02040603050506020204" pitchFamily="18" charset="0"/>
              </a:rPr>
              <a:t> </a:t>
            </a:r>
            <a:r>
              <a:rPr lang="en-US" baseline="0" dirty="0" err="1">
                <a:latin typeface="UTM Avo" panose="02040603050506020204" pitchFamily="18" charset="0"/>
              </a:rPr>
              <a:t>trở</a:t>
            </a:r>
            <a:r>
              <a:rPr lang="en-US" baseline="0" dirty="0">
                <a:latin typeface="UTM Avo" panose="02040603050506020204" pitchFamily="18" charset="0"/>
              </a:rPr>
              <a:t> </a:t>
            </a:r>
            <a:r>
              <a:rPr lang="en-US" baseline="0" dirty="0" err="1">
                <a:latin typeface="UTM Avo" panose="02040603050506020204" pitchFamily="18" charset="0"/>
              </a:rPr>
              <a:t>về</a:t>
            </a:r>
            <a:r>
              <a:rPr lang="en-US" baseline="0" dirty="0">
                <a:latin typeface="UTM Avo" panose="02040603050506020204" pitchFamily="18" charset="0"/>
              </a:rPr>
              <a:t> </a:t>
            </a:r>
            <a:r>
              <a:rPr lang="en-US" baseline="0" dirty="0" err="1">
                <a:latin typeface="UTM Avo" panose="02040603050506020204" pitchFamily="18" charset="0"/>
              </a:rPr>
              <a:t>bàn</a:t>
            </a:r>
            <a:r>
              <a:rPr lang="en-US" baseline="0" dirty="0">
                <a:latin typeface="UTM Avo" panose="02040603050506020204" pitchFamily="18" charset="0"/>
              </a:rPr>
              <a:t> </a:t>
            </a:r>
            <a:r>
              <a:rPr lang="en-US" baseline="0" dirty="0" err="1">
                <a:latin typeface="UTM Avo" panose="02040603050506020204" pitchFamily="18" charset="0"/>
              </a:rPr>
              <a:t>ăn</a:t>
            </a:r>
            <a:r>
              <a:rPr lang="en-US" baseline="0" dirty="0">
                <a:latin typeface="UTM Avo" panose="02040603050506020204" pitchFamily="18" charset="0"/>
              </a:rPr>
              <a:t>.</a:t>
            </a:r>
            <a:endParaRPr lang="en-US" dirty="0">
              <a:latin typeface="UTM Avo" panose="02040603050506020204" pitchFamily="18" charset="0"/>
            </a:endParaRPr>
          </a:p>
        </p:txBody>
      </p:sp>
      <p:sp>
        <p:nvSpPr>
          <p:cNvPr id="4" name="Slide Number Placeholder 3"/>
          <p:cNvSpPr>
            <a:spLocks noGrp="1"/>
          </p:cNvSpPr>
          <p:nvPr>
            <p:ph type="sldNum" sz="quarter" idx="10"/>
          </p:nvPr>
        </p:nvSpPr>
        <p:spPr/>
        <p:txBody>
          <a:bodyPr/>
          <a:lstStyle/>
          <a:p>
            <a:fld id="{C303CB6F-B7B2-458C-B6AC-4EE062B57ED1}" type="slidenum">
              <a:rPr lang="en-US" smtClean="0">
                <a:latin typeface="UTM Avo" panose="02040603050506020204" pitchFamily="18" charset="0"/>
              </a:rPr>
              <a:t>20</a:t>
            </a:fld>
            <a:endParaRPr lang="en-US">
              <a:latin typeface="UTM Avo" panose="02040603050506020204" pitchFamily="18" charset="0"/>
            </a:endParaRPr>
          </a:p>
        </p:txBody>
      </p:sp>
    </p:spTree>
    <p:extLst>
      <p:ext uri="{BB962C8B-B14F-4D97-AF65-F5344CB8AC3E}">
        <p14:creationId xmlns:p14="http://schemas.microsoft.com/office/powerpoint/2010/main" val="6337656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err="1">
                <a:latin typeface="UTM Avo" panose="02040603050506020204" pitchFamily="18" charset="0"/>
              </a:rPr>
              <a:t>Hướng</a:t>
            </a:r>
            <a:r>
              <a:rPr lang="en-US" baseline="0" dirty="0">
                <a:latin typeface="UTM Avo" panose="02040603050506020204" pitchFamily="18" charset="0"/>
              </a:rPr>
              <a:t> </a:t>
            </a:r>
            <a:r>
              <a:rPr lang="en-US" baseline="0" dirty="0" err="1">
                <a:latin typeface="UTM Avo" panose="02040603050506020204" pitchFamily="18" charset="0"/>
              </a:rPr>
              <a:t>dẫn</a:t>
            </a:r>
            <a:r>
              <a:rPr lang="en-US" baseline="0" dirty="0">
                <a:latin typeface="UTM Avo" panose="02040603050506020204" pitchFamily="18" charset="0"/>
              </a:rPr>
              <a:t>: GV click </a:t>
            </a:r>
            <a:r>
              <a:rPr lang="en-US" baseline="0" dirty="0" err="1">
                <a:latin typeface="UTM Avo" panose="02040603050506020204" pitchFamily="18" charset="0"/>
              </a:rPr>
              <a:t>vào</a:t>
            </a:r>
            <a:r>
              <a:rPr lang="en-US" baseline="0" dirty="0">
                <a:latin typeface="UTM Avo" panose="02040603050506020204" pitchFamily="18" charset="0"/>
              </a:rPr>
              <a:t> </a:t>
            </a:r>
            <a:r>
              <a:rPr lang="en-US" baseline="0" dirty="0" err="1">
                <a:latin typeface="UTM Avo" panose="02040603050506020204" pitchFamily="18" charset="0"/>
              </a:rPr>
              <a:t>đồng</a:t>
            </a:r>
            <a:r>
              <a:rPr lang="en-US" baseline="0" dirty="0">
                <a:latin typeface="UTM Avo" panose="02040603050506020204" pitchFamily="18" charset="0"/>
              </a:rPr>
              <a:t> </a:t>
            </a:r>
            <a:r>
              <a:rPr lang="en-US" baseline="0" dirty="0" err="1">
                <a:latin typeface="UTM Avo" panose="02040603050506020204" pitchFamily="18" charset="0"/>
              </a:rPr>
              <a:t>hồ</a:t>
            </a:r>
            <a:r>
              <a:rPr lang="en-US" baseline="0" dirty="0">
                <a:latin typeface="UTM Avo" panose="02040603050506020204" pitchFamily="18" charset="0"/>
              </a:rPr>
              <a:t> </a:t>
            </a:r>
            <a:r>
              <a:rPr lang="en-US" baseline="0" dirty="0" err="1">
                <a:latin typeface="UTM Avo" panose="02040603050506020204" pitchFamily="18" charset="0"/>
              </a:rPr>
              <a:t>để</a:t>
            </a:r>
            <a:r>
              <a:rPr lang="en-US" baseline="0" dirty="0">
                <a:latin typeface="UTM Avo" panose="02040603050506020204" pitchFamily="18" charset="0"/>
              </a:rPr>
              <a:t> </a:t>
            </a:r>
            <a:r>
              <a:rPr lang="en-US" baseline="0" dirty="0" err="1">
                <a:latin typeface="UTM Avo" panose="02040603050506020204" pitchFamily="18" charset="0"/>
              </a:rPr>
              <a:t>bấm</a:t>
            </a:r>
            <a:r>
              <a:rPr lang="en-US" baseline="0" dirty="0">
                <a:latin typeface="UTM Avo" panose="02040603050506020204" pitchFamily="18" charset="0"/>
              </a:rPr>
              <a:t> </a:t>
            </a:r>
            <a:r>
              <a:rPr lang="en-US" baseline="0" dirty="0" err="1">
                <a:latin typeface="UTM Avo" panose="02040603050506020204" pitchFamily="18" charset="0"/>
              </a:rPr>
              <a:t>giờ</a:t>
            </a:r>
            <a:r>
              <a:rPr lang="en-US" baseline="0" dirty="0">
                <a:latin typeface="UTM Avo" panose="02040603050506020204" pitchFamily="18" charset="0"/>
              </a:rPr>
              <a:t> &gt;&gt; Click </a:t>
            </a:r>
            <a:r>
              <a:rPr lang="en-US" baseline="0" dirty="0" err="1">
                <a:latin typeface="UTM Avo" panose="02040603050506020204" pitchFamily="18" charset="0"/>
              </a:rPr>
              <a:t>vào</a:t>
            </a:r>
            <a:r>
              <a:rPr lang="en-US" baseline="0" dirty="0">
                <a:latin typeface="UTM Avo" panose="02040603050506020204" pitchFamily="18" charset="0"/>
              </a:rPr>
              <a:t> </a:t>
            </a:r>
            <a:r>
              <a:rPr lang="en-US" baseline="0" dirty="0" err="1">
                <a:latin typeface="UTM Avo" panose="02040603050506020204" pitchFamily="18" charset="0"/>
              </a:rPr>
              <a:t>chữ</a:t>
            </a:r>
            <a:r>
              <a:rPr lang="en-US" baseline="0" dirty="0">
                <a:latin typeface="UTM Avo" panose="02040603050506020204" pitchFamily="18" charset="0"/>
              </a:rPr>
              <a:t> </a:t>
            </a:r>
            <a:r>
              <a:rPr lang="en-US" baseline="0" dirty="0" err="1">
                <a:latin typeface="UTM Avo" panose="02040603050506020204" pitchFamily="18" charset="0"/>
              </a:rPr>
              <a:t>cái</a:t>
            </a:r>
            <a:r>
              <a:rPr lang="en-US" baseline="0" dirty="0">
                <a:latin typeface="UTM Avo" panose="02040603050506020204" pitchFamily="18" charset="0"/>
              </a:rPr>
              <a:t> A, B, C, D </a:t>
            </a:r>
            <a:r>
              <a:rPr lang="en-US" baseline="0" dirty="0" err="1">
                <a:latin typeface="UTM Avo" panose="02040603050506020204" pitchFamily="18" charset="0"/>
              </a:rPr>
              <a:t>để</a:t>
            </a:r>
            <a:r>
              <a:rPr lang="en-US" baseline="0" dirty="0">
                <a:latin typeface="UTM Avo" panose="02040603050506020204" pitchFamily="18" charset="0"/>
              </a:rPr>
              <a:t> </a:t>
            </a:r>
            <a:r>
              <a:rPr lang="en-US" baseline="0" dirty="0" err="1">
                <a:latin typeface="UTM Avo" panose="02040603050506020204" pitchFamily="18" charset="0"/>
              </a:rPr>
              <a:t>chọn</a:t>
            </a:r>
            <a:r>
              <a:rPr lang="en-US" baseline="0" dirty="0">
                <a:latin typeface="UTM Avo" panose="02040603050506020204" pitchFamily="18" charset="0"/>
              </a:rPr>
              <a:t> </a:t>
            </a:r>
            <a:r>
              <a:rPr lang="en-US" baseline="0" dirty="0" err="1">
                <a:latin typeface="UTM Avo" panose="02040603050506020204" pitchFamily="18" charset="0"/>
              </a:rPr>
              <a:t>đáp</a:t>
            </a:r>
            <a:r>
              <a:rPr lang="en-US" baseline="0" dirty="0">
                <a:latin typeface="UTM Avo" panose="02040603050506020204" pitchFamily="18" charset="0"/>
              </a:rPr>
              <a:t> </a:t>
            </a:r>
            <a:r>
              <a:rPr lang="en-US" baseline="0" dirty="0" err="1">
                <a:latin typeface="UTM Avo" panose="02040603050506020204" pitchFamily="18" charset="0"/>
              </a:rPr>
              <a:t>án</a:t>
            </a:r>
            <a:r>
              <a:rPr lang="en-US" baseline="0" dirty="0">
                <a:latin typeface="UTM Avo" panose="02040603050506020204" pitchFamily="18" charset="0"/>
              </a:rPr>
              <a:t> </a:t>
            </a:r>
            <a:r>
              <a:rPr lang="en-US" baseline="0" dirty="0" err="1">
                <a:latin typeface="UTM Avo" panose="02040603050506020204" pitchFamily="18" charset="0"/>
              </a:rPr>
              <a:t>đúng</a:t>
            </a:r>
            <a:r>
              <a:rPr lang="en-US" baseline="0" dirty="0">
                <a:latin typeface="UTM Avo" panose="02040603050506020204" pitchFamily="18" charset="0"/>
              </a:rPr>
              <a:t> &gt;&gt; Click </a:t>
            </a:r>
            <a:r>
              <a:rPr lang="en-US" baseline="0" dirty="0" err="1">
                <a:latin typeface="UTM Avo" panose="02040603050506020204" pitchFamily="18" charset="0"/>
              </a:rPr>
              <a:t>vào</a:t>
            </a:r>
            <a:r>
              <a:rPr lang="en-US" baseline="0" dirty="0">
                <a:latin typeface="UTM Avo" panose="02040603050506020204" pitchFamily="18" charset="0"/>
              </a:rPr>
              <a:t> </a:t>
            </a:r>
            <a:r>
              <a:rPr lang="en-US" baseline="0" dirty="0" err="1">
                <a:latin typeface="UTM Avo" panose="02040603050506020204" pitchFamily="18" charset="0"/>
              </a:rPr>
              <a:t>ngôi</a:t>
            </a:r>
            <a:r>
              <a:rPr lang="en-US" baseline="0" dirty="0">
                <a:latin typeface="UTM Avo" panose="02040603050506020204" pitchFamily="18" charset="0"/>
              </a:rPr>
              <a:t> </a:t>
            </a:r>
            <a:r>
              <a:rPr lang="en-US" baseline="0" dirty="0" err="1">
                <a:latin typeface="UTM Avo" panose="02040603050506020204" pitchFamily="18" charset="0"/>
              </a:rPr>
              <a:t>sao</a:t>
            </a:r>
            <a:r>
              <a:rPr lang="en-US" baseline="0" dirty="0">
                <a:latin typeface="UTM Avo" panose="02040603050506020204" pitchFamily="18" charset="0"/>
              </a:rPr>
              <a:t> </a:t>
            </a:r>
            <a:r>
              <a:rPr lang="en-US" baseline="0" dirty="0" err="1">
                <a:latin typeface="UTM Avo" panose="02040603050506020204" pitchFamily="18" charset="0"/>
              </a:rPr>
              <a:t>để</a:t>
            </a:r>
            <a:r>
              <a:rPr lang="en-US" baseline="0" dirty="0">
                <a:latin typeface="UTM Avo" panose="02040603050506020204" pitchFamily="18" charset="0"/>
              </a:rPr>
              <a:t> </a:t>
            </a:r>
            <a:r>
              <a:rPr lang="en-US" baseline="0" dirty="0" err="1">
                <a:latin typeface="UTM Avo" panose="02040603050506020204" pitchFamily="18" charset="0"/>
              </a:rPr>
              <a:t>trở</a:t>
            </a:r>
            <a:r>
              <a:rPr lang="en-US" baseline="0" dirty="0">
                <a:latin typeface="UTM Avo" panose="02040603050506020204" pitchFamily="18" charset="0"/>
              </a:rPr>
              <a:t> </a:t>
            </a:r>
            <a:r>
              <a:rPr lang="en-US" baseline="0" dirty="0" err="1">
                <a:latin typeface="UTM Avo" panose="02040603050506020204" pitchFamily="18" charset="0"/>
              </a:rPr>
              <a:t>về</a:t>
            </a:r>
            <a:r>
              <a:rPr lang="en-US" baseline="0" dirty="0">
                <a:latin typeface="UTM Avo" panose="02040603050506020204" pitchFamily="18" charset="0"/>
              </a:rPr>
              <a:t> </a:t>
            </a:r>
            <a:r>
              <a:rPr lang="en-US" baseline="0" dirty="0" err="1">
                <a:latin typeface="UTM Avo" panose="02040603050506020204" pitchFamily="18" charset="0"/>
              </a:rPr>
              <a:t>bàn</a:t>
            </a:r>
            <a:r>
              <a:rPr lang="en-US" baseline="0" dirty="0">
                <a:latin typeface="UTM Avo" panose="02040603050506020204" pitchFamily="18" charset="0"/>
              </a:rPr>
              <a:t> </a:t>
            </a:r>
            <a:r>
              <a:rPr lang="en-US" baseline="0" dirty="0" err="1">
                <a:latin typeface="UTM Avo" panose="02040603050506020204" pitchFamily="18" charset="0"/>
              </a:rPr>
              <a:t>ăn</a:t>
            </a:r>
            <a:r>
              <a:rPr lang="en-US" baseline="0" dirty="0">
                <a:latin typeface="UTM Avo" panose="02040603050506020204" pitchFamily="18" charset="0"/>
              </a:rPr>
              <a:t>.</a:t>
            </a:r>
            <a:endParaRPr lang="en-US" dirty="0">
              <a:latin typeface="UTM Avo" panose="02040603050506020204" pitchFamily="18" charset="0"/>
            </a:endParaRPr>
          </a:p>
        </p:txBody>
      </p:sp>
      <p:sp>
        <p:nvSpPr>
          <p:cNvPr id="4" name="Slide Number Placeholder 3"/>
          <p:cNvSpPr>
            <a:spLocks noGrp="1"/>
          </p:cNvSpPr>
          <p:nvPr>
            <p:ph type="sldNum" sz="quarter" idx="10"/>
          </p:nvPr>
        </p:nvSpPr>
        <p:spPr/>
        <p:txBody>
          <a:bodyPr/>
          <a:lstStyle/>
          <a:p>
            <a:fld id="{C303CB6F-B7B2-458C-B6AC-4EE062B57ED1}" type="slidenum">
              <a:rPr lang="en-US" smtClean="0">
                <a:latin typeface="UTM Avo" panose="02040603050506020204" pitchFamily="18" charset="0"/>
              </a:rPr>
              <a:t>21</a:t>
            </a:fld>
            <a:endParaRPr lang="en-US">
              <a:latin typeface="UTM Avo" panose="02040603050506020204" pitchFamily="18" charset="0"/>
            </a:endParaRPr>
          </a:p>
        </p:txBody>
      </p:sp>
    </p:spTree>
    <p:extLst>
      <p:ext uri="{BB962C8B-B14F-4D97-AF65-F5344CB8AC3E}">
        <p14:creationId xmlns:p14="http://schemas.microsoft.com/office/powerpoint/2010/main" val="20140575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latin typeface="UTM Avo" panose="02040603050506020204" pitchFamily="18" charset="0"/>
            </a:endParaRPr>
          </a:p>
        </p:txBody>
      </p:sp>
      <p:sp>
        <p:nvSpPr>
          <p:cNvPr id="90" name="Google Shape;90;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err="1">
                <a:latin typeface="UTM Avo" panose="02040603050506020204" pitchFamily="18" charset="0"/>
              </a:rPr>
              <a:t>Hướng</a:t>
            </a:r>
            <a:r>
              <a:rPr lang="en-US" baseline="0" dirty="0">
                <a:latin typeface="UTM Avo" panose="02040603050506020204" pitchFamily="18" charset="0"/>
              </a:rPr>
              <a:t> </a:t>
            </a:r>
            <a:r>
              <a:rPr lang="en-US" baseline="0" dirty="0" err="1">
                <a:latin typeface="UTM Avo" panose="02040603050506020204" pitchFamily="18" charset="0"/>
              </a:rPr>
              <a:t>dẫn</a:t>
            </a:r>
            <a:r>
              <a:rPr lang="en-US" baseline="0" dirty="0">
                <a:latin typeface="UTM Avo" panose="02040603050506020204" pitchFamily="18" charset="0"/>
              </a:rPr>
              <a:t>: GV click </a:t>
            </a:r>
            <a:r>
              <a:rPr lang="en-US" baseline="0" dirty="0" err="1">
                <a:latin typeface="UTM Avo" panose="02040603050506020204" pitchFamily="18" charset="0"/>
              </a:rPr>
              <a:t>vào</a:t>
            </a:r>
            <a:r>
              <a:rPr lang="en-US" baseline="0" dirty="0">
                <a:latin typeface="UTM Avo" panose="02040603050506020204" pitchFamily="18" charset="0"/>
              </a:rPr>
              <a:t> </a:t>
            </a:r>
            <a:r>
              <a:rPr lang="en-US" baseline="0" dirty="0" err="1">
                <a:latin typeface="UTM Avo" panose="02040603050506020204" pitchFamily="18" charset="0"/>
              </a:rPr>
              <a:t>đồng</a:t>
            </a:r>
            <a:r>
              <a:rPr lang="en-US" baseline="0" dirty="0">
                <a:latin typeface="UTM Avo" panose="02040603050506020204" pitchFamily="18" charset="0"/>
              </a:rPr>
              <a:t> </a:t>
            </a:r>
            <a:r>
              <a:rPr lang="en-US" baseline="0" dirty="0" err="1">
                <a:latin typeface="UTM Avo" panose="02040603050506020204" pitchFamily="18" charset="0"/>
              </a:rPr>
              <a:t>hồ</a:t>
            </a:r>
            <a:r>
              <a:rPr lang="en-US" baseline="0" dirty="0">
                <a:latin typeface="UTM Avo" panose="02040603050506020204" pitchFamily="18" charset="0"/>
              </a:rPr>
              <a:t> </a:t>
            </a:r>
            <a:r>
              <a:rPr lang="en-US" baseline="0" dirty="0" err="1">
                <a:latin typeface="UTM Avo" panose="02040603050506020204" pitchFamily="18" charset="0"/>
              </a:rPr>
              <a:t>để</a:t>
            </a:r>
            <a:r>
              <a:rPr lang="en-US" baseline="0" dirty="0">
                <a:latin typeface="UTM Avo" panose="02040603050506020204" pitchFamily="18" charset="0"/>
              </a:rPr>
              <a:t> </a:t>
            </a:r>
            <a:r>
              <a:rPr lang="en-US" baseline="0" dirty="0" err="1">
                <a:latin typeface="UTM Avo" panose="02040603050506020204" pitchFamily="18" charset="0"/>
              </a:rPr>
              <a:t>bấm</a:t>
            </a:r>
            <a:r>
              <a:rPr lang="en-US" baseline="0" dirty="0">
                <a:latin typeface="UTM Avo" panose="02040603050506020204" pitchFamily="18" charset="0"/>
              </a:rPr>
              <a:t> </a:t>
            </a:r>
            <a:r>
              <a:rPr lang="en-US" baseline="0" dirty="0" err="1">
                <a:latin typeface="UTM Avo" panose="02040603050506020204" pitchFamily="18" charset="0"/>
              </a:rPr>
              <a:t>giờ</a:t>
            </a:r>
            <a:r>
              <a:rPr lang="en-US" baseline="0" dirty="0">
                <a:latin typeface="UTM Avo" panose="02040603050506020204" pitchFamily="18" charset="0"/>
              </a:rPr>
              <a:t> &gt;&gt; Click </a:t>
            </a:r>
            <a:r>
              <a:rPr lang="en-US" baseline="0" dirty="0" err="1">
                <a:latin typeface="UTM Avo" panose="02040603050506020204" pitchFamily="18" charset="0"/>
              </a:rPr>
              <a:t>vào</a:t>
            </a:r>
            <a:r>
              <a:rPr lang="en-US" baseline="0" dirty="0">
                <a:latin typeface="UTM Avo" panose="02040603050506020204" pitchFamily="18" charset="0"/>
              </a:rPr>
              <a:t> </a:t>
            </a:r>
            <a:r>
              <a:rPr lang="en-US" baseline="0" dirty="0" err="1">
                <a:latin typeface="UTM Avo" panose="02040603050506020204" pitchFamily="18" charset="0"/>
              </a:rPr>
              <a:t>chữ</a:t>
            </a:r>
            <a:r>
              <a:rPr lang="en-US" baseline="0" dirty="0">
                <a:latin typeface="UTM Avo" panose="02040603050506020204" pitchFamily="18" charset="0"/>
              </a:rPr>
              <a:t> </a:t>
            </a:r>
            <a:r>
              <a:rPr lang="en-US" baseline="0" dirty="0" err="1">
                <a:latin typeface="UTM Avo" panose="02040603050506020204" pitchFamily="18" charset="0"/>
              </a:rPr>
              <a:t>cái</a:t>
            </a:r>
            <a:r>
              <a:rPr lang="en-US" baseline="0" dirty="0">
                <a:latin typeface="UTM Avo" panose="02040603050506020204" pitchFamily="18" charset="0"/>
              </a:rPr>
              <a:t> A, B, C, D </a:t>
            </a:r>
            <a:r>
              <a:rPr lang="en-US" baseline="0" dirty="0" err="1">
                <a:latin typeface="UTM Avo" panose="02040603050506020204" pitchFamily="18" charset="0"/>
              </a:rPr>
              <a:t>để</a:t>
            </a:r>
            <a:r>
              <a:rPr lang="en-US" baseline="0" dirty="0">
                <a:latin typeface="UTM Avo" panose="02040603050506020204" pitchFamily="18" charset="0"/>
              </a:rPr>
              <a:t> </a:t>
            </a:r>
            <a:r>
              <a:rPr lang="en-US" baseline="0" dirty="0" err="1">
                <a:latin typeface="UTM Avo" panose="02040603050506020204" pitchFamily="18" charset="0"/>
              </a:rPr>
              <a:t>chọn</a:t>
            </a:r>
            <a:r>
              <a:rPr lang="en-US" baseline="0" dirty="0">
                <a:latin typeface="UTM Avo" panose="02040603050506020204" pitchFamily="18" charset="0"/>
              </a:rPr>
              <a:t> </a:t>
            </a:r>
            <a:r>
              <a:rPr lang="en-US" baseline="0" dirty="0" err="1">
                <a:latin typeface="UTM Avo" panose="02040603050506020204" pitchFamily="18" charset="0"/>
              </a:rPr>
              <a:t>đáp</a:t>
            </a:r>
            <a:r>
              <a:rPr lang="en-US" baseline="0" dirty="0">
                <a:latin typeface="UTM Avo" panose="02040603050506020204" pitchFamily="18" charset="0"/>
              </a:rPr>
              <a:t> </a:t>
            </a:r>
            <a:r>
              <a:rPr lang="en-US" baseline="0" dirty="0" err="1">
                <a:latin typeface="UTM Avo" panose="02040603050506020204" pitchFamily="18" charset="0"/>
              </a:rPr>
              <a:t>án</a:t>
            </a:r>
            <a:r>
              <a:rPr lang="en-US" baseline="0" dirty="0">
                <a:latin typeface="UTM Avo" panose="02040603050506020204" pitchFamily="18" charset="0"/>
              </a:rPr>
              <a:t> </a:t>
            </a:r>
            <a:r>
              <a:rPr lang="en-US" baseline="0" dirty="0" err="1">
                <a:latin typeface="UTM Avo" panose="02040603050506020204" pitchFamily="18" charset="0"/>
              </a:rPr>
              <a:t>đúng</a:t>
            </a:r>
            <a:r>
              <a:rPr lang="en-US" baseline="0" dirty="0">
                <a:latin typeface="UTM Avo" panose="02040603050506020204" pitchFamily="18" charset="0"/>
              </a:rPr>
              <a:t> &gt;&gt; Click </a:t>
            </a:r>
            <a:r>
              <a:rPr lang="en-US" baseline="0" dirty="0" err="1">
                <a:latin typeface="UTM Avo" panose="02040603050506020204" pitchFamily="18" charset="0"/>
              </a:rPr>
              <a:t>vào</a:t>
            </a:r>
            <a:r>
              <a:rPr lang="en-US" baseline="0" dirty="0">
                <a:latin typeface="UTM Avo" panose="02040603050506020204" pitchFamily="18" charset="0"/>
              </a:rPr>
              <a:t> </a:t>
            </a:r>
            <a:r>
              <a:rPr lang="en-US" baseline="0" dirty="0" err="1">
                <a:latin typeface="UTM Avo" panose="02040603050506020204" pitchFamily="18" charset="0"/>
              </a:rPr>
              <a:t>ngôi</a:t>
            </a:r>
            <a:r>
              <a:rPr lang="en-US" baseline="0" dirty="0">
                <a:latin typeface="UTM Avo" panose="02040603050506020204" pitchFamily="18" charset="0"/>
              </a:rPr>
              <a:t> </a:t>
            </a:r>
            <a:r>
              <a:rPr lang="en-US" baseline="0" dirty="0" err="1">
                <a:latin typeface="UTM Avo" panose="02040603050506020204" pitchFamily="18" charset="0"/>
              </a:rPr>
              <a:t>sao</a:t>
            </a:r>
            <a:r>
              <a:rPr lang="en-US" baseline="0" dirty="0">
                <a:latin typeface="UTM Avo" panose="02040603050506020204" pitchFamily="18" charset="0"/>
              </a:rPr>
              <a:t> </a:t>
            </a:r>
            <a:r>
              <a:rPr lang="en-US" baseline="0" dirty="0" err="1">
                <a:latin typeface="UTM Avo" panose="02040603050506020204" pitchFamily="18" charset="0"/>
              </a:rPr>
              <a:t>để</a:t>
            </a:r>
            <a:r>
              <a:rPr lang="en-US" baseline="0" dirty="0">
                <a:latin typeface="UTM Avo" panose="02040603050506020204" pitchFamily="18" charset="0"/>
              </a:rPr>
              <a:t> </a:t>
            </a:r>
            <a:r>
              <a:rPr lang="en-US" baseline="0" dirty="0" err="1">
                <a:latin typeface="UTM Avo" panose="02040603050506020204" pitchFamily="18" charset="0"/>
              </a:rPr>
              <a:t>trở</a:t>
            </a:r>
            <a:r>
              <a:rPr lang="en-US" baseline="0" dirty="0">
                <a:latin typeface="UTM Avo" panose="02040603050506020204" pitchFamily="18" charset="0"/>
              </a:rPr>
              <a:t> </a:t>
            </a:r>
            <a:r>
              <a:rPr lang="en-US" baseline="0" dirty="0" err="1">
                <a:latin typeface="UTM Avo" panose="02040603050506020204" pitchFamily="18" charset="0"/>
              </a:rPr>
              <a:t>về</a:t>
            </a:r>
            <a:r>
              <a:rPr lang="en-US" baseline="0" dirty="0">
                <a:latin typeface="UTM Avo" panose="02040603050506020204" pitchFamily="18" charset="0"/>
              </a:rPr>
              <a:t> </a:t>
            </a:r>
            <a:r>
              <a:rPr lang="en-US" baseline="0" dirty="0" err="1">
                <a:latin typeface="UTM Avo" panose="02040603050506020204" pitchFamily="18" charset="0"/>
              </a:rPr>
              <a:t>bàn</a:t>
            </a:r>
            <a:r>
              <a:rPr lang="en-US" baseline="0" dirty="0">
                <a:latin typeface="UTM Avo" panose="02040603050506020204" pitchFamily="18" charset="0"/>
              </a:rPr>
              <a:t> </a:t>
            </a:r>
            <a:r>
              <a:rPr lang="en-US" baseline="0" dirty="0" err="1">
                <a:latin typeface="UTM Avo" panose="02040603050506020204" pitchFamily="18" charset="0"/>
              </a:rPr>
              <a:t>ăn</a:t>
            </a:r>
            <a:r>
              <a:rPr lang="en-US" baseline="0" dirty="0">
                <a:latin typeface="UTM Avo" panose="02040603050506020204" pitchFamily="18" charset="0"/>
              </a:rPr>
              <a:t>.</a:t>
            </a:r>
            <a:endParaRPr lang="en-US" dirty="0">
              <a:latin typeface="UTM Avo" panose="02040603050506020204" pitchFamily="18" charset="0"/>
            </a:endParaRPr>
          </a:p>
        </p:txBody>
      </p:sp>
      <p:sp>
        <p:nvSpPr>
          <p:cNvPr id="4" name="Slide Number Placeholder 3"/>
          <p:cNvSpPr>
            <a:spLocks noGrp="1"/>
          </p:cNvSpPr>
          <p:nvPr>
            <p:ph type="sldNum" sz="quarter" idx="10"/>
          </p:nvPr>
        </p:nvSpPr>
        <p:spPr/>
        <p:txBody>
          <a:bodyPr/>
          <a:lstStyle/>
          <a:p>
            <a:fld id="{C303CB6F-B7B2-458C-B6AC-4EE062B57ED1}" type="slidenum">
              <a:rPr lang="en-US" smtClean="0">
                <a:latin typeface="UTM Avo" panose="02040603050506020204" pitchFamily="18" charset="0"/>
              </a:rPr>
              <a:t>22</a:t>
            </a:fld>
            <a:endParaRPr lang="en-US">
              <a:latin typeface="UTM Avo" panose="02040603050506020204" pitchFamily="18" charset="0"/>
            </a:endParaRPr>
          </a:p>
        </p:txBody>
      </p:sp>
    </p:spTree>
    <p:extLst>
      <p:ext uri="{BB962C8B-B14F-4D97-AF65-F5344CB8AC3E}">
        <p14:creationId xmlns:p14="http://schemas.microsoft.com/office/powerpoint/2010/main" val="219993474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1"/>
        <p:cNvGrpSpPr/>
        <p:nvPr/>
      </p:nvGrpSpPr>
      <p:grpSpPr>
        <a:xfrm>
          <a:off x="0" y="0"/>
          <a:ext cx="0" cy="0"/>
          <a:chOff x="0" y="0"/>
          <a:chExt cx="0" cy="0"/>
        </a:xfrm>
      </p:grpSpPr>
      <p:sp>
        <p:nvSpPr>
          <p:cNvPr id="412" name="Google Shape;412;p2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latin typeface="UTM Avo" panose="02040603050506020204" pitchFamily="18" charset="0"/>
            </a:endParaRPr>
          </a:p>
        </p:txBody>
      </p:sp>
      <p:sp>
        <p:nvSpPr>
          <p:cNvPr id="413" name="Google Shape;413;p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
        <p:cNvGrpSpPr/>
        <p:nvPr/>
      </p:nvGrpSpPr>
      <p:grpSpPr>
        <a:xfrm>
          <a:off x="0" y="0"/>
          <a:ext cx="0" cy="0"/>
          <a:chOff x="0" y="0"/>
          <a:chExt cx="0" cy="0"/>
        </a:xfrm>
      </p:grpSpPr>
      <p:sp>
        <p:nvSpPr>
          <p:cNvPr id="419" name="Google Shape;419;p2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latin typeface="UTM Avo" panose="02040603050506020204" pitchFamily="18" charset="0"/>
            </a:endParaRPr>
          </a:p>
        </p:txBody>
      </p:sp>
      <p:sp>
        <p:nvSpPr>
          <p:cNvPr id="420" name="Google Shape;420;p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5"/>
        <p:cNvGrpSpPr/>
        <p:nvPr/>
      </p:nvGrpSpPr>
      <p:grpSpPr>
        <a:xfrm>
          <a:off x="0" y="0"/>
          <a:ext cx="0" cy="0"/>
          <a:chOff x="0" y="0"/>
          <a:chExt cx="0" cy="0"/>
        </a:xfrm>
      </p:grpSpPr>
      <p:sp>
        <p:nvSpPr>
          <p:cNvPr id="426" name="Google Shape;426;p2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latin typeface="UTM Avo" panose="02040603050506020204" pitchFamily="18" charset="0"/>
            </a:endParaRPr>
          </a:p>
        </p:txBody>
      </p:sp>
      <p:sp>
        <p:nvSpPr>
          <p:cNvPr id="427" name="Google Shape;427;p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4"/>
        <p:cNvGrpSpPr/>
        <p:nvPr/>
      </p:nvGrpSpPr>
      <p:grpSpPr>
        <a:xfrm>
          <a:off x="0" y="0"/>
          <a:ext cx="0" cy="0"/>
          <a:chOff x="0" y="0"/>
          <a:chExt cx="0" cy="0"/>
        </a:xfrm>
      </p:grpSpPr>
      <p:sp>
        <p:nvSpPr>
          <p:cNvPr id="435" name="Google Shape;435;p2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latin typeface="UTM Avo" panose="02040603050506020204" pitchFamily="18" charset="0"/>
            </a:endParaRPr>
          </a:p>
        </p:txBody>
      </p:sp>
      <p:sp>
        <p:nvSpPr>
          <p:cNvPr id="436" name="Google Shape;436;p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
        <p:cNvGrpSpPr/>
        <p:nvPr/>
      </p:nvGrpSpPr>
      <p:grpSpPr>
        <a:xfrm>
          <a:off x="0" y="0"/>
          <a:ext cx="0" cy="0"/>
          <a:chOff x="0" y="0"/>
          <a:chExt cx="0" cy="0"/>
        </a:xfrm>
      </p:grpSpPr>
      <p:sp>
        <p:nvSpPr>
          <p:cNvPr id="445" name="Google Shape;445;p3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latin typeface="UTM Avo" panose="02040603050506020204" pitchFamily="18" charset="0"/>
            </a:endParaRPr>
          </a:p>
        </p:txBody>
      </p:sp>
      <p:sp>
        <p:nvSpPr>
          <p:cNvPr id="446" name="Google Shape;446;p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3"/>
        <p:cNvGrpSpPr/>
        <p:nvPr/>
      </p:nvGrpSpPr>
      <p:grpSpPr>
        <a:xfrm>
          <a:off x="0" y="0"/>
          <a:ext cx="0" cy="0"/>
          <a:chOff x="0" y="0"/>
          <a:chExt cx="0" cy="0"/>
        </a:xfrm>
      </p:grpSpPr>
      <p:sp>
        <p:nvSpPr>
          <p:cNvPr id="454" name="Google Shape;454;p3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latin typeface="UTM Avo" panose="02040603050506020204" pitchFamily="18" charset="0"/>
            </a:endParaRPr>
          </a:p>
        </p:txBody>
      </p:sp>
      <p:sp>
        <p:nvSpPr>
          <p:cNvPr id="455" name="Google Shape;455;p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4"/>
        <p:cNvGrpSpPr/>
        <p:nvPr/>
      </p:nvGrpSpPr>
      <p:grpSpPr>
        <a:xfrm>
          <a:off x="0" y="0"/>
          <a:ext cx="0" cy="0"/>
          <a:chOff x="0" y="0"/>
          <a:chExt cx="0" cy="0"/>
        </a:xfrm>
      </p:grpSpPr>
      <p:sp>
        <p:nvSpPr>
          <p:cNvPr id="465" name="Google Shape;465;p3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latin typeface="UTM Avo" panose="02040603050506020204" pitchFamily="18" charset="0"/>
            </a:endParaRPr>
          </a:p>
        </p:txBody>
      </p:sp>
      <p:sp>
        <p:nvSpPr>
          <p:cNvPr id="466" name="Google Shape;466;p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
        <p:cNvGrpSpPr/>
        <p:nvPr/>
      </p:nvGrpSpPr>
      <p:grpSpPr>
        <a:xfrm>
          <a:off x="0" y="0"/>
          <a:ext cx="0" cy="0"/>
          <a:chOff x="0" y="0"/>
          <a:chExt cx="0" cy="0"/>
        </a:xfrm>
      </p:grpSpPr>
      <p:sp>
        <p:nvSpPr>
          <p:cNvPr id="476" name="Google Shape;476;p3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latin typeface="UTM Avo" panose="02040603050506020204" pitchFamily="18" charset="0"/>
            </a:endParaRPr>
          </a:p>
        </p:txBody>
      </p:sp>
      <p:sp>
        <p:nvSpPr>
          <p:cNvPr id="477" name="Google Shape;477;p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5"/>
        <p:cNvGrpSpPr/>
        <p:nvPr/>
      </p:nvGrpSpPr>
      <p:grpSpPr>
        <a:xfrm>
          <a:off x="0" y="0"/>
          <a:ext cx="0" cy="0"/>
          <a:chOff x="0" y="0"/>
          <a:chExt cx="0" cy="0"/>
        </a:xfrm>
      </p:grpSpPr>
      <p:sp>
        <p:nvSpPr>
          <p:cNvPr id="486" name="Google Shape;486;p3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latin typeface="UTM Avo" panose="02040603050506020204" pitchFamily="18" charset="0"/>
            </a:endParaRPr>
          </a:p>
        </p:txBody>
      </p:sp>
      <p:sp>
        <p:nvSpPr>
          <p:cNvPr id="487" name="Google Shape;487;p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latin typeface="UTM Avo" panose="02040603050506020204" pitchFamily="18" charset="0"/>
            </a:endParaRPr>
          </a:p>
        </p:txBody>
      </p:sp>
      <p:sp>
        <p:nvSpPr>
          <p:cNvPr id="94" name="Google Shape;94;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5"/>
        <p:cNvGrpSpPr/>
        <p:nvPr/>
      </p:nvGrpSpPr>
      <p:grpSpPr>
        <a:xfrm>
          <a:off x="0" y="0"/>
          <a:ext cx="0" cy="0"/>
          <a:chOff x="0" y="0"/>
          <a:chExt cx="0" cy="0"/>
        </a:xfrm>
      </p:grpSpPr>
      <p:sp>
        <p:nvSpPr>
          <p:cNvPr id="496" name="Google Shape;496;p3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latin typeface="UTM Avo" panose="02040603050506020204" pitchFamily="18" charset="0"/>
            </a:endParaRPr>
          </a:p>
        </p:txBody>
      </p:sp>
      <p:sp>
        <p:nvSpPr>
          <p:cNvPr id="497" name="Google Shape;497;p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8"/>
        <p:cNvGrpSpPr/>
        <p:nvPr/>
      </p:nvGrpSpPr>
      <p:grpSpPr>
        <a:xfrm>
          <a:off x="0" y="0"/>
          <a:ext cx="0" cy="0"/>
          <a:chOff x="0" y="0"/>
          <a:chExt cx="0" cy="0"/>
        </a:xfrm>
      </p:grpSpPr>
      <p:sp>
        <p:nvSpPr>
          <p:cNvPr id="509" name="Google Shape;509;p3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latin typeface="UTM Avo" panose="02040603050506020204" pitchFamily="18" charset="0"/>
            </a:endParaRPr>
          </a:p>
        </p:txBody>
      </p:sp>
      <p:sp>
        <p:nvSpPr>
          <p:cNvPr id="510" name="Google Shape;510;p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0"/>
        <p:cNvGrpSpPr/>
        <p:nvPr/>
      </p:nvGrpSpPr>
      <p:grpSpPr>
        <a:xfrm>
          <a:off x="0" y="0"/>
          <a:ext cx="0" cy="0"/>
          <a:chOff x="0" y="0"/>
          <a:chExt cx="0" cy="0"/>
        </a:xfrm>
      </p:grpSpPr>
      <p:sp>
        <p:nvSpPr>
          <p:cNvPr id="521" name="Google Shape;521;p3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latin typeface="UTM Avo" panose="02040603050506020204" pitchFamily="18" charset="0"/>
            </a:endParaRPr>
          </a:p>
        </p:txBody>
      </p:sp>
      <p:sp>
        <p:nvSpPr>
          <p:cNvPr id="522" name="Google Shape;522;p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2"/>
        <p:cNvGrpSpPr/>
        <p:nvPr/>
      </p:nvGrpSpPr>
      <p:grpSpPr>
        <a:xfrm>
          <a:off x="0" y="0"/>
          <a:ext cx="0" cy="0"/>
          <a:chOff x="0" y="0"/>
          <a:chExt cx="0" cy="0"/>
        </a:xfrm>
      </p:grpSpPr>
      <p:sp>
        <p:nvSpPr>
          <p:cNvPr id="533" name="Google Shape;533;p3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latin typeface="UTM Avo" panose="02040603050506020204" pitchFamily="18" charset="0"/>
            </a:endParaRPr>
          </a:p>
        </p:txBody>
      </p:sp>
      <p:sp>
        <p:nvSpPr>
          <p:cNvPr id="534" name="Google Shape;534;p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4"/>
        <p:cNvGrpSpPr/>
        <p:nvPr/>
      </p:nvGrpSpPr>
      <p:grpSpPr>
        <a:xfrm>
          <a:off x="0" y="0"/>
          <a:ext cx="0" cy="0"/>
          <a:chOff x="0" y="0"/>
          <a:chExt cx="0" cy="0"/>
        </a:xfrm>
      </p:grpSpPr>
      <p:sp>
        <p:nvSpPr>
          <p:cNvPr id="545" name="Google Shape;545;p3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latin typeface="UTM Avo" panose="02040603050506020204" pitchFamily="18" charset="0"/>
            </a:endParaRPr>
          </a:p>
        </p:txBody>
      </p:sp>
      <p:sp>
        <p:nvSpPr>
          <p:cNvPr id="546" name="Google Shape;546;p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1"/>
        <p:cNvGrpSpPr/>
        <p:nvPr/>
      </p:nvGrpSpPr>
      <p:grpSpPr>
        <a:xfrm>
          <a:off x="0" y="0"/>
          <a:ext cx="0" cy="0"/>
          <a:chOff x="0" y="0"/>
          <a:chExt cx="0" cy="0"/>
        </a:xfrm>
      </p:grpSpPr>
      <p:sp>
        <p:nvSpPr>
          <p:cNvPr id="552" name="Google Shape;552;p4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latin typeface="UTM Avo" panose="02040603050506020204" pitchFamily="18" charset="0"/>
            </a:endParaRPr>
          </a:p>
        </p:txBody>
      </p:sp>
      <p:sp>
        <p:nvSpPr>
          <p:cNvPr id="553" name="Google Shape;553;p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5"/>
        <p:cNvGrpSpPr/>
        <p:nvPr/>
      </p:nvGrpSpPr>
      <p:grpSpPr>
        <a:xfrm>
          <a:off x="0" y="0"/>
          <a:ext cx="0" cy="0"/>
          <a:chOff x="0" y="0"/>
          <a:chExt cx="0" cy="0"/>
        </a:xfrm>
      </p:grpSpPr>
      <p:sp>
        <p:nvSpPr>
          <p:cNvPr id="566" name="Google Shape;566;p4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latin typeface="UTM Avo" panose="02040603050506020204" pitchFamily="18" charset="0"/>
            </a:endParaRPr>
          </a:p>
        </p:txBody>
      </p:sp>
      <p:sp>
        <p:nvSpPr>
          <p:cNvPr id="567" name="Google Shape;567;p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4"/>
        <p:cNvGrpSpPr/>
        <p:nvPr/>
      </p:nvGrpSpPr>
      <p:grpSpPr>
        <a:xfrm>
          <a:off x="0" y="0"/>
          <a:ext cx="0" cy="0"/>
          <a:chOff x="0" y="0"/>
          <a:chExt cx="0" cy="0"/>
        </a:xfrm>
      </p:grpSpPr>
      <p:sp>
        <p:nvSpPr>
          <p:cNvPr id="575" name="Google Shape;575;p4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latin typeface="UTM Avo" panose="02040603050506020204" pitchFamily="18" charset="0"/>
            </a:endParaRPr>
          </a:p>
        </p:txBody>
      </p:sp>
      <p:sp>
        <p:nvSpPr>
          <p:cNvPr id="576" name="Google Shape;576;p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2"/>
        <p:cNvGrpSpPr/>
        <p:nvPr/>
      </p:nvGrpSpPr>
      <p:grpSpPr>
        <a:xfrm>
          <a:off x="0" y="0"/>
          <a:ext cx="0" cy="0"/>
          <a:chOff x="0" y="0"/>
          <a:chExt cx="0" cy="0"/>
        </a:xfrm>
      </p:grpSpPr>
      <p:sp>
        <p:nvSpPr>
          <p:cNvPr id="583" name="Google Shape;583;p4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latin typeface="UTM Avo" panose="02040603050506020204" pitchFamily="18" charset="0"/>
            </a:endParaRPr>
          </a:p>
        </p:txBody>
      </p:sp>
      <p:sp>
        <p:nvSpPr>
          <p:cNvPr id="584" name="Google Shape;584;p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0"/>
        <p:cNvGrpSpPr/>
        <p:nvPr/>
      </p:nvGrpSpPr>
      <p:grpSpPr>
        <a:xfrm>
          <a:off x="0" y="0"/>
          <a:ext cx="0" cy="0"/>
          <a:chOff x="0" y="0"/>
          <a:chExt cx="0" cy="0"/>
        </a:xfrm>
      </p:grpSpPr>
      <p:sp>
        <p:nvSpPr>
          <p:cNvPr id="601" name="Google Shape;601;p4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latin typeface="UTM Avo" panose="02040603050506020204" pitchFamily="18" charset="0"/>
            </a:endParaRPr>
          </a:p>
        </p:txBody>
      </p:sp>
      <p:sp>
        <p:nvSpPr>
          <p:cNvPr id="602" name="Google Shape;602;p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latin typeface="UTM Avo" panose="02040603050506020204" pitchFamily="18" charset="0"/>
            </a:endParaRPr>
          </a:p>
        </p:txBody>
      </p:sp>
      <p:sp>
        <p:nvSpPr>
          <p:cNvPr id="105" name="Google Shape;105;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9"/>
        <p:cNvGrpSpPr/>
        <p:nvPr/>
      </p:nvGrpSpPr>
      <p:grpSpPr>
        <a:xfrm>
          <a:off x="0" y="0"/>
          <a:ext cx="0" cy="0"/>
          <a:chOff x="0" y="0"/>
          <a:chExt cx="0" cy="0"/>
        </a:xfrm>
      </p:grpSpPr>
      <p:sp>
        <p:nvSpPr>
          <p:cNvPr id="610" name="Google Shape;610;p4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latin typeface="UTM Avo" panose="02040603050506020204" pitchFamily="18" charset="0"/>
            </a:endParaRPr>
          </a:p>
        </p:txBody>
      </p:sp>
      <p:sp>
        <p:nvSpPr>
          <p:cNvPr id="611" name="Google Shape;611;p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6"/>
        <p:cNvGrpSpPr/>
        <p:nvPr/>
      </p:nvGrpSpPr>
      <p:grpSpPr>
        <a:xfrm>
          <a:off x="0" y="0"/>
          <a:ext cx="0" cy="0"/>
          <a:chOff x="0" y="0"/>
          <a:chExt cx="0" cy="0"/>
        </a:xfrm>
      </p:grpSpPr>
      <p:sp>
        <p:nvSpPr>
          <p:cNvPr id="617" name="Google Shape;617;p4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latin typeface="UTM Avo" panose="02040603050506020204" pitchFamily="18" charset="0"/>
            </a:endParaRPr>
          </a:p>
        </p:txBody>
      </p:sp>
      <p:sp>
        <p:nvSpPr>
          <p:cNvPr id="618" name="Google Shape;618;p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6"/>
        <p:cNvGrpSpPr/>
        <p:nvPr/>
      </p:nvGrpSpPr>
      <p:grpSpPr>
        <a:xfrm>
          <a:off x="0" y="0"/>
          <a:ext cx="0" cy="0"/>
          <a:chOff x="0" y="0"/>
          <a:chExt cx="0" cy="0"/>
        </a:xfrm>
      </p:grpSpPr>
      <p:sp>
        <p:nvSpPr>
          <p:cNvPr id="637" name="Google Shape;637;p4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latin typeface="UTM Avo" panose="02040603050506020204" pitchFamily="18" charset="0"/>
            </a:endParaRPr>
          </a:p>
        </p:txBody>
      </p:sp>
      <p:sp>
        <p:nvSpPr>
          <p:cNvPr id="638" name="Google Shape;638;p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1"/>
        <p:cNvGrpSpPr/>
        <p:nvPr/>
      </p:nvGrpSpPr>
      <p:grpSpPr>
        <a:xfrm>
          <a:off x="0" y="0"/>
          <a:ext cx="0" cy="0"/>
          <a:chOff x="0" y="0"/>
          <a:chExt cx="0" cy="0"/>
        </a:xfrm>
      </p:grpSpPr>
      <p:sp>
        <p:nvSpPr>
          <p:cNvPr id="652" name="Google Shape;652;p4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latin typeface="UTM Avo" panose="02040603050506020204" pitchFamily="18" charset="0"/>
            </a:endParaRPr>
          </a:p>
        </p:txBody>
      </p:sp>
      <p:sp>
        <p:nvSpPr>
          <p:cNvPr id="653" name="Google Shape;653;p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6"/>
        <p:cNvGrpSpPr/>
        <p:nvPr/>
      </p:nvGrpSpPr>
      <p:grpSpPr>
        <a:xfrm>
          <a:off x="0" y="0"/>
          <a:ext cx="0" cy="0"/>
          <a:chOff x="0" y="0"/>
          <a:chExt cx="0" cy="0"/>
        </a:xfrm>
      </p:grpSpPr>
      <p:sp>
        <p:nvSpPr>
          <p:cNvPr id="667" name="Google Shape;667;p4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latin typeface="UTM Avo" panose="02040603050506020204" pitchFamily="18" charset="0"/>
            </a:endParaRPr>
          </a:p>
        </p:txBody>
      </p:sp>
      <p:sp>
        <p:nvSpPr>
          <p:cNvPr id="668" name="Google Shape;668;p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1"/>
        <p:cNvGrpSpPr/>
        <p:nvPr/>
      </p:nvGrpSpPr>
      <p:grpSpPr>
        <a:xfrm>
          <a:off x="0" y="0"/>
          <a:ext cx="0" cy="0"/>
          <a:chOff x="0" y="0"/>
          <a:chExt cx="0" cy="0"/>
        </a:xfrm>
      </p:grpSpPr>
      <p:sp>
        <p:nvSpPr>
          <p:cNvPr id="682" name="Google Shape;682;p5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latin typeface="UTM Avo" panose="02040603050506020204" pitchFamily="18" charset="0"/>
            </a:endParaRPr>
          </a:p>
        </p:txBody>
      </p:sp>
      <p:sp>
        <p:nvSpPr>
          <p:cNvPr id="683" name="Google Shape;683;p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8"/>
        <p:cNvGrpSpPr/>
        <p:nvPr/>
      </p:nvGrpSpPr>
      <p:grpSpPr>
        <a:xfrm>
          <a:off x="0" y="0"/>
          <a:ext cx="0" cy="0"/>
          <a:chOff x="0" y="0"/>
          <a:chExt cx="0" cy="0"/>
        </a:xfrm>
      </p:grpSpPr>
      <p:sp>
        <p:nvSpPr>
          <p:cNvPr id="689" name="Google Shape;689;p5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latin typeface="UTM Avo" panose="02040603050506020204" pitchFamily="18" charset="0"/>
            </a:endParaRPr>
          </a:p>
        </p:txBody>
      </p:sp>
      <p:sp>
        <p:nvSpPr>
          <p:cNvPr id="690" name="Google Shape;690;p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5"/>
        <p:cNvGrpSpPr/>
        <p:nvPr/>
      </p:nvGrpSpPr>
      <p:grpSpPr>
        <a:xfrm>
          <a:off x="0" y="0"/>
          <a:ext cx="0" cy="0"/>
          <a:chOff x="0" y="0"/>
          <a:chExt cx="0" cy="0"/>
        </a:xfrm>
      </p:grpSpPr>
      <p:sp>
        <p:nvSpPr>
          <p:cNvPr id="696" name="Google Shape;696;p5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latin typeface="UTM Avo" panose="02040603050506020204" pitchFamily="18" charset="0"/>
            </a:endParaRPr>
          </a:p>
        </p:txBody>
      </p:sp>
      <p:sp>
        <p:nvSpPr>
          <p:cNvPr id="697" name="Google Shape;697;p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3"/>
        <p:cNvGrpSpPr/>
        <p:nvPr/>
      </p:nvGrpSpPr>
      <p:grpSpPr>
        <a:xfrm>
          <a:off x="0" y="0"/>
          <a:ext cx="0" cy="0"/>
          <a:chOff x="0" y="0"/>
          <a:chExt cx="0" cy="0"/>
        </a:xfrm>
      </p:grpSpPr>
      <p:sp>
        <p:nvSpPr>
          <p:cNvPr id="704" name="Google Shape;704;p5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latin typeface="UTM Avo" panose="02040603050506020204" pitchFamily="18" charset="0"/>
            </a:endParaRPr>
          </a:p>
        </p:txBody>
      </p:sp>
      <p:sp>
        <p:nvSpPr>
          <p:cNvPr id="705" name="Google Shape;705;p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0"/>
        <p:cNvGrpSpPr/>
        <p:nvPr/>
      </p:nvGrpSpPr>
      <p:grpSpPr>
        <a:xfrm>
          <a:off x="0" y="0"/>
          <a:ext cx="0" cy="0"/>
          <a:chOff x="0" y="0"/>
          <a:chExt cx="0" cy="0"/>
        </a:xfrm>
      </p:grpSpPr>
      <p:sp>
        <p:nvSpPr>
          <p:cNvPr id="721" name="Google Shape;721;p5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latin typeface="UTM Avo" panose="02040603050506020204" pitchFamily="18" charset="0"/>
            </a:endParaRPr>
          </a:p>
        </p:txBody>
      </p:sp>
      <p:sp>
        <p:nvSpPr>
          <p:cNvPr id="722" name="Google Shape;722;p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latin typeface="UTM Avo" panose="02040603050506020204" pitchFamily="18" charset="0"/>
            </a:endParaRPr>
          </a:p>
        </p:txBody>
      </p:sp>
      <p:sp>
        <p:nvSpPr>
          <p:cNvPr id="109" name="Google Shape;109;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8"/>
        <p:cNvGrpSpPr/>
        <p:nvPr/>
      </p:nvGrpSpPr>
      <p:grpSpPr>
        <a:xfrm>
          <a:off x="0" y="0"/>
          <a:ext cx="0" cy="0"/>
          <a:chOff x="0" y="0"/>
          <a:chExt cx="0" cy="0"/>
        </a:xfrm>
      </p:grpSpPr>
      <p:sp>
        <p:nvSpPr>
          <p:cNvPr id="729" name="Google Shape;729;p5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latin typeface="UTM Avo" panose="02040603050506020204" pitchFamily="18" charset="0"/>
            </a:endParaRPr>
          </a:p>
        </p:txBody>
      </p:sp>
      <p:sp>
        <p:nvSpPr>
          <p:cNvPr id="730" name="Google Shape;730;p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4"/>
        <p:cNvGrpSpPr/>
        <p:nvPr/>
      </p:nvGrpSpPr>
      <p:grpSpPr>
        <a:xfrm>
          <a:off x="0" y="0"/>
          <a:ext cx="0" cy="0"/>
          <a:chOff x="0" y="0"/>
          <a:chExt cx="0" cy="0"/>
        </a:xfrm>
      </p:grpSpPr>
      <p:sp>
        <p:nvSpPr>
          <p:cNvPr id="735" name="Google Shape;735;p5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latin typeface="UTM Avo" panose="02040603050506020204" pitchFamily="18" charset="0"/>
            </a:endParaRPr>
          </a:p>
        </p:txBody>
      </p:sp>
      <p:sp>
        <p:nvSpPr>
          <p:cNvPr id="736" name="Google Shape;736;p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1"/>
        <p:cNvGrpSpPr/>
        <p:nvPr/>
      </p:nvGrpSpPr>
      <p:grpSpPr>
        <a:xfrm>
          <a:off x="0" y="0"/>
          <a:ext cx="0" cy="0"/>
          <a:chOff x="0" y="0"/>
          <a:chExt cx="0" cy="0"/>
        </a:xfrm>
      </p:grpSpPr>
      <p:sp>
        <p:nvSpPr>
          <p:cNvPr id="742" name="Google Shape;742;p5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latin typeface="UTM Avo" panose="02040603050506020204" pitchFamily="18" charset="0"/>
            </a:endParaRPr>
          </a:p>
        </p:txBody>
      </p:sp>
      <p:sp>
        <p:nvSpPr>
          <p:cNvPr id="743" name="Google Shape;743;p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6"/>
        <p:cNvGrpSpPr/>
        <p:nvPr/>
      </p:nvGrpSpPr>
      <p:grpSpPr>
        <a:xfrm>
          <a:off x="0" y="0"/>
          <a:ext cx="0" cy="0"/>
          <a:chOff x="0" y="0"/>
          <a:chExt cx="0" cy="0"/>
        </a:xfrm>
      </p:grpSpPr>
      <p:sp>
        <p:nvSpPr>
          <p:cNvPr id="747" name="Google Shape;747;p5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latin typeface="UTM Avo" panose="02040603050506020204" pitchFamily="18" charset="0"/>
            </a:endParaRPr>
          </a:p>
        </p:txBody>
      </p:sp>
      <p:sp>
        <p:nvSpPr>
          <p:cNvPr id="748" name="Google Shape;748;p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7"/>
        <p:cNvGrpSpPr/>
        <p:nvPr/>
      </p:nvGrpSpPr>
      <p:grpSpPr>
        <a:xfrm>
          <a:off x="0" y="0"/>
          <a:ext cx="0" cy="0"/>
          <a:chOff x="0" y="0"/>
          <a:chExt cx="0" cy="0"/>
        </a:xfrm>
      </p:grpSpPr>
      <p:sp>
        <p:nvSpPr>
          <p:cNvPr id="758" name="Google Shape;758;p5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latin typeface="UTM Avo" panose="02040603050506020204" pitchFamily="18" charset="0"/>
            </a:endParaRPr>
          </a:p>
        </p:txBody>
      </p:sp>
      <p:sp>
        <p:nvSpPr>
          <p:cNvPr id="759" name="Google Shape;759;p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vi-VN" dirty="0"/>
              <a:t>Hướng dẫn: GV click vào Du thuyền để di chuyển đến </a:t>
            </a:r>
            <a:r>
              <a:rPr lang="en-US" dirty="0" err="1">
                <a:latin typeface="UTM Avo" panose="02040603050506020204" pitchFamily="18" charset="0"/>
              </a:rPr>
              <a:t>hành</a:t>
            </a:r>
            <a:r>
              <a:rPr lang="en-US" baseline="0" dirty="0">
                <a:latin typeface="UTM Avo" panose="02040603050506020204" pitchFamily="18" charset="0"/>
              </a:rPr>
              <a:t> </a:t>
            </a:r>
            <a:r>
              <a:rPr lang="en-US" baseline="0" dirty="0" err="1">
                <a:latin typeface="UTM Avo" panose="02040603050506020204" pitchFamily="18" charset="0"/>
              </a:rPr>
              <a:t>tinh</a:t>
            </a:r>
            <a:r>
              <a:rPr lang="vi-VN" dirty="0"/>
              <a:t>&gt;&gt;&gt; chọn vào </a:t>
            </a:r>
            <a:r>
              <a:rPr lang="en-US" dirty="0" err="1">
                <a:latin typeface="UTM Avo" panose="02040603050506020204" pitchFamily="18" charset="0"/>
              </a:rPr>
              <a:t>hành</a:t>
            </a:r>
            <a:r>
              <a:rPr lang="en-US" baseline="0" dirty="0">
                <a:latin typeface="UTM Avo" panose="02040603050506020204" pitchFamily="18" charset="0"/>
              </a:rPr>
              <a:t> </a:t>
            </a:r>
            <a:r>
              <a:rPr lang="en-US" baseline="0" dirty="0" err="1">
                <a:latin typeface="UTM Avo" panose="02040603050506020204" pitchFamily="18" charset="0"/>
              </a:rPr>
              <a:t>tinh</a:t>
            </a:r>
            <a:r>
              <a:rPr lang="en-US" baseline="0" dirty="0">
                <a:latin typeface="UTM Avo" panose="02040603050506020204" pitchFamily="18" charset="0"/>
              </a:rPr>
              <a:t> </a:t>
            </a:r>
            <a:r>
              <a:rPr lang="vi-VN" dirty="0"/>
              <a:t>để </a:t>
            </a:r>
            <a:r>
              <a:rPr lang="en-US" dirty="0" err="1">
                <a:latin typeface="UTM Avo" panose="02040603050506020204" pitchFamily="18" charset="0"/>
              </a:rPr>
              <a:t>xuất</a:t>
            </a:r>
            <a:r>
              <a:rPr lang="en-US" baseline="0" dirty="0">
                <a:latin typeface="UTM Avo" panose="02040603050506020204" pitchFamily="18" charset="0"/>
              </a:rPr>
              <a:t> </a:t>
            </a:r>
            <a:r>
              <a:rPr lang="vi-VN" dirty="0"/>
              <a:t>hiện câu hỏi</a:t>
            </a:r>
            <a:r>
              <a:rPr lang="en-US" dirty="0">
                <a:latin typeface="UTM Avo" panose="02040603050506020204" pitchFamily="18" charset="0"/>
              </a:rPr>
              <a:t>.</a:t>
            </a:r>
            <a:endParaRPr lang="vi-VN" dirty="0"/>
          </a:p>
          <a:p>
            <a:r>
              <a:rPr lang="vi-VN" dirty="0"/>
              <a:t>Lặp lại các bước trên để đến câu hỏi tiếp theo</a:t>
            </a:r>
            <a:endParaRPr lang="en-US" dirty="0">
              <a:latin typeface="UTM Avo" panose="02040603050506020204" pitchFamily="18" charset="0"/>
            </a:endParaRPr>
          </a:p>
        </p:txBody>
      </p:sp>
      <p:sp>
        <p:nvSpPr>
          <p:cNvPr id="4" name="Slide Number Placeholder 3"/>
          <p:cNvSpPr>
            <a:spLocks noGrp="1"/>
          </p:cNvSpPr>
          <p:nvPr>
            <p:ph type="sldNum" sz="quarter" idx="5"/>
          </p:nvPr>
        </p:nvSpPr>
        <p:spPr/>
        <p:txBody>
          <a:bodyPr/>
          <a:lstStyle/>
          <a:p>
            <a:fld id="{C7041374-8E2E-4B73-838C-81B951D0412E}" type="slidenum">
              <a:rPr lang="en-US" smtClean="0">
                <a:latin typeface="UTM Avo" panose="02040603050506020204" pitchFamily="18" charset="0"/>
              </a:rPr>
              <a:t>58</a:t>
            </a:fld>
            <a:endParaRPr lang="en-US">
              <a:latin typeface="UTM Avo" panose="02040603050506020204" pitchFamily="18" charset="0"/>
            </a:endParaRPr>
          </a:p>
        </p:txBody>
      </p:sp>
    </p:spTree>
    <p:extLst>
      <p:ext uri="{BB962C8B-B14F-4D97-AF65-F5344CB8AC3E}">
        <p14:creationId xmlns:p14="http://schemas.microsoft.com/office/powerpoint/2010/main" val="230573321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dirty="0"/>
              <a:t>Hướng dẫn: GV click vào </a:t>
            </a:r>
            <a:r>
              <a:rPr lang="en-US" dirty="0">
                <a:latin typeface="UTM Avo" panose="02040603050506020204" pitchFamily="18" charset="0"/>
              </a:rPr>
              <a:t>du </a:t>
            </a:r>
            <a:r>
              <a:rPr lang="en-US" dirty="0" err="1">
                <a:latin typeface="UTM Avo" panose="02040603050506020204" pitchFamily="18" charset="0"/>
              </a:rPr>
              <a:t>thuyền</a:t>
            </a:r>
            <a:r>
              <a:rPr lang="en-US" baseline="0" dirty="0">
                <a:latin typeface="UTM Avo" panose="02040603050506020204" pitchFamily="18" charset="0"/>
              </a:rPr>
              <a:t> </a:t>
            </a:r>
            <a:r>
              <a:rPr lang="en-US" baseline="0" dirty="0" err="1">
                <a:latin typeface="UTM Avo" panose="02040603050506020204" pitchFamily="18" charset="0"/>
              </a:rPr>
              <a:t>để</a:t>
            </a:r>
            <a:r>
              <a:rPr lang="en-US" baseline="0" dirty="0">
                <a:latin typeface="UTM Avo" panose="02040603050506020204" pitchFamily="18" charset="0"/>
              </a:rPr>
              <a:t> </a:t>
            </a:r>
            <a:r>
              <a:rPr lang="en-US" baseline="0" dirty="0" err="1">
                <a:latin typeface="UTM Avo" panose="02040603050506020204" pitchFamily="18" charset="0"/>
              </a:rPr>
              <a:t>về</a:t>
            </a:r>
            <a:r>
              <a:rPr lang="en-US" baseline="0" dirty="0">
                <a:latin typeface="UTM Avo" panose="02040603050506020204" pitchFamily="18" charset="0"/>
              </a:rPr>
              <a:t> </a:t>
            </a:r>
            <a:r>
              <a:rPr lang="en-US" baseline="0" dirty="0" err="1">
                <a:latin typeface="UTM Avo" panose="02040603050506020204" pitchFamily="18" charset="0"/>
              </a:rPr>
              <a:t>màn</a:t>
            </a:r>
            <a:r>
              <a:rPr lang="en-US" baseline="0" dirty="0">
                <a:latin typeface="UTM Avo" panose="02040603050506020204" pitchFamily="18" charset="0"/>
              </a:rPr>
              <a:t> </a:t>
            </a:r>
            <a:r>
              <a:rPr lang="en-US" baseline="0" dirty="0" err="1">
                <a:latin typeface="UTM Avo" panose="02040603050506020204" pitchFamily="18" charset="0"/>
              </a:rPr>
              <a:t>hình</a:t>
            </a:r>
            <a:r>
              <a:rPr lang="en-US" baseline="0" dirty="0">
                <a:latin typeface="UTM Avo" panose="02040603050506020204" pitchFamily="18" charset="0"/>
              </a:rPr>
              <a:t> </a:t>
            </a:r>
            <a:r>
              <a:rPr lang="en-US" baseline="0" dirty="0" err="1">
                <a:latin typeface="UTM Avo" panose="02040603050506020204" pitchFamily="18" charset="0"/>
              </a:rPr>
              <a:t>chính</a:t>
            </a:r>
            <a:r>
              <a:rPr lang="en-US" baseline="0" dirty="0">
                <a:latin typeface="UTM Avo" panose="02040603050506020204" pitchFamily="18" charset="0"/>
              </a:rPr>
              <a:t>.</a:t>
            </a:r>
            <a:endParaRPr lang="en-US" dirty="0">
              <a:latin typeface="UTM Avo" panose="02040603050506020204" pitchFamily="18" charset="0"/>
            </a:endParaRPr>
          </a:p>
        </p:txBody>
      </p:sp>
      <p:sp>
        <p:nvSpPr>
          <p:cNvPr id="4" name="Slide Number Placeholder 3"/>
          <p:cNvSpPr>
            <a:spLocks noGrp="1"/>
          </p:cNvSpPr>
          <p:nvPr>
            <p:ph type="sldNum" sz="quarter" idx="5"/>
          </p:nvPr>
        </p:nvSpPr>
        <p:spPr/>
        <p:txBody>
          <a:bodyPr/>
          <a:lstStyle/>
          <a:p>
            <a:fld id="{C7041374-8E2E-4B73-838C-81B951D0412E}" type="slidenum">
              <a:rPr lang="en-US" smtClean="0">
                <a:latin typeface="UTM Avo" panose="02040603050506020204" pitchFamily="18" charset="0"/>
              </a:rPr>
              <a:t>59</a:t>
            </a:fld>
            <a:endParaRPr lang="en-US">
              <a:latin typeface="UTM Avo" panose="02040603050506020204" pitchFamily="18" charset="0"/>
            </a:endParaRPr>
          </a:p>
        </p:txBody>
      </p:sp>
    </p:spTree>
    <p:extLst>
      <p:ext uri="{BB962C8B-B14F-4D97-AF65-F5344CB8AC3E}">
        <p14:creationId xmlns:p14="http://schemas.microsoft.com/office/powerpoint/2010/main" val="420744343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dirty="0"/>
              <a:t>Hướng dẫn: GV click vào </a:t>
            </a:r>
            <a:r>
              <a:rPr lang="en-US" dirty="0">
                <a:latin typeface="UTM Avo" panose="02040603050506020204" pitchFamily="18" charset="0"/>
              </a:rPr>
              <a:t>du </a:t>
            </a:r>
            <a:r>
              <a:rPr lang="en-US" dirty="0" err="1">
                <a:latin typeface="UTM Avo" panose="02040603050506020204" pitchFamily="18" charset="0"/>
              </a:rPr>
              <a:t>thuyền</a:t>
            </a:r>
            <a:r>
              <a:rPr lang="en-US" baseline="0" dirty="0">
                <a:latin typeface="UTM Avo" panose="02040603050506020204" pitchFamily="18" charset="0"/>
              </a:rPr>
              <a:t> </a:t>
            </a:r>
            <a:r>
              <a:rPr lang="en-US" baseline="0" dirty="0" err="1">
                <a:latin typeface="UTM Avo" panose="02040603050506020204" pitchFamily="18" charset="0"/>
              </a:rPr>
              <a:t>để</a:t>
            </a:r>
            <a:r>
              <a:rPr lang="en-US" baseline="0" dirty="0">
                <a:latin typeface="UTM Avo" panose="02040603050506020204" pitchFamily="18" charset="0"/>
              </a:rPr>
              <a:t> </a:t>
            </a:r>
            <a:r>
              <a:rPr lang="en-US" baseline="0" dirty="0" err="1">
                <a:latin typeface="UTM Avo" panose="02040603050506020204" pitchFamily="18" charset="0"/>
              </a:rPr>
              <a:t>về</a:t>
            </a:r>
            <a:r>
              <a:rPr lang="en-US" baseline="0" dirty="0">
                <a:latin typeface="UTM Avo" panose="02040603050506020204" pitchFamily="18" charset="0"/>
              </a:rPr>
              <a:t> </a:t>
            </a:r>
            <a:r>
              <a:rPr lang="en-US" baseline="0" dirty="0" err="1">
                <a:latin typeface="UTM Avo" panose="02040603050506020204" pitchFamily="18" charset="0"/>
              </a:rPr>
              <a:t>màn</a:t>
            </a:r>
            <a:r>
              <a:rPr lang="en-US" baseline="0" dirty="0">
                <a:latin typeface="UTM Avo" panose="02040603050506020204" pitchFamily="18" charset="0"/>
              </a:rPr>
              <a:t> </a:t>
            </a:r>
            <a:r>
              <a:rPr lang="en-US" baseline="0" dirty="0" err="1">
                <a:latin typeface="UTM Avo" panose="02040603050506020204" pitchFamily="18" charset="0"/>
              </a:rPr>
              <a:t>hình</a:t>
            </a:r>
            <a:r>
              <a:rPr lang="en-US" baseline="0" dirty="0">
                <a:latin typeface="UTM Avo" panose="02040603050506020204" pitchFamily="18" charset="0"/>
              </a:rPr>
              <a:t> </a:t>
            </a:r>
            <a:r>
              <a:rPr lang="en-US" baseline="0" dirty="0" err="1">
                <a:latin typeface="UTM Avo" panose="02040603050506020204" pitchFamily="18" charset="0"/>
              </a:rPr>
              <a:t>chính</a:t>
            </a:r>
            <a:r>
              <a:rPr lang="en-US" baseline="0" dirty="0">
                <a:latin typeface="UTM Avo" panose="02040603050506020204" pitchFamily="18" charset="0"/>
              </a:rPr>
              <a:t>.</a:t>
            </a:r>
            <a:endParaRPr lang="en-US" dirty="0">
              <a:latin typeface="UTM Avo" panose="02040603050506020204" pitchFamily="18" charset="0"/>
            </a:endParaRPr>
          </a:p>
        </p:txBody>
      </p:sp>
      <p:sp>
        <p:nvSpPr>
          <p:cNvPr id="4" name="Slide Number Placeholder 3"/>
          <p:cNvSpPr>
            <a:spLocks noGrp="1"/>
          </p:cNvSpPr>
          <p:nvPr>
            <p:ph type="sldNum" sz="quarter" idx="5"/>
          </p:nvPr>
        </p:nvSpPr>
        <p:spPr/>
        <p:txBody>
          <a:bodyPr/>
          <a:lstStyle/>
          <a:p>
            <a:fld id="{C7041374-8E2E-4B73-838C-81B951D0412E}" type="slidenum">
              <a:rPr lang="en-US" smtClean="0">
                <a:latin typeface="UTM Avo" panose="02040603050506020204" pitchFamily="18" charset="0"/>
              </a:rPr>
              <a:t>60</a:t>
            </a:fld>
            <a:endParaRPr lang="en-US">
              <a:latin typeface="UTM Avo" panose="02040603050506020204" pitchFamily="18" charset="0"/>
            </a:endParaRPr>
          </a:p>
        </p:txBody>
      </p:sp>
    </p:spTree>
    <p:extLst>
      <p:ext uri="{BB962C8B-B14F-4D97-AF65-F5344CB8AC3E}">
        <p14:creationId xmlns:p14="http://schemas.microsoft.com/office/powerpoint/2010/main" val="294048027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dirty="0"/>
              <a:t>Hướng dẫn: GV click vào </a:t>
            </a:r>
            <a:r>
              <a:rPr lang="en-US" dirty="0">
                <a:latin typeface="UTM Avo" panose="02040603050506020204" pitchFamily="18" charset="0"/>
              </a:rPr>
              <a:t>du </a:t>
            </a:r>
            <a:r>
              <a:rPr lang="en-US" dirty="0" err="1">
                <a:latin typeface="UTM Avo" panose="02040603050506020204" pitchFamily="18" charset="0"/>
              </a:rPr>
              <a:t>thuyền</a:t>
            </a:r>
            <a:r>
              <a:rPr lang="en-US" baseline="0" dirty="0">
                <a:latin typeface="UTM Avo" panose="02040603050506020204" pitchFamily="18" charset="0"/>
              </a:rPr>
              <a:t> </a:t>
            </a:r>
            <a:r>
              <a:rPr lang="en-US" baseline="0" dirty="0" err="1">
                <a:latin typeface="UTM Avo" panose="02040603050506020204" pitchFamily="18" charset="0"/>
              </a:rPr>
              <a:t>để</a:t>
            </a:r>
            <a:r>
              <a:rPr lang="en-US" baseline="0" dirty="0">
                <a:latin typeface="UTM Avo" panose="02040603050506020204" pitchFamily="18" charset="0"/>
              </a:rPr>
              <a:t> </a:t>
            </a:r>
            <a:r>
              <a:rPr lang="en-US" baseline="0" dirty="0" err="1">
                <a:latin typeface="UTM Avo" panose="02040603050506020204" pitchFamily="18" charset="0"/>
              </a:rPr>
              <a:t>về</a:t>
            </a:r>
            <a:r>
              <a:rPr lang="en-US" baseline="0" dirty="0">
                <a:latin typeface="UTM Avo" panose="02040603050506020204" pitchFamily="18" charset="0"/>
              </a:rPr>
              <a:t> </a:t>
            </a:r>
            <a:r>
              <a:rPr lang="en-US" baseline="0" dirty="0" err="1">
                <a:latin typeface="UTM Avo" panose="02040603050506020204" pitchFamily="18" charset="0"/>
              </a:rPr>
              <a:t>màn</a:t>
            </a:r>
            <a:r>
              <a:rPr lang="en-US" baseline="0" dirty="0">
                <a:latin typeface="UTM Avo" panose="02040603050506020204" pitchFamily="18" charset="0"/>
              </a:rPr>
              <a:t> </a:t>
            </a:r>
            <a:r>
              <a:rPr lang="en-US" baseline="0" dirty="0" err="1">
                <a:latin typeface="UTM Avo" panose="02040603050506020204" pitchFamily="18" charset="0"/>
              </a:rPr>
              <a:t>hình</a:t>
            </a:r>
            <a:r>
              <a:rPr lang="en-US" baseline="0" dirty="0">
                <a:latin typeface="UTM Avo" panose="02040603050506020204" pitchFamily="18" charset="0"/>
              </a:rPr>
              <a:t> </a:t>
            </a:r>
            <a:r>
              <a:rPr lang="en-US" baseline="0" dirty="0" err="1">
                <a:latin typeface="UTM Avo" panose="02040603050506020204" pitchFamily="18" charset="0"/>
              </a:rPr>
              <a:t>chính</a:t>
            </a:r>
            <a:r>
              <a:rPr lang="en-US" baseline="0" dirty="0">
                <a:latin typeface="UTM Avo" panose="02040603050506020204" pitchFamily="18" charset="0"/>
              </a:rPr>
              <a:t>.</a:t>
            </a:r>
            <a:endParaRPr lang="en-US" dirty="0">
              <a:latin typeface="UTM Avo" panose="02040603050506020204" pitchFamily="18" charset="0"/>
            </a:endParaRPr>
          </a:p>
        </p:txBody>
      </p:sp>
      <p:sp>
        <p:nvSpPr>
          <p:cNvPr id="4" name="Slide Number Placeholder 3"/>
          <p:cNvSpPr>
            <a:spLocks noGrp="1"/>
          </p:cNvSpPr>
          <p:nvPr>
            <p:ph type="sldNum" sz="quarter" idx="5"/>
          </p:nvPr>
        </p:nvSpPr>
        <p:spPr/>
        <p:txBody>
          <a:bodyPr/>
          <a:lstStyle/>
          <a:p>
            <a:fld id="{C7041374-8E2E-4B73-838C-81B951D0412E}" type="slidenum">
              <a:rPr lang="en-US" smtClean="0">
                <a:latin typeface="UTM Avo" panose="02040603050506020204" pitchFamily="18" charset="0"/>
              </a:rPr>
              <a:t>61</a:t>
            </a:fld>
            <a:endParaRPr lang="en-US">
              <a:latin typeface="UTM Avo" panose="02040603050506020204" pitchFamily="18" charset="0"/>
            </a:endParaRPr>
          </a:p>
        </p:txBody>
      </p:sp>
    </p:spTree>
    <p:extLst>
      <p:ext uri="{BB962C8B-B14F-4D97-AF65-F5344CB8AC3E}">
        <p14:creationId xmlns:p14="http://schemas.microsoft.com/office/powerpoint/2010/main" val="267422129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dirty="0"/>
              <a:t>Hướng dẫn: GV click vào </a:t>
            </a:r>
            <a:r>
              <a:rPr lang="en-US" dirty="0">
                <a:latin typeface="UTM Avo" panose="02040603050506020204" pitchFamily="18" charset="0"/>
              </a:rPr>
              <a:t>du </a:t>
            </a:r>
            <a:r>
              <a:rPr lang="en-US" dirty="0" err="1">
                <a:latin typeface="UTM Avo" panose="02040603050506020204" pitchFamily="18" charset="0"/>
              </a:rPr>
              <a:t>thuyền</a:t>
            </a:r>
            <a:r>
              <a:rPr lang="en-US" baseline="0" dirty="0">
                <a:latin typeface="UTM Avo" panose="02040603050506020204" pitchFamily="18" charset="0"/>
              </a:rPr>
              <a:t> </a:t>
            </a:r>
            <a:r>
              <a:rPr lang="en-US" baseline="0" dirty="0" err="1">
                <a:latin typeface="UTM Avo" panose="02040603050506020204" pitchFamily="18" charset="0"/>
              </a:rPr>
              <a:t>để</a:t>
            </a:r>
            <a:r>
              <a:rPr lang="en-US" baseline="0" dirty="0">
                <a:latin typeface="UTM Avo" panose="02040603050506020204" pitchFamily="18" charset="0"/>
              </a:rPr>
              <a:t> </a:t>
            </a:r>
            <a:r>
              <a:rPr lang="en-US" baseline="0" dirty="0" err="1">
                <a:latin typeface="UTM Avo" panose="02040603050506020204" pitchFamily="18" charset="0"/>
              </a:rPr>
              <a:t>về</a:t>
            </a:r>
            <a:r>
              <a:rPr lang="en-US" baseline="0" dirty="0">
                <a:latin typeface="UTM Avo" panose="02040603050506020204" pitchFamily="18" charset="0"/>
              </a:rPr>
              <a:t> </a:t>
            </a:r>
            <a:r>
              <a:rPr lang="en-US" baseline="0" dirty="0" err="1">
                <a:latin typeface="UTM Avo" panose="02040603050506020204" pitchFamily="18" charset="0"/>
              </a:rPr>
              <a:t>màn</a:t>
            </a:r>
            <a:r>
              <a:rPr lang="en-US" baseline="0" dirty="0">
                <a:latin typeface="UTM Avo" panose="02040603050506020204" pitchFamily="18" charset="0"/>
              </a:rPr>
              <a:t> </a:t>
            </a:r>
            <a:r>
              <a:rPr lang="en-US" baseline="0" dirty="0" err="1">
                <a:latin typeface="UTM Avo" panose="02040603050506020204" pitchFamily="18" charset="0"/>
              </a:rPr>
              <a:t>hình</a:t>
            </a:r>
            <a:r>
              <a:rPr lang="en-US" baseline="0" dirty="0">
                <a:latin typeface="UTM Avo" panose="02040603050506020204" pitchFamily="18" charset="0"/>
              </a:rPr>
              <a:t> </a:t>
            </a:r>
            <a:r>
              <a:rPr lang="en-US" baseline="0" dirty="0" err="1">
                <a:latin typeface="UTM Avo" panose="02040603050506020204" pitchFamily="18" charset="0"/>
              </a:rPr>
              <a:t>chính</a:t>
            </a:r>
            <a:r>
              <a:rPr lang="en-US" baseline="0" dirty="0">
                <a:latin typeface="UTM Avo" panose="02040603050506020204" pitchFamily="18" charset="0"/>
              </a:rPr>
              <a:t>.</a:t>
            </a:r>
            <a:endParaRPr lang="en-US" dirty="0">
              <a:latin typeface="UTM Avo" panose="02040603050506020204" pitchFamily="18" charset="0"/>
            </a:endParaRPr>
          </a:p>
        </p:txBody>
      </p:sp>
      <p:sp>
        <p:nvSpPr>
          <p:cNvPr id="4" name="Slide Number Placeholder 3"/>
          <p:cNvSpPr>
            <a:spLocks noGrp="1"/>
          </p:cNvSpPr>
          <p:nvPr>
            <p:ph type="sldNum" sz="quarter" idx="5"/>
          </p:nvPr>
        </p:nvSpPr>
        <p:spPr/>
        <p:txBody>
          <a:bodyPr/>
          <a:lstStyle/>
          <a:p>
            <a:fld id="{C7041374-8E2E-4B73-838C-81B951D0412E}" type="slidenum">
              <a:rPr lang="en-US" smtClean="0">
                <a:latin typeface="UTM Avo" panose="02040603050506020204" pitchFamily="18" charset="0"/>
              </a:rPr>
              <a:t>62</a:t>
            </a:fld>
            <a:endParaRPr lang="en-US">
              <a:latin typeface="UTM Avo" panose="02040603050506020204" pitchFamily="18" charset="0"/>
            </a:endParaRPr>
          </a:p>
        </p:txBody>
      </p:sp>
    </p:spTree>
    <p:extLst>
      <p:ext uri="{BB962C8B-B14F-4D97-AF65-F5344CB8AC3E}">
        <p14:creationId xmlns:p14="http://schemas.microsoft.com/office/powerpoint/2010/main" val="37233236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latin typeface="UTM Avo" panose="02040603050506020204" pitchFamily="18" charset="0"/>
            </a:endParaRPr>
          </a:p>
        </p:txBody>
      </p:sp>
      <p:sp>
        <p:nvSpPr>
          <p:cNvPr id="117" name="Google Shape;117;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4"/>
        <p:cNvGrpSpPr/>
        <p:nvPr/>
      </p:nvGrpSpPr>
      <p:grpSpPr>
        <a:xfrm>
          <a:off x="0" y="0"/>
          <a:ext cx="0" cy="0"/>
          <a:chOff x="0" y="0"/>
          <a:chExt cx="0" cy="0"/>
        </a:xfrm>
      </p:grpSpPr>
      <p:sp>
        <p:nvSpPr>
          <p:cNvPr id="855" name="Google Shape;855;p6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latin typeface="UTM Avo" panose="02040603050506020204" pitchFamily="18" charset="0"/>
            </a:endParaRPr>
          </a:p>
        </p:txBody>
      </p:sp>
      <p:sp>
        <p:nvSpPr>
          <p:cNvPr id="856" name="Google Shape;856;p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latin typeface="UTM Avo" panose="02040603050506020204" pitchFamily="18" charset="0"/>
            </a:endParaRPr>
          </a:p>
        </p:txBody>
      </p:sp>
      <p:sp>
        <p:nvSpPr>
          <p:cNvPr id="129" name="Google Shape;129;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latin typeface="UTM Avo" panose="02040603050506020204" pitchFamily="18" charset="0"/>
            </a:endParaRPr>
          </a:p>
        </p:txBody>
      </p:sp>
      <p:sp>
        <p:nvSpPr>
          <p:cNvPr id="142" name="Google Shape;142;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latin typeface="UTM Avo" panose="02040603050506020204" pitchFamily="18" charset="0"/>
            </a:endParaRPr>
          </a:p>
        </p:txBody>
      </p:sp>
      <p:sp>
        <p:nvSpPr>
          <p:cNvPr id="156" name="Google Shape;156;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2"/>
        <p:cNvGrpSpPr/>
        <p:nvPr/>
      </p:nvGrpSpPr>
      <p:grpSpPr>
        <a:xfrm>
          <a:off x="0" y="0"/>
          <a:ext cx="0" cy="0"/>
          <a:chOff x="0" y="0"/>
          <a:chExt cx="0" cy="0"/>
        </a:xfrm>
      </p:grpSpPr>
      <p:sp>
        <p:nvSpPr>
          <p:cNvPr id="13" name="Google Shape;13;p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 name="Google Shape;14;p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 name="Google Shape;15;p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 name="Google Shape;16;p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9"/>
        <p:cNvGrpSpPr/>
        <p:nvPr/>
      </p:nvGrpSpPr>
      <p:grpSpPr>
        <a:xfrm>
          <a:off x="0" y="0"/>
          <a:ext cx="0" cy="0"/>
          <a:chOff x="0" y="0"/>
          <a:chExt cx="0" cy="0"/>
        </a:xfrm>
      </p:grpSpPr>
      <p:sp>
        <p:nvSpPr>
          <p:cNvPr id="70" name="Google Shape;70;p1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11"/>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2" name="Google Shape;72;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3" name="Google Shape;73;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5"/>
        <p:cNvGrpSpPr/>
        <p:nvPr/>
      </p:nvGrpSpPr>
      <p:grpSpPr>
        <a:xfrm>
          <a:off x="0" y="0"/>
          <a:ext cx="0" cy="0"/>
          <a:chOff x="0" y="0"/>
          <a:chExt cx="0" cy="0"/>
        </a:xfrm>
      </p:grpSpPr>
      <p:sp>
        <p:nvSpPr>
          <p:cNvPr id="76" name="Google Shape;76;p12"/>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12"/>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8" name="Google Shape;78;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9" name="Google Shape;79;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 name="Google Shape;80;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8"/>
        <p:cNvGrpSpPr/>
        <p:nvPr/>
      </p:nvGrpSpPr>
      <p:grpSpPr>
        <a:xfrm>
          <a:off x="0" y="0"/>
          <a:ext cx="0" cy="0"/>
          <a:chOff x="0" y="0"/>
          <a:chExt cx="0" cy="0"/>
        </a:xfrm>
      </p:grpSpPr>
      <p:sp>
        <p:nvSpPr>
          <p:cNvPr id="19" name="Google Shape;19;p3"/>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1" name="Google Shape;21;p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 name="Google Shape;22;p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4"/>
        <p:cNvGrpSpPr/>
        <p:nvPr/>
      </p:nvGrpSpPr>
      <p:grpSpPr>
        <a:xfrm>
          <a:off x="0" y="0"/>
          <a:ext cx="0" cy="0"/>
          <a:chOff x="0" y="0"/>
          <a:chExt cx="0" cy="0"/>
        </a:xfrm>
      </p:grpSpPr>
      <p:sp>
        <p:nvSpPr>
          <p:cNvPr id="25" name="Google Shape;25;p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8"/>
        <p:cNvGrpSpPr/>
        <p:nvPr/>
      </p:nvGrpSpPr>
      <p:grpSpPr>
        <a:xfrm>
          <a:off x="0" y="0"/>
          <a:ext cx="0" cy="0"/>
          <a:chOff x="0" y="0"/>
          <a:chExt cx="0" cy="0"/>
        </a:xfrm>
      </p:grpSpPr>
      <p:sp>
        <p:nvSpPr>
          <p:cNvPr id="29" name="Google Shape;29;p5"/>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5"/>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1" name="Google Shape;31;p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 name="Google Shape;32;p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 name="Google Shape;33;p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4"/>
        <p:cNvGrpSpPr/>
        <p:nvPr/>
      </p:nvGrpSpPr>
      <p:grpSpPr>
        <a:xfrm>
          <a:off x="0" y="0"/>
          <a:ext cx="0" cy="0"/>
          <a:chOff x="0" y="0"/>
          <a:chExt cx="0" cy="0"/>
        </a:xfrm>
      </p:grpSpPr>
      <p:sp>
        <p:nvSpPr>
          <p:cNvPr id="35" name="Google Shape;35;p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 name="Google Shape;36;p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8" name="Google Shape;38;p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 name="Google Shape;40;p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1"/>
        <p:cNvGrpSpPr/>
        <p:nvPr/>
      </p:nvGrpSpPr>
      <p:grpSpPr>
        <a:xfrm>
          <a:off x="0" y="0"/>
          <a:ext cx="0" cy="0"/>
          <a:chOff x="0" y="0"/>
          <a:chExt cx="0" cy="0"/>
        </a:xfrm>
      </p:grpSpPr>
      <p:sp>
        <p:nvSpPr>
          <p:cNvPr id="42" name="Google Shape;42;p7"/>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p7"/>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4" name="Google Shape;44;p7"/>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5" name="Google Shape;45;p7"/>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6" name="Google Shape;46;p7"/>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7" name="Google Shape;47;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9" name="Google Shape;49;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0"/>
        <p:cNvGrpSpPr/>
        <p:nvPr/>
      </p:nvGrpSpPr>
      <p:grpSpPr>
        <a:xfrm>
          <a:off x="0" y="0"/>
          <a:ext cx="0" cy="0"/>
          <a:chOff x="0" y="0"/>
          <a:chExt cx="0" cy="0"/>
        </a:xfrm>
      </p:grpSpPr>
      <p:sp>
        <p:nvSpPr>
          <p:cNvPr id="51" name="Google Shape;51;p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4" name="Google Shape;54;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5"/>
        <p:cNvGrpSpPr/>
        <p:nvPr/>
      </p:nvGrpSpPr>
      <p:grpSpPr>
        <a:xfrm>
          <a:off x="0" y="0"/>
          <a:ext cx="0" cy="0"/>
          <a:chOff x="0" y="0"/>
          <a:chExt cx="0" cy="0"/>
        </a:xfrm>
      </p:grpSpPr>
      <p:sp>
        <p:nvSpPr>
          <p:cNvPr id="56" name="Google Shape;56;p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9"/>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8" name="Google Shape;58;p9"/>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9" name="Google Shape;59;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1" name="Google Shape;61;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2"/>
        <p:cNvGrpSpPr/>
        <p:nvPr/>
      </p:nvGrpSpPr>
      <p:grpSpPr>
        <a:xfrm>
          <a:off x="0" y="0"/>
          <a:ext cx="0" cy="0"/>
          <a:chOff x="0" y="0"/>
          <a:chExt cx="0" cy="0"/>
        </a:xfrm>
      </p:grpSpPr>
      <p:sp>
        <p:nvSpPr>
          <p:cNvPr id="63" name="Google Shape;63;p1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10"/>
          <p:cNvSpPr>
            <a:spLocks noGrp="1"/>
          </p:cNvSpPr>
          <p:nvPr>
            <p:ph type="pic" idx="2"/>
          </p:nvPr>
        </p:nvSpPr>
        <p:spPr>
          <a:xfrm>
            <a:off x="5183188" y="987425"/>
            <a:ext cx="6172200" cy="4873625"/>
          </a:xfrm>
          <a:prstGeom prst="rect">
            <a:avLst/>
          </a:prstGeom>
          <a:noFill/>
          <a:ln>
            <a:noFill/>
          </a:ln>
        </p:spPr>
      </p:sp>
      <p:sp>
        <p:nvSpPr>
          <p:cNvPr id="65" name="Google Shape;65;p10"/>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6" name="Google Shape;66;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8" name="Google Shape;68;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5" name="9Slide.vn - 2019">
            <a:extLst>
              <a:ext uri="{FF2B5EF4-FFF2-40B4-BE49-F238E27FC236}">
                <a16:creationId xmlns:a16="http://schemas.microsoft.com/office/drawing/2014/main" id="{BFAB9821-CDA3-054F-FE75-D4AE4FAD44DB}"/>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6" name="Google Shape;6;p1"/>
          <p:cNvSpPr txBox="1"/>
          <p:nvPr/>
        </p:nvSpPr>
        <p:spPr>
          <a:xfrm>
            <a:off x="0" y="-1604665"/>
            <a:ext cx="12192000"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2400" b="0" i="0" u="none" strike="noStrike" cap="none">
                <a:solidFill>
                  <a:srgbClr val="CFCFCF"/>
                </a:solidFill>
                <a:latin typeface="UTM Avo" panose="02040603050506020204" pitchFamily="18" charset="0"/>
                <a:ea typeface="Arial"/>
                <a:cs typeface="Arial"/>
                <a:sym typeface="Arial"/>
              </a:rPr>
              <a:t>www.9slide.vn</a:t>
            </a:r>
            <a:endParaRPr>
              <a:latin typeface="UTM Avo" panose="02040603050506020204" pitchFamily="18" charset="0"/>
            </a:endParaRPr>
          </a:p>
        </p:txBody>
      </p:sp>
      <p:sp>
        <p:nvSpPr>
          <p:cNvPr id="7" name="Google Shape;7;p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8" name="Google Shape;8;p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 name="Google Shape;9;p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1" name="Google Shape;11;p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9.jpg"/><Relationship Id="rId7"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2.xml"/><Relationship Id="rId1" Type="http://schemas.openxmlformats.org/officeDocument/2006/relationships/slideLayout" Target="../slideLayouts/slideLayout3.xml"/><Relationship Id="rId5" Type="http://schemas.openxmlformats.org/officeDocument/2006/relationships/image" Target="../media/image24.png"/><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3.xml"/><Relationship Id="rId4" Type="http://schemas.openxmlformats.org/officeDocument/2006/relationships/image" Target="../media/image29.jpeg"/></Relationships>
</file>

<file path=ppt/slides/_rels/slide18.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slide" Target="slide21.xml"/><Relationship Id="rId3" Type="http://schemas.openxmlformats.org/officeDocument/2006/relationships/image" Target="../media/image30.png"/><Relationship Id="rId7" Type="http://schemas.openxmlformats.org/officeDocument/2006/relationships/image" Target="../media/image34.png"/><Relationship Id="rId12" Type="http://schemas.openxmlformats.org/officeDocument/2006/relationships/slide" Target="slide20.xml"/><Relationship Id="rId2" Type="http://schemas.openxmlformats.org/officeDocument/2006/relationships/notesSlide" Target="../notesSlides/notesSlide16.xml"/><Relationship Id="rId16" Type="http://schemas.openxmlformats.org/officeDocument/2006/relationships/slide" Target="slide23.xml"/><Relationship Id="rId1" Type="http://schemas.openxmlformats.org/officeDocument/2006/relationships/slideLayout" Target="../slideLayouts/slideLayout3.xml"/><Relationship Id="rId6" Type="http://schemas.openxmlformats.org/officeDocument/2006/relationships/image" Target="../media/image33.png"/><Relationship Id="rId11" Type="http://schemas.openxmlformats.org/officeDocument/2006/relationships/image" Target="../media/image37.png"/><Relationship Id="rId5" Type="http://schemas.openxmlformats.org/officeDocument/2006/relationships/image" Target="../media/image32.png"/><Relationship Id="rId15" Type="http://schemas.openxmlformats.org/officeDocument/2006/relationships/image" Target="../media/image29.jpeg"/><Relationship Id="rId10" Type="http://schemas.openxmlformats.org/officeDocument/2006/relationships/slide" Target="slide19.xml"/><Relationship Id="rId4" Type="http://schemas.openxmlformats.org/officeDocument/2006/relationships/image" Target="../media/image31.png"/><Relationship Id="rId9" Type="http://schemas.openxmlformats.org/officeDocument/2006/relationships/image" Target="../media/image36.png"/><Relationship Id="rId14" Type="http://schemas.openxmlformats.org/officeDocument/2006/relationships/slide" Target="slide22.xml"/></Relationships>
</file>

<file path=ppt/slides/_rels/slide19.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43.png"/><Relationship Id="rId18" Type="http://schemas.openxmlformats.org/officeDocument/2006/relationships/image" Target="../media/image46.png"/><Relationship Id="rId3" Type="http://schemas.openxmlformats.org/officeDocument/2006/relationships/slideLayout" Target="../slideLayouts/slideLayout3.xml"/><Relationship Id="rId7" Type="http://schemas.openxmlformats.org/officeDocument/2006/relationships/audio" Target="../media/audio3.wav"/><Relationship Id="rId12" Type="http://schemas.openxmlformats.org/officeDocument/2006/relationships/image" Target="../media/image42.png"/><Relationship Id="rId17" Type="http://schemas.openxmlformats.org/officeDocument/2006/relationships/image" Target="../media/image29.jpeg"/><Relationship Id="rId2" Type="http://schemas.openxmlformats.org/officeDocument/2006/relationships/audio" Target="../media/media1.mp3"/><Relationship Id="rId16" Type="http://schemas.openxmlformats.org/officeDocument/2006/relationships/image" Target="../media/image45.png"/><Relationship Id="rId1" Type="http://schemas.microsoft.com/office/2007/relationships/media" Target="../media/media1.mp3"/><Relationship Id="rId6" Type="http://schemas.openxmlformats.org/officeDocument/2006/relationships/audio" Target="../media/audio2.wav"/><Relationship Id="rId11" Type="http://schemas.openxmlformats.org/officeDocument/2006/relationships/image" Target="../media/image41.png"/><Relationship Id="rId5" Type="http://schemas.openxmlformats.org/officeDocument/2006/relationships/audio" Target="../media/audio1.wav"/><Relationship Id="rId15" Type="http://schemas.openxmlformats.org/officeDocument/2006/relationships/slide" Target="slide18.xml"/><Relationship Id="rId10" Type="http://schemas.openxmlformats.org/officeDocument/2006/relationships/image" Target="../media/image40.png"/><Relationship Id="rId4" Type="http://schemas.openxmlformats.org/officeDocument/2006/relationships/notesSlide" Target="../notesSlides/notesSlide17.xml"/><Relationship Id="rId9" Type="http://schemas.openxmlformats.org/officeDocument/2006/relationships/image" Target="../media/image39.png"/><Relationship Id="rId14" Type="http://schemas.openxmlformats.org/officeDocument/2006/relationships/image" Target="../media/image44.png"/></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43.png"/><Relationship Id="rId18" Type="http://schemas.openxmlformats.org/officeDocument/2006/relationships/image" Target="../media/image46.png"/><Relationship Id="rId3" Type="http://schemas.openxmlformats.org/officeDocument/2006/relationships/slideLayout" Target="../slideLayouts/slideLayout3.xml"/><Relationship Id="rId7" Type="http://schemas.openxmlformats.org/officeDocument/2006/relationships/audio" Target="../media/audio3.wav"/><Relationship Id="rId12" Type="http://schemas.openxmlformats.org/officeDocument/2006/relationships/image" Target="../media/image42.png"/><Relationship Id="rId17" Type="http://schemas.openxmlformats.org/officeDocument/2006/relationships/image" Target="../media/image29.jpeg"/><Relationship Id="rId2" Type="http://schemas.openxmlformats.org/officeDocument/2006/relationships/audio" Target="../media/media1.mp3"/><Relationship Id="rId16" Type="http://schemas.openxmlformats.org/officeDocument/2006/relationships/image" Target="../media/image45.png"/><Relationship Id="rId1" Type="http://schemas.microsoft.com/office/2007/relationships/media" Target="../media/media1.mp3"/><Relationship Id="rId6" Type="http://schemas.openxmlformats.org/officeDocument/2006/relationships/audio" Target="../media/audio2.wav"/><Relationship Id="rId11" Type="http://schemas.openxmlformats.org/officeDocument/2006/relationships/image" Target="../media/image41.png"/><Relationship Id="rId5" Type="http://schemas.openxmlformats.org/officeDocument/2006/relationships/audio" Target="../media/audio1.wav"/><Relationship Id="rId15" Type="http://schemas.openxmlformats.org/officeDocument/2006/relationships/slide" Target="slide18.xml"/><Relationship Id="rId10" Type="http://schemas.openxmlformats.org/officeDocument/2006/relationships/image" Target="../media/image40.png"/><Relationship Id="rId4" Type="http://schemas.openxmlformats.org/officeDocument/2006/relationships/notesSlide" Target="../notesSlides/notesSlide18.xml"/><Relationship Id="rId9" Type="http://schemas.openxmlformats.org/officeDocument/2006/relationships/image" Target="../media/image39.png"/><Relationship Id="rId14" Type="http://schemas.openxmlformats.org/officeDocument/2006/relationships/image" Target="../media/image44.png"/></Relationships>
</file>

<file path=ppt/slides/_rels/slide21.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42.png"/><Relationship Id="rId18" Type="http://schemas.openxmlformats.org/officeDocument/2006/relationships/image" Target="../media/image46.png"/><Relationship Id="rId3" Type="http://schemas.openxmlformats.org/officeDocument/2006/relationships/slideLayout" Target="../slideLayouts/slideLayout3.xml"/><Relationship Id="rId7" Type="http://schemas.openxmlformats.org/officeDocument/2006/relationships/audio" Target="../media/audio3.wav"/><Relationship Id="rId12" Type="http://schemas.openxmlformats.org/officeDocument/2006/relationships/image" Target="../media/image44.png"/><Relationship Id="rId17" Type="http://schemas.openxmlformats.org/officeDocument/2006/relationships/image" Target="../media/image48.png"/><Relationship Id="rId2" Type="http://schemas.openxmlformats.org/officeDocument/2006/relationships/audio" Target="../media/media1.mp3"/><Relationship Id="rId16" Type="http://schemas.openxmlformats.org/officeDocument/2006/relationships/image" Target="../media/image29.jpeg"/><Relationship Id="rId1" Type="http://schemas.microsoft.com/office/2007/relationships/media" Target="../media/media1.mp3"/><Relationship Id="rId6" Type="http://schemas.openxmlformats.org/officeDocument/2006/relationships/audio" Target="../media/audio2.wav"/><Relationship Id="rId11" Type="http://schemas.openxmlformats.org/officeDocument/2006/relationships/image" Target="../media/image43.png"/><Relationship Id="rId5" Type="http://schemas.openxmlformats.org/officeDocument/2006/relationships/audio" Target="../media/audio1.wav"/><Relationship Id="rId15" Type="http://schemas.openxmlformats.org/officeDocument/2006/relationships/image" Target="../media/image45.png"/><Relationship Id="rId10" Type="http://schemas.openxmlformats.org/officeDocument/2006/relationships/image" Target="../media/image41.png"/><Relationship Id="rId4" Type="http://schemas.openxmlformats.org/officeDocument/2006/relationships/notesSlide" Target="../notesSlides/notesSlide19.xml"/><Relationship Id="rId9" Type="http://schemas.openxmlformats.org/officeDocument/2006/relationships/image" Target="../media/image40.png"/><Relationship Id="rId14" Type="http://schemas.openxmlformats.org/officeDocument/2006/relationships/slide" Target="slide18.xml"/></Relationships>
</file>

<file path=ppt/slides/_rels/slide22.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43.png"/><Relationship Id="rId18" Type="http://schemas.openxmlformats.org/officeDocument/2006/relationships/image" Target="../media/image46.png"/><Relationship Id="rId3" Type="http://schemas.openxmlformats.org/officeDocument/2006/relationships/slideLayout" Target="../slideLayouts/slideLayout3.xml"/><Relationship Id="rId7" Type="http://schemas.openxmlformats.org/officeDocument/2006/relationships/audio" Target="../media/audio3.wav"/><Relationship Id="rId12" Type="http://schemas.openxmlformats.org/officeDocument/2006/relationships/image" Target="../media/image42.png"/><Relationship Id="rId17" Type="http://schemas.openxmlformats.org/officeDocument/2006/relationships/image" Target="../media/image29.jpeg"/><Relationship Id="rId2" Type="http://schemas.openxmlformats.org/officeDocument/2006/relationships/audio" Target="../media/media1.mp3"/><Relationship Id="rId16" Type="http://schemas.openxmlformats.org/officeDocument/2006/relationships/image" Target="../media/image45.png"/><Relationship Id="rId1" Type="http://schemas.microsoft.com/office/2007/relationships/media" Target="../media/media1.mp3"/><Relationship Id="rId6" Type="http://schemas.openxmlformats.org/officeDocument/2006/relationships/audio" Target="../media/audio4.wav"/><Relationship Id="rId11" Type="http://schemas.openxmlformats.org/officeDocument/2006/relationships/image" Target="../media/image41.png"/><Relationship Id="rId5" Type="http://schemas.openxmlformats.org/officeDocument/2006/relationships/audio" Target="../media/audio1.wav"/><Relationship Id="rId15" Type="http://schemas.openxmlformats.org/officeDocument/2006/relationships/slide" Target="slide18.xml"/><Relationship Id="rId10" Type="http://schemas.openxmlformats.org/officeDocument/2006/relationships/image" Target="../media/image39.png"/><Relationship Id="rId4" Type="http://schemas.openxmlformats.org/officeDocument/2006/relationships/notesSlide" Target="../notesSlides/notesSlide20.xml"/><Relationship Id="rId9" Type="http://schemas.openxmlformats.org/officeDocument/2006/relationships/image" Target="../media/image40.png"/><Relationship Id="rId14" Type="http://schemas.openxmlformats.org/officeDocument/2006/relationships/image" Target="../media/image44.png"/></Relationships>
</file>

<file path=ppt/slides/_rels/slide2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4.xml"/><Relationship Id="rId1" Type="http://schemas.openxmlformats.org/officeDocument/2006/relationships/slideLayout" Target="../slideLayouts/slideLayout3.xml"/><Relationship Id="rId4" Type="http://schemas.openxmlformats.org/officeDocument/2006/relationships/image" Target="../media/image50.png"/></Relationships>
</file>

<file path=ppt/slides/_rels/slide2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5.xml"/><Relationship Id="rId1" Type="http://schemas.openxmlformats.org/officeDocument/2006/relationships/slideLayout" Target="../slideLayouts/slideLayout3.xml"/><Relationship Id="rId5" Type="http://schemas.openxmlformats.org/officeDocument/2006/relationships/image" Target="../media/image52.png"/><Relationship Id="rId4" Type="http://schemas.openxmlformats.org/officeDocument/2006/relationships/image" Target="../media/image51.png"/></Relationships>
</file>

<file path=ppt/slides/_rels/slide2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6.xml"/><Relationship Id="rId1" Type="http://schemas.openxmlformats.org/officeDocument/2006/relationships/slideLayout" Target="../slideLayouts/slideLayout3.xml"/><Relationship Id="rId5" Type="http://schemas.openxmlformats.org/officeDocument/2006/relationships/image" Target="../media/image53.png"/><Relationship Id="rId4" Type="http://schemas.openxmlformats.org/officeDocument/2006/relationships/hyperlink" Target="https://youtu.be/NSaXSbyssfs"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7.xml"/><Relationship Id="rId1" Type="http://schemas.openxmlformats.org/officeDocument/2006/relationships/slideLayout" Target="../slideLayouts/slideLayout3.xml"/><Relationship Id="rId4" Type="http://schemas.openxmlformats.org/officeDocument/2006/relationships/image" Target="../media/image50.png"/></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5.png"/><Relationship Id="rId4" Type="http://schemas.openxmlformats.org/officeDocument/2006/relationships/hyperlink" Target="https://hoc10.vn/doc-sach/tu-nhien-va-xa-hoi-3/1/137/61/"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8.xml"/><Relationship Id="rId1" Type="http://schemas.openxmlformats.org/officeDocument/2006/relationships/slideLayout" Target="../slideLayouts/slideLayout3.xml"/><Relationship Id="rId5" Type="http://schemas.openxmlformats.org/officeDocument/2006/relationships/image" Target="../media/image22.png"/><Relationship Id="rId4" Type="http://schemas.openxmlformats.org/officeDocument/2006/relationships/image" Target="../media/image54.png"/></Relationships>
</file>

<file path=ppt/slides/_rels/slide3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9.xml"/><Relationship Id="rId1" Type="http://schemas.openxmlformats.org/officeDocument/2006/relationships/slideLayout" Target="../slideLayouts/slideLayout3.xml"/><Relationship Id="rId5" Type="http://schemas.openxmlformats.org/officeDocument/2006/relationships/image" Target="../media/image56.png"/><Relationship Id="rId4" Type="http://schemas.openxmlformats.org/officeDocument/2006/relationships/image" Target="../media/image55.png"/></Relationships>
</file>

<file path=ppt/slides/_rels/slide3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30.xml"/><Relationship Id="rId1" Type="http://schemas.openxmlformats.org/officeDocument/2006/relationships/slideLayout" Target="../slideLayouts/slideLayout3.xml"/><Relationship Id="rId4" Type="http://schemas.openxmlformats.org/officeDocument/2006/relationships/image" Target="../media/image57.png"/></Relationships>
</file>

<file path=ppt/slides/_rels/slide3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31.xml"/><Relationship Id="rId1" Type="http://schemas.openxmlformats.org/officeDocument/2006/relationships/slideLayout" Target="../slideLayouts/slideLayout3.xml"/><Relationship Id="rId4" Type="http://schemas.openxmlformats.org/officeDocument/2006/relationships/image" Target="../media/image58.png"/></Relationships>
</file>

<file path=ppt/slides/_rels/slide3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32.xml"/><Relationship Id="rId1" Type="http://schemas.openxmlformats.org/officeDocument/2006/relationships/slideLayout" Target="../slideLayouts/slideLayout3.xml"/><Relationship Id="rId4" Type="http://schemas.openxmlformats.org/officeDocument/2006/relationships/image" Target="../media/image59.png"/></Relationships>
</file>

<file path=ppt/slides/_rels/slide3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33.xml"/><Relationship Id="rId1" Type="http://schemas.openxmlformats.org/officeDocument/2006/relationships/slideLayout" Target="../slideLayouts/slideLayout3.xml"/><Relationship Id="rId4" Type="http://schemas.openxmlformats.org/officeDocument/2006/relationships/image" Target="../media/image60.png"/></Relationships>
</file>

<file path=ppt/slides/_rels/slide3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34.xml"/><Relationship Id="rId1" Type="http://schemas.openxmlformats.org/officeDocument/2006/relationships/slideLayout" Target="../slideLayouts/slideLayout3.xml"/><Relationship Id="rId4" Type="http://schemas.openxmlformats.org/officeDocument/2006/relationships/image" Target="../media/image61.png"/></Relationships>
</file>

<file path=ppt/slides/_rels/slide3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35.xml"/><Relationship Id="rId1" Type="http://schemas.openxmlformats.org/officeDocument/2006/relationships/slideLayout" Target="../slideLayouts/slideLayout3.xml"/><Relationship Id="rId5" Type="http://schemas.openxmlformats.org/officeDocument/2006/relationships/image" Target="../media/image26.png"/><Relationship Id="rId4" Type="http://schemas.openxmlformats.org/officeDocument/2006/relationships/image" Target="../media/image62.png"/></Relationships>
</file>

<file path=ppt/slides/_rels/slide3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36.xml"/><Relationship Id="rId1" Type="http://schemas.openxmlformats.org/officeDocument/2006/relationships/slideLayout" Target="../slideLayouts/slideLayout3.xml"/><Relationship Id="rId4" Type="http://schemas.openxmlformats.org/officeDocument/2006/relationships/image" Target="../media/image63.png"/></Relationships>
</file>

<file path=ppt/slides/_rels/slide3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37.xml"/><Relationship Id="rId1" Type="http://schemas.openxmlformats.org/officeDocument/2006/relationships/slideLayout" Target="../slideLayouts/slideLayout3.xml"/><Relationship Id="rId4" Type="http://schemas.openxmlformats.org/officeDocument/2006/relationships/image" Target="../media/image64.png"/></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38.xml"/><Relationship Id="rId1" Type="http://schemas.openxmlformats.org/officeDocument/2006/relationships/slideLayout" Target="../slideLayouts/slideLayout3.xml"/><Relationship Id="rId5" Type="http://schemas.openxmlformats.org/officeDocument/2006/relationships/image" Target="../media/image65.png"/><Relationship Id="rId4" Type="http://schemas.openxmlformats.org/officeDocument/2006/relationships/image" Target="../media/image25.png"/></Relationships>
</file>

<file path=ppt/slides/_rels/slide4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39.xml"/><Relationship Id="rId1" Type="http://schemas.openxmlformats.org/officeDocument/2006/relationships/slideLayout" Target="../slideLayouts/slideLayout3.xml"/><Relationship Id="rId4" Type="http://schemas.openxmlformats.org/officeDocument/2006/relationships/image" Target="../media/image66.png"/></Relationships>
</file>

<file path=ppt/slides/_rels/slide4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40.xml"/><Relationship Id="rId1" Type="http://schemas.openxmlformats.org/officeDocument/2006/relationships/slideLayout" Target="../slideLayouts/slideLayout3.xml"/><Relationship Id="rId4" Type="http://schemas.openxmlformats.org/officeDocument/2006/relationships/image" Target="../media/image67.png"/></Relationships>
</file>

<file path=ppt/slides/_rels/slide4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41.xml"/><Relationship Id="rId1" Type="http://schemas.openxmlformats.org/officeDocument/2006/relationships/slideLayout" Target="../slideLayouts/slideLayout3.xml"/><Relationship Id="rId4" Type="http://schemas.openxmlformats.org/officeDocument/2006/relationships/image" Target="../media/image68.png"/></Relationships>
</file>

<file path=ppt/slides/_rels/slide44.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42.xml"/><Relationship Id="rId1" Type="http://schemas.openxmlformats.org/officeDocument/2006/relationships/slideLayout" Target="../slideLayouts/slideLayout3.xml"/><Relationship Id="rId4" Type="http://schemas.openxmlformats.org/officeDocument/2006/relationships/image" Target="../media/image70.png"/></Relationships>
</file>

<file path=ppt/slides/_rels/slide45.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43.xml"/><Relationship Id="rId1" Type="http://schemas.openxmlformats.org/officeDocument/2006/relationships/slideLayout" Target="../slideLayouts/slideLayout3.xml"/><Relationship Id="rId4" Type="http://schemas.openxmlformats.org/officeDocument/2006/relationships/image" Target="../media/image71.png"/></Relationships>
</file>

<file path=ppt/slides/_rels/slide46.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44.xml"/><Relationship Id="rId1" Type="http://schemas.openxmlformats.org/officeDocument/2006/relationships/slideLayout" Target="../slideLayouts/slideLayout3.xml"/><Relationship Id="rId4" Type="http://schemas.openxmlformats.org/officeDocument/2006/relationships/image" Target="../media/image72.png"/></Relationships>
</file>

<file path=ppt/slides/_rels/slide47.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45.xml"/><Relationship Id="rId1" Type="http://schemas.openxmlformats.org/officeDocument/2006/relationships/slideLayout" Target="../slideLayouts/slideLayout3.xml"/><Relationship Id="rId4" Type="http://schemas.openxmlformats.org/officeDocument/2006/relationships/image" Target="../media/image73.png"/></Relationships>
</file>

<file path=ppt/slides/_rels/slide48.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46.xml"/><Relationship Id="rId1" Type="http://schemas.openxmlformats.org/officeDocument/2006/relationships/slideLayout" Target="../slideLayouts/slideLayout3.xml"/><Relationship Id="rId4" Type="http://schemas.openxmlformats.org/officeDocument/2006/relationships/image" Target="../media/image74.png"/></Relationships>
</file>

<file path=ppt/slides/_rels/slide49.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47.xml"/><Relationship Id="rId1" Type="http://schemas.openxmlformats.org/officeDocument/2006/relationships/slideLayout" Target="../slideLayouts/slideLayout3.xml"/><Relationship Id="rId5" Type="http://schemas.openxmlformats.org/officeDocument/2006/relationships/image" Target="../media/image76.png"/><Relationship Id="rId4" Type="http://schemas.openxmlformats.org/officeDocument/2006/relationships/image" Target="../media/image75.png"/></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5.png"/><Relationship Id="rId4" Type="http://schemas.openxmlformats.org/officeDocument/2006/relationships/hyperlink" Target="https://hoc10.vn/doc-sach/tu-nhien-va-xa-hoi-3/1/137/61/" TargetMode="External"/></Relationships>
</file>

<file path=ppt/slides/_rels/slide50.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48.xml"/><Relationship Id="rId1" Type="http://schemas.openxmlformats.org/officeDocument/2006/relationships/slideLayout" Target="../slideLayouts/slideLayout3.xml"/><Relationship Id="rId5" Type="http://schemas.openxmlformats.org/officeDocument/2006/relationships/image" Target="../media/image78.png"/><Relationship Id="rId4" Type="http://schemas.openxmlformats.org/officeDocument/2006/relationships/image" Target="../media/image77.png"/></Relationships>
</file>

<file path=ppt/slides/_rels/slide51.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49.xml"/><Relationship Id="rId1" Type="http://schemas.openxmlformats.org/officeDocument/2006/relationships/slideLayout" Target="../slideLayouts/slideLayout3.xml"/><Relationship Id="rId5" Type="http://schemas.openxmlformats.org/officeDocument/2006/relationships/image" Target="../media/image79.png"/><Relationship Id="rId4" Type="http://schemas.openxmlformats.org/officeDocument/2006/relationships/image" Target="../media/image75.png"/></Relationships>
</file>

<file path=ppt/slides/_rels/slide52.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51.xml"/><Relationship Id="rId1" Type="http://schemas.openxmlformats.org/officeDocument/2006/relationships/slideLayout" Target="../slideLayouts/slideLayout3.xml"/><Relationship Id="rId4" Type="http://schemas.openxmlformats.org/officeDocument/2006/relationships/image" Target="../media/image80.png"/></Relationships>
</file>

<file path=ppt/slides/_rels/slide54.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52.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53.xml"/><Relationship Id="rId1" Type="http://schemas.openxmlformats.org/officeDocument/2006/relationships/slideLayout" Target="../slideLayouts/slideLayout3.xml"/><Relationship Id="rId4" Type="http://schemas.openxmlformats.org/officeDocument/2006/relationships/image" Target="../media/image81.png"/></Relationships>
</file>

<file path=ppt/slides/_rels/slide56.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54.xml"/><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5.png"/><Relationship Id="rId4" Type="http://schemas.openxmlformats.org/officeDocument/2006/relationships/hyperlink" Target="https://hoc10.vn/doc-sach/tu-nhien-va-xa-hoi-3/1/137/66/" TargetMode="External"/></Relationships>
</file>

<file path=ppt/slides/_rels/slide57.xml.rels><?xml version="1.0" encoding="UTF-8" standalone="yes"?>
<Relationships xmlns="http://schemas.openxmlformats.org/package/2006/relationships"><Relationship Id="rId3" Type="http://schemas.openxmlformats.org/officeDocument/2006/relationships/slide" Target="slide58.xml"/><Relationship Id="rId2" Type="http://schemas.openxmlformats.org/officeDocument/2006/relationships/image" Target="../media/image82.jpeg"/><Relationship Id="rId1" Type="http://schemas.openxmlformats.org/officeDocument/2006/relationships/slideLayout" Target="../slideLayouts/slideLayout3.xml"/><Relationship Id="rId6" Type="http://schemas.openxmlformats.org/officeDocument/2006/relationships/image" Target="../media/image85.png"/><Relationship Id="rId5" Type="http://schemas.openxmlformats.org/officeDocument/2006/relationships/image" Target="../media/image84.jpg"/><Relationship Id="rId4" Type="http://schemas.openxmlformats.org/officeDocument/2006/relationships/image" Target="../media/image83.png"/></Relationships>
</file>

<file path=ppt/slides/_rels/slide58.xml.rels><?xml version="1.0" encoding="UTF-8" standalone="yes"?>
<Relationships xmlns="http://schemas.openxmlformats.org/package/2006/relationships"><Relationship Id="rId8" Type="http://schemas.openxmlformats.org/officeDocument/2006/relationships/slide" Target="slide59.xml"/><Relationship Id="rId3" Type="http://schemas.openxmlformats.org/officeDocument/2006/relationships/image" Target="../media/image86.jpeg"/><Relationship Id="rId7" Type="http://schemas.openxmlformats.org/officeDocument/2006/relationships/slide" Target="slide60.xml"/><Relationship Id="rId2" Type="http://schemas.openxmlformats.org/officeDocument/2006/relationships/notesSlide" Target="../notesSlides/notesSlide55.xml"/><Relationship Id="rId1" Type="http://schemas.openxmlformats.org/officeDocument/2006/relationships/slideLayout" Target="../slideLayouts/slideLayout3.xml"/><Relationship Id="rId6" Type="http://schemas.openxmlformats.org/officeDocument/2006/relationships/image" Target="../media/image83.png"/><Relationship Id="rId5" Type="http://schemas.openxmlformats.org/officeDocument/2006/relationships/image" Target="../media/image88.png"/><Relationship Id="rId10" Type="http://schemas.openxmlformats.org/officeDocument/2006/relationships/image" Target="../media/image85.png"/><Relationship Id="rId4" Type="http://schemas.openxmlformats.org/officeDocument/2006/relationships/image" Target="../media/image87.png"/><Relationship Id="rId9" Type="http://schemas.openxmlformats.org/officeDocument/2006/relationships/slide" Target="slide62.xml"/></Relationships>
</file>

<file path=ppt/slides/_rels/slide59.xml.rels><?xml version="1.0" encoding="UTF-8" standalone="yes"?>
<Relationships xmlns="http://schemas.openxmlformats.org/package/2006/relationships"><Relationship Id="rId8" Type="http://schemas.openxmlformats.org/officeDocument/2006/relationships/image" Target="../media/image92.png"/><Relationship Id="rId3" Type="http://schemas.openxmlformats.org/officeDocument/2006/relationships/audio" Target="../media/audio5.wav"/><Relationship Id="rId7" Type="http://schemas.openxmlformats.org/officeDocument/2006/relationships/image" Target="../media/image91.png"/><Relationship Id="rId2" Type="http://schemas.openxmlformats.org/officeDocument/2006/relationships/notesSlide" Target="../notesSlides/notesSlide56.xml"/><Relationship Id="rId1" Type="http://schemas.openxmlformats.org/officeDocument/2006/relationships/slideLayout" Target="../slideLayouts/slideLayout3.xml"/><Relationship Id="rId6" Type="http://schemas.openxmlformats.org/officeDocument/2006/relationships/image" Target="../media/image90.png"/><Relationship Id="rId11" Type="http://schemas.openxmlformats.org/officeDocument/2006/relationships/image" Target="../media/image85.png"/><Relationship Id="rId5" Type="http://schemas.openxmlformats.org/officeDocument/2006/relationships/image" Target="../media/image89.jpeg"/><Relationship Id="rId10" Type="http://schemas.openxmlformats.org/officeDocument/2006/relationships/image" Target="../media/image84.jpg"/><Relationship Id="rId4" Type="http://schemas.openxmlformats.org/officeDocument/2006/relationships/audio" Target="../media/audio4.wav"/><Relationship Id="rId9" Type="http://schemas.openxmlformats.org/officeDocument/2006/relationships/slide" Target="slide58.xml"/></Relationships>
</file>

<file path=ppt/slides/_rels/slide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10.png"/></Relationships>
</file>

<file path=ppt/slides/_rels/slide60.xml.rels><?xml version="1.0" encoding="UTF-8" standalone="yes"?>
<Relationships xmlns="http://schemas.openxmlformats.org/package/2006/relationships"><Relationship Id="rId8" Type="http://schemas.openxmlformats.org/officeDocument/2006/relationships/image" Target="../media/image92.png"/><Relationship Id="rId3" Type="http://schemas.openxmlformats.org/officeDocument/2006/relationships/audio" Target="../media/audio5.wav"/><Relationship Id="rId7" Type="http://schemas.openxmlformats.org/officeDocument/2006/relationships/image" Target="../media/image94.png"/><Relationship Id="rId2" Type="http://schemas.openxmlformats.org/officeDocument/2006/relationships/notesSlide" Target="../notesSlides/notesSlide57.xml"/><Relationship Id="rId1" Type="http://schemas.openxmlformats.org/officeDocument/2006/relationships/slideLayout" Target="../slideLayouts/slideLayout3.xml"/><Relationship Id="rId6" Type="http://schemas.openxmlformats.org/officeDocument/2006/relationships/image" Target="../media/image90.png"/><Relationship Id="rId11" Type="http://schemas.openxmlformats.org/officeDocument/2006/relationships/image" Target="../media/image85.png"/><Relationship Id="rId5" Type="http://schemas.openxmlformats.org/officeDocument/2006/relationships/image" Target="../media/image93.jpeg"/><Relationship Id="rId10" Type="http://schemas.openxmlformats.org/officeDocument/2006/relationships/image" Target="../media/image84.jpg"/><Relationship Id="rId4" Type="http://schemas.openxmlformats.org/officeDocument/2006/relationships/audio" Target="../media/audio4.wav"/><Relationship Id="rId9" Type="http://schemas.openxmlformats.org/officeDocument/2006/relationships/slide" Target="slide58.xml"/></Relationships>
</file>

<file path=ppt/slides/_rels/slide61.xml.rels><?xml version="1.0" encoding="UTF-8" standalone="yes"?>
<Relationships xmlns="http://schemas.openxmlformats.org/package/2006/relationships"><Relationship Id="rId8" Type="http://schemas.openxmlformats.org/officeDocument/2006/relationships/image" Target="../media/image96.png"/><Relationship Id="rId3" Type="http://schemas.openxmlformats.org/officeDocument/2006/relationships/audio" Target="../media/audio5.wav"/><Relationship Id="rId7" Type="http://schemas.openxmlformats.org/officeDocument/2006/relationships/image" Target="../media/image94.png"/><Relationship Id="rId2" Type="http://schemas.openxmlformats.org/officeDocument/2006/relationships/notesSlide" Target="../notesSlides/notesSlide58.xml"/><Relationship Id="rId1" Type="http://schemas.openxmlformats.org/officeDocument/2006/relationships/slideLayout" Target="../slideLayouts/slideLayout3.xml"/><Relationship Id="rId6" Type="http://schemas.openxmlformats.org/officeDocument/2006/relationships/image" Target="../media/image90.png"/><Relationship Id="rId11" Type="http://schemas.openxmlformats.org/officeDocument/2006/relationships/image" Target="../media/image85.png"/><Relationship Id="rId5" Type="http://schemas.openxmlformats.org/officeDocument/2006/relationships/image" Target="../media/image95.jpeg"/><Relationship Id="rId10" Type="http://schemas.openxmlformats.org/officeDocument/2006/relationships/image" Target="../media/image84.jpg"/><Relationship Id="rId4" Type="http://schemas.openxmlformats.org/officeDocument/2006/relationships/audio" Target="../media/audio4.wav"/><Relationship Id="rId9" Type="http://schemas.openxmlformats.org/officeDocument/2006/relationships/slide" Target="slide58.xml"/></Relationships>
</file>

<file path=ppt/slides/_rels/slide62.xml.rels><?xml version="1.0" encoding="UTF-8" standalone="yes"?>
<Relationships xmlns="http://schemas.openxmlformats.org/package/2006/relationships"><Relationship Id="rId8" Type="http://schemas.openxmlformats.org/officeDocument/2006/relationships/image" Target="../media/image98.png"/><Relationship Id="rId3" Type="http://schemas.openxmlformats.org/officeDocument/2006/relationships/audio" Target="../media/audio5.wav"/><Relationship Id="rId7" Type="http://schemas.openxmlformats.org/officeDocument/2006/relationships/image" Target="../media/image96.png"/><Relationship Id="rId12" Type="http://schemas.openxmlformats.org/officeDocument/2006/relationships/image" Target="../media/image85.png"/><Relationship Id="rId2" Type="http://schemas.openxmlformats.org/officeDocument/2006/relationships/notesSlide" Target="../notesSlides/notesSlide59.xml"/><Relationship Id="rId1" Type="http://schemas.openxmlformats.org/officeDocument/2006/relationships/slideLayout" Target="../slideLayouts/slideLayout3.xml"/><Relationship Id="rId6" Type="http://schemas.openxmlformats.org/officeDocument/2006/relationships/image" Target="../media/image90.png"/><Relationship Id="rId11" Type="http://schemas.openxmlformats.org/officeDocument/2006/relationships/image" Target="../media/image99.jpeg"/><Relationship Id="rId5" Type="http://schemas.openxmlformats.org/officeDocument/2006/relationships/image" Target="../media/image97.jpeg"/><Relationship Id="rId10" Type="http://schemas.openxmlformats.org/officeDocument/2006/relationships/image" Target="../media/image84.jpg"/><Relationship Id="rId4" Type="http://schemas.openxmlformats.org/officeDocument/2006/relationships/audio" Target="../media/audio4.wav"/><Relationship Id="rId9" Type="http://schemas.openxmlformats.org/officeDocument/2006/relationships/slide" Target="slide63.xml"/></Relationships>
</file>

<file path=ppt/slides/_rels/slide63.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image" Target="../media/image101.png"/><Relationship Id="rId7" Type="http://schemas.openxmlformats.org/officeDocument/2006/relationships/image" Target="../media/image94.png"/><Relationship Id="rId2" Type="http://schemas.openxmlformats.org/officeDocument/2006/relationships/image" Target="../media/image100.jpeg"/><Relationship Id="rId1" Type="http://schemas.openxmlformats.org/officeDocument/2006/relationships/slideLayout" Target="../slideLayouts/slideLayout3.xml"/><Relationship Id="rId6" Type="http://schemas.openxmlformats.org/officeDocument/2006/relationships/image" Target="../media/image103.png"/><Relationship Id="rId5" Type="http://schemas.openxmlformats.org/officeDocument/2006/relationships/image" Target="../media/image102.png"/><Relationship Id="rId4" Type="http://schemas.openxmlformats.org/officeDocument/2006/relationships/image" Target="../media/image90.png"/></Relationships>
</file>

<file path=ppt/slides/_rels/slide64.xml.rels><?xml version="1.0" encoding="UTF-8" standalone="yes"?>
<Relationships xmlns="http://schemas.openxmlformats.org/package/2006/relationships"><Relationship Id="rId3" Type="http://schemas.openxmlformats.org/officeDocument/2006/relationships/image" Target="../media/image104.jpg"/><Relationship Id="rId2" Type="http://schemas.openxmlformats.org/officeDocument/2006/relationships/notesSlide" Target="../notesSlides/notesSlide60.xml"/><Relationship Id="rId1" Type="http://schemas.openxmlformats.org/officeDocument/2006/relationships/slideLayout" Target="../slideLayouts/slideLayout3.xml"/><Relationship Id="rId4" Type="http://schemas.openxmlformats.org/officeDocument/2006/relationships/image" Target="../media/image105.png"/></Relationships>
</file>

<file path=ppt/slides/_rels/slide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7"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video game&#10;&#10;Description automatically generated with low confidence">
            <a:extLst>
              <a:ext uri="{FF2B5EF4-FFF2-40B4-BE49-F238E27FC236}">
                <a16:creationId xmlns:a16="http://schemas.microsoft.com/office/drawing/2014/main" id="{40E3A9F1-4B85-1518-8581-A479D2F012E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057" y="22532"/>
            <a:ext cx="12111888" cy="6812937"/>
          </a:xfrm>
          <a:prstGeom prst="rect">
            <a:avLst/>
          </a:prstGeom>
        </p:spPr>
      </p:pic>
      <p:sp>
        <p:nvSpPr>
          <p:cNvPr id="4" name="Rectangle 3">
            <a:extLst>
              <a:ext uri="{FF2B5EF4-FFF2-40B4-BE49-F238E27FC236}">
                <a16:creationId xmlns:a16="http://schemas.microsoft.com/office/drawing/2014/main" id="{6F87CAA1-2A30-15DE-46EF-BC77529C41F0}"/>
              </a:ext>
            </a:extLst>
          </p:cNvPr>
          <p:cNvSpPr>
            <a:spLocks noChangeArrowheads="1"/>
          </p:cNvSpPr>
          <p:nvPr/>
        </p:nvSpPr>
        <p:spPr bwMode="auto">
          <a:xfrm>
            <a:off x="2020396" y="1288354"/>
            <a:ext cx="8151210" cy="453636"/>
          </a:xfrm>
          <a:prstGeom prst="rect">
            <a:avLst/>
          </a:prstGeom>
          <a:noFill/>
          <a:ln>
            <a:noFill/>
          </a:ln>
          <a:effec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defRPr/>
            </a:pPr>
            <a:r>
              <a:rPr lang="en-US" altLang="en-US" sz="2381" b="1">
                <a:solidFill>
                  <a:srgbClr val="002060"/>
                </a:solidFill>
                <a:latin typeface="Times New Roman" panose="02020603050405020304" pitchFamily="18" charset="0"/>
                <a:cs typeface="Times New Roman" panose="02020603050405020304" pitchFamily="18" charset="0"/>
              </a:rPr>
              <a:t>ỦY BAN NHÂN DÂN QUẬN LONG BIÊN</a:t>
            </a:r>
          </a:p>
          <a:p>
            <a:pPr algn="ctr">
              <a:spcBef>
                <a:spcPct val="0"/>
              </a:spcBef>
              <a:buFontTx/>
              <a:buNone/>
              <a:defRPr/>
            </a:pPr>
            <a:r>
              <a:rPr lang="en-US" altLang="en-US" sz="2381" b="1">
                <a:solidFill>
                  <a:srgbClr val="002060"/>
                </a:solidFill>
                <a:latin typeface="Times New Roman" panose="02020603050405020304" pitchFamily="18" charset="0"/>
                <a:cs typeface="Times New Roman" panose="02020603050405020304" pitchFamily="18" charset="0"/>
              </a:rPr>
              <a:t>TRƯỜNG TIỂU HỌC ĐÔ THỊ VIỆT HƯNG</a:t>
            </a:r>
          </a:p>
        </p:txBody>
      </p:sp>
      <p:sp>
        <p:nvSpPr>
          <p:cNvPr id="5" name="Rectangle 4">
            <a:extLst>
              <a:ext uri="{FF2B5EF4-FFF2-40B4-BE49-F238E27FC236}">
                <a16:creationId xmlns:a16="http://schemas.microsoft.com/office/drawing/2014/main" id="{9C042B2C-75C6-02A5-EC11-D148A90624DC}"/>
              </a:ext>
            </a:extLst>
          </p:cNvPr>
          <p:cNvSpPr/>
          <p:nvPr/>
        </p:nvSpPr>
        <p:spPr>
          <a:xfrm>
            <a:off x="1843414" y="3933681"/>
            <a:ext cx="8505176" cy="2807885"/>
          </a:xfrm>
          <a:prstGeom prst="rect">
            <a:avLst/>
          </a:prstGeom>
          <a:noFill/>
        </p:spPr>
        <p:txBody>
          <a:bodyPr spcFirstLastPara="1" wrap="none">
            <a:prstTxWarp prst="textArchUp">
              <a:avLst>
                <a:gd name="adj" fmla="val 10750156"/>
              </a:avLst>
            </a:prstTxWarp>
            <a:spAutoFit/>
          </a:bodyPr>
          <a:lstStyle/>
          <a:p>
            <a:pPr algn="ctr" eaLnBrk="1" hangingPunct="1">
              <a:spcBef>
                <a:spcPct val="50000"/>
              </a:spcBef>
              <a:defRPr/>
            </a:pPr>
            <a:r>
              <a:rPr lang="en-US" sz="5359" b="1" dirty="0">
                <a:ln w="24500" cmpd="dbl">
                  <a:solidFill>
                    <a:schemeClr val="accent2">
                      <a:shade val="85000"/>
                      <a:satMod val="155000"/>
                    </a:schemeClr>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BÀI GIẢNG ĐIỆN TỬ</a:t>
            </a:r>
          </a:p>
          <a:p>
            <a:pPr algn="ctr" eaLnBrk="1" hangingPunct="1">
              <a:spcBef>
                <a:spcPct val="50000"/>
              </a:spcBef>
              <a:defRPr/>
            </a:pPr>
            <a:r>
              <a:rPr lang="en-US" sz="5359" b="1">
                <a:ln w="24500" cmpd="dbl">
                  <a:solidFill>
                    <a:schemeClr val="accent2">
                      <a:shade val="85000"/>
                      <a:satMod val="155000"/>
                    </a:schemeClr>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KHỐI </a:t>
            </a:r>
            <a:r>
              <a:rPr lang="en-US" sz="5359" b="1" dirty="0">
                <a:ln w="24500" cmpd="dbl">
                  <a:solidFill>
                    <a:schemeClr val="accent2">
                      <a:shade val="85000"/>
                      <a:satMod val="155000"/>
                    </a:schemeClr>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3</a:t>
            </a:r>
          </a:p>
        </p:txBody>
      </p:sp>
      <p:pic>
        <p:nvPicPr>
          <p:cNvPr id="6" name="Hình ảnh 3">
            <a:extLst>
              <a:ext uri="{FF2B5EF4-FFF2-40B4-BE49-F238E27FC236}">
                <a16:creationId xmlns:a16="http://schemas.microsoft.com/office/drawing/2014/main" id="{1D06DA11-F90D-FF11-5748-7BDE94480BF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54813" y="833818"/>
            <a:ext cx="1300004" cy="1333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Hình chữ nhật 1">
            <a:extLst>
              <a:ext uri="{FF2B5EF4-FFF2-40B4-BE49-F238E27FC236}">
                <a16:creationId xmlns:a16="http://schemas.microsoft.com/office/drawing/2014/main" id="{2ED74E39-3004-EA47-095A-D77D1F42A02C}"/>
              </a:ext>
            </a:extLst>
          </p:cNvPr>
          <p:cNvSpPr/>
          <p:nvPr/>
        </p:nvSpPr>
        <p:spPr>
          <a:xfrm>
            <a:off x="3739364" y="4892575"/>
            <a:ext cx="4543395" cy="1014946"/>
          </a:xfrm>
          <a:prstGeom prst="rect">
            <a:avLst/>
          </a:prstGeom>
          <a:noFill/>
        </p:spPr>
        <p:txBody>
          <a:bodyPr wrap="none" lIns="90727" tIns="45365" rIns="90727" bIns="45365">
            <a:spAutoFit/>
          </a:bodyPr>
          <a:lstStyle/>
          <a:p>
            <a:pPr algn="ctr">
              <a:defRPr/>
            </a:pPr>
            <a:r>
              <a:rPr lang="en-US" sz="6000" b="1" dirty="0">
                <a:ln w="10160">
                  <a:solidFill>
                    <a:schemeClr val="accent6">
                      <a:lumMod val="50000"/>
                    </a:schemeClr>
                  </a:solidFill>
                  <a:prstDash val="solid"/>
                </a:ln>
                <a:solidFill>
                  <a:srgbClr val="FFC000"/>
                </a:solidFill>
                <a:effectLst>
                  <a:outerShdw blurRad="38100" dist="22860" dir="5400000" algn="tl" rotWithShape="0">
                    <a:srgbClr val="000000">
                      <a:alpha val="30000"/>
                    </a:srgbClr>
                  </a:outerShdw>
                </a:effectLst>
                <a:cs typeface="Arial" panose="020B0604020202020204" pitchFamily="34" charset="0"/>
              </a:rPr>
              <a:t>MÔN: TNXH</a:t>
            </a:r>
            <a:endParaRPr lang="vi-VN" sz="6000" b="1" dirty="0">
              <a:ln w="10160">
                <a:solidFill>
                  <a:schemeClr val="accent6">
                    <a:lumMod val="50000"/>
                  </a:schemeClr>
                </a:solidFill>
                <a:prstDash val="solid"/>
              </a:ln>
              <a:solidFill>
                <a:srgbClr val="FFC000"/>
              </a:solidFill>
              <a:effectLst>
                <a:outerShdw blurRad="38100" dist="22860" dir="5400000" algn="tl" rotWithShape="0">
                  <a:srgbClr val="000000">
                    <a:alpha val="30000"/>
                  </a:srgbClr>
                </a:outerShdw>
              </a:effectLst>
              <a:cs typeface="Arial" panose="020B0604020202020204" pitchFamily="34" charset="0"/>
            </a:endParaRPr>
          </a:p>
        </p:txBody>
      </p:sp>
    </p:spTree>
    <p:extLst>
      <p:ext uri="{BB962C8B-B14F-4D97-AF65-F5344CB8AC3E}">
        <p14:creationId xmlns:p14="http://schemas.microsoft.com/office/powerpoint/2010/main" val="33306342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lum/>
          </a:blip>
          <a:srcRect/>
          <a:stretch>
            <a:fillRect t="-10000"/>
          </a:stretch>
        </a:blipFill>
        <a:effectLst/>
      </p:bgPr>
    </p:bg>
    <p:spTree>
      <p:nvGrpSpPr>
        <p:cNvPr id="1" name="Shape 157"/>
        <p:cNvGrpSpPr/>
        <p:nvPr/>
      </p:nvGrpSpPr>
      <p:grpSpPr>
        <a:xfrm>
          <a:off x="0" y="0"/>
          <a:ext cx="0" cy="0"/>
          <a:chOff x="0" y="0"/>
          <a:chExt cx="0" cy="0"/>
        </a:xfrm>
      </p:grpSpPr>
      <p:sp>
        <p:nvSpPr>
          <p:cNvPr id="158" name="Google Shape;158;p21"/>
          <p:cNvSpPr/>
          <p:nvPr/>
        </p:nvSpPr>
        <p:spPr>
          <a:xfrm>
            <a:off x="7242923" y="2644814"/>
            <a:ext cx="4949077" cy="4213185"/>
          </a:xfrm>
          <a:prstGeom prst="rect">
            <a:avLst/>
          </a:prstGeom>
          <a:solidFill>
            <a:srgbClr val="FFFAF7"/>
          </a:solidFill>
          <a:ln>
            <a:noFill/>
          </a:ln>
        </p:spPr>
        <p:txBody>
          <a:bodyPr spcFirstLastPara="1" wrap="square" lIns="91425" tIns="45700" rIns="91425" bIns="45700" anchor="ctr" anchorCtr="0">
            <a:noAutofit/>
          </a:bodyPr>
          <a:lstStyle/>
          <a:p>
            <a:pPr marL="0" marR="0" lvl="0" indent="0" rtl="0">
              <a:lnSpc>
                <a:spcPct val="100000"/>
              </a:lnSpc>
              <a:spcBef>
                <a:spcPts val="0"/>
              </a:spcBef>
              <a:spcAft>
                <a:spcPts val="0"/>
              </a:spcAft>
              <a:buNone/>
            </a:pPr>
            <a:endParaRPr sz="2600" b="0" i="0" u="none" strike="noStrike" cap="none">
              <a:solidFill>
                <a:schemeClr val="lt1"/>
              </a:solidFill>
              <a:latin typeface="UTM Avo" panose="02040603050506020204" pitchFamily="18" charset="0"/>
              <a:sym typeface="Arial"/>
            </a:endParaRPr>
          </a:p>
        </p:txBody>
      </p:sp>
      <p:sp>
        <p:nvSpPr>
          <p:cNvPr id="159" name="Google Shape;159;p21"/>
          <p:cNvSpPr/>
          <p:nvPr/>
        </p:nvSpPr>
        <p:spPr>
          <a:xfrm>
            <a:off x="1" y="1600200"/>
            <a:ext cx="12199740" cy="641171"/>
          </a:xfrm>
          <a:prstGeom prst="rect">
            <a:avLst/>
          </a:prstGeom>
          <a:solidFill>
            <a:srgbClr val="A8D08C"/>
          </a:solidFill>
          <a:ln w="25400" cap="flat" cmpd="sng">
            <a:solidFill>
              <a:srgbClr val="E1EFD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2600" b="0" i="0" u="none" strike="noStrike" cap="none">
                <a:solidFill>
                  <a:schemeClr val="dk1"/>
                </a:solidFill>
                <a:latin typeface="UTM Avo" panose="02040603050506020204" pitchFamily="18" charset="0"/>
                <a:sym typeface="Arial"/>
              </a:rPr>
              <a:t>Một số loài cây có rễ cọc </a:t>
            </a:r>
            <a:endParaRPr sz="2600">
              <a:latin typeface="UTM Avo" panose="02040603050506020204" pitchFamily="18" charset="0"/>
            </a:endParaRPr>
          </a:p>
        </p:txBody>
      </p:sp>
      <p:sp>
        <p:nvSpPr>
          <p:cNvPr id="160" name="Google Shape;160;p21"/>
          <p:cNvSpPr/>
          <p:nvPr/>
        </p:nvSpPr>
        <p:spPr>
          <a:xfrm>
            <a:off x="254562" y="5971026"/>
            <a:ext cx="2292811" cy="579128"/>
          </a:xfrm>
          <a:prstGeom prst="roundRect">
            <a:avLst>
              <a:gd name="adj" fmla="val 16667"/>
            </a:avLst>
          </a:prstGeom>
          <a:solidFill>
            <a:srgbClr val="FFCC66"/>
          </a:solidFill>
          <a:ln w="25400" cap="flat" cmpd="sng">
            <a:solidFill>
              <a:srgbClr val="42719B"/>
            </a:solidFill>
            <a:prstDash val="solid"/>
            <a:round/>
            <a:headEnd type="none" w="sm" len="sm"/>
            <a:tailEnd type="none" w="sm" len="sm"/>
          </a:ln>
        </p:spPr>
        <p:txBody>
          <a:bodyPr spcFirstLastPara="1" wrap="square" lIns="91425" tIns="45700" rIns="91425" bIns="45700" anchor="ctr" anchorCtr="0">
            <a:noAutofit/>
          </a:bodyPr>
          <a:lstStyle/>
          <a:p>
            <a:pPr marL="0" marR="0" lvl="0" indent="0" rtl="0">
              <a:lnSpc>
                <a:spcPct val="100000"/>
              </a:lnSpc>
              <a:spcBef>
                <a:spcPts val="0"/>
              </a:spcBef>
              <a:spcAft>
                <a:spcPts val="0"/>
              </a:spcAft>
              <a:buNone/>
            </a:pPr>
            <a:r>
              <a:rPr lang="en-US" sz="2600" b="0" i="0" u="none" strike="noStrike" cap="none">
                <a:solidFill>
                  <a:schemeClr val="dk1"/>
                </a:solidFill>
                <a:latin typeface="UTM Avo" panose="02040603050506020204" pitchFamily="18" charset="0"/>
                <a:sym typeface="Arial"/>
              </a:rPr>
              <a:t>Cây rau cải</a:t>
            </a:r>
            <a:endParaRPr sz="2600">
              <a:latin typeface="UTM Avo" panose="02040603050506020204" pitchFamily="18" charset="0"/>
            </a:endParaRPr>
          </a:p>
        </p:txBody>
      </p:sp>
      <p:sp>
        <p:nvSpPr>
          <p:cNvPr id="161" name="Google Shape;161;p21"/>
          <p:cNvSpPr/>
          <p:nvPr/>
        </p:nvSpPr>
        <p:spPr>
          <a:xfrm>
            <a:off x="3505649" y="5971025"/>
            <a:ext cx="2292811" cy="579128"/>
          </a:xfrm>
          <a:prstGeom prst="roundRect">
            <a:avLst>
              <a:gd name="adj" fmla="val 16667"/>
            </a:avLst>
          </a:prstGeom>
          <a:solidFill>
            <a:srgbClr val="FFCC66"/>
          </a:solidFill>
          <a:ln w="25400" cap="flat" cmpd="sng">
            <a:solidFill>
              <a:srgbClr val="42719B"/>
            </a:solidFill>
            <a:prstDash val="solid"/>
            <a:round/>
            <a:headEnd type="none" w="sm" len="sm"/>
            <a:tailEnd type="none" w="sm" len="sm"/>
          </a:ln>
        </p:spPr>
        <p:txBody>
          <a:bodyPr spcFirstLastPara="1" wrap="square" lIns="91425" tIns="45700" rIns="91425" bIns="45700" anchor="ctr" anchorCtr="0">
            <a:noAutofit/>
          </a:bodyPr>
          <a:lstStyle/>
          <a:p>
            <a:pPr marL="0" marR="0" lvl="0" indent="0" rtl="0">
              <a:lnSpc>
                <a:spcPct val="100000"/>
              </a:lnSpc>
              <a:spcBef>
                <a:spcPts val="0"/>
              </a:spcBef>
              <a:spcAft>
                <a:spcPts val="0"/>
              </a:spcAft>
              <a:buNone/>
            </a:pPr>
            <a:r>
              <a:rPr lang="en-US" sz="2600" b="0" i="0" u="none" strike="noStrike" cap="none">
                <a:solidFill>
                  <a:schemeClr val="dk1"/>
                </a:solidFill>
                <a:latin typeface="UTM Avo" panose="02040603050506020204" pitchFamily="18" charset="0"/>
                <a:sym typeface="Arial"/>
              </a:rPr>
              <a:t>Cây rau dền</a:t>
            </a:r>
            <a:endParaRPr sz="2600">
              <a:latin typeface="UTM Avo" panose="02040603050506020204" pitchFamily="18" charset="0"/>
            </a:endParaRPr>
          </a:p>
        </p:txBody>
      </p:sp>
      <p:sp>
        <p:nvSpPr>
          <p:cNvPr id="162" name="Google Shape;162;p21"/>
          <p:cNvSpPr/>
          <p:nvPr/>
        </p:nvSpPr>
        <p:spPr>
          <a:xfrm>
            <a:off x="6614396" y="5974072"/>
            <a:ext cx="2292811" cy="579128"/>
          </a:xfrm>
          <a:prstGeom prst="roundRect">
            <a:avLst>
              <a:gd name="adj" fmla="val 16667"/>
            </a:avLst>
          </a:prstGeom>
          <a:solidFill>
            <a:srgbClr val="FFCC66"/>
          </a:solidFill>
          <a:ln w="25400" cap="flat" cmpd="sng">
            <a:solidFill>
              <a:srgbClr val="42719B"/>
            </a:solidFill>
            <a:prstDash val="solid"/>
            <a:round/>
            <a:headEnd type="none" w="sm" len="sm"/>
            <a:tailEnd type="none" w="sm" len="sm"/>
          </a:ln>
        </p:spPr>
        <p:txBody>
          <a:bodyPr spcFirstLastPara="1" wrap="square" lIns="91425" tIns="45700" rIns="91425" bIns="45700" anchor="ctr" anchorCtr="0">
            <a:noAutofit/>
          </a:bodyPr>
          <a:lstStyle/>
          <a:p>
            <a:pPr marL="0" marR="0" lvl="0" indent="0" rtl="0">
              <a:lnSpc>
                <a:spcPct val="100000"/>
              </a:lnSpc>
              <a:spcBef>
                <a:spcPts val="0"/>
              </a:spcBef>
              <a:spcAft>
                <a:spcPts val="0"/>
              </a:spcAft>
              <a:buNone/>
            </a:pPr>
            <a:r>
              <a:rPr lang="en-US" sz="2600" b="0" i="0" u="none" strike="noStrike" cap="none">
                <a:solidFill>
                  <a:schemeClr val="dk1"/>
                </a:solidFill>
                <a:latin typeface="UTM Avo" panose="02040603050506020204" pitchFamily="18" charset="0"/>
                <a:sym typeface="Arial"/>
              </a:rPr>
              <a:t>Cây chanh </a:t>
            </a:r>
            <a:endParaRPr sz="2600">
              <a:latin typeface="UTM Avo" panose="02040603050506020204" pitchFamily="18" charset="0"/>
            </a:endParaRPr>
          </a:p>
        </p:txBody>
      </p:sp>
      <p:sp>
        <p:nvSpPr>
          <p:cNvPr id="163" name="Google Shape;163;p21"/>
          <p:cNvSpPr/>
          <p:nvPr/>
        </p:nvSpPr>
        <p:spPr>
          <a:xfrm>
            <a:off x="9659897" y="5971025"/>
            <a:ext cx="2292811" cy="579128"/>
          </a:xfrm>
          <a:prstGeom prst="roundRect">
            <a:avLst>
              <a:gd name="adj" fmla="val 16667"/>
            </a:avLst>
          </a:prstGeom>
          <a:solidFill>
            <a:srgbClr val="FFCC66"/>
          </a:solidFill>
          <a:ln w="25400" cap="flat" cmpd="sng">
            <a:solidFill>
              <a:srgbClr val="42719B"/>
            </a:solidFill>
            <a:prstDash val="solid"/>
            <a:round/>
            <a:headEnd type="none" w="sm" len="sm"/>
            <a:tailEnd type="none" w="sm" len="sm"/>
          </a:ln>
        </p:spPr>
        <p:txBody>
          <a:bodyPr spcFirstLastPara="1" wrap="square" lIns="91425" tIns="45700" rIns="91425" bIns="45700" anchor="ctr" anchorCtr="0">
            <a:noAutofit/>
          </a:bodyPr>
          <a:lstStyle/>
          <a:p>
            <a:pPr marL="0" marR="0" lvl="0" indent="0" rtl="0">
              <a:lnSpc>
                <a:spcPct val="100000"/>
              </a:lnSpc>
              <a:spcBef>
                <a:spcPts val="0"/>
              </a:spcBef>
              <a:spcAft>
                <a:spcPts val="0"/>
              </a:spcAft>
              <a:buNone/>
            </a:pPr>
            <a:r>
              <a:rPr lang="en-US" sz="2600" b="0" i="0" u="none" strike="noStrike" cap="none">
                <a:solidFill>
                  <a:schemeClr val="dk1"/>
                </a:solidFill>
                <a:latin typeface="UTM Avo" panose="02040603050506020204" pitchFamily="18" charset="0"/>
                <a:sym typeface="Arial"/>
              </a:rPr>
              <a:t>Cây đậu </a:t>
            </a:r>
            <a:endParaRPr sz="2600">
              <a:latin typeface="UTM Avo" panose="02040603050506020204" pitchFamily="18" charset="0"/>
            </a:endParaRPr>
          </a:p>
        </p:txBody>
      </p:sp>
      <p:pic>
        <p:nvPicPr>
          <p:cNvPr id="164" name="Google Shape;164;p21"/>
          <p:cNvPicPr preferRelativeResize="0"/>
          <p:nvPr/>
        </p:nvPicPr>
        <p:blipFill rotWithShape="1">
          <a:blip r:embed="rId4">
            <a:alphaModFix/>
          </a:blip>
          <a:srcRect/>
          <a:stretch/>
        </p:blipFill>
        <p:spPr>
          <a:xfrm>
            <a:off x="-15810" y="2778896"/>
            <a:ext cx="2833554" cy="2809370"/>
          </a:xfrm>
          <a:prstGeom prst="roundRect">
            <a:avLst>
              <a:gd name="adj" fmla="val 16667"/>
            </a:avLst>
          </a:prstGeom>
          <a:noFill/>
          <a:ln>
            <a:noFill/>
          </a:ln>
        </p:spPr>
      </p:pic>
      <p:pic>
        <p:nvPicPr>
          <p:cNvPr id="165" name="Google Shape;165;p21"/>
          <p:cNvPicPr preferRelativeResize="0"/>
          <p:nvPr/>
        </p:nvPicPr>
        <p:blipFill rotWithShape="1">
          <a:blip r:embed="rId5">
            <a:alphaModFix/>
          </a:blip>
          <a:srcRect l="712" t="-315" r="19999" b="4426"/>
          <a:stretch/>
        </p:blipFill>
        <p:spPr>
          <a:xfrm>
            <a:off x="3195372" y="2778896"/>
            <a:ext cx="2913366" cy="2809370"/>
          </a:xfrm>
          <a:prstGeom prst="roundRect">
            <a:avLst>
              <a:gd name="adj" fmla="val 16667"/>
            </a:avLst>
          </a:prstGeom>
          <a:noFill/>
          <a:ln>
            <a:noFill/>
          </a:ln>
        </p:spPr>
      </p:pic>
      <p:pic>
        <p:nvPicPr>
          <p:cNvPr id="166" name="Google Shape;166;p21"/>
          <p:cNvPicPr preferRelativeResize="0"/>
          <p:nvPr/>
        </p:nvPicPr>
        <p:blipFill rotWithShape="1">
          <a:blip r:embed="rId6">
            <a:alphaModFix/>
          </a:blip>
          <a:srcRect r="21187"/>
          <a:stretch/>
        </p:blipFill>
        <p:spPr>
          <a:xfrm>
            <a:off x="6402104" y="2814039"/>
            <a:ext cx="2717395" cy="2809370"/>
          </a:xfrm>
          <a:prstGeom prst="roundRect">
            <a:avLst>
              <a:gd name="adj" fmla="val 16667"/>
            </a:avLst>
          </a:prstGeom>
          <a:noFill/>
          <a:ln>
            <a:noFill/>
          </a:ln>
        </p:spPr>
      </p:pic>
      <p:pic>
        <p:nvPicPr>
          <p:cNvPr id="167" name="Google Shape;167;p21"/>
          <p:cNvPicPr preferRelativeResize="0"/>
          <p:nvPr/>
        </p:nvPicPr>
        <p:blipFill rotWithShape="1">
          <a:blip r:embed="rId7">
            <a:alphaModFix/>
          </a:blip>
          <a:srcRect r="29787"/>
          <a:stretch/>
        </p:blipFill>
        <p:spPr>
          <a:xfrm>
            <a:off x="9412865" y="2778896"/>
            <a:ext cx="2786875" cy="2877659"/>
          </a:xfrm>
          <a:prstGeom prst="roundRect">
            <a:avLst>
              <a:gd name="adj" fmla="val 16667"/>
            </a:avLst>
          </a:prstGeom>
          <a:noFill/>
          <a:ln>
            <a:noFill/>
          </a:ln>
        </p:spPr>
      </p:pic>
    </p:spTree>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lum/>
          </a:blip>
          <a:srcRect/>
          <a:stretch>
            <a:fillRect t="-10000"/>
          </a:stretch>
        </a:blipFill>
        <a:effectLst/>
      </p:bgPr>
    </p:bg>
    <p:spTree>
      <p:nvGrpSpPr>
        <p:cNvPr id="1" name="Shape 175"/>
        <p:cNvGrpSpPr/>
        <p:nvPr/>
      </p:nvGrpSpPr>
      <p:grpSpPr>
        <a:xfrm>
          <a:off x="0" y="0"/>
          <a:ext cx="0" cy="0"/>
          <a:chOff x="0" y="0"/>
          <a:chExt cx="0" cy="0"/>
        </a:xfrm>
      </p:grpSpPr>
      <p:sp>
        <p:nvSpPr>
          <p:cNvPr id="176" name="Google Shape;176;p23"/>
          <p:cNvSpPr txBox="1"/>
          <p:nvPr/>
        </p:nvSpPr>
        <p:spPr>
          <a:xfrm>
            <a:off x="457200" y="2118360"/>
            <a:ext cx="4572000" cy="2677616"/>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en-US" sz="2400" b="1" i="0" u="none" strike="noStrike" cap="none">
                <a:solidFill>
                  <a:srgbClr val="000000"/>
                </a:solidFill>
                <a:latin typeface="UTM Avo" panose="02040603050506020204" pitchFamily="18" charset="0"/>
                <a:sym typeface="Arial"/>
              </a:rPr>
              <a:t>Làm việc nhóm đôi: </a:t>
            </a:r>
          </a:p>
          <a:p>
            <a:pPr marL="0" marR="0" lvl="0" indent="0" algn="l" rtl="0">
              <a:lnSpc>
                <a:spcPct val="150000"/>
              </a:lnSpc>
              <a:spcBef>
                <a:spcPts val="0"/>
              </a:spcBef>
              <a:spcAft>
                <a:spcPts val="0"/>
              </a:spcAft>
              <a:buNone/>
            </a:pPr>
            <a:r>
              <a:rPr lang="en-US" sz="2400" i="0" u="none" strike="noStrike" cap="none">
                <a:solidFill>
                  <a:srgbClr val="000000"/>
                </a:solidFill>
                <a:latin typeface="UTM Avo" panose="02040603050506020204" pitchFamily="18" charset="0"/>
                <a:sym typeface="Arial"/>
              </a:rPr>
              <a:t>Quan sát hình cây cà chua ở trang 63 SGK, trả lời câu hỏi: </a:t>
            </a:r>
            <a:endParaRPr sz="2400">
              <a:latin typeface="UTM Avo" panose="02040603050506020204" pitchFamily="18" charset="0"/>
            </a:endParaRPr>
          </a:p>
          <a:p>
            <a:pPr marL="0" marR="0" lvl="0" indent="0" algn="l" rtl="0">
              <a:lnSpc>
                <a:spcPct val="150000"/>
              </a:lnSpc>
              <a:spcBef>
                <a:spcPts val="0"/>
              </a:spcBef>
              <a:spcAft>
                <a:spcPts val="0"/>
              </a:spcAft>
              <a:buNone/>
            </a:pPr>
            <a:r>
              <a:rPr lang="en-US" sz="2400" b="1" i="1" u="none" strike="noStrike" cap="none">
                <a:solidFill>
                  <a:srgbClr val="000000"/>
                </a:solidFill>
                <a:latin typeface="UTM Avo" panose="02040603050506020204" pitchFamily="18" charset="0"/>
                <a:sym typeface="Arial"/>
              </a:rPr>
              <a:t>Rễ cây có chức năng gì?</a:t>
            </a:r>
            <a:endParaRPr sz="2400" b="1">
              <a:latin typeface="UTM Avo" panose="02040603050506020204" pitchFamily="18" charset="0"/>
            </a:endParaRPr>
          </a:p>
          <a:p>
            <a:pPr marL="0" marR="0" lvl="0" indent="0" algn="l" rtl="0">
              <a:lnSpc>
                <a:spcPct val="100000"/>
              </a:lnSpc>
              <a:spcBef>
                <a:spcPts val="0"/>
              </a:spcBef>
              <a:spcAft>
                <a:spcPts val="0"/>
              </a:spcAft>
              <a:buNone/>
            </a:pPr>
            <a:endParaRPr sz="2400" i="0" u="none" strike="noStrike" cap="none">
              <a:solidFill>
                <a:srgbClr val="000000"/>
              </a:solidFill>
              <a:latin typeface="UTM Avo" panose="02040603050506020204" pitchFamily="18" charset="0"/>
              <a:sym typeface="Arial"/>
            </a:endParaRPr>
          </a:p>
        </p:txBody>
      </p:sp>
      <p:pic>
        <p:nvPicPr>
          <p:cNvPr id="177" name="Google Shape;177;p23"/>
          <p:cNvPicPr preferRelativeResize="0"/>
          <p:nvPr/>
        </p:nvPicPr>
        <p:blipFill rotWithShape="1">
          <a:blip r:embed="rId4">
            <a:alphaModFix/>
          </a:blip>
          <a:srcRect l="19928" t="15190" r="15704"/>
          <a:stretch/>
        </p:blipFill>
        <p:spPr>
          <a:xfrm>
            <a:off x="5257800" y="609600"/>
            <a:ext cx="6934200" cy="6248400"/>
          </a:xfrm>
          <a:prstGeom prst="rect">
            <a:avLst/>
          </a:prstGeom>
          <a:noFill/>
          <a:ln>
            <a:noFill/>
          </a:ln>
        </p:spPr>
      </p:pic>
      <p:sp>
        <p:nvSpPr>
          <p:cNvPr id="178" name="Google Shape;178;p23"/>
          <p:cNvSpPr txBox="1"/>
          <p:nvPr/>
        </p:nvSpPr>
        <p:spPr>
          <a:xfrm>
            <a:off x="304800" y="1447800"/>
            <a:ext cx="14061440" cy="49240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600" i="0" u="none" strike="noStrike" cap="none">
                <a:solidFill>
                  <a:srgbClr val="C00000"/>
                </a:solidFill>
                <a:latin typeface="UTM Avo" panose="02040603050506020204" pitchFamily="18" charset="0"/>
                <a:sym typeface="Arial"/>
              </a:rPr>
              <a:t>HĐ 2. Chức năng của rễ cây </a:t>
            </a:r>
            <a:endParaRPr sz="2600">
              <a:latin typeface="UTM Avo" panose="02040603050506020204" pitchFamily="18" charset="0"/>
            </a:endParaRPr>
          </a:p>
        </p:txBody>
      </p:sp>
    </p:spTree>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lum/>
          </a:blip>
          <a:srcRect/>
          <a:stretch>
            <a:fillRect t="-10000"/>
          </a:stretch>
        </a:blipFill>
        <a:effectLst/>
      </p:bgPr>
    </p:bg>
    <p:spTree>
      <p:nvGrpSpPr>
        <p:cNvPr id="1" name="Shape 182"/>
        <p:cNvGrpSpPr/>
        <p:nvPr/>
      </p:nvGrpSpPr>
      <p:grpSpPr>
        <a:xfrm>
          <a:off x="0" y="0"/>
          <a:ext cx="0" cy="0"/>
          <a:chOff x="0" y="0"/>
          <a:chExt cx="0" cy="0"/>
        </a:xfrm>
      </p:grpSpPr>
      <p:sp>
        <p:nvSpPr>
          <p:cNvPr id="183" name="Google Shape;183;p24"/>
          <p:cNvSpPr txBox="1"/>
          <p:nvPr/>
        </p:nvSpPr>
        <p:spPr>
          <a:xfrm>
            <a:off x="762000" y="1419723"/>
            <a:ext cx="9416940" cy="49240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600" i="0" u="none" strike="noStrike" cap="none">
                <a:solidFill>
                  <a:srgbClr val="C00000"/>
                </a:solidFill>
                <a:latin typeface="UTM Avo" panose="02040603050506020204" pitchFamily="18" charset="0"/>
                <a:sym typeface="Arial"/>
              </a:rPr>
              <a:t>HĐ 2. Chức năng của rễ cây </a:t>
            </a:r>
            <a:endParaRPr sz="2600">
              <a:latin typeface="UTM Avo" panose="02040603050506020204" pitchFamily="18" charset="0"/>
            </a:endParaRPr>
          </a:p>
        </p:txBody>
      </p:sp>
      <p:pic>
        <p:nvPicPr>
          <p:cNvPr id="184" name="Google Shape;184;p24"/>
          <p:cNvPicPr preferRelativeResize="0"/>
          <p:nvPr/>
        </p:nvPicPr>
        <p:blipFill rotWithShape="1">
          <a:blip r:embed="rId4">
            <a:alphaModFix/>
          </a:blip>
          <a:srcRect/>
          <a:stretch/>
        </p:blipFill>
        <p:spPr>
          <a:xfrm>
            <a:off x="2482347" y="1775936"/>
            <a:ext cx="3161603" cy="5310664"/>
          </a:xfrm>
          <a:prstGeom prst="rect">
            <a:avLst/>
          </a:prstGeom>
          <a:noFill/>
          <a:ln>
            <a:noFill/>
          </a:ln>
        </p:spPr>
      </p:pic>
      <p:sp>
        <p:nvSpPr>
          <p:cNvPr id="185" name="Google Shape;185;p24"/>
          <p:cNvSpPr/>
          <p:nvPr/>
        </p:nvSpPr>
        <p:spPr>
          <a:xfrm rot="-8606319" flipH="1">
            <a:off x="1933196" y="6119533"/>
            <a:ext cx="1098303" cy="385368"/>
          </a:xfrm>
          <a:prstGeom prst="curvedDownArrow">
            <a:avLst>
              <a:gd name="adj1" fmla="val 25000"/>
              <a:gd name="adj2" fmla="val 50000"/>
              <a:gd name="adj3" fmla="val 25000"/>
            </a:avLst>
          </a:prstGeom>
          <a:solidFill>
            <a:srgbClr val="385623"/>
          </a:solidFill>
          <a:ln w="25400" cap="flat" cmpd="sng">
            <a:solidFill>
              <a:srgbClr val="38562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2600" b="0" i="0" u="none" strike="noStrike" cap="none">
              <a:solidFill>
                <a:schemeClr val="dk1"/>
              </a:solidFill>
              <a:latin typeface="UTM Avo" panose="02040603050506020204" pitchFamily="18" charset="0"/>
              <a:sym typeface="Arial"/>
            </a:endParaRPr>
          </a:p>
        </p:txBody>
      </p:sp>
      <p:sp>
        <p:nvSpPr>
          <p:cNvPr id="186" name="Google Shape;186;p24"/>
          <p:cNvSpPr/>
          <p:nvPr/>
        </p:nvSpPr>
        <p:spPr>
          <a:xfrm rot="9004258">
            <a:off x="4756572" y="6255036"/>
            <a:ext cx="1098303" cy="356084"/>
          </a:xfrm>
          <a:prstGeom prst="curvedDownArrow">
            <a:avLst>
              <a:gd name="adj1" fmla="val 25000"/>
              <a:gd name="adj2" fmla="val 50000"/>
              <a:gd name="adj3" fmla="val 25000"/>
            </a:avLst>
          </a:prstGeom>
          <a:solidFill>
            <a:srgbClr val="385623"/>
          </a:solidFill>
          <a:ln w="25400" cap="flat" cmpd="sng">
            <a:solidFill>
              <a:srgbClr val="38562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2600" b="0" i="0" u="none" strike="noStrike" cap="none">
              <a:solidFill>
                <a:schemeClr val="dk1"/>
              </a:solidFill>
              <a:latin typeface="UTM Avo" panose="02040603050506020204" pitchFamily="18" charset="0"/>
              <a:sym typeface="Arial"/>
            </a:endParaRPr>
          </a:p>
        </p:txBody>
      </p:sp>
      <p:sp>
        <p:nvSpPr>
          <p:cNvPr id="187" name="Google Shape;187;p24"/>
          <p:cNvSpPr/>
          <p:nvPr/>
        </p:nvSpPr>
        <p:spPr>
          <a:xfrm>
            <a:off x="1149671" y="5223584"/>
            <a:ext cx="1826806" cy="744640"/>
          </a:xfrm>
          <a:prstGeom prst="roundRect">
            <a:avLst>
              <a:gd name="adj" fmla="val 16667"/>
            </a:avLst>
          </a:prstGeom>
          <a:solidFill>
            <a:srgbClr val="DDEAF6"/>
          </a:solidFill>
          <a:ln w="25400" cap="flat" cmpd="sng">
            <a:solidFill>
              <a:srgbClr val="D8E2F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2600" b="0" i="0" u="none" strike="noStrike" cap="none">
                <a:solidFill>
                  <a:schemeClr val="dk1"/>
                </a:solidFill>
                <a:latin typeface="UTM Avo" panose="02040603050506020204" pitchFamily="18" charset="0"/>
                <a:sym typeface="Arial"/>
              </a:rPr>
              <a:t>Hút nước </a:t>
            </a:r>
            <a:endParaRPr sz="2600">
              <a:latin typeface="UTM Avo" panose="02040603050506020204" pitchFamily="18" charset="0"/>
            </a:endParaRPr>
          </a:p>
        </p:txBody>
      </p:sp>
      <p:sp>
        <p:nvSpPr>
          <p:cNvPr id="188" name="Google Shape;188;p24"/>
          <p:cNvSpPr/>
          <p:nvPr/>
        </p:nvSpPr>
        <p:spPr>
          <a:xfrm>
            <a:off x="4527750" y="5245358"/>
            <a:ext cx="3161602" cy="724494"/>
          </a:xfrm>
          <a:prstGeom prst="roundRect">
            <a:avLst>
              <a:gd name="adj" fmla="val 16667"/>
            </a:avLst>
          </a:prstGeom>
          <a:solidFill>
            <a:srgbClr val="C4E0B2"/>
          </a:solidFill>
          <a:ln w="25400" cap="flat" cmpd="sng">
            <a:solidFill>
              <a:srgbClr val="C4E0B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2600" b="0" i="0" u="none" strike="noStrike" cap="none">
                <a:solidFill>
                  <a:schemeClr val="dk1"/>
                </a:solidFill>
                <a:latin typeface="UTM Avo" panose="02040603050506020204" pitchFamily="18" charset="0"/>
                <a:sym typeface="Arial"/>
              </a:rPr>
              <a:t>Hút khoáng chất </a:t>
            </a:r>
            <a:endParaRPr sz="2600">
              <a:latin typeface="UTM Avo" panose="02040603050506020204" pitchFamily="18" charset="0"/>
            </a:endParaRPr>
          </a:p>
        </p:txBody>
      </p:sp>
      <p:sp>
        <p:nvSpPr>
          <p:cNvPr id="189" name="Google Shape;189;p24"/>
          <p:cNvSpPr/>
          <p:nvPr/>
        </p:nvSpPr>
        <p:spPr>
          <a:xfrm>
            <a:off x="5752187" y="1861288"/>
            <a:ext cx="5696862" cy="2880552"/>
          </a:xfrm>
          <a:prstGeom prst="wedgeEllipseCallout">
            <a:avLst>
              <a:gd name="adj1" fmla="val -43438"/>
              <a:gd name="adj2" fmla="val 38795"/>
            </a:avLst>
          </a:prstGeom>
          <a:solidFill>
            <a:srgbClr val="F7CAAC"/>
          </a:solidFill>
          <a:ln w="38100" cap="flat" cmpd="sng">
            <a:solidFill>
              <a:srgbClr val="F4B08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50000"/>
              </a:lnSpc>
              <a:spcBef>
                <a:spcPts val="0"/>
              </a:spcBef>
              <a:spcAft>
                <a:spcPts val="0"/>
              </a:spcAft>
              <a:buNone/>
            </a:pPr>
            <a:r>
              <a:rPr lang="en-US" sz="2600" b="0" i="0" u="none" strike="noStrike" cap="none">
                <a:solidFill>
                  <a:schemeClr val="dk1"/>
                </a:solidFill>
                <a:latin typeface="UTM Avo" panose="02040603050506020204" pitchFamily="18" charset="0"/>
                <a:sym typeface="Arial"/>
              </a:rPr>
              <a:t>Ngoài ra rễ cây còn giúp cho cây đứng vững.</a:t>
            </a:r>
            <a:endParaRPr sz="2600">
              <a:latin typeface="UTM Avo" panose="02040603050506020204" pitchFamily="18" charset="0"/>
            </a:endParaRPr>
          </a:p>
        </p:txBody>
      </p:sp>
    </p:spTree>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lum/>
          </a:blip>
          <a:srcRect/>
          <a:stretch>
            <a:fillRect t="-10000"/>
          </a:stretch>
        </a:blipFill>
        <a:effectLst/>
      </p:bgPr>
    </p:bg>
    <p:spTree>
      <p:nvGrpSpPr>
        <p:cNvPr id="1" name="Shape 193"/>
        <p:cNvGrpSpPr/>
        <p:nvPr/>
      </p:nvGrpSpPr>
      <p:grpSpPr>
        <a:xfrm>
          <a:off x="0" y="0"/>
          <a:ext cx="0" cy="0"/>
          <a:chOff x="0" y="0"/>
          <a:chExt cx="0" cy="0"/>
        </a:xfrm>
      </p:grpSpPr>
      <p:sp>
        <p:nvSpPr>
          <p:cNvPr id="194" name="Google Shape;194;p25"/>
          <p:cNvSpPr/>
          <p:nvPr/>
        </p:nvSpPr>
        <p:spPr>
          <a:xfrm>
            <a:off x="8770136" y="2743200"/>
            <a:ext cx="3421863" cy="4114800"/>
          </a:xfrm>
          <a:prstGeom prst="rect">
            <a:avLst/>
          </a:prstGeom>
          <a:solidFill>
            <a:srgbClr val="FFFAF7"/>
          </a:solidFill>
          <a:ln w="25400" cap="flat" cmpd="sng">
            <a:solidFill>
              <a:srgbClr val="FFFAF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2600" b="0" i="0" u="none" strike="noStrike" cap="none">
              <a:solidFill>
                <a:schemeClr val="lt1"/>
              </a:solidFill>
              <a:latin typeface="UTM Avo" panose="02040603050506020204" pitchFamily="18" charset="0"/>
              <a:sym typeface="Arial"/>
            </a:endParaRPr>
          </a:p>
        </p:txBody>
      </p:sp>
      <p:pic>
        <p:nvPicPr>
          <p:cNvPr id="195" name="Google Shape;195;p25"/>
          <p:cNvPicPr preferRelativeResize="0"/>
          <p:nvPr/>
        </p:nvPicPr>
        <p:blipFill rotWithShape="1">
          <a:blip r:embed="rId4">
            <a:alphaModFix/>
          </a:blip>
          <a:srcRect l="18859" r="7744"/>
          <a:stretch/>
        </p:blipFill>
        <p:spPr>
          <a:xfrm>
            <a:off x="9220200" y="2711347"/>
            <a:ext cx="2971800" cy="4178507"/>
          </a:xfrm>
          <a:prstGeom prst="rect">
            <a:avLst/>
          </a:prstGeom>
          <a:noFill/>
          <a:ln>
            <a:noFill/>
          </a:ln>
        </p:spPr>
      </p:pic>
      <p:sp>
        <p:nvSpPr>
          <p:cNvPr id="196" name="Google Shape;196;p25"/>
          <p:cNvSpPr txBox="1"/>
          <p:nvPr/>
        </p:nvSpPr>
        <p:spPr>
          <a:xfrm>
            <a:off x="762000" y="1373361"/>
            <a:ext cx="9930619" cy="49240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600" i="0" u="none" strike="noStrike" cap="none">
                <a:solidFill>
                  <a:srgbClr val="C00000"/>
                </a:solidFill>
                <a:latin typeface="UTM Avo" panose="02040603050506020204" pitchFamily="18" charset="0"/>
                <a:sym typeface="Arial"/>
              </a:rPr>
              <a:t>HĐ 2. Chức năng của rễ cây </a:t>
            </a:r>
            <a:endParaRPr sz="2600">
              <a:latin typeface="UTM Avo" panose="02040603050506020204" pitchFamily="18" charset="0"/>
            </a:endParaRPr>
          </a:p>
        </p:txBody>
      </p:sp>
      <p:pic>
        <p:nvPicPr>
          <p:cNvPr id="197" name="Google Shape;197;p25"/>
          <p:cNvPicPr preferRelativeResize="0"/>
          <p:nvPr/>
        </p:nvPicPr>
        <p:blipFill rotWithShape="1">
          <a:blip r:embed="rId5">
            <a:alphaModFix/>
          </a:blip>
          <a:srcRect t="18002" r="15190"/>
          <a:stretch/>
        </p:blipFill>
        <p:spPr>
          <a:xfrm>
            <a:off x="0" y="1497614"/>
            <a:ext cx="6705600" cy="5585642"/>
          </a:xfrm>
          <a:prstGeom prst="rect">
            <a:avLst/>
          </a:prstGeom>
          <a:noFill/>
          <a:ln>
            <a:noFill/>
          </a:ln>
        </p:spPr>
      </p:pic>
      <p:sp>
        <p:nvSpPr>
          <p:cNvPr id="198" name="Google Shape;198;p25"/>
          <p:cNvSpPr/>
          <p:nvPr/>
        </p:nvSpPr>
        <p:spPr>
          <a:xfrm flipH="1">
            <a:off x="5638800" y="1497614"/>
            <a:ext cx="4419600" cy="2427466"/>
          </a:xfrm>
          <a:prstGeom prst="wedgeEllipseCallout">
            <a:avLst>
              <a:gd name="adj1" fmla="val -37281"/>
              <a:gd name="adj2" fmla="val 61265"/>
            </a:avLst>
          </a:prstGeom>
          <a:solidFill>
            <a:srgbClr val="FBE4D4"/>
          </a:solidFill>
          <a:ln w="38100" cap="flat" cmpd="sng">
            <a:solidFill>
              <a:srgbClr val="F4B08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50000"/>
              </a:lnSpc>
              <a:spcBef>
                <a:spcPts val="0"/>
              </a:spcBef>
              <a:spcAft>
                <a:spcPts val="0"/>
              </a:spcAft>
              <a:buNone/>
            </a:pPr>
            <a:r>
              <a:rPr lang="en-US" sz="2400" b="0" i="0" u="none" strike="noStrike" cap="none">
                <a:solidFill>
                  <a:srgbClr val="222A35"/>
                </a:solidFill>
                <a:latin typeface="UTM Avo" panose="02040603050506020204" pitchFamily="18" charset="0"/>
                <a:sym typeface="Arial"/>
              </a:rPr>
              <a:t>Cây muốn đứng vững, không bị gió cuốn đi cần có rễ ngắn hay dài? </a:t>
            </a:r>
            <a:endParaRPr sz="2400">
              <a:latin typeface="UTM Avo" panose="02040603050506020204" pitchFamily="18" charset="0"/>
            </a:endParaRPr>
          </a:p>
        </p:txBody>
      </p:sp>
    </p:spTree>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lum/>
          </a:blip>
          <a:srcRect/>
          <a:stretch>
            <a:fillRect t="-10000"/>
          </a:stretch>
        </a:blipFill>
        <a:effectLst/>
      </p:bgPr>
    </p:bg>
    <p:spTree>
      <p:nvGrpSpPr>
        <p:cNvPr id="1" name="Shape 202"/>
        <p:cNvGrpSpPr/>
        <p:nvPr/>
      </p:nvGrpSpPr>
      <p:grpSpPr>
        <a:xfrm>
          <a:off x="0" y="0"/>
          <a:ext cx="0" cy="0"/>
          <a:chOff x="0" y="0"/>
          <a:chExt cx="0" cy="0"/>
        </a:xfrm>
      </p:grpSpPr>
      <p:sp>
        <p:nvSpPr>
          <p:cNvPr id="203" name="Google Shape;203;p26"/>
          <p:cNvSpPr/>
          <p:nvPr/>
        </p:nvSpPr>
        <p:spPr>
          <a:xfrm>
            <a:off x="7223760" y="2590800"/>
            <a:ext cx="4953000" cy="4267200"/>
          </a:xfrm>
          <a:prstGeom prst="rect">
            <a:avLst/>
          </a:prstGeom>
          <a:solidFill>
            <a:srgbClr val="FFFAF7"/>
          </a:solidFill>
          <a:ln w="25400" cap="flat" cmpd="sng">
            <a:solidFill>
              <a:srgbClr val="FFFAF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2600" i="0" u="none" strike="noStrike" cap="none">
              <a:solidFill>
                <a:schemeClr val="lt1"/>
              </a:solidFill>
              <a:latin typeface="UTM Avo" panose="02040603050506020204" pitchFamily="18" charset="0"/>
              <a:sym typeface="Arial"/>
            </a:endParaRPr>
          </a:p>
        </p:txBody>
      </p:sp>
      <p:sp>
        <p:nvSpPr>
          <p:cNvPr id="204" name="Google Shape;204;p26"/>
          <p:cNvSpPr txBox="1"/>
          <p:nvPr/>
        </p:nvSpPr>
        <p:spPr>
          <a:xfrm>
            <a:off x="762000" y="1524000"/>
            <a:ext cx="14061440" cy="49240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600" i="0" u="none" strike="noStrike" cap="none">
                <a:solidFill>
                  <a:srgbClr val="C00000"/>
                </a:solidFill>
                <a:latin typeface="UTM Avo" panose="02040603050506020204" pitchFamily="18" charset="0"/>
                <a:sym typeface="Arial"/>
              </a:rPr>
              <a:t>HĐ 2. Chức năng của rễ cây </a:t>
            </a:r>
            <a:endParaRPr sz="2600">
              <a:latin typeface="UTM Avo" panose="02040603050506020204" pitchFamily="18" charset="0"/>
            </a:endParaRPr>
          </a:p>
        </p:txBody>
      </p:sp>
      <p:pic>
        <p:nvPicPr>
          <p:cNvPr id="205" name="Google Shape;205;p26"/>
          <p:cNvPicPr preferRelativeResize="0"/>
          <p:nvPr/>
        </p:nvPicPr>
        <p:blipFill rotWithShape="1">
          <a:blip r:embed="rId4">
            <a:alphaModFix/>
          </a:blip>
          <a:srcRect/>
          <a:stretch/>
        </p:blipFill>
        <p:spPr>
          <a:xfrm>
            <a:off x="4207872" y="1676400"/>
            <a:ext cx="4494168" cy="5195403"/>
          </a:xfrm>
          <a:prstGeom prst="rect">
            <a:avLst/>
          </a:prstGeom>
          <a:noFill/>
          <a:ln>
            <a:noFill/>
          </a:ln>
        </p:spPr>
      </p:pic>
      <p:sp>
        <p:nvSpPr>
          <p:cNvPr id="206" name="Google Shape;206;p26"/>
          <p:cNvSpPr/>
          <p:nvPr/>
        </p:nvSpPr>
        <p:spPr>
          <a:xfrm>
            <a:off x="1219200" y="3059151"/>
            <a:ext cx="3275887" cy="2429899"/>
          </a:xfrm>
          <a:prstGeom prst="wedgeRoundRectCallout">
            <a:avLst>
              <a:gd name="adj1" fmla="val 70777"/>
              <a:gd name="adj2" fmla="val 36651"/>
              <a:gd name="adj3" fmla="val 16667"/>
            </a:avLst>
          </a:prstGeom>
          <a:solidFill>
            <a:srgbClr val="C4E0B2"/>
          </a:solidFill>
          <a:ln w="38100" cap="flat" cmpd="sng">
            <a:solidFill>
              <a:srgbClr val="548135"/>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50000"/>
              </a:lnSpc>
              <a:spcBef>
                <a:spcPts val="0"/>
              </a:spcBef>
              <a:spcAft>
                <a:spcPts val="0"/>
              </a:spcAft>
              <a:buNone/>
            </a:pPr>
            <a:r>
              <a:rPr lang="en-US" sz="2600" i="0" u="none" strike="noStrike" cap="none">
                <a:solidFill>
                  <a:schemeClr val="dk1"/>
                </a:solidFill>
                <a:latin typeface="UTM Avo" panose="02040603050506020204" pitchFamily="18" charset="0"/>
                <a:sym typeface="Arial"/>
              </a:rPr>
              <a:t>Rễ cây hút nước và khoáng chất để nuôi cây</a:t>
            </a:r>
            <a:endParaRPr sz="2600">
              <a:latin typeface="UTM Avo" panose="02040603050506020204" pitchFamily="18" charset="0"/>
            </a:endParaRPr>
          </a:p>
        </p:txBody>
      </p:sp>
      <p:sp>
        <p:nvSpPr>
          <p:cNvPr id="207" name="Google Shape;207;p26"/>
          <p:cNvSpPr/>
          <p:nvPr/>
        </p:nvSpPr>
        <p:spPr>
          <a:xfrm>
            <a:off x="8458200" y="3966650"/>
            <a:ext cx="3505200" cy="2429899"/>
          </a:xfrm>
          <a:prstGeom prst="wedgeRoundRectCallout">
            <a:avLst>
              <a:gd name="adj1" fmla="val -59652"/>
              <a:gd name="adj2" fmla="val 34366"/>
              <a:gd name="adj3" fmla="val 16667"/>
            </a:avLst>
          </a:prstGeom>
          <a:solidFill>
            <a:srgbClr val="C4E0B2"/>
          </a:solidFill>
          <a:ln w="38100" cap="flat" cmpd="sng">
            <a:solidFill>
              <a:srgbClr val="548135"/>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50000"/>
              </a:lnSpc>
              <a:spcBef>
                <a:spcPts val="0"/>
              </a:spcBef>
              <a:spcAft>
                <a:spcPts val="0"/>
              </a:spcAft>
              <a:buNone/>
            </a:pPr>
            <a:r>
              <a:rPr lang="en-US" sz="2600" i="0" u="none" strike="noStrike" cap="none">
                <a:solidFill>
                  <a:schemeClr val="dk1"/>
                </a:solidFill>
                <a:latin typeface="UTM Avo" panose="02040603050506020204" pitchFamily="18" charset="0"/>
                <a:sym typeface="Arial"/>
              </a:rPr>
              <a:t>Rễ cây giúp cây có thể đứng vững, bám chặt vào đất </a:t>
            </a:r>
            <a:endParaRPr sz="2600">
              <a:latin typeface="UTM Avo" panose="02040603050506020204" pitchFamily="18" charset="0"/>
            </a:endParaRPr>
          </a:p>
        </p:txBody>
      </p:sp>
    </p:spTree>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lum/>
          </a:blip>
          <a:srcRect/>
          <a:stretch>
            <a:fillRect t="-10000"/>
          </a:stretch>
        </a:blipFill>
        <a:effectLst/>
      </p:bgPr>
    </p:bg>
    <p:spTree>
      <p:nvGrpSpPr>
        <p:cNvPr id="1" name="Shape 211"/>
        <p:cNvGrpSpPr/>
        <p:nvPr/>
      </p:nvGrpSpPr>
      <p:grpSpPr>
        <a:xfrm>
          <a:off x="0" y="0"/>
          <a:ext cx="0" cy="0"/>
          <a:chOff x="0" y="0"/>
          <a:chExt cx="0" cy="0"/>
        </a:xfrm>
      </p:grpSpPr>
      <p:grpSp>
        <p:nvGrpSpPr>
          <p:cNvPr id="212" name="Google Shape;212;p27"/>
          <p:cNvGrpSpPr/>
          <p:nvPr/>
        </p:nvGrpSpPr>
        <p:grpSpPr>
          <a:xfrm>
            <a:off x="838200" y="1434576"/>
            <a:ext cx="10593964" cy="3289825"/>
            <a:chOff x="1493520" y="2438561"/>
            <a:chExt cx="9730752" cy="6092716"/>
          </a:xfrm>
        </p:grpSpPr>
        <p:grpSp>
          <p:nvGrpSpPr>
            <p:cNvPr id="213" name="Google Shape;213;p27"/>
            <p:cNvGrpSpPr/>
            <p:nvPr/>
          </p:nvGrpSpPr>
          <p:grpSpPr>
            <a:xfrm>
              <a:off x="1493520" y="2934610"/>
              <a:ext cx="9448800" cy="5596667"/>
              <a:chOff x="1493520" y="2934610"/>
              <a:chExt cx="9448800" cy="5596667"/>
            </a:xfrm>
          </p:grpSpPr>
          <p:grpSp>
            <p:nvGrpSpPr>
              <p:cNvPr id="214" name="Google Shape;214;p27"/>
              <p:cNvGrpSpPr/>
              <p:nvPr/>
            </p:nvGrpSpPr>
            <p:grpSpPr>
              <a:xfrm>
                <a:off x="1493520" y="2934610"/>
                <a:ext cx="9448800" cy="5596667"/>
                <a:chOff x="1524000" y="3295454"/>
                <a:chExt cx="9448800" cy="5596667"/>
              </a:xfrm>
            </p:grpSpPr>
            <p:sp>
              <p:nvSpPr>
                <p:cNvPr id="215" name="Google Shape;215;p27"/>
                <p:cNvSpPr/>
                <p:nvPr/>
              </p:nvSpPr>
              <p:spPr>
                <a:xfrm>
                  <a:off x="1524000" y="3295454"/>
                  <a:ext cx="9296400" cy="5444267"/>
                </a:xfrm>
                <a:prstGeom prst="roundRect">
                  <a:avLst>
                    <a:gd name="adj" fmla="val 16667"/>
                  </a:avLst>
                </a:prstGeom>
                <a:solidFill>
                  <a:srgbClr val="548135"/>
                </a:solidFill>
                <a:ln w="25400" cap="flat" cmpd="sng">
                  <a:solidFill>
                    <a:srgbClr val="7B7B7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2600" b="0" i="0" u="none" strike="noStrike" cap="none">
                    <a:solidFill>
                      <a:schemeClr val="lt1"/>
                    </a:solidFill>
                    <a:latin typeface="UTM Avo" panose="02040603050506020204" pitchFamily="18" charset="0"/>
                    <a:sym typeface="Arial"/>
                  </a:endParaRPr>
                </a:p>
              </p:txBody>
            </p:sp>
            <p:sp>
              <p:nvSpPr>
                <p:cNvPr id="216" name="Google Shape;216;p27"/>
                <p:cNvSpPr/>
                <p:nvPr/>
              </p:nvSpPr>
              <p:spPr>
                <a:xfrm>
                  <a:off x="1676400" y="3447854"/>
                  <a:ext cx="9296400" cy="5444267"/>
                </a:xfrm>
                <a:prstGeom prst="roundRect">
                  <a:avLst>
                    <a:gd name="adj" fmla="val 16667"/>
                  </a:avLst>
                </a:prstGeom>
                <a:solidFill>
                  <a:srgbClr val="C4E0B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2600" b="0" i="0" u="none" strike="noStrike" cap="none">
                    <a:solidFill>
                      <a:schemeClr val="lt1"/>
                    </a:solidFill>
                    <a:latin typeface="UTM Avo" panose="02040603050506020204" pitchFamily="18" charset="0"/>
                    <a:sym typeface="Arial"/>
                  </a:endParaRPr>
                </a:p>
              </p:txBody>
            </p:sp>
          </p:grpSp>
          <p:sp>
            <p:nvSpPr>
              <p:cNvPr id="217" name="Google Shape;217;p27"/>
              <p:cNvSpPr txBox="1"/>
              <p:nvPr/>
            </p:nvSpPr>
            <p:spPr>
              <a:xfrm>
                <a:off x="2133600" y="3364425"/>
                <a:ext cx="8656320" cy="4616913"/>
              </a:xfrm>
              <a:prstGeom prst="rect">
                <a:avLst/>
              </a:prstGeom>
              <a:noFill/>
              <a:ln>
                <a:noFill/>
              </a:ln>
            </p:spPr>
            <p:txBody>
              <a:bodyPr spcFirstLastPara="1" wrap="square" lIns="91425" tIns="45700" rIns="91425" bIns="45700" anchor="t" anchorCtr="0">
                <a:spAutoFit/>
              </a:bodyPr>
              <a:lstStyle/>
              <a:p>
                <a:pPr marL="0" marR="0" lvl="0" indent="0" rtl="0">
                  <a:lnSpc>
                    <a:spcPct val="150000"/>
                  </a:lnSpc>
                  <a:spcBef>
                    <a:spcPts val="0"/>
                  </a:spcBef>
                  <a:spcAft>
                    <a:spcPts val="0"/>
                  </a:spcAft>
                  <a:buNone/>
                </a:pPr>
                <a:r>
                  <a:rPr lang="en-US" sz="2600" b="0" i="0" u="none" strike="noStrike" cap="none">
                    <a:solidFill>
                      <a:srgbClr val="000000"/>
                    </a:solidFill>
                    <a:latin typeface="UTM Avo" panose="02040603050506020204" pitchFamily="18" charset="0"/>
                    <a:sym typeface="Arial"/>
                  </a:rPr>
                  <a:t>Có hai loại rễ chính là rễ chùm và rễ cọc. Rễ chùm không có rễ cái, từ gốc thân mọc ra nhiều rễ con dài gần bằng nhau. Rễ cọc gồm một rễ cái to và dài, từ rễ cái mọc ra nhiều rễ con.</a:t>
                </a:r>
                <a:endParaRPr sz="2600">
                  <a:latin typeface="UTM Avo" panose="02040603050506020204" pitchFamily="18" charset="0"/>
                </a:endParaRPr>
              </a:p>
            </p:txBody>
          </p:sp>
        </p:grpSp>
        <p:pic>
          <p:nvPicPr>
            <p:cNvPr id="218" name="Google Shape;218;p27" descr="Pin "/>
            <p:cNvPicPr preferRelativeResize="0"/>
            <p:nvPr/>
          </p:nvPicPr>
          <p:blipFill rotWithShape="1">
            <a:blip r:embed="rId4">
              <a:alphaModFix/>
            </a:blip>
            <a:srcRect/>
            <a:stretch/>
          </p:blipFill>
          <p:spPr>
            <a:xfrm>
              <a:off x="10355566" y="2438561"/>
              <a:ext cx="868706" cy="1574316"/>
            </a:xfrm>
            <a:prstGeom prst="rect">
              <a:avLst/>
            </a:prstGeom>
            <a:noFill/>
            <a:ln>
              <a:noFill/>
            </a:ln>
          </p:spPr>
        </p:pic>
      </p:grpSp>
    </p:spTree>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lum/>
          </a:blip>
          <a:srcRect/>
          <a:stretch>
            <a:fillRect t="-10000"/>
          </a:stretch>
        </a:blipFill>
        <a:effectLst/>
      </p:bgPr>
    </p:bg>
    <p:spTree>
      <p:nvGrpSpPr>
        <p:cNvPr id="1" name="Shape 226"/>
        <p:cNvGrpSpPr/>
        <p:nvPr/>
      </p:nvGrpSpPr>
      <p:grpSpPr>
        <a:xfrm>
          <a:off x="0" y="0"/>
          <a:ext cx="0" cy="0"/>
          <a:chOff x="0" y="0"/>
          <a:chExt cx="0" cy="0"/>
        </a:xfrm>
      </p:grpSpPr>
      <p:sp>
        <p:nvSpPr>
          <p:cNvPr id="227" name="Google Shape;227;p29"/>
          <p:cNvSpPr txBox="1"/>
          <p:nvPr/>
        </p:nvSpPr>
        <p:spPr>
          <a:xfrm>
            <a:off x="838200" y="1524000"/>
            <a:ext cx="14061440" cy="49240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600" i="0" u="none" strike="noStrike" cap="none">
                <a:solidFill>
                  <a:srgbClr val="C00000"/>
                </a:solidFill>
                <a:latin typeface="UTM Avo" panose="02040603050506020204" pitchFamily="18" charset="0"/>
                <a:sym typeface="Arial"/>
              </a:rPr>
              <a:t>HĐ 3. Đặc điểm của thân cây </a:t>
            </a:r>
            <a:endParaRPr sz="2600">
              <a:latin typeface="UTM Avo" panose="02040603050506020204" pitchFamily="18" charset="0"/>
            </a:endParaRPr>
          </a:p>
        </p:txBody>
      </p:sp>
      <p:sp>
        <p:nvSpPr>
          <p:cNvPr id="228" name="Google Shape;228;p29"/>
          <p:cNvSpPr/>
          <p:nvPr/>
        </p:nvSpPr>
        <p:spPr>
          <a:xfrm>
            <a:off x="838200" y="2362200"/>
            <a:ext cx="8451411" cy="2469470"/>
          </a:xfrm>
          <a:prstGeom prst="roundRect">
            <a:avLst>
              <a:gd name="adj" fmla="val 16667"/>
            </a:avLst>
          </a:prstGeom>
          <a:solidFill>
            <a:schemeClr val="lt1"/>
          </a:solidFill>
          <a:ln w="38100" cap="flat" cmpd="sng">
            <a:solidFill>
              <a:schemeClr val="accent2"/>
            </a:solidFill>
            <a:prstDash val="solid"/>
            <a:round/>
            <a:headEnd type="none" w="sm" len="sm"/>
            <a:tailEnd type="none" w="sm" len="sm"/>
          </a:ln>
        </p:spPr>
        <p:txBody>
          <a:bodyPr spcFirstLastPara="1" wrap="square" lIns="91425" tIns="45700" rIns="91425" bIns="45700" anchor="t" anchorCtr="0">
            <a:noAutofit/>
          </a:bodyPr>
          <a:lstStyle/>
          <a:p>
            <a:pPr marL="0" marR="0" lvl="0" indent="0" algn="just" rtl="0">
              <a:lnSpc>
                <a:spcPct val="150000"/>
              </a:lnSpc>
              <a:spcBef>
                <a:spcPts val="0"/>
              </a:spcBef>
              <a:spcAft>
                <a:spcPts val="0"/>
              </a:spcAft>
              <a:buNone/>
            </a:pPr>
            <a:r>
              <a:rPr lang="en-US" sz="2600" b="1" i="0" u="none" strike="noStrike" cap="none">
                <a:solidFill>
                  <a:schemeClr val="dk1"/>
                </a:solidFill>
                <a:latin typeface="UTM Avo" panose="02040603050506020204" pitchFamily="18" charset="0"/>
                <a:sym typeface="Arial"/>
              </a:rPr>
              <a:t>Làm việc nhóm:</a:t>
            </a:r>
            <a:endParaRPr sz="2600" b="1">
              <a:latin typeface="UTM Avo" panose="02040603050506020204" pitchFamily="18" charset="0"/>
            </a:endParaRPr>
          </a:p>
          <a:p>
            <a:pPr marL="0" marR="0" lvl="0" indent="0" algn="just" rtl="0">
              <a:lnSpc>
                <a:spcPct val="150000"/>
              </a:lnSpc>
              <a:spcBef>
                <a:spcPts val="0"/>
              </a:spcBef>
              <a:spcAft>
                <a:spcPts val="0"/>
              </a:spcAft>
              <a:buNone/>
            </a:pPr>
            <a:r>
              <a:rPr lang="en-US" sz="2600" i="0" u="none" strike="noStrike" cap="none">
                <a:solidFill>
                  <a:schemeClr val="dk1"/>
                </a:solidFill>
                <a:latin typeface="UTM Avo" panose="02040603050506020204" pitchFamily="18" charset="0"/>
                <a:sym typeface="Arial"/>
              </a:rPr>
              <a:t>Các em quan sát hình 1 – 8 trong SGK trang 64, 65, chỉ ra tên cây và đặc điểm của thân cây. </a:t>
            </a:r>
            <a:endParaRPr sz="2600">
              <a:latin typeface="UTM Avo" panose="02040603050506020204" pitchFamily="18" charset="0"/>
            </a:endParaRPr>
          </a:p>
        </p:txBody>
      </p:sp>
    </p:spTree>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5de90e1154b99c9c5351bef2fda6586.png"/>
          <p:cNvPicPr>
            <a:picLocks noChangeAspect="1"/>
          </p:cNvPicPr>
          <p:nvPr/>
        </p:nvPicPr>
        <p:blipFill>
          <a:blip r:embed="rId2" cstate="print"/>
          <a:stretch>
            <a:fillRect/>
          </a:stretch>
        </p:blipFill>
        <p:spPr>
          <a:xfrm>
            <a:off x="3352800" y="838200"/>
            <a:ext cx="6110703" cy="6019800"/>
          </a:xfrm>
          <a:prstGeom prst="rect">
            <a:avLst/>
          </a:prstGeom>
        </p:spPr>
      </p:pic>
      <p:sp>
        <p:nvSpPr>
          <p:cNvPr id="5" name="Cloud 4"/>
          <p:cNvSpPr/>
          <p:nvPr/>
        </p:nvSpPr>
        <p:spPr>
          <a:xfrm>
            <a:off x="8686799" y="0"/>
            <a:ext cx="2971800" cy="1828800"/>
          </a:xfrm>
          <a:prstGeom prst="cloud">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2000" dirty="0" err="1">
                <a:latin typeface="+mj-lt"/>
                <a:cs typeface="Times New Roman" pitchFamily="18" charset="0"/>
              </a:rPr>
              <a:t>Cùng</a:t>
            </a:r>
            <a:r>
              <a:rPr lang="en-US" sz="2000" dirty="0">
                <a:latin typeface="+mj-lt"/>
                <a:cs typeface="Times New Roman" pitchFamily="18" charset="0"/>
              </a:rPr>
              <a:t> </a:t>
            </a:r>
            <a:r>
              <a:rPr lang="en-US" sz="2000" dirty="0" err="1">
                <a:latin typeface="+mj-lt"/>
                <a:cs typeface="Times New Roman" pitchFamily="18" charset="0"/>
              </a:rPr>
              <a:t>giúp</a:t>
            </a:r>
            <a:r>
              <a:rPr lang="en-US" sz="2000" dirty="0">
                <a:latin typeface="+mj-lt"/>
                <a:cs typeface="Times New Roman" pitchFamily="18" charset="0"/>
              </a:rPr>
              <a:t> </a:t>
            </a:r>
            <a:r>
              <a:rPr lang="en-US" sz="2000" dirty="0" err="1">
                <a:latin typeface="+mj-lt"/>
                <a:cs typeface="Times New Roman" pitchFamily="18" charset="0"/>
              </a:rPr>
              <a:t>ông</a:t>
            </a:r>
            <a:r>
              <a:rPr lang="en-US" sz="2000" dirty="0">
                <a:latin typeface="+mj-lt"/>
                <a:cs typeface="Times New Roman" pitchFamily="18" charset="0"/>
              </a:rPr>
              <a:t> </a:t>
            </a:r>
            <a:r>
              <a:rPr lang="en-US" sz="2000" dirty="0" err="1">
                <a:latin typeface="+mj-lt"/>
                <a:cs typeface="Times New Roman" pitchFamily="18" charset="0"/>
              </a:rPr>
              <a:t>chuẩn</a:t>
            </a:r>
            <a:r>
              <a:rPr lang="en-US" sz="2000" dirty="0">
                <a:latin typeface="+mj-lt"/>
                <a:cs typeface="Times New Roman" pitchFamily="18" charset="0"/>
              </a:rPr>
              <a:t> </a:t>
            </a:r>
            <a:r>
              <a:rPr lang="en-US" sz="2000" dirty="0" err="1">
                <a:latin typeface="+mj-lt"/>
                <a:cs typeface="Times New Roman" pitchFamily="18" charset="0"/>
              </a:rPr>
              <a:t>bị</a:t>
            </a:r>
            <a:r>
              <a:rPr lang="en-US" sz="2000" dirty="0">
                <a:latin typeface="+mj-lt"/>
                <a:cs typeface="Times New Roman" pitchFamily="18" charset="0"/>
              </a:rPr>
              <a:t> </a:t>
            </a:r>
            <a:r>
              <a:rPr lang="en-US" sz="2000" dirty="0" err="1">
                <a:latin typeface="+mj-lt"/>
                <a:cs typeface="Times New Roman" pitchFamily="18" charset="0"/>
              </a:rPr>
              <a:t>bữa</a:t>
            </a:r>
            <a:r>
              <a:rPr lang="en-US" sz="2000" dirty="0">
                <a:latin typeface="+mj-lt"/>
                <a:cs typeface="Times New Roman" pitchFamily="18" charset="0"/>
              </a:rPr>
              <a:t> </a:t>
            </a:r>
            <a:r>
              <a:rPr lang="en-US" sz="2000" dirty="0" err="1">
                <a:latin typeface="+mj-lt"/>
                <a:cs typeface="Times New Roman" pitchFamily="18" charset="0"/>
              </a:rPr>
              <a:t>tối</a:t>
            </a:r>
            <a:r>
              <a:rPr lang="en-US" sz="2000" dirty="0">
                <a:latin typeface="+mj-lt"/>
                <a:cs typeface="Times New Roman" pitchFamily="18" charset="0"/>
              </a:rPr>
              <a:t> </a:t>
            </a:r>
            <a:r>
              <a:rPr lang="en-US" sz="2000" dirty="0" err="1">
                <a:latin typeface="+mj-lt"/>
                <a:cs typeface="Times New Roman" pitchFamily="18" charset="0"/>
              </a:rPr>
              <a:t>nhé</a:t>
            </a:r>
            <a:r>
              <a:rPr lang="en-US" sz="2000" dirty="0">
                <a:latin typeface="+mj-lt"/>
                <a:cs typeface="Times New Roman" pitchFamily="18" charset="0"/>
              </a:rPr>
              <a:t> ^^</a:t>
            </a:r>
          </a:p>
        </p:txBody>
      </p:sp>
      <p:sp>
        <p:nvSpPr>
          <p:cNvPr id="6" name="Flowchart: Connector 5"/>
          <p:cNvSpPr/>
          <p:nvPr/>
        </p:nvSpPr>
        <p:spPr>
          <a:xfrm>
            <a:off x="7543800" y="1371600"/>
            <a:ext cx="152400" cy="152400"/>
          </a:xfrm>
          <a:prstGeom prst="flowChartConnector">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latin typeface="UTM Avo" panose="02040603050506020204" pitchFamily="18" charset="0"/>
            </a:endParaRPr>
          </a:p>
        </p:txBody>
      </p:sp>
      <p:pic>
        <p:nvPicPr>
          <p:cNvPr id="8" name="Picture 7" descr="Text&#10;&#10;Description automatically generated">
            <a:extLst>
              <a:ext uri="{FF2B5EF4-FFF2-40B4-BE49-F238E27FC236}">
                <a16:creationId xmlns:a16="http://schemas.microsoft.com/office/drawing/2014/main" id="{385D85FB-1F8C-3AB5-F4E9-BA5D9683380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14600" y="2133600"/>
            <a:ext cx="9618133" cy="5410200"/>
          </a:xfrm>
          <a:prstGeom prst="rect">
            <a:avLst/>
          </a:prstGeom>
        </p:spPr>
      </p:pic>
      <p:pic>
        <p:nvPicPr>
          <p:cNvPr id="10" name="Picture 9" descr="Logo, company name&#10;&#10;Description automatically generated">
            <a:extLst>
              <a:ext uri="{FF2B5EF4-FFF2-40B4-BE49-F238E27FC236}">
                <a16:creationId xmlns:a16="http://schemas.microsoft.com/office/drawing/2014/main" id="{4DA569CD-A427-1220-18A6-5777FB1F57A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1066800" cy="1190500"/>
          </a:xfrm>
          <a:prstGeom prst="rect">
            <a:avLst/>
          </a:prstGeom>
        </p:spPr>
      </p:pic>
    </p:spTree>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2b2181ee0ddf3198d036ec9f3094f086.png"/>
          <p:cNvPicPr>
            <a:picLocks noChangeAspect="1"/>
          </p:cNvPicPr>
          <p:nvPr/>
        </p:nvPicPr>
        <p:blipFill>
          <a:blip r:embed="rId3" cstate="print"/>
          <a:stretch>
            <a:fillRect/>
          </a:stretch>
        </p:blipFill>
        <p:spPr>
          <a:xfrm flipH="1">
            <a:off x="8382000" y="3048000"/>
            <a:ext cx="2286000" cy="3810000"/>
          </a:xfrm>
          <a:prstGeom prst="rect">
            <a:avLst/>
          </a:prstGeom>
        </p:spPr>
      </p:pic>
      <p:pic>
        <p:nvPicPr>
          <p:cNvPr id="18" name="Picture 17" descr="2b2181ee0ddf3198d036ec9f3094f086.png"/>
          <p:cNvPicPr>
            <a:picLocks noChangeAspect="1"/>
          </p:cNvPicPr>
          <p:nvPr/>
        </p:nvPicPr>
        <p:blipFill>
          <a:blip r:embed="rId4" cstate="print"/>
          <a:stretch>
            <a:fillRect/>
          </a:stretch>
        </p:blipFill>
        <p:spPr>
          <a:xfrm>
            <a:off x="1524000" y="3048000"/>
            <a:ext cx="2239192" cy="3810000"/>
          </a:xfrm>
          <a:prstGeom prst="rect">
            <a:avLst/>
          </a:prstGeom>
        </p:spPr>
      </p:pic>
      <p:pic>
        <p:nvPicPr>
          <p:cNvPr id="6" name="Picture 5" descr="ae22ebc57a38542b1b8a66c597ea7458.png"/>
          <p:cNvPicPr>
            <a:picLocks noChangeAspect="1"/>
          </p:cNvPicPr>
          <p:nvPr/>
        </p:nvPicPr>
        <p:blipFill>
          <a:blip r:embed="rId5" cstate="print"/>
          <a:stretch>
            <a:fillRect/>
          </a:stretch>
        </p:blipFill>
        <p:spPr>
          <a:xfrm>
            <a:off x="2667000" y="1219200"/>
            <a:ext cx="6858000" cy="6858000"/>
          </a:xfrm>
          <a:prstGeom prst="rect">
            <a:avLst/>
          </a:prstGeom>
        </p:spPr>
      </p:pic>
      <p:pic>
        <p:nvPicPr>
          <p:cNvPr id="8" name="Picture 7" descr="5631c7a98ca2287e2d680a324b15e383.png"/>
          <p:cNvPicPr>
            <a:picLocks noChangeAspect="1"/>
          </p:cNvPicPr>
          <p:nvPr/>
        </p:nvPicPr>
        <p:blipFill>
          <a:blip r:embed="rId6" cstate="print"/>
          <a:stretch>
            <a:fillRect/>
          </a:stretch>
        </p:blipFill>
        <p:spPr>
          <a:xfrm>
            <a:off x="5410200" y="990601"/>
            <a:ext cx="1219200" cy="1823329"/>
          </a:xfrm>
          <a:prstGeom prst="rect">
            <a:avLst/>
          </a:prstGeom>
        </p:spPr>
      </p:pic>
      <p:pic>
        <p:nvPicPr>
          <p:cNvPr id="10" name="Picture 9" descr="fe1747c4d7e277ba1ee4105e3bc7af1c.png"/>
          <p:cNvPicPr>
            <a:picLocks noChangeAspect="1"/>
          </p:cNvPicPr>
          <p:nvPr/>
        </p:nvPicPr>
        <p:blipFill>
          <a:blip r:embed="rId7" cstate="print"/>
          <a:stretch>
            <a:fillRect/>
          </a:stretch>
        </p:blipFill>
        <p:spPr>
          <a:xfrm>
            <a:off x="4267200" y="1905000"/>
            <a:ext cx="1828800" cy="1981200"/>
          </a:xfrm>
          <a:prstGeom prst="rect">
            <a:avLst/>
          </a:prstGeom>
        </p:spPr>
      </p:pic>
      <p:pic>
        <p:nvPicPr>
          <p:cNvPr id="11" name="Picture 10" descr="f5c2a31645fd10a7bfb7180ae764b33e.png"/>
          <p:cNvPicPr>
            <a:picLocks noChangeAspect="1"/>
          </p:cNvPicPr>
          <p:nvPr/>
        </p:nvPicPr>
        <p:blipFill>
          <a:blip r:embed="rId8" cstate="print"/>
          <a:stretch>
            <a:fillRect/>
          </a:stretch>
        </p:blipFill>
        <p:spPr>
          <a:xfrm>
            <a:off x="6219008" y="2999857"/>
            <a:ext cx="1447800" cy="1120153"/>
          </a:xfrm>
          <a:prstGeom prst="rect">
            <a:avLst/>
          </a:prstGeom>
        </p:spPr>
      </p:pic>
      <p:pic>
        <p:nvPicPr>
          <p:cNvPr id="12" name="Picture 11" descr="a0f932e5084a2d27268758dfe1be070a.png"/>
          <p:cNvPicPr>
            <a:picLocks noChangeAspect="1"/>
          </p:cNvPicPr>
          <p:nvPr/>
        </p:nvPicPr>
        <p:blipFill>
          <a:blip r:embed="rId9" cstate="print"/>
          <a:stretch>
            <a:fillRect/>
          </a:stretch>
        </p:blipFill>
        <p:spPr>
          <a:xfrm>
            <a:off x="4709704" y="3657219"/>
            <a:ext cx="1447800" cy="1295781"/>
          </a:xfrm>
          <a:prstGeom prst="rect">
            <a:avLst/>
          </a:prstGeom>
        </p:spPr>
      </p:pic>
      <p:pic>
        <p:nvPicPr>
          <p:cNvPr id="24" name="Picture 23" descr="43b282e5574b9381f3f2c3655d492a4e.png">
            <a:hlinkClick r:id="rId10" action="ppaction://hlinksldjump"/>
          </p:cNvPr>
          <p:cNvPicPr>
            <a:picLocks noChangeAspect="1"/>
          </p:cNvPicPr>
          <p:nvPr/>
        </p:nvPicPr>
        <p:blipFill>
          <a:blip r:embed="rId11" cstate="print"/>
          <a:stretch>
            <a:fillRect/>
          </a:stretch>
        </p:blipFill>
        <p:spPr>
          <a:xfrm>
            <a:off x="1524000" y="0"/>
            <a:ext cx="990600" cy="990600"/>
          </a:xfrm>
          <a:prstGeom prst="rect">
            <a:avLst/>
          </a:prstGeom>
        </p:spPr>
      </p:pic>
      <p:pic>
        <p:nvPicPr>
          <p:cNvPr id="25" name="Picture 24" descr="43b282e5574b9381f3f2c3655d492a4e.png">
            <a:hlinkClick r:id="rId12" action="ppaction://hlinksldjump"/>
          </p:cNvPr>
          <p:cNvPicPr>
            <a:picLocks noChangeAspect="1"/>
          </p:cNvPicPr>
          <p:nvPr/>
        </p:nvPicPr>
        <p:blipFill>
          <a:blip r:embed="rId11" cstate="print"/>
          <a:stretch>
            <a:fillRect/>
          </a:stretch>
        </p:blipFill>
        <p:spPr>
          <a:xfrm>
            <a:off x="2514600" y="0"/>
            <a:ext cx="990600" cy="990600"/>
          </a:xfrm>
          <a:prstGeom prst="rect">
            <a:avLst/>
          </a:prstGeom>
        </p:spPr>
      </p:pic>
      <p:pic>
        <p:nvPicPr>
          <p:cNvPr id="26" name="Picture 25" descr="43b282e5574b9381f3f2c3655d492a4e.png">
            <a:hlinkClick r:id="rId13" action="ppaction://hlinksldjump"/>
          </p:cNvPr>
          <p:cNvPicPr>
            <a:picLocks noChangeAspect="1"/>
          </p:cNvPicPr>
          <p:nvPr/>
        </p:nvPicPr>
        <p:blipFill>
          <a:blip r:embed="rId11" cstate="print"/>
          <a:stretch>
            <a:fillRect/>
          </a:stretch>
        </p:blipFill>
        <p:spPr>
          <a:xfrm>
            <a:off x="3505200" y="0"/>
            <a:ext cx="990600" cy="990600"/>
          </a:xfrm>
          <a:prstGeom prst="rect">
            <a:avLst/>
          </a:prstGeom>
        </p:spPr>
      </p:pic>
      <p:pic>
        <p:nvPicPr>
          <p:cNvPr id="27" name="Picture 26" descr="43b282e5574b9381f3f2c3655d492a4e.png">
            <a:hlinkClick r:id="rId14" action="ppaction://hlinksldjump"/>
          </p:cNvPr>
          <p:cNvPicPr>
            <a:picLocks noChangeAspect="1"/>
          </p:cNvPicPr>
          <p:nvPr/>
        </p:nvPicPr>
        <p:blipFill>
          <a:blip r:embed="rId11" cstate="print"/>
          <a:stretch>
            <a:fillRect/>
          </a:stretch>
        </p:blipFill>
        <p:spPr>
          <a:xfrm>
            <a:off x="4523232" y="0"/>
            <a:ext cx="990600" cy="990600"/>
          </a:xfrm>
          <a:prstGeom prst="rect">
            <a:avLst/>
          </a:prstGeom>
        </p:spPr>
      </p:pic>
      <p:pic>
        <p:nvPicPr>
          <p:cNvPr id="2" name="Picture 1" descr="Logo, company name&#10;&#10;Description automatically generated">
            <a:extLst>
              <a:ext uri="{FF2B5EF4-FFF2-40B4-BE49-F238E27FC236}">
                <a16:creationId xmlns:a16="http://schemas.microsoft.com/office/drawing/2014/main" id="{0E340A80-DF64-BA29-6929-633CC9CF110E}"/>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0" y="0"/>
            <a:ext cx="1066800" cy="1190500"/>
          </a:xfrm>
          <a:prstGeom prst="rect">
            <a:avLst/>
          </a:prstGeom>
        </p:spPr>
      </p:pic>
      <p:sp>
        <p:nvSpPr>
          <p:cNvPr id="3" name="Sun 2">
            <a:hlinkClick r:id="rId16" action="ppaction://hlinksldjump"/>
            <a:extLst>
              <a:ext uri="{FF2B5EF4-FFF2-40B4-BE49-F238E27FC236}">
                <a16:creationId xmlns:a16="http://schemas.microsoft.com/office/drawing/2014/main" id="{61A2756A-E72C-FAD1-D615-F97B2B28DE8D}"/>
              </a:ext>
            </a:extLst>
          </p:cNvPr>
          <p:cNvSpPr/>
          <p:nvPr/>
        </p:nvSpPr>
        <p:spPr>
          <a:xfrm>
            <a:off x="9906000" y="381000"/>
            <a:ext cx="1295400" cy="1190500"/>
          </a:xfrm>
          <a:prstGeom prst="sun">
            <a:avLst/>
          </a:prstGeom>
          <a:solidFill>
            <a:schemeClr val="accent2">
              <a:lumMod val="40000"/>
              <a:lumOff val="60000"/>
            </a:schemeClr>
          </a:solidFill>
          <a:ln>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fade/>
  </p:transition>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24"/>
                                        </p:tgtEl>
                                      </p:cBhvr>
                                    </p:animEffect>
                                    <p:set>
                                      <p:cBhvr>
                                        <p:cTn id="7" dur="1" fill="hold">
                                          <p:stCondLst>
                                            <p:cond delay="499"/>
                                          </p:stCondLst>
                                        </p:cTn>
                                        <p:tgtEl>
                                          <p:spTgt spid="24"/>
                                        </p:tgtEl>
                                        <p:attrNameLst>
                                          <p:attrName>style.visibility</p:attrName>
                                        </p:attrNameLst>
                                      </p:cBhvr>
                                      <p:to>
                                        <p:strVal val="hidden"/>
                                      </p:to>
                                    </p:se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arn(inVertical)">
                                      <p:cBhvr>
                                        <p:cTn id="11" dur="500"/>
                                        <p:tgtEl>
                                          <p:spTgt spid="8"/>
                                        </p:tgtEl>
                                      </p:cBhvr>
                                    </p:animEffect>
                                  </p:childTnLst>
                                </p:cTn>
                              </p:par>
                            </p:childTnLst>
                          </p:cTn>
                        </p:par>
                      </p:childTnLst>
                    </p:cTn>
                  </p:par>
                </p:childTnLst>
              </p:cTn>
              <p:nextCondLst>
                <p:cond evt="onClick" delay="0">
                  <p:tgtEl>
                    <p:spTgt spid="24"/>
                  </p:tgtEl>
                </p:cond>
              </p:nextCondLst>
            </p:seq>
            <p:seq concurrent="1" nextAc="seek">
              <p:cTn id="12" restart="whenNotActive" fill="hold" evtFilter="cancelBubble" nodeType="interactiveSeq">
                <p:stCondLst>
                  <p:cond evt="onClick" delay="0">
                    <p:tgtEl>
                      <p:spTgt spid="25"/>
                    </p:tgtEl>
                  </p:cond>
                </p:stCondLst>
                <p:endSync evt="end" delay="0">
                  <p:rtn val="all"/>
                </p:endSync>
                <p:childTnLst>
                  <p:par>
                    <p:cTn id="13" fill="hold">
                      <p:stCondLst>
                        <p:cond delay="0"/>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25"/>
                                        </p:tgtEl>
                                      </p:cBhvr>
                                    </p:animEffect>
                                    <p:set>
                                      <p:cBhvr>
                                        <p:cTn id="17" dur="1" fill="hold">
                                          <p:stCondLst>
                                            <p:cond delay="499"/>
                                          </p:stCondLst>
                                        </p:cTn>
                                        <p:tgtEl>
                                          <p:spTgt spid="25"/>
                                        </p:tgtEl>
                                        <p:attrNameLst>
                                          <p:attrName>style.visibility</p:attrName>
                                        </p:attrNameLst>
                                      </p:cBhvr>
                                      <p:to>
                                        <p:strVal val="hidden"/>
                                      </p:to>
                                    </p:set>
                                  </p:childTnLst>
                                </p:cTn>
                              </p:par>
                            </p:childTnLst>
                          </p:cTn>
                        </p:par>
                        <p:par>
                          <p:cTn id="18" fill="hold">
                            <p:stCondLst>
                              <p:cond delay="500"/>
                            </p:stCondLst>
                            <p:childTnLst>
                              <p:par>
                                <p:cTn id="19" presetID="1" presetClass="entr" presetSubtype="0" fill="hold" nodeType="after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childTnLst>
              </p:cTn>
              <p:nextCondLst>
                <p:cond evt="onClick" delay="0">
                  <p:tgtEl>
                    <p:spTgt spid="25"/>
                  </p:tgtEl>
                </p:cond>
              </p:nextCondLst>
            </p:seq>
            <p:seq concurrent="1" nextAc="seek">
              <p:cTn id="21" restart="whenNotActive" fill="hold" evtFilter="cancelBubble" nodeType="interactiveSeq">
                <p:stCondLst>
                  <p:cond evt="onClick" delay="0">
                    <p:tgtEl>
                      <p:spTgt spid="26"/>
                    </p:tgtEl>
                  </p:cond>
                </p:stCondLst>
                <p:endSync evt="end" delay="0">
                  <p:rtn val="all"/>
                </p:endSync>
                <p:childTnLst>
                  <p:par>
                    <p:cTn id="22" fill="hold">
                      <p:stCondLst>
                        <p:cond delay="0"/>
                      </p:stCondLst>
                      <p:childTnLst>
                        <p:par>
                          <p:cTn id="23" fill="hold">
                            <p:stCondLst>
                              <p:cond delay="0"/>
                            </p:stCondLst>
                            <p:childTnLst>
                              <p:par>
                                <p:cTn id="24" presetID="10" presetClass="exit" presetSubtype="0" fill="hold" nodeType="clickEffect">
                                  <p:stCondLst>
                                    <p:cond delay="0"/>
                                  </p:stCondLst>
                                  <p:childTnLst>
                                    <p:animEffect transition="out" filter="fade">
                                      <p:cBhvr>
                                        <p:cTn id="25" dur="500"/>
                                        <p:tgtEl>
                                          <p:spTgt spid="26"/>
                                        </p:tgtEl>
                                      </p:cBhvr>
                                    </p:animEffect>
                                    <p:set>
                                      <p:cBhvr>
                                        <p:cTn id="26" dur="1" fill="hold">
                                          <p:stCondLst>
                                            <p:cond delay="499"/>
                                          </p:stCondLst>
                                        </p:cTn>
                                        <p:tgtEl>
                                          <p:spTgt spid="26"/>
                                        </p:tgtEl>
                                        <p:attrNameLst>
                                          <p:attrName>style.visibility</p:attrName>
                                        </p:attrNameLst>
                                      </p:cBhvr>
                                      <p:to>
                                        <p:strVal val="hidden"/>
                                      </p:to>
                                    </p:set>
                                  </p:childTnLst>
                                </p:cTn>
                              </p:par>
                            </p:childTnLst>
                          </p:cTn>
                        </p:par>
                        <p:par>
                          <p:cTn id="27" fill="hold">
                            <p:stCondLst>
                              <p:cond delay="500"/>
                            </p:stCondLst>
                            <p:childTnLst>
                              <p:par>
                                <p:cTn id="28" presetID="16" presetClass="entr" presetSubtype="21" fill="hold" nodeType="after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barn(inVertical)">
                                      <p:cBhvr>
                                        <p:cTn id="30" dur="500"/>
                                        <p:tgtEl>
                                          <p:spTgt spid="11"/>
                                        </p:tgtEl>
                                      </p:cBhvr>
                                    </p:animEffect>
                                  </p:childTnLst>
                                </p:cTn>
                              </p:par>
                            </p:childTnLst>
                          </p:cTn>
                        </p:par>
                      </p:childTnLst>
                    </p:cTn>
                  </p:par>
                </p:childTnLst>
              </p:cTn>
              <p:nextCondLst>
                <p:cond evt="onClick" delay="0">
                  <p:tgtEl>
                    <p:spTgt spid="26"/>
                  </p:tgtEl>
                </p:cond>
              </p:nextCondLst>
            </p:seq>
            <p:seq concurrent="1" nextAc="seek">
              <p:cTn id="31" restart="whenNotActive" fill="hold" evtFilter="cancelBubble" nodeType="interactiveSeq">
                <p:stCondLst>
                  <p:cond evt="onClick" delay="0">
                    <p:tgtEl>
                      <p:spTgt spid="27"/>
                    </p:tgtEl>
                  </p:cond>
                </p:stCondLst>
                <p:endSync evt="end" delay="0">
                  <p:rtn val="all"/>
                </p:endSync>
                <p:childTnLst>
                  <p:par>
                    <p:cTn id="32" fill="hold">
                      <p:stCondLst>
                        <p:cond delay="0"/>
                      </p:stCondLst>
                      <p:childTnLst>
                        <p:par>
                          <p:cTn id="33" fill="hold">
                            <p:stCondLst>
                              <p:cond delay="0"/>
                            </p:stCondLst>
                            <p:childTnLst>
                              <p:par>
                                <p:cTn id="34" presetID="10" presetClass="exit" presetSubtype="0" fill="hold" nodeType="clickEffect">
                                  <p:stCondLst>
                                    <p:cond delay="0"/>
                                  </p:stCondLst>
                                  <p:childTnLst>
                                    <p:animEffect transition="out" filter="fade">
                                      <p:cBhvr>
                                        <p:cTn id="35" dur="500"/>
                                        <p:tgtEl>
                                          <p:spTgt spid="27"/>
                                        </p:tgtEl>
                                      </p:cBhvr>
                                    </p:animEffect>
                                    <p:set>
                                      <p:cBhvr>
                                        <p:cTn id="36" dur="1" fill="hold">
                                          <p:stCondLst>
                                            <p:cond delay="499"/>
                                          </p:stCondLst>
                                        </p:cTn>
                                        <p:tgtEl>
                                          <p:spTgt spid="27"/>
                                        </p:tgtEl>
                                        <p:attrNameLst>
                                          <p:attrName>style.visibility</p:attrName>
                                        </p:attrNameLst>
                                      </p:cBhvr>
                                      <p:to>
                                        <p:strVal val="hidden"/>
                                      </p:to>
                                    </p:set>
                                  </p:childTnLst>
                                </p:cTn>
                              </p:par>
                            </p:childTnLst>
                          </p:cTn>
                        </p:par>
                        <p:par>
                          <p:cTn id="37" fill="hold">
                            <p:stCondLst>
                              <p:cond delay="500"/>
                            </p:stCondLst>
                            <p:childTnLst>
                              <p:par>
                                <p:cTn id="38" presetID="16" presetClass="entr" presetSubtype="21" fill="hold" nodeType="after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barn(inVertical)">
                                      <p:cBhvr>
                                        <p:cTn id="40" dur="500"/>
                                        <p:tgtEl>
                                          <p:spTgt spid="12"/>
                                        </p:tgtEl>
                                      </p:cBhvr>
                                    </p:animEffect>
                                  </p:childTnLst>
                                </p:cTn>
                              </p:par>
                            </p:childTnLst>
                          </p:cTn>
                        </p:par>
                      </p:childTnLst>
                    </p:cTn>
                  </p:par>
                </p:childTnLst>
              </p:cTn>
              <p:nextCondLst>
                <p:cond evt="onClick" delay="0">
                  <p:tgtEl>
                    <p:spTgt spid="27"/>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Google Shape;268;p33">
            <a:extLst>
              <a:ext uri="{FF2B5EF4-FFF2-40B4-BE49-F238E27FC236}">
                <a16:creationId xmlns:a16="http://schemas.microsoft.com/office/drawing/2014/main" id="{8FC26B5B-C6AF-4034-8810-DB1E1D6CEFD8}"/>
              </a:ext>
            </a:extLst>
          </p:cNvPr>
          <p:cNvPicPr preferRelativeResize="0"/>
          <p:nvPr/>
        </p:nvPicPr>
        <p:blipFill rotWithShape="1">
          <a:blip r:embed="rId8">
            <a:alphaModFix/>
          </a:blip>
          <a:srcRect/>
          <a:stretch/>
        </p:blipFill>
        <p:spPr>
          <a:xfrm>
            <a:off x="9312000" y="0"/>
            <a:ext cx="2880000" cy="3600000"/>
          </a:xfrm>
          <a:prstGeom prst="rect">
            <a:avLst/>
          </a:prstGeom>
          <a:noFill/>
          <a:ln>
            <a:noFill/>
          </a:ln>
        </p:spPr>
      </p:pic>
      <p:pic>
        <p:nvPicPr>
          <p:cNvPr id="25" name="Picture 14" descr="kim phut"/>
          <p:cNvPicPr>
            <a:picLocks noChangeAspect="1" noChangeArrowheads="1"/>
          </p:cNvPicPr>
          <p:nvPr/>
        </p:nvPicPr>
        <p:blipFill>
          <a:blip r:embed="rId9" cstate="print"/>
          <a:srcRect/>
          <a:stretch>
            <a:fillRect/>
          </a:stretch>
        </p:blipFill>
        <p:spPr bwMode="auto">
          <a:xfrm>
            <a:off x="7864200" y="5231647"/>
            <a:ext cx="1143000" cy="1075765"/>
          </a:xfrm>
          <a:prstGeom prst="rect">
            <a:avLst/>
          </a:prstGeom>
          <a:noFill/>
          <a:ln w="9525">
            <a:noFill/>
            <a:miter lim="800000"/>
            <a:headEnd/>
            <a:tailEnd/>
          </a:ln>
        </p:spPr>
      </p:pic>
      <p:pic>
        <p:nvPicPr>
          <p:cNvPr id="6" name="Picture 5" descr="1456.png"/>
          <p:cNvPicPr>
            <a:picLocks noChangeAspect="1"/>
          </p:cNvPicPr>
          <p:nvPr/>
        </p:nvPicPr>
        <p:blipFill>
          <a:blip r:embed="rId10" cstate="print"/>
          <a:stretch>
            <a:fillRect/>
          </a:stretch>
        </p:blipFill>
        <p:spPr>
          <a:xfrm>
            <a:off x="3048000" y="3276600"/>
            <a:ext cx="3513222" cy="575440"/>
          </a:xfrm>
          <a:prstGeom prst="rect">
            <a:avLst/>
          </a:prstGeom>
        </p:spPr>
      </p:pic>
      <p:sp>
        <p:nvSpPr>
          <p:cNvPr id="7" name="Oval 6"/>
          <p:cNvSpPr/>
          <p:nvPr/>
        </p:nvSpPr>
        <p:spPr>
          <a:xfrm>
            <a:off x="2133600" y="5105400"/>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latin typeface="UTM Avo" panose="02040603050506020204" pitchFamily="18" charset="0"/>
            </a:endParaRPr>
          </a:p>
        </p:txBody>
      </p:sp>
      <p:pic>
        <p:nvPicPr>
          <p:cNvPr id="8" name="Picture 7" descr="1456.png"/>
          <p:cNvPicPr>
            <a:picLocks noChangeAspect="1"/>
          </p:cNvPicPr>
          <p:nvPr/>
        </p:nvPicPr>
        <p:blipFill>
          <a:blip r:embed="rId10" cstate="print"/>
          <a:stretch>
            <a:fillRect/>
          </a:stretch>
        </p:blipFill>
        <p:spPr>
          <a:xfrm>
            <a:off x="3048000" y="4114800"/>
            <a:ext cx="3513222" cy="575440"/>
          </a:xfrm>
          <a:prstGeom prst="rect">
            <a:avLst/>
          </a:prstGeom>
        </p:spPr>
      </p:pic>
      <p:pic>
        <p:nvPicPr>
          <p:cNvPr id="9" name="Picture 8" descr="1456.png"/>
          <p:cNvPicPr>
            <a:picLocks noChangeAspect="1"/>
          </p:cNvPicPr>
          <p:nvPr/>
        </p:nvPicPr>
        <p:blipFill>
          <a:blip r:embed="rId10" cstate="print"/>
          <a:stretch>
            <a:fillRect/>
          </a:stretch>
        </p:blipFill>
        <p:spPr>
          <a:xfrm>
            <a:off x="3048000" y="5105400"/>
            <a:ext cx="3513222" cy="575440"/>
          </a:xfrm>
          <a:prstGeom prst="rect">
            <a:avLst/>
          </a:prstGeom>
        </p:spPr>
      </p:pic>
      <p:pic>
        <p:nvPicPr>
          <p:cNvPr id="10" name="Picture 9" descr="1456.png"/>
          <p:cNvPicPr>
            <a:picLocks noChangeAspect="1"/>
          </p:cNvPicPr>
          <p:nvPr/>
        </p:nvPicPr>
        <p:blipFill>
          <a:blip r:embed="rId10" cstate="print"/>
          <a:stretch>
            <a:fillRect/>
          </a:stretch>
        </p:blipFill>
        <p:spPr>
          <a:xfrm>
            <a:off x="3048000" y="6019800"/>
            <a:ext cx="3513222" cy="575440"/>
          </a:xfrm>
          <a:prstGeom prst="rect">
            <a:avLst/>
          </a:prstGeom>
        </p:spPr>
      </p:pic>
      <p:sp>
        <p:nvSpPr>
          <p:cNvPr id="11" name="Oval 10"/>
          <p:cNvSpPr/>
          <p:nvPr/>
        </p:nvSpPr>
        <p:spPr>
          <a:xfrm>
            <a:off x="2133600" y="4114800"/>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latin typeface="UTM Avo" panose="02040603050506020204" pitchFamily="18" charset="0"/>
            </a:endParaRPr>
          </a:p>
        </p:txBody>
      </p:sp>
      <p:sp>
        <p:nvSpPr>
          <p:cNvPr id="12" name="Oval 11"/>
          <p:cNvSpPr/>
          <p:nvPr/>
        </p:nvSpPr>
        <p:spPr>
          <a:xfrm>
            <a:off x="2133600" y="3200400"/>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latin typeface="UTM Avo" panose="02040603050506020204" pitchFamily="18" charset="0"/>
            </a:endParaRPr>
          </a:p>
        </p:txBody>
      </p:sp>
      <p:sp>
        <p:nvSpPr>
          <p:cNvPr id="13" name="Oval 12"/>
          <p:cNvSpPr/>
          <p:nvPr/>
        </p:nvSpPr>
        <p:spPr>
          <a:xfrm>
            <a:off x="2133600" y="5943600"/>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latin typeface="UTM Avo" panose="02040603050506020204" pitchFamily="18" charset="0"/>
            </a:endParaRPr>
          </a:p>
        </p:txBody>
      </p:sp>
      <p:sp>
        <p:nvSpPr>
          <p:cNvPr id="14" name="TextBox 13"/>
          <p:cNvSpPr txBox="1"/>
          <p:nvPr/>
        </p:nvSpPr>
        <p:spPr>
          <a:xfrm>
            <a:off x="2209800" y="5181600"/>
            <a:ext cx="457200" cy="523220"/>
          </a:xfrm>
          <a:prstGeom prst="rect">
            <a:avLst/>
          </a:prstGeom>
          <a:noFill/>
        </p:spPr>
        <p:txBody>
          <a:bodyPr wrap="square" rtlCol="0">
            <a:spAutoFit/>
          </a:bodyPr>
          <a:lstStyle/>
          <a:p>
            <a:r>
              <a:rPr lang="en-US" sz="2800" b="1" dirty="0">
                <a:latin typeface="Times New Roman" pitchFamily="18" charset="0"/>
                <a:cs typeface="Times New Roman" pitchFamily="18" charset="0"/>
              </a:rPr>
              <a:t>C</a:t>
            </a:r>
          </a:p>
        </p:txBody>
      </p:sp>
      <p:sp>
        <p:nvSpPr>
          <p:cNvPr id="15" name="TextBox 14"/>
          <p:cNvSpPr txBox="1"/>
          <p:nvPr/>
        </p:nvSpPr>
        <p:spPr>
          <a:xfrm>
            <a:off x="2209800" y="6019800"/>
            <a:ext cx="457200" cy="523220"/>
          </a:xfrm>
          <a:prstGeom prst="rect">
            <a:avLst/>
          </a:prstGeom>
          <a:noFill/>
        </p:spPr>
        <p:txBody>
          <a:bodyPr wrap="square" rtlCol="0">
            <a:spAutoFit/>
          </a:bodyPr>
          <a:lstStyle/>
          <a:p>
            <a:r>
              <a:rPr lang="en-US" sz="2800" b="1" dirty="0">
                <a:latin typeface="Times New Roman" pitchFamily="18" charset="0"/>
                <a:cs typeface="Times New Roman" pitchFamily="18" charset="0"/>
              </a:rPr>
              <a:t>D</a:t>
            </a:r>
          </a:p>
        </p:txBody>
      </p:sp>
      <p:sp>
        <p:nvSpPr>
          <p:cNvPr id="16" name="TextBox 15"/>
          <p:cNvSpPr txBox="1"/>
          <p:nvPr/>
        </p:nvSpPr>
        <p:spPr>
          <a:xfrm>
            <a:off x="2209800" y="4191000"/>
            <a:ext cx="457200" cy="523220"/>
          </a:xfrm>
          <a:prstGeom prst="rect">
            <a:avLst/>
          </a:prstGeom>
          <a:noFill/>
        </p:spPr>
        <p:txBody>
          <a:bodyPr wrap="square" rtlCol="0">
            <a:spAutoFit/>
          </a:bodyPr>
          <a:lstStyle/>
          <a:p>
            <a:r>
              <a:rPr lang="en-US" sz="2800" b="1" dirty="0">
                <a:latin typeface="Times New Roman" pitchFamily="18" charset="0"/>
                <a:cs typeface="Times New Roman" pitchFamily="18" charset="0"/>
              </a:rPr>
              <a:t>B</a:t>
            </a:r>
          </a:p>
        </p:txBody>
      </p:sp>
      <p:sp>
        <p:nvSpPr>
          <p:cNvPr id="17" name="TextBox 16"/>
          <p:cNvSpPr txBox="1"/>
          <p:nvPr/>
        </p:nvSpPr>
        <p:spPr>
          <a:xfrm>
            <a:off x="2209800" y="3276600"/>
            <a:ext cx="457200" cy="523220"/>
          </a:xfrm>
          <a:prstGeom prst="rect">
            <a:avLst/>
          </a:prstGeom>
          <a:noFill/>
        </p:spPr>
        <p:txBody>
          <a:bodyPr wrap="square" rtlCol="0">
            <a:spAutoFit/>
          </a:bodyPr>
          <a:lstStyle/>
          <a:p>
            <a:r>
              <a:rPr lang="en-US" sz="2800" b="1" dirty="0">
                <a:latin typeface="Times New Roman" pitchFamily="18" charset="0"/>
                <a:cs typeface="Times New Roman" pitchFamily="18" charset="0"/>
              </a:rPr>
              <a:t>A</a:t>
            </a:r>
          </a:p>
        </p:txBody>
      </p:sp>
      <p:pic>
        <p:nvPicPr>
          <p:cNvPr id="23" name="Picture 22" descr="dongho1"/>
          <p:cNvPicPr>
            <a:picLocks noChangeAspect="1" noChangeArrowheads="1"/>
          </p:cNvPicPr>
          <p:nvPr/>
        </p:nvPicPr>
        <p:blipFill>
          <a:blip r:embed="rId11" cstate="print"/>
          <a:srcRect/>
          <a:stretch>
            <a:fillRect/>
          </a:stretch>
        </p:blipFill>
        <p:spPr bwMode="auto">
          <a:xfrm>
            <a:off x="7559400" y="4774447"/>
            <a:ext cx="1752600" cy="1768573"/>
          </a:xfrm>
          <a:prstGeom prst="rect">
            <a:avLst/>
          </a:prstGeom>
          <a:noFill/>
        </p:spPr>
      </p:pic>
      <p:sp>
        <p:nvSpPr>
          <p:cNvPr id="24" name="Cloud 23"/>
          <p:cNvSpPr/>
          <p:nvPr/>
        </p:nvSpPr>
        <p:spPr>
          <a:xfrm>
            <a:off x="8702400" y="3936246"/>
            <a:ext cx="1752600" cy="914400"/>
          </a:xfrm>
          <a:prstGeom prst="cloud">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dirty="0">
                <a:solidFill>
                  <a:srgbClr val="FF0000"/>
                </a:solidFill>
                <a:latin typeface="+mj-lt"/>
                <a:cs typeface="Times New Roman" pitchFamily="18" charset="0"/>
              </a:rPr>
              <a:t>HẾT GIỜ</a:t>
            </a:r>
          </a:p>
        </p:txBody>
      </p:sp>
      <p:pic>
        <p:nvPicPr>
          <p:cNvPr id="26" name="Picture 25" descr="112.png"/>
          <p:cNvPicPr>
            <a:picLocks noChangeAspect="1"/>
          </p:cNvPicPr>
          <p:nvPr/>
        </p:nvPicPr>
        <p:blipFill>
          <a:blip r:embed="rId12" cstate="print"/>
          <a:stretch>
            <a:fillRect/>
          </a:stretch>
        </p:blipFill>
        <p:spPr>
          <a:xfrm>
            <a:off x="990600" y="0"/>
            <a:ext cx="9296400" cy="3200400"/>
          </a:xfrm>
          <a:prstGeom prst="rect">
            <a:avLst/>
          </a:prstGeom>
        </p:spPr>
      </p:pic>
      <p:pic>
        <p:nvPicPr>
          <p:cNvPr id="32" name="Picture 31" descr="tich.png"/>
          <p:cNvPicPr>
            <a:picLocks noChangeAspect="1"/>
          </p:cNvPicPr>
          <p:nvPr/>
        </p:nvPicPr>
        <p:blipFill>
          <a:blip r:embed="rId13" cstate="print"/>
          <a:stretch>
            <a:fillRect/>
          </a:stretch>
        </p:blipFill>
        <p:spPr>
          <a:xfrm>
            <a:off x="6477000" y="4953000"/>
            <a:ext cx="723900" cy="723900"/>
          </a:xfrm>
          <a:prstGeom prst="rect">
            <a:avLst/>
          </a:prstGeom>
        </p:spPr>
      </p:pic>
      <p:pic>
        <p:nvPicPr>
          <p:cNvPr id="33" name="Picture 32" descr="sai.png"/>
          <p:cNvPicPr>
            <a:picLocks noChangeAspect="1"/>
          </p:cNvPicPr>
          <p:nvPr/>
        </p:nvPicPr>
        <p:blipFill>
          <a:blip r:embed="rId14" cstate="print"/>
          <a:stretch>
            <a:fillRect/>
          </a:stretch>
        </p:blipFill>
        <p:spPr>
          <a:xfrm>
            <a:off x="6629400" y="3276600"/>
            <a:ext cx="533400" cy="533400"/>
          </a:xfrm>
          <a:prstGeom prst="rect">
            <a:avLst/>
          </a:prstGeom>
        </p:spPr>
      </p:pic>
      <p:pic>
        <p:nvPicPr>
          <p:cNvPr id="34" name="Picture 33" descr="sai.png"/>
          <p:cNvPicPr>
            <a:picLocks noChangeAspect="1"/>
          </p:cNvPicPr>
          <p:nvPr/>
        </p:nvPicPr>
        <p:blipFill>
          <a:blip r:embed="rId14" cstate="print"/>
          <a:stretch>
            <a:fillRect/>
          </a:stretch>
        </p:blipFill>
        <p:spPr>
          <a:xfrm>
            <a:off x="6629400" y="4114800"/>
            <a:ext cx="533400" cy="533400"/>
          </a:xfrm>
          <a:prstGeom prst="rect">
            <a:avLst/>
          </a:prstGeom>
        </p:spPr>
      </p:pic>
      <p:pic>
        <p:nvPicPr>
          <p:cNvPr id="35" name="Picture 34" descr="sai.png"/>
          <p:cNvPicPr>
            <a:picLocks noChangeAspect="1"/>
          </p:cNvPicPr>
          <p:nvPr/>
        </p:nvPicPr>
        <p:blipFill>
          <a:blip r:embed="rId14" cstate="print"/>
          <a:stretch>
            <a:fillRect/>
          </a:stretch>
        </p:blipFill>
        <p:spPr>
          <a:xfrm>
            <a:off x="6629400" y="6019800"/>
            <a:ext cx="533400" cy="533400"/>
          </a:xfrm>
          <a:prstGeom prst="rect">
            <a:avLst/>
          </a:prstGeom>
        </p:spPr>
      </p:pic>
      <p:sp>
        <p:nvSpPr>
          <p:cNvPr id="37" name="5-Point Star 36">
            <a:hlinkClick r:id="rId15" action="ppaction://hlinksldjump"/>
          </p:cNvPr>
          <p:cNvSpPr/>
          <p:nvPr/>
        </p:nvSpPr>
        <p:spPr>
          <a:xfrm>
            <a:off x="9693000" y="6019800"/>
            <a:ext cx="762000" cy="6858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latin typeface="UTM Avo" panose="02040603050506020204" pitchFamily="18" charset="0"/>
            </a:endParaRPr>
          </a:p>
        </p:txBody>
      </p:sp>
      <p:pic>
        <p:nvPicPr>
          <p:cNvPr id="38" name="Picture 37" descr="43b282e5574b9381f3f2c3655d492a4e.png"/>
          <p:cNvPicPr>
            <a:picLocks noChangeAspect="1"/>
          </p:cNvPicPr>
          <p:nvPr/>
        </p:nvPicPr>
        <p:blipFill>
          <a:blip r:embed="rId16" cstate="print"/>
          <a:stretch>
            <a:fillRect/>
          </a:stretch>
        </p:blipFill>
        <p:spPr>
          <a:xfrm>
            <a:off x="1524000" y="4114800"/>
            <a:ext cx="685800" cy="685800"/>
          </a:xfrm>
          <a:prstGeom prst="rect">
            <a:avLst/>
          </a:prstGeom>
        </p:spPr>
      </p:pic>
      <p:pic>
        <p:nvPicPr>
          <p:cNvPr id="39" name="Picture 38" descr="43b282e5574b9381f3f2c3655d492a4e.png"/>
          <p:cNvPicPr>
            <a:picLocks noChangeAspect="1"/>
          </p:cNvPicPr>
          <p:nvPr/>
        </p:nvPicPr>
        <p:blipFill>
          <a:blip r:embed="rId16" cstate="print"/>
          <a:stretch>
            <a:fillRect/>
          </a:stretch>
        </p:blipFill>
        <p:spPr>
          <a:xfrm>
            <a:off x="1524000" y="3124200"/>
            <a:ext cx="685800" cy="685800"/>
          </a:xfrm>
          <a:prstGeom prst="rect">
            <a:avLst/>
          </a:prstGeom>
        </p:spPr>
      </p:pic>
      <p:pic>
        <p:nvPicPr>
          <p:cNvPr id="40" name="Picture 39" descr="43b282e5574b9381f3f2c3655d492a4e.png"/>
          <p:cNvPicPr>
            <a:picLocks noChangeAspect="1"/>
          </p:cNvPicPr>
          <p:nvPr/>
        </p:nvPicPr>
        <p:blipFill>
          <a:blip r:embed="rId16" cstate="print"/>
          <a:stretch>
            <a:fillRect/>
          </a:stretch>
        </p:blipFill>
        <p:spPr>
          <a:xfrm>
            <a:off x="1524000" y="5105400"/>
            <a:ext cx="685800" cy="685800"/>
          </a:xfrm>
          <a:prstGeom prst="rect">
            <a:avLst/>
          </a:prstGeom>
        </p:spPr>
      </p:pic>
      <p:pic>
        <p:nvPicPr>
          <p:cNvPr id="41" name="Picture 40" descr="43b282e5574b9381f3f2c3655d492a4e.png"/>
          <p:cNvPicPr>
            <a:picLocks noChangeAspect="1"/>
          </p:cNvPicPr>
          <p:nvPr/>
        </p:nvPicPr>
        <p:blipFill>
          <a:blip r:embed="rId16" cstate="print"/>
          <a:stretch>
            <a:fillRect/>
          </a:stretch>
        </p:blipFill>
        <p:spPr>
          <a:xfrm>
            <a:off x="1524000" y="5943600"/>
            <a:ext cx="685800" cy="685800"/>
          </a:xfrm>
          <a:prstGeom prst="rect">
            <a:avLst/>
          </a:prstGeom>
        </p:spPr>
      </p:pic>
      <p:pic>
        <p:nvPicPr>
          <p:cNvPr id="2" name="Picture 1" descr="Logo, company name&#10;&#10;Description automatically generated">
            <a:extLst>
              <a:ext uri="{FF2B5EF4-FFF2-40B4-BE49-F238E27FC236}">
                <a16:creationId xmlns:a16="http://schemas.microsoft.com/office/drawing/2014/main" id="{1B7755AC-8434-0FDF-0A8A-D52CAACF436C}"/>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0" y="0"/>
            <a:ext cx="1066800" cy="1190500"/>
          </a:xfrm>
          <a:prstGeom prst="rect">
            <a:avLst/>
          </a:prstGeom>
        </p:spPr>
      </p:pic>
      <p:sp>
        <p:nvSpPr>
          <p:cNvPr id="30" name="TextBox 29">
            <a:extLst>
              <a:ext uri="{FF2B5EF4-FFF2-40B4-BE49-F238E27FC236}">
                <a16:creationId xmlns:a16="http://schemas.microsoft.com/office/drawing/2014/main" id="{6C5A6DD7-E627-7065-FDE0-4A1583D95583}"/>
              </a:ext>
            </a:extLst>
          </p:cNvPr>
          <p:cNvSpPr txBox="1"/>
          <p:nvPr/>
        </p:nvSpPr>
        <p:spPr>
          <a:xfrm>
            <a:off x="3276600" y="4191000"/>
            <a:ext cx="2819400" cy="523220"/>
          </a:xfrm>
          <a:prstGeom prst="rect">
            <a:avLst/>
          </a:prstGeom>
          <a:noFill/>
        </p:spPr>
        <p:txBody>
          <a:bodyPr wrap="square" rtlCol="0">
            <a:spAutoFit/>
          </a:bodyPr>
          <a:lstStyle/>
          <a:p>
            <a:r>
              <a:rPr lang="en-US" sz="2800" dirty="0" err="1">
                <a:solidFill>
                  <a:srgbClr val="002060"/>
                </a:solidFill>
                <a:latin typeface="UTM Avo" panose="02040603050506020204" pitchFamily="18" charset="0"/>
                <a:cs typeface="Times New Roman" pitchFamily="18" charset="0"/>
              </a:rPr>
              <a:t>Cây</a:t>
            </a:r>
            <a:r>
              <a:rPr lang="en-US" sz="2800" dirty="0">
                <a:solidFill>
                  <a:srgbClr val="002060"/>
                </a:solidFill>
                <a:latin typeface="UTM Avo" panose="02040603050506020204" pitchFamily="18" charset="0"/>
                <a:cs typeface="Times New Roman" pitchFamily="18" charset="0"/>
              </a:rPr>
              <a:t> </a:t>
            </a:r>
            <a:r>
              <a:rPr lang="en-US" sz="2800" dirty="0" err="1">
                <a:solidFill>
                  <a:srgbClr val="002060"/>
                </a:solidFill>
                <a:latin typeface="UTM Avo" panose="02040603050506020204" pitchFamily="18" charset="0"/>
                <a:cs typeface="Times New Roman" pitchFamily="18" charset="0"/>
              </a:rPr>
              <a:t>thân</a:t>
            </a:r>
            <a:r>
              <a:rPr lang="en-US" sz="2800" dirty="0">
                <a:solidFill>
                  <a:srgbClr val="002060"/>
                </a:solidFill>
                <a:latin typeface="UTM Avo" panose="02040603050506020204" pitchFamily="18" charset="0"/>
                <a:cs typeface="Times New Roman" pitchFamily="18" charset="0"/>
              </a:rPr>
              <a:t> </a:t>
            </a:r>
            <a:r>
              <a:rPr lang="en-US" sz="2800" dirty="0" err="1">
                <a:solidFill>
                  <a:srgbClr val="002060"/>
                </a:solidFill>
                <a:latin typeface="UTM Avo" panose="02040603050506020204" pitchFamily="18" charset="0"/>
                <a:cs typeface="Times New Roman" pitchFamily="18" charset="0"/>
              </a:rPr>
              <a:t>thảo</a:t>
            </a:r>
            <a:endParaRPr lang="en-US" sz="2800" dirty="0">
              <a:solidFill>
                <a:srgbClr val="002060"/>
              </a:solidFill>
              <a:latin typeface="UTM Avo" panose="02040603050506020204" pitchFamily="18" charset="0"/>
              <a:cs typeface="Times New Roman" pitchFamily="18" charset="0"/>
            </a:endParaRPr>
          </a:p>
        </p:txBody>
      </p:sp>
      <p:sp>
        <p:nvSpPr>
          <p:cNvPr id="42" name="TextBox 41">
            <a:extLst>
              <a:ext uri="{FF2B5EF4-FFF2-40B4-BE49-F238E27FC236}">
                <a16:creationId xmlns:a16="http://schemas.microsoft.com/office/drawing/2014/main" id="{BDED95D4-3958-F60F-9DDA-9ECABE839499}"/>
              </a:ext>
            </a:extLst>
          </p:cNvPr>
          <p:cNvSpPr txBox="1"/>
          <p:nvPr/>
        </p:nvSpPr>
        <p:spPr>
          <a:xfrm>
            <a:off x="3048000" y="1338590"/>
            <a:ext cx="6248400" cy="523220"/>
          </a:xfrm>
          <a:prstGeom prst="rect">
            <a:avLst/>
          </a:prstGeom>
          <a:noFill/>
        </p:spPr>
        <p:txBody>
          <a:bodyPr wrap="square" rtlCol="0">
            <a:spAutoFit/>
          </a:bodyPr>
          <a:lstStyle/>
          <a:p>
            <a:pPr lvl="0"/>
            <a:r>
              <a:rPr lang="en-US" sz="2800" dirty="0" err="1">
                <a:solidFill>
                  <a:schemeClr val="dk1"/>
                </a:solidFill>
                <a:latin typeface="UTM Avo" panose="02040603050506020204" pitchFamily="18" charset="0"/>
                <a:sym typeface="Arial"/>
              </a:rPr>
              <a:t>Cây</a:t>
            </a:r>
            <a:r>
              <a:rPr lang="en-US" sz="2800" dirty="0">
                <a:solidFill>
                  <a:schemeClr val="dk1"/>
                </a:solidFill>
                <a:latin typeface="UTM Avo" panose="02040603050506020204" pitchFamily="18" charset="0"/>
                <a:sym typeface="Arial"/>
              </a:rPr>
              <a:t> </a:t>
            </a:r>
            <a:r>
              <a:rPr lang="en-US" sz="2800" dirty="0" err="1">
                <a:solidFill>
                  <a:schemeClr val="dk1"/>
                </a:solidFill>
                <a:latin typeface="UTM Avo" panose="02040603050506020204" pitchFamily="18" charset="0"/>
                <a:sym typeface="Arial"/>
              </a:rPr>
              <a:t>trong</a:t>
            </a:r>
            <a:r>
              <a:rPr lang="en-US" sz="2800" dirty="0">
                <a:solidFill>
                  <a:schemeClr val="dk1"/>
                </a:solidFill>
                <a:latin typeface="UTM Avo" panose="02040603050506020204" pitchFamily="18" charset="0"/>
                <a:sym typeface="Arial"/>
              </a:rPr>
              <a:t> </a:t>
            </a:r>
            <a:r>
              <a:rPr lang="en-US" sz="2800" dirty="0" err="1">
                <a:solidFill>
                  <a:schemeClr val="dk1"/>
                </a:solidFill>
                <a:latin typeface="UTM Avo" panose="02040603050506020204" pitchFamily="18" charset="0"/>
                <a:sym typeface="Arial"/>
              </a:rPr>
              <a:t>hình</a:t>
            </a:r>
            <a:r>
              <a:rPr lang="en-US" sz="2800" dirty="0">
                <a:solidFill>
                  <a:schemeClr val="dk1"/>
                </a:solidFill>
                <a:latin typeface="UTM Avo" panose="02040603050506020204" pitchFamily="18" charset="0"/>
                <a:sym typeface="Arial"/>
              </a:rPr>
              <a:t> </a:t>
            </a:r>
            <a:r>
              <a:rPr lang="en-US" sz="2800" dirty="0" err="1">
                <a:solidFill>
                  <a:schemeClr val="dk1"/>
                </a:solidFill>
                <a:latin typeface="UTM Avo" panose="02040603050506020204" pitchFamily="18" charset="0"/>
                <a:sym typeface="Arial"/>
              </a:rPr>
              <a:t>thuộc</a:t>
            </a:r>
            <a:r>
              <a:rPr lang="en-US" sz="2800" dirty="0">
                <a:solidFill>
                  <a:schemeClr val="dk1"/>
                </a:solidFill>
                <a:latin typeface="UTM Avo" panose="02040603050506020204" pitchFamily="18" charset="0"/>
                <a:sym typeface="Arial"/>
              </a:rPr>
              <a:t> </a:t>
            </a:r>
            <a:r>
              <a:rPr lang="en-US" sz="2800" dirty="0" err="1">
                <a:solidFill>
                  <a:schemeClr val="dk1"/>
                </a:solidFill>
                <a:latin typeface="UTM Avo" panose="02040603050506020204" pitchFamily="18" charset="0"/>
                <a:sym typeface="Arial"/>
              </a:rPr>
              <a:t>loại</a:t>
            </a:r>
            <a:r>
              <a:rPr lang="en-US" sz="2800" dirty="0">
                <a:solidFill>
                  <a:schemeClr val="dk1"/>
                </a:solidFill>
                <a:latin typeface="UTM Avo" panose="02040603050506020204" pitchFamily="18" charset="0"/>
                <a:sym typeface="Arial"/>
              </a:rPr>
              <a:t> </a:t>
            </a:r>
            <a:r>
              <a:rPr lang="en-US" sz="2800" dirty="0" err="1">
                <a:solidFill>
                  <a:schemeClr val="dk1"/>
                </a:solidFill>
                <a:latin typeface="UTM Avo" panose="02040603050506020204" pitchFamily="18" charset="0"/>
                <a:sym typeface="Arial"/>
              </a:rPr>
              <a:t>thân</a:t>
            </a:r>
            <a:r>
              <a:rPr lang="en-US" sz="2800" dirty="0">
                <a:solidFill>
                  <a:schemeClr val="dk1"/>
                </a:solidFill>
                <a:latin typeface="UTM Avo" panose="02040603050506020204" pitchFamily="18" charset="0"/>
                <a:sym typeface="Arial"/>
              </a:rPr>
              <a:t> </a:t>
            </a:r>
            <a:r>
              <a:rPr lang="en-US" sz="2800" dirty="0" err="1">
                <a:solidFill>
                  <a:schemeClr val="dk1"/>
                </a:solidFill>
                <a:latin typeface="UTM Avo" panose="02040603050506020204" pitchFamily="18" charset="0"/>
                <a:sym typeface="Arial"/>
              </a:rPr>
              <a:t>gi</a:t>
            </a:r>
            <a:r>
              <a:rPr lang="en-US" sz="2800" dirty="0">
                <a:solidFill>
                  <a:schemeClr val="dk1"/>
                </a:solidFill>
                <a:latin typeface="UTM Avo" panose="02040603050506020204" pitchFamily="18" charset="0"/>
                <a:sym typeface="Arial"/>
              </a:rPr>
              <a:t>̀ ?̀</a:t>
            </a:r>
          </a:p>
        </p:txBody>
      </p:sp>
      <p:sp>
        <p:nvSpPr>
          <p:cNvPr id="43" name="TextBox 42">
            <a:extLst>
              <a:ext uri="{FF2B5EF4-FFF2-40B4-BE49-F238E27FC236}">
                <a16:creationId xmlns:a16="http://schemas.microsoft.com/office/drawing/2014/main" id="{D64C8E7F-50F7-8999-45CD-9230D4F1937A}"/>
              </a:ext>
            </a:extLst>
          </p:cNvPr>
          <p:cNvSpPr txBox="1"/>
          <p:nvPr/>
        </p:nvSpPr>
        <p:spPr>
          <a:xfrm>
            <a:off x="3276600" y="3317980"/>
            <a:ext cx="3276600" cy="523220"/>
          </a:xfrm>
          <a:prstGeom prst="rect">
            <a:avLst/>
          </a:prstGeom>
          <a:noFill/>
        </p:spPr>
        <p:txBody>
          <a:bodyPr wrap="square" rtlCol="0">
            <a:spAutoFit/>
          </a:bodyPr>
          <a:lstStyle/>
          <a:p>
            <a:r>
              <a:rPr lang="en-US" sz="2800" dirty="0" err="1">
                <a:solidFill>
                  <a:srgbClr val="002060"/>
                </a:solidFill>
                <a:latin typeface="UTM Avo" panose="02040603050506020204" pitchFamily="18" charset="0"/>
                <a:cs typeface="Times New Roman" pitchFamily="18" charset="0"/>
              </a:rPr>
              <a:t>Cây</a:t>
            </a:r>
            <a:r>
              <a:rPr lang="en-US" sz="2800" dirty="0">
                <a:solidFill>
                  <a:srgbClr val="002060"/>
                </a:solidFill>
                <a:latin typeface="UTM Avo" panose="02040603050506020204" pitchFamily="18" charset="0"/>
                <a:cs typeface="Times New Roman" pitchFamily="18" charset="0"/>
              </a:rPr>
              <a:t> </a:t>
            </a:r>
            <a:r>
              <a:rPr lang="en-US" sz="2800" dirty="0" err="1">
                <a:solidFill>
                  <a:srgbClr val="002060"/>
                </a:solidFill>
                <a:latin typeface="UTM Avo" panose="02040603050506020204" pitchFamily="18" charset="0"/>
                <a:cs typeface="Times New Roman" pitchFamily="18" charset="0"/>
              </a:rPr>
              <a:t>thân</a:t>
            </a:r>
            <a:r>
              <a:rPr lang="en-US" sz="2800" dirty="0">
                <a:solidFill>
                  <a:srgbClr val="002060"/>
                </a:solidFill>
                <a:latin typeface="UTM Avo" panose="02040603050506020204" pitchFamily="18" charset="0"/>
                <a:cs typeface="Times New Roman" pitchFamily="18" charset="0"/>
              </a:rPr>
              <a:t> </a:t>
            </a:r>
            <a:r>
              <a:rPr lang="en-US" sz="2800" dirty="0" err="1">
                <a:solidFill>
                  <a:srgbClr val="002060"/>
                </a:solidFill>
                <a:latin typeface="UTM Avo" panose="02040603050506020204" pitchFamily="18" charset="0"/>
                <a:cs typeface="Times New Roman" pitchFamily="18" charset="0"/>
              </a:rPr>
              <a:t>leo</a:t>
            </a:r>
            <a:endParaRPr lang="en-US" sz="2800" dirty="0">
              <a:solidFill>
                <a:srgbClr val="002060"/>
              </a:solidFill>
              <a:latin typeface="UTM Avo" panose="02040603050506020204" pitchFamily="18" charset="0"/>
              <a:cs typeface="Times New Roman" pitchFamily="18" charset="0"/>
            </a:endParaRPr>
          </a:p>
        </p:txBody>
      </p:sp>
      <p:pic>
        <p:nvPicPr>
          <p:cNvPr id="3" name="Am-thanh-dung-sai-chen-vao-powerpoint-www_tiengdong_com">
            <a:hlinkClick r:id="" action="ppaction://media"/>
            <a:extLst>
              <a:ext uri="{FF2B5EF4-FFF2-40B4-BE49-F238E27FC236}">
                <a16:creationId xmlns:a16="http://schemas.microsoft.com/office/drawing/2014/main" id="{2E9253E4-9F6B-4C0B-8BD7-F7902F89BCE4}"/>
              </a:ext>
            </a:extLst>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3581400" y="7391400"/>
            <a:ext cx="828517" cy="828517"/>
          </a:xfrm>
          <a:prstGeom prst="rect">
            <a:avLst/>
          </a:prstGeom>
        </p:spPr>
      </p:pic>
      <p:sp>
        <p:nvSpPr>
          <p:cNvPr id="4" name="TextBox 3">
            <a:extLst>
              <a:ext uri="{FF2B5EF4-FFF2-40B4-BE49-F238E27FC236}">
                <a16:creationId xmlns:a16="http://schemas.microsoft.com/office/drawing/2014/main" id="{041A30F2-6AFB-168B-807B-BA2DB923B6EE}"/>
              </a:ext>
            </a:extLst>
          </p:cNvPr>
          <p:cNvSpPr txBox="1"/>
          <p:nvPr/>
        </p:nvSpPr>
        <p:spPr>
          <a:xfrm>
            <a:off x="3237021" y="6029980"/>
            <a:ext cx="2819400" cy="523220"/>
          </a:xfrm>
          <a:prstGeom prst="rect">
            <a:avLst/>
          </a:prstGeom>
          <a:noFill/>
        </p:spPr>
        <p:txBody>
          <a:bodyPr wrap="square" rtlCol="0">
            <a:spAutoFit/>
          </a:bodyPr>
          <a:lstStyle/>
          <a:p>
            <a:r>
              <a:rPr lang="en-US" sz="2800" dirty="0" err="1">
                <a:solidFill>
                  <a:srgbClr val="002060"/>
                </a:solidFill>
                <a:latin typeface="UTM Avo" panose="02040603050506020204" pitchFamily="18" charset="0"/>
                <a:cs typeface="Times New Roman" pitchFamily="18" charset="0"/>
              </a:rPr>
              <a:t>Cây</a:t>
            </a:r>
            <a:r>
              <a:rPr lang="en-US" sz="2800" dirty="0">
                <a:solidFill>
                  <a:srgbClr val="002060"/>
                </a:solidFill>
                <a:latin typeface="UTM Avo" panose="02040603050506020204" pitchFamily="18" charset="0"/>
                <a:cs typeface="Times New Roman" pitchFamily="18" charset="0"/>
              </a:rPr>
              <a:t> </a:t>
            </a:r>
            <a:r>
              <a:rPr lang="en-US" sz="2800" dirty="0" err="1">
                <a:solidFill>
                  <a:srgbClr val="002060"/>
                </a:solidFill>
                <a:latin typeface="UTM Avo" panose="02040603050506020204" pitchFamily="18" charset="0"/>
                <a:cs typeface="Times New Roman" pitchFamily="18" charset="0"/>
              </a:rPr>
              <a:t>thân</a:t>
            </a:r>
            <a:r>
              <a:rPr lang="en-US" sz="2800" dirty="0">
                <a:solidFill>
                  <a:srgbClr val="002060"/>
                </a:solidFill>
                <a:latin typeface="UTM Avo" panose="02040603050506020204" pitchFamily="18" charset="0"/>
                <a:cs typeface="Times New Roman" pitchFamily="18" charset="0"/>
              </a:rPr>
              <a:t> </a:t>
            </a:r>
            <a:r>
              <a:rPr lang="en-US" sz="2800" dirty="0" err="1">
                <a:solidFill>
                  <a:srgbClr val="002060"/>
                </a:solidFill>
                <a:latin typeface="UTM Avo" panose="02040603050506020204" pitchFamily="18" charset="0"/>
                <a:cs typeface="Times New Roman" pitchFamily="18" charset="0"/>
              </a:rPr>
              <a:t>bò</a:t>
            </a:r>
            <a:endParaRPr lang="en-US" sz="2800" dirty="0">
              <a:solidFill>
                <a:srgbClr val="002060"/>
              </a:solidFill>
              <a:latin typeface="UTM Avo" panose="02040603050506020204" pitchFamily="18" charset="0"/>
              <a:cs typeface="Times New Roman" pitchFamily="18" charset="0"/>
            </a:endParaRPr>
          </a:p>
        </p:txBody>
      </p:sp>
      <p:sp>
        <p:nvSpPr>
          <p:cNvPr id="5" name="TextBox 4">
            <a:extLst>
              <a:ext uri="{FF2B5EF4-FFF2-40B4-BE49-F238E27FC236}">
                <a16:creationId xmlns:a16="http://schemas.microsoft.com/office/drawing/2014/main" id="{57781F83-720A-7577-FFE2-917104A36BFE}"/>
              </a:ext>
            </a:extLst>
          </p:cNvPr>
          <p:cNvSpPr txBox="1"/>
          <p:nvPr/>
        </p:nvSpPr>
        <p:spPr>
          <a:xfrm>
            <a:off x="3238500" y="5129380"/>
            <a:ext cx="2819400" cy="523220"/>
          </a:xfrm>
          <a:prstGeom prst="rect">
            <a:avLst/>
          </a:prstGeom>
          <a:noFill/>
        </p:spPr>
        <p:txBody>
          <a:bodyPr wrap="square" rtlCol="0">
            <a:spAutoFit/>
          </a:bodyPr>
          <a:lstStyle/>
          <a:p>
            <a:r>
              <a:rPr lang="en-US" sz="2800" dirty="0" err="1">
                <a:solidFill>
                  <a:srgbClr val="002060"/>
                </a:solidFill>
                <a:latin typeface="UTM Avo" panose="02040603050506020204" pitchFamily="18" charset="0"/>
                <a:cs typeface="Times New Roman" pitchFamily="18" charset="0"/>
              </a:rPr>
              <a:t>Cây</a:t>
            </a:r>
            <a:r>
              <a:rPr lang="en-US" sz="2800" dirty="0">
                <a:solidFill>
                  <a:srgbClr val="002060"/>
                </a:solidFill>
                <a:latin typeface="UTM Avo" panose="02040603050506020204" pitchFamily="18" charset="0"/>
                <a:cs typeface="Times New Roman" pitchFamily="18" charset="0"/>
              </a:rPr>
              <a:t> </a:t>
            </a:r>
            <a:r>
              <a:rPr lang="en-US" sz="2800" dirty="0" err="1">
                <a:solidFill>
                  <a:srgbClr val="002060"/>
                </a:solidFill>
                <a:latin typeface="UTM Avo" panose="02040603050506020204" pitchFamily="18" charset="0"/>
                <a:cs typeface="Times New Roman" pitchFamily="18" charset="0"/>
              </a:rPr>
              <a:t>thân</a:t>
            </a:r>
            <a:r>
              <a:rPr lang="en-US" sz="2800" dirty="0">
                <a:solidFill>
                  <a:srgbClr val="002060"/>
                </a:solidFill>
                <a:latin typeface="UTM Avo" panose="02040603050506020204" pitchFamily="18" charset="0"/>
                <a:cs typeface="Times New Roman" pitchFamily="18" charset="0"/>
              </a:rPr>
              <a:t> </a:t>
            </a:r>
            <a:r>
              <a:rPr lang="en-US" sz="2800" dirty="0" err="1">
                <a:solidFill>
                  <a:srgbClr val="002060"/>
                </a:solidFill>
                <a:latin typeface="UTM Avo" panose="02040603050506020204" pitchFamily="18" charset="0"/>
                <a:cs typeface="Times New Roman" pitchFamily="18" charset="0"/>
              </a:rPr>
              <a:t>gỗ</a:t>
            </a:r>
            <a:r>
              <a:rPr lang="en-US" sz="2800" dirty="0">
                <a:solidFill>
                  <a:srgbClr val="002060"/>
                </a:solidFill>
                <a:latin typeface="UTM Avo" panose="02040603050506020204" pitchFamily="18" charset="0"/>
                <a:cs typeface="Times New Roman" pitchFamily="18" charset="0"/>
              </a:rPr>
              <a:t> </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childTnLst>
                                </p:cTn>
                              </p:par>
                              <p:par>
                                <p:cTn id="7" presetID="10" presetClass="entr" presetSubtype="0" fill="hold" grpId="1" nodeType="withEffect">
                                  <p:stCondLst>
                                    <p:cond delay="0"/>
                                  </p:stCondLst>
                                  <p:childTnLst>
                                    <p:set>
                                      <p:cBhvr>
                                        <p:cTn id="8" dur="1" fill="hold">
                                          <p:stCondLst>
                                            <p:cond delay="0"/>
                                          </p:stCondLst>
                                        </p:cTn>
                                        <p:tgtEl>
                                          <p:spTgt spid="42"/>
                                        </p:tgtEl>
                                        <p:attrNameLst>
                                          <p:attrName>style.visibility</p:attrName>
                                        </p:attrNameLst>
                                      </p:cBhvr>
                                      <p:to>
                                        <p:strVal val="visible"/>
                                      </p:to>
                                    </p:set>
                                    <p:animEffect transition="in" filter="fade">
                                      <p:cBhvr>
                                        <p:cTn id="9" dur="500"/>
                                        <p:tgtEl>
                                          <p:spTgt spid="42"/>
                                        </p:tgtEl>
                                      </p:cBhvr>
                                    </p:animEffect>
                                  </p:childTnLst>
                                </p:cTn>
                              </p:par>
                              <p:par>
                                <p:cTn id="10" presetID="16" presetClass="entr" presetSubtype="26" fill="hold" grpId="0" nodeType="with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barn(inHorizontal)">
                                      <p:cBhvr>
                                        <p:cTn id="12" dur="500"/>
                                        <p:tgtEl>
                                          <p:spTgt spid="42"/>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barn(inVertical)">
                                      <p:cBhvr>
                                        <p:cTn id="15" dur="500"/>
                                        <p:tgtEl>
                                          <p:spTgt spid="30"/>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43"/>
                                        </p:tgtEl>
                                        <p:attrNameLst>
                                          <p:attrName>style.visibility</p:attrName>
                                        </p:attrNameLst>
                                      </p:cBhvr>
                                      <p:to>
                                        <p:strVal val="visible"/>
                                      </p:to>
                                    </p:set>
                                    <p:animEffect transition="in" filter="barn(inVertical)">
                                      <p:cBhvr>
                                        <p:cTn id="18" dur="500"/>
                                        <p:tgtEl>
                                          <p:spTgt spid="43"/>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barn(inVertical)">
                                      <p:cBhvr>
                                        <p:cTn id="21" dur="500"/>
                                        <p:tgtEl>
                                          <p:spTgt spid="4"/>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barn(inVertical)">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8" presetClass="emph" presetSubtype="0" fill="hold" nodeType="clickEffect">
                                  <p:stCondLst>
                                    <p:cond delay="0"/>
                                  </p:stCondLst>
                                  <p:childTnLst>
                                    <p:animRot by="-21600000">
                                      <p:cBhvr>
                                        <p:cTn id="28" dur="15000" fill="hold"/>
                                        <p:tgtEl>
                                          <p:spTgt spid="25"/>
                                        </p:tgtEl>
                                        <p:attrNameLst>
                                          <p:attrName>r</p:attrName>
                                        </p:attrNameLst>
                                      </p:cBhvr>
                                    </p:animRot>
                                  </p:childTnLst>
                                </p:cTn>
                              </p:par>
                            </p:childTnLst>
                          </p:cTn>
                        </p:par>
                        <p:par>
                          <p:cTn id="29" fill="hold">
                            <p:stCondLst>
                              <p:cond delay="15000"/>
                            </p:stCondLst>
                            <p:childTnLst>
                              <p:par>
                                <p:cTn id="30" presetID="1" presetClass="entr" presetSubtype="0" fill="hold" grpId="0" nodeType="afterEffect">
                                  <p:stCondLst>
                                    <p:cond delay="0"/>
                                  </p:stCondLst>
                                  <p:childTnLst>
                                    <p:set>
                                      <p:cBhvr>
                                        <p:cTn id="31"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30"/>
                                            </p:cond>
                                          </p:stCondLst>
                                          <p:endCondLst>
                                            <p:cond evt="onStopAudio" delay="0">
                                              <p:tgtEl>
                                                <p:sldTgt/>
                                              </p:tgtEl>
                                            </p:cond>
                                          </p:endCondLst>
                                        </p:cTn>
                                        <p:tgtEl>
                                          <p:sndTgt r:embed="rId5" name="bomb.wav"/>
                                        </p:tgtEl>
                                      </p:cMediaNode>
                                    </p:audio>
                                  </p:subTnLst>
                                </p:cTn>
                              </p:par>
                              <p:par>
                                <p:cTn id="32" presetID="1" presetClass="entr" presetSubtype="0" fill="hold" nodeType="withEffect">
                                  <p:stCondLst>
                                    <p:cond delay="0"/>
                                  </p:stCondLst>
                                  <p:childTnLst>
                                    <p:set>
                                      <p:cBhvr>
                                        <p:cTn id="33" dur="1" fill="hold">
                                          <p:stCondLst>
                                            <p:cond delay="0"/>
                                          </p:stCondLst>
                                        </p:cTn>
                                        <p:tgtEl>
                                          <p:spTgt spid="26"/>
                                        </p:tgtEl>
                                        <p:attrNameLst>
                                          <p:attrName>style.visibility</p:attrName>
                                        </p:attrNameLst>
                                      </p:cBhvr>
                                      <p:to>
                                        <p:strVal val="visible"/>
                                      </p:to>
                                    </p:set>
                                  </p:childTnLst>
                                </p:cTn>
                              </p:par>
                              <p:par>
                                <p:cTn id="34" presetID="1" presetClass="entr" presetSubtype="0" fill="hold" nodeType="withEffect">
                                  <p:stCondLst>
                                    <p:cond delay="0"/>
                                  </p:stCondLst>
                                  <p:childTnLst>
                                    <p:set>
                                      <p:cBhvr>
                                        <p:cTn id="35" dur="1" fill="hold">
                                          <p:stCondLst>
                                            <p:cond delay="0"/>
                                          </p:stCondLst>
                                        </p:cTn>
                                        <p:tgtEl>
                                          <p:spTgt spid="26"/>
                                        </p:tgtEl>
                                        <p:attrNameLst>
                                          <p:attrName>style.visibility</p:attrName>
                                        </p:attrNameLst>
                                      </p:cBhvr>
                                      <p:to>
                                        <p:strVal val="visible"/>
                                      </p:to>
                                    </p:set>
                                  </p:childTnLst>
                                </p:cTn>
                              </p:par>
                              <p:par>
                                <p:cTn id="36" presetID="1" presetClass="entr" presetSubtype="0" fill="hold" nodeType="withEffect">
                                  <p:stCondLst>
                                    <p:cond delay="0"/>
                                  </p:stCondLst>
                                  <p:childTnLst>
                                    <p:set>
                                      <p:cBhvr>
                                        <p:cTn id="37"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8" restart="whenNotActive" fill="hold" evtFilter="cancelBubble" nodeType="interactiveSeq">
                <p:stCondLst>
                  <p:cond evt="onClick" delay="0">
                    <p:tgtEl>
                      <p:spTgt spid="14"/>
                    </p:tgtEl>
                  </p:cond>
                </p:stCondLst>
                <p:endSync evt="end" delay="0">
                  <p:rtn val="all"/>
                </p:endSync>
                <p:childTnLst>
                  <p:par>
                    <p:cTn id="39" fill="hold">
                      <p:stCondLst>
                        <p:cond delay="0"/>
                      </p:stCondLst>
                      <p:childTnLst>
                        <p:par>
                          <p:cTn id="40" fill="hold">
                            <p:stCondLst>
                              <p:cond delay="0"/>
                            </p:stCondLst>
                            <p:childTnLst>
                              <p:par>
                                <p:cTn id="41" presetID="1" presetClass="emph" presetSubtype="2" fill="hold" nodeType="clickEffect">
                                  <p:stCondLst>
                                    <p:cond delay="0"/>
                                  </p:stCondLst>
                                  <p:childTnLst>
                                    <p:animClr clrSpc="rgb" dir="cw">
                                      <p:cBhvr>
                                        <p:cTn id="42" dur="2000" fill="hold"/>
                                        <p:tgtEl>
                                          <p:spTgt spid="7"/>
                                        </p:tgtEl>
                                        <p:attrNameLst>
                                          <p:attrName>fillcolor</p:attrName>
                                        </p:attrNameLst>
                                      </p:cBhvr>
                                      <p:to>
                                        <a:srgbClr val="00B050"/>
                                      </p:to>
                                    </p:animClr>
                                    <p:set>
                                      <p:cBhvr>
                                        <p:cTn id="43" dur="2000" fill="hold"/>
                                        <p:tgtEl>
                                          <p:spTgt spid="7"/>
                                        </p:tgtEl>
                                        <p:attrNameLst>
                                          <p:attrName>fill.type</p:attrName>
                                        </p:attrNameLst>
                                      </p:cBhvr>
                                      <p:to>
                                        <p:strVal val="solid"/>
                                      </p:to>
                                    </p:set>
                                    <p:set>
                                      <p:cBhvr>
                                        <p:cTn id="44" dur="2000" fill="hold"/>
                                        <p:tgtEl>
                                          <p:spTgt spid="7"/>
                                        </p:tgtEl>
                                        <p:attrNameLst>
                                          <p:attrName>fill.on</p:attrName>
                                        </p:attrNameLst>
                                      </p:cBhvr>
                                      <p:to>
                                        <p:strVal val="true"/>
                                      </p:to>
                                    </p:set>
                                  </p:childTnLst>
                                  <p:subTnLst>
                                    <p:audio>
                                      <p:cMediaNode>
                                        <p:cTn display="0" masterRel="sameClick">
                                          <p:stCondLst>
                                            <p:cond evt="begin" delay="0">
                                              <p:tn val="41"/>
                                            </p:cond>
                                          </p:stCondLst>
                                          <p:endCondLst>
                                            <p:cond evt="onStopAudio" delay="0">
                                              <p:tgtEl>
                                                <p:sldTgt/>
                                              </p:tgtEl>
                                            </p:cond>
                                          </p:endCondLst>
                                        </p:cTn>
                                        <p:tgtEl>
                                          <p:sndTgt r:embed="rId6" name="voltage.wav"/>
                                        </p:tgtEl>
                                      </p:cMediaNode>
                                    </p:audio>
                                  </p:subTnLst>
                                </p:cTn>
                              </p:par>
                            </p:childTnLst>
                          </p:cTn>
                        </p:par>
                        <p:par>
                          <p:cTn id="45" fill="hold">
                            <p:stCondLst>
                              <p:cond delay="2000"/>
                            </p:stCondLst>
                            <p:childTnLst>
                              <p:par>
                                <p:cTn id="46" presetID="1" presetClass="mediacall" presetSubtype="0" fill="hold" nodeType="afterEffect">
                                  <p:stCondLst>
                                    <p:cond delay="0"/>
                                  </p:stCondLst>
                                  <p:childTnLst>
                                    <p:cmd type="call" cmd="playFrom(0.0)">
                                      <p:cBhvr>
                                        <p:cTn id="47" dur="1" fill="hold"/>
                                        <p:tgtEl>
                                          <p:spTgt spid="3"/>
                                        </p:tgtEl>
                                      </p:cBhvr>
                                    </p:cmd>
                                  </p:childTnLst>
                                </p:cTn>
                              </p:par>
                              <p:par>
                                <p:cTn id="48" presetID="1" presetClass="entr" presetSubtype="0" fill="hold" nodeType="withEffect">
                                  <p:stCondLst>
                                    <p:cond delay="0"/>
                                  </p:stCondLst>
                                  <p:childTnLst>
                                    <p:set>
                                      <p:cBhvr>
                                        <p:cTn id="49" dur="1" fill="hold">
                                          <p:stCondLst>
                                            <p:cond delay="0"/>
                                          </p:stCondLst>
                                        </p:cTn>
                                        <p:tgtEl>
                                          <p:spTgt spid="32"/>
                                        </p:tgtEl>
                                        <p:attrNameLst>
                                          <p:attrName>style.visibility</p:attrName>
                                        </p:attrNameLst>
                                      </p:cBhvr>
                                      <p:to>
                                        <p:strVal val="visible"/>
                                      </p:to>
                                    </p:set>
                                  </p:childTnLst>
                                </p:cTn>
                              </p:par>
                              <p:par>
                                <p:cTn id="50" presetID="1" presetClass="entr" presetSubtype="0" fill="hold" nodeType="withEffect">
                                  <p:stCondLst>
                                    <p:cond delay="0"/>
                                  </p:stCondLst>
                                  <p:childTnLst>
                                    <p:set>
                                      <p:cBhvr>
                                        <p:cTn id="51" dur="1" fill="hold">
                                          <p:stCondLst>
                                            <p:cond delay="0"/>
                                          </p:stCondLst>
                                        </p:cTn>
                                        <p:tgtEl>
                                          <p:spTgt spid="32"/>
                                        </p:tgtEl>
                                        <p:attrNameLst>
                                          <p:attrName>style.visibility</p:attrName>
                                        </p:attrNameLst>
                                      </p:cBhvr>
                                      <p:to>
                                        <p:strVal val="visible"/>
                                      </p:to>
                                    </p:set>
                                  </p:childTnLst>
                                </p:cTn>
                              </p:par>
                            </p:childTnLst>
                          </p:cTn>
                        </p:par>
                      </p:childTnLst>
                    </p:cTn>
                  </p:par>
                </p:childTnLst>
              </p:cTn>
              <p:nextCondLst>
                <p:cond evt="onClick" delay="0">
                  <p:tgtEl>
                    <p:spTgt spid="14"/>
                  </p:tgtEl>
                </p:cond>
              </p:nextCondLst>
            </p:seq>
            <p:seq concurrent="1" nextAc="seek">
              <p:cTn id="52" restart="whenNotActive" fill="hold" evtFilter="cancelBubble" nodeType="interactiveSeq">
                <p:stCondLst>
                  <p:cond evt="onClick" delay="0">
                    <p:tgtEl>
                      <p:spTgt spid="17"/>
                    </p:tgtEl>
                  </p:cond>
                </p:stCondLst>
                <p:endSync evt="end" delay="0">
                  <p:rtn val="all"/>
                </p:endSync>
                <p:childTnLst>
                  <p:par>
                    <p:cTn id="53" fill="hold">
                      <p:stCondLst>
                        <p:cond delay="0"/>
                      </p:stCondLst>
                      <p:childTnLst>
                        <p:par>
                          <p:cTn id="54" fill="hold">
                            <p:stCondLst>
                              <p:cond delay="0"/>
                            </p:stCondLst>
                            <p:childTnLst>
                              <p:par>
                                <p:cTn id="55" presetID="1" presetClass="emph" presetSubtype="2" fill="hold" nodeType="clickEffect">
                                  <p:stCondLst>
                                    <p:cond delay="0"/>
                                  </p:stCondLst>
                                  <p:childTnLst>
                                    <p:animClr clrSpc="rgb" dir="cw">
                                      <p:cBhvr>
                                        <p:cTn id="56" dur="2000" fill="hold"/>
                                        <p:tgtEl>
                                          <p:spTgt spid="12"/>
                                        </p:tgtEl>
                                        <p:attrNameLst>
                                          <p:attrName>fillcolor</p:attrName>
                                        </p:attrNameLst>
                                      </p:cBhvr>
                                      <p:to>
                                        <a:schemeClr val="accent2"/>
                                      </p:to>
                                    </p:animClr>
                                    <p:set>
                                      <p:cBhvr>
                                        <p:cTn id="57" dur="2000" fill="hold"/>
                                        <p:tgtEl>
                                          <p:spTgt spid="12"/>
                                        </p:tgtEl>
                                        <p:attrNameLst>
                                          <p:attrName>fill.type</p:attrName>
                                        </p:attrNameLst>
                                      </p:cBhvr>
                                      <p:to>
                                        <p:strVal val="solid"/>
                                      </p:to>
                                    </p:set>
                                    <p:set>
                                      <p:cBhvr>
                                        <p:cTn id="58" dur="2000" fill="hold"/>
                                        <p:tgtEl>
                                          <p:spTgt spid="12"/>
                                        </p:tgtEl>
                                        <p:attrNameLst>
                                          <p:attrName>fill.on</p:attrName>
                                        </p:attrNameLst>
                                      </p:cBhvr>
                                      <p:to>
                                        <p:strVal val="true"/>
                                      </p:to>
                                    </p:set>
                                  </p:childTnLst>
                                  <p:subTnLst>
                                    <p:audio>
                                      <p:cMediaNode>
                                        <p:cTn display="0" masterRel="sameClick">
                                          <p:stCondLst>
                                            <p:cond evt="begin" delay="0">
                                              <p:tn val="55"/>
                                            </p:cond>
                                          </p:stCondLst>
                                          <p:endCondLst>
                                            <p:cond evt="onStopAudio" delay="0">
                                              <p:tgtEl>
                                                <p:sldTgt/>
                                              </p:tgtEl>
                                            </p:cond>
                                          </p:endCondLst>
                                        </p:cTn>
                                        <p:tgtEl>
                                          <p:sndTgt r:embed="rId7" name="sai-1.wav"/>
                                        </p:tgtEl>
                                      </p:cMediaNode>
                                    </p:audio>
                                  </p:subTnLst>
                                </p:cTn>
                              </p:par>
                              <p:par>
                                <p:cTn id="59" presetID="1" presetClass="entr" presetSubtype="0" fill="hold" nodeType="withEffect">
                                  <p:stCondLst>
                                    <p:cond delay="0"/>
                                  </p:stCondLst>
                                  <p:childTnLst>
                                    <p:set>
                                      <p:cBhvr>
                                        <p:cTn id="60" dur="1" fill="hold">
                                          <p:stCondLst>
                                            <p:cond delay="0"/>
                                          </p:stCondLst>
                                        </p:cTn>
                                        <p:tgtEl>
                                          <p:spTgt spid="33"/>
                                        </p:tgtEl>
                                        <p:attrNameLst>
                                          <p:attrName>style.visibility</p:attrName>
                                        </p:attrNameLst>
                                      </p:cBhvr>
                                      <p:to>
                                        <p:strVal val="visible"/>
                                      </p:to>
                                    </p:set>
                                  </p:childTnLst>
                                </p:cTn>
                              </p:par>
                            </p:childTnLst>
                          </p:cTn>
                        </p:par>
                      </p:childTnLst>
                    </p:cTn>
                  </p:par>
                </p:childTnLst>
              </p:cTn>
              <p:nextCondLst>
                <p:cond evt="onClick" delay="0">
                  <p:tgtEl>
                    <p:spTgt spid="17"/>
                  </p:tgtEl>
                </p:cond>
              </p:nextCondLst>
            </p:seq>
            <p:seq concurrent="1" nextAc="seek">
              <p:cTn id="61" restart="whenNotActive" fill="hold" evtFilter="cancelBubble" nodeType="interactiveSeq">
                <p:stCondLst>
                  <p:cond evt="onClick" delay="0">
                    <p:tgtEl>
                      <p:spTgt spid="16"/>
                    </p:tgtEl>
                  </p:cond>
                </p:stCondLst>
                <p:endSync evt="end" delay="0">
                  <p:rtn val="all"/>
                </p:endSync>
                <p:childTnLst>
                  <p:par>
                    <p:cTn id="62" fill="hold">
                      <p:stCondLst>
                        <p:cond delay="0"/>
                      </p:stCondLst>
                      <p:childTnLst>
                        <p:par>
                          <p:cTn id="63" fill="hold">
                            <p:stCondLst>
                              <p:cond delay="0"/>
                            </p:stCondLst>
                            <p:childTnLst>
                              <p:par>
                                <p:cTn id="64" presetID="1" presetClass="emph" presetSubtype="2" fill="hold" nodeType="clickEffect">
                                  <p:stCondLst>
                                    <p:cond delay="0"/>
                                  </p:stCondLst>
                                  <p:childTnLst>
                                    <p:animClr clrSpc="rgb" dir="cw">
                                      <p:cBhvr>
                                        <p:cTn id="65" dur="2000" fill="hold"/>
                                        <p:tgtEl>
                                          <p:spTgt spid="11"/>
                                        </p:tgtEl>
                                        <p:attrNameLst>
                                          <p:attrName>fillcolor</p:attrName>
                                        </p:attrNameLst>
                                      </p:cBhvr>
                                      <p:to>
                                        <a:schemeClr val="accent2"/>
                                      </p:to>
                                    </p:animClr>
                                    <p:set>
                                      <p:cBhvr>
                                        <p:cTn id="66" dur="2000" fill="hold"/>
                                        <p:tgtEl>
                                          <p:spTgt spid="11"/>
                                        </p:tgtEl>
                                        <p:attrNameLst>
                                          <p:attrName>fill.type</p:attrName>
                                        </p:attrNameLst>
                                      </p:cBhvr>
                                      <p:to>
                                        <p:strVal val="solid"/>
                                      </p:to>
                                    </p:set>
                                    <p:set>
                                      <p:cBhvr>
                                        <p:cTn id="67" dur="2000" fill="hold"/>
                                        <p:tgtEl>
                                          <p:spTgt spid="11"/>
                                        </p:tgtEl>
                                        <p:attrNameLst>
                                          <p:attrName>fill.on</p:attrName>
                                        </p:attrNameLst>
                                      </p:cBhvr>
                                      <p:to>
                                        <p:strVal val="true"/>
                                      </p:to>
                                    </p:set>
                                  </p:childTnLst>
                                  <p:subTnLst>
                                    <p:audio>
                                      <p:cMediaNode>
                                        <p:cTn display="0" masterRel="sameClick">
                                          <p:stCondLst>
                                            <p:cond evt="begin" delay="0">
                                              <p:tn val="64"/>
                                            </p:cond>
                                          </p:stCondLst>
                                          <p:endCondLst>
                                            <p:cond evt="onStopAudio" delay="0">
                                              <p:tgtEl>
                                                <p:sldTgt/>
                                              </p:tgtEl>
                                            </p:cond>
                                          </p:endCondLst>
                                        </p:cTn>
                                        <p:tgtEl>
                                          <p:sndTgt r:embed="rId7" name="sai-1.wav"/>
                                        </p:tgtEl>
                                      </p:cMediaNode>
                                    </p:audio>
                                  </p:subTnLst>
                                </p:cTn>
                              </p:par>
                              <p:par>
                                <p:cTn id="68" presetID="1" presetClass="entr" presetSubtype="0" fill="hold" nodeType="withEffect">
                                  <p:stCondLst>
                                    <p:cond delay="0"/>
                                  </p:stCondLst>
                                  <p:childTnLst>
                                    <p:set>
                                      <p:cBhvr>
                                        <p:cTn id="69" dur="1" fill="hold">
                                          <p:stCondLst>
                                            <p:cond delay="0"/>
                                          </p:stCondLst>
                                        </p:cTn>
                                        <p:tgtEl>
                                          <p:spTgt spid="34"/>
                                        </p:tgtEl>
                                        <p:attrNameLst>
                                          <p:attrName>style.visibility</p:attrName>
                                        </p:attrNameLst>
                                      </p:cBhvr>
                                      <p:to>
                                        <p:strVal val="visible"/>
                                      </p:to>
                                    </p:set>
                                  </p:childTnLst>
                                </p:cTn>
                              </p:par>
                            </p:childTnLst>
                          </p:cTn>
                        </p:par>
                      </p:childTnLst>
                    </p:cTn>
                  </p:par>
                </p:childTnLst>
              </p:cTn>
              <p:nextCondLst>
                <p:cond evt="onClick" delay="0">
                  <p:tgtEl>
                    <p:spTgt spid="16"/>
                  </p:tgtEl>
                </p:cond>
              </p:nextCondLst>
            </p:seq>
            <p:seq concurrent="1" nextAc="seek">
              <p:cTn id="70" restart="whenNotActive" fill="hold" evtFilter="cancelBubble" nodeType="interactiveSeq">
                <p:stCondLst>
                  <p:cond evt="onClick" delay="0">
                    <p:tgtEl>
                      <p:spTgt spid="15"/>
                    </p:tgtEl>
                  </p:cond>
                </p:stCondLst>
                <p:endSync evt="end" delay="0">
                  <p:rtn val="all"/>
                </p:endSync>
                <p:childTnLst>
                  <p:par>
                    <p:cTn id="71" fill="hold">
                      <p:stCondLst>
                        <p:cond delay="0"/>
                      </p:stCondLst>
                      <p:childTnLst>
                        <p:par>
                          <p:cTn id="72" fill="hold">
                            <p:stCondLst>
                              <p:cond delay="0"/>
                            </p:stCondLst>
                            <p:childTnLst>
                              <p:par>
                                <p:cTn id="73" presetID="1" presetClass="emph" presetSubtype="2" fill="hold" nodeType="clickEffect">
                                  <p:stCondLst>
                                    <p:cond delay="0"/>
                                  </p:stCondLst>
                                  <p:childTnLst>
                                    <p:animClr clrSpc="rgb" dir="cw">
                                      <p:cBhvr>
                                        <p:cTn id="74" dur="2000" fill="hold"/>
                                        <p:tgtEl>
                                          <p:spTgt spid="13"/>
                                        </p:tgtEl>
                                        <p:attrNameLst>
                                          <p:attrName>fillcolor</p:attrName>
                                        </p:attrNameLst>
                                      </p:cBhvr>
                                      <p:to>
                                        <a:schemeClr val="accent2"/>
                                      </p:to>
                                    </p:animClr>
                                    <p:set>
                                      <p:cBhvr>
                                        <p:cTn id="75" dur="2000" fill="hold"/>
                                        <p:tgtEl>
                                          <p:spTgt spid="13"/>
                                        </p:tgtEl>
                                        <p:attrNameLst>
                                          <p:attrName>fill.type</p:attrName>
                                        </p:attrNameLst>
                                      </p:cBhvr>
                                      <p:to>
                                        <p:strVal val="solid"/>
                                      </p:to>
                                    </p:set>
                                    <p:set>
                                      <p:cBhvr>
                                        <p:cTn id="76" dur="2000" fill="hold"/>
                                        <p:tgtEl>
                                          <p:spTgt spid="13"/>
                                        </p:tgtEl>
                                        <p:attrNameLst>
                                          <p:attrName>fill.on</p:attrName>
                                        </p:attrNameLst>
                                      </p:cBhvr>
                                      <p:to>
                                        <p:strVal val="true"/>
                                      </p:to>
                                    </p:set>
                                  </p:childTnLst>
                                  <p:subTnLst>
                                    <p:audio>
                                      <p:cMediaNode>
                                        <p:cTn display="0" masterRel="sameClick">
                                          <p:stCondLst>
                                            <p:cond evt="begin" delay="0">
                                              <p:tn val="73"/>
                                            </p:cond>
                                          </p:stCondLst>
                                          <p:endCondLst>
                                            <p:cond evt="onStopAudio" delay="0">
                                              <p:tgtEl>
                                                <p:sldTgt/>
                                              </p:tgtEl>
                                            </p:cond>
                                          </p:endCondLst>
                                        </p:cTn>
                                        <p:tgtEl>
                                          <p:sndTgt r:embed="rId7" name="sai-1.wav"/>
                                        </p:tgtEl>
                                      </p:cMediaNode>
                                    </p:audio>
                                  </p:subTnLst>
                                </p:cTn>
                              </p:par>
                              <p:par>
                                <p:cTn id="77" presetID="1" presetClass="entr" presetSubtype="0" fill="hold" nodeType="withEffect">
                                  <p:stCondLst>
                                    <p:cond delay="0"/>
                                  </p:stCondLst>
                                  <p:childTnLst>
                                    <p:set>
                                      <p:cBhvr>
                                        <p:cTn id="78" dur="1" fill="hold">
                                          <p:stCondLst>
                                            <p:cond delay="0"/>
                                          </p:stCondLst>
                                        </p:cTn>
                                        <p:tgtEl>
                                          <p:spTgt spid="35"/>
                                        </p:tgtEl>
                                        <p:attrNameLst>
                                          <p:attrName>style.visibility</p:attrName>
                                        </p:attrNameLst>
                                      </p:cBhvr>
                                      <p:to>
                                        <p:strVal val="visible"/>
                                      </p:to>
                                    </p:set>
                                  </p:childTnLst>
                                </p:cTn>
                              </p:par>
                            </p:childTnLst>
                          </p:cTn>
                        </p:par>
                      </p:childTnLst>
                    </p:cTn>
                  </p:par>
                </p:childTnLst>
              </p:cTn>
              <p:nextCondLst>
                <p:cond evt="onClick" delay="0">
                  <p:tgtEl>
                    <p:spTgt spid="15"/>
                  </p:tgtEl>
                </p:cond>
              </p:nextCondLst>
            </p:seq>
            <p:audio>
              <p:cMediaNode vol="80000" numSld="999" showWhenStopped="0">
                <p:cTn id="79" repeatCount="indefinite" fill="hold" display="0">
                  <p:stCondLst>
                    <p:cond delay="indefinite"/>
                  </p:stCondLst>
                  <p:endCondLst>
                    <p:cond evt="onStopAudio" delay="0">
                      <p:tgtEl>
                        <p:sldTgt/>
                      </p:tgtEl>
                    </p:cond>
                  </p:endCondLst>
                </p:cTn>
                <p:tgtEl>
                  <p:spTgt spid="3"/>
                </p:tgtEl>
              </p:cMediaNode>
            </p:audio>
          </p:childTnLst>
        </p:cTn>
      </p:par>
    </p:tnLst>
    <p:bldLst>
      <p:bldP spid="24" grpId="0" animBg="1"/>
      <p:bldP spid="30" grpId="0"/>
      <p:bldP spid="42" grpId="0"/>
      <p:bldP spid="42" grpId="1"/>
      <p:bldP spid="43" grpId="0"/>
      <p:bldP spid="4" grpId="0"/>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lum/>
          </a:blip>
          <a:srcRect/>
          <a:stretch>
            <a:fillRect t="-20000"/>
          </a:stretch>
        </a:blipFill>
        <a:effectLst/>
      </p:bgPr>
    </p:bg>
    <p:spTree>
      <p:nvGrpSpPr>
        <p:cNvPr id="1" name="Shape 84"/>
        <p:cNvGrpSpPr/>
        <p:nvPr/>
      </p:nvGrpSpPr>
      <p:grpSpPr>
        <a:xfrm>
          <a:off x="0" y="0"/>
          <a:ext cx="0" cy="0"/>
          <a:chOff x="0" y="0"/>
          <a:chExt cx="0" cy="0"/>
        </a:xfrm>
      </p:grpSpPr>
      <p:sp>
        <p:nvSpPr>
          <p:cNvPr id="85" name="Google Shape;85;p13"/>
          <p:cNvSpPr txBox="1"/>
          <p:nvPr/>
        </p:nvSpPr>
        <p:spPr>
          <a:xfrm>
            <a:off x="509752" y="1052729"/>
            <a:ext cx="11172497" cy="2045783"/>
          </a:xfrm>
          <a:prstGeom prst="rect">
            <a:avLst/>
          </a:prstGeom>
          <a:noFill/>
          <a:ln>
            <a:noFill/>
          </a:ln>
        </p:spPr>
        <p:txBody>
          <a:bodyPr spcFirstLastPara="1" wrap="square" lIns="91425" tIns="45700" rIns="91425" bIns="45700" anchor="b" anchorCtr="0">
            <a:noAutofit/>
          </a:bodyPr>
          <a:lstStyle/>
          <a:p>
            <a:pPr marL="0" marR="0" lvl="0" indent="0" algn="ctr" rtl="0">
              <a:lnSpc>
                <a:spcPct val="150000"/>
              </a:lnSpc>
              <a:spcBef>
                <a:spcPts val="0"/>
              </a:spcBef>
              <a:spcAft>
                <a:spcPts val="0"/>
              </a:spcAft>
              <a:buClr>
                <a:srgbClr val="002060"/>
              </a:buClr>
              <a:buSzPts val="5200"/>
              <a:buFont typeface="Arial"/>
              <a:buNone/>
            </a:pPr>
            <a:r>
              <a:rPr lang="en-US" sz="4800" b="1" i="0" u="none" strike="noStrike" cap="none">
                <a:solidFill>
                  <a:srgbClr val="002060"/>
                </a:solidFill>
                <a:latin typeface="UTM Avo" panose="02040603050506020204" pitchFamily="18" charset="0"/>
                <a:sym typeface="Arial"/>
              </a:rPr>
              <a:t>Chủ đề 4: Thực vật </a:t>
            </a:r>
            <a:r>
              <a:rPr lang="en-US" sz="4800" b="1">
                <a:solidFill>
                  <a:srgbClr val="002060"/>
                </a:solidFill>
                <a:latin typeface="UTM Avo" panose="02040603050506020204" pitchFamily="18" charset="0"/>
              </a:rPr>
              <a:t>và</a:t>
            </a:r>
            <a:r>
              <a:rPr lang="en-US" sz="4800" b="1" i="0" u="none" strike="noStrike" cap="none">
                <a:solidFill>
                  <a:srgbClr val="002060"/>
                </a:solidFill>
                <a:latin typeface="UTM Avo" panose="02040603050506020204" pitchFamily="18" charset="0"/>
                <a:sym typeface="Arial"/>
              </a:rPr>
              <a:t> động vật</a:t>
            </a:r>
            <a:endParaRPr sz="4800" b="1" i="0" u="none" strike="noStrike" cap="none">
              <a:solidFill>
                <a:srgbClr val="002060"/>
              </a:solidFill>
              <a:latin typeface="UTM Avo" panose="02040603050506020204" pitchFamily="18" charset="0"/>
              <a:sym typeface="Arial"/>
            </a:endParaRPr>
          </a:p>
        </p:txBody>
      </p:sp>
      <p:sp>
        <p:nvSpPr>
          <p:cNvPr id="86" name="Google Shape;86;p13"/>
          <p:cNvSpPr txBox="1"/>
          <p:nvPr/>
        </p:nvSpPr>
        <p:spPr>
          <a:xfrm>
            <a:off x="822436" y="3081092"/>
            <a:ext cx="10547129" cy="2557708"/>
          </a:xfrm>
          <a:prstGeom prst="rect">
            <a:avLst/>
          </a:prstGeom>
          <a:noFill/>
          <a:ln>
            <a:noFill/>
          </a:ln>
        </p:spPr>
        <p:txBody>
          <a:bodyPr spcFirstLastPara="1" wrap="square" lIns="91425" tIns="45700" rIns="91425" bIns="45700" anchor="t" anchorCtr="0">
            <a:noAutofit/>
          </a:bodyPr>
          <a:lstStyle/>
          <a:p>
            <a:pPr marL="0" marR="0" lvl="0" indent="0" algn="ctr" rtl="0">
              <a:lnSpc>
                <a:spcPct val="120000"/>
              </a:lnSpc>
              <a:spcBef>
                <a:spcPts val="0"/>
              </a:spcBef>
              <a:spcAft>
                <a:spcPts val="0"/>
              </a:spcAft>
              <a:buClr>
                <a:srgbClr val="FF0000"/>
              </a:buClr>
              <a:buSzPts val="4700"/>
              <a:buFont typeface="Arial"/>
              <a:buNone/>
            </a:pPr>
            <a:r>
              <a:rPr lang="en-US" sz="4800" b="1" i="0" u="none" strike="noStrike" cap="none">
                <a:solidFill>
                  <a:srgbClr val="FF0000"/>
                </a:solidFill>
                <a:latin typeface="UTM Avo" panose="02040603050506020204" pitchFamily="18" charset="0"/>
                <a:sym typeface="Arial"/>
              </a:rPr>
              <a:t>Bài 12</a:t>
            </a:r>
            <a:endParaRPr sz="4800" b="0" i="0" u="none" strike="noStrike" cap="none">
              <a:solidFill>
                <a:srgbClr val="000000"/>
              </a:solidFill>
              <a:latin typeface="UTM Avo" panose="02040603050506020204" pitchFamily="18" charset="0"/>
              <a:sym typeface="Arial"/>
            </a:endParaRPr>
          </a:p>
          <a:p>
            <a:pPr marL="0" marR="0" lvl="0" indent="0" algn="ctr" rtl="0">
              <a:lnSpc>
                <a:spcPct val="120000"/>
              </a:lnSpc>
              <a:spcBef>
                <a:spcPts val="1000"/>
              </a:spcBef>
              <a:spcAft>
                <a:spcPts val="0"/>
              </a:spcAft>
              <a:buClr>
                <a:srgbClr val="FF0000"/>
              </a:buClr>
              <a:buSzPts val="4700"/>
              <a:buFont typeface="Arial"/>
              <a:buNone/>
            </a:pPr>
            <a:r>
              <a:rPr lang="en-US" sz="4800" b="1" i="0" u="none" strike="noStrike" cap="none">
                <a:solidFill>
                  <a:srgbClr val="FF0000"/>
                </a:solidFill>
                <a:latin typeface="UTM Avo" panose="02040603050506020204" pitchFamily="18" charset="0"/>
                <a:sym typeface="Arial"/>
              </a:rPr>
              <a:t>Các bộ phận của động vật</a:t>
            </a:r>
          </a:p>
          <a:p>
            <a:pPr marL="0" marR="0" lvl="0" indent="0" algn="ctr" rtl="0">
              <a:lnSpc>
                <a:spcPct val="120000"/>
              </a:lnSpc>
              <a:spcBef>
                <a:spcPts val="1000"/>
              </a:spcBef>
              <a:spcAft>
                <a:spcPts val="0"/>
              </a:spcAft>
              <a:buClr>
                <a:srgbClr val="FF0000"/>
              </a:buClr>
              <a:buSzPts val="4700"/>
              <a:buFont typeface="Arial"/>
              <a:buNone/>
            </a:pPr>
            <a:r>
              <a:rPr lang="en-US" sz="4800" b="1">
                <a:solidFill>
                  <a:srgbClr val="FF0000"/>
                </a:solidFill>
                <a:latin typeface="UTM Avo" panose="02040603050506020204" pitchFamily="18" charset="0"/>
              </a:rPr>
              <a:t>và chức năng của chúng</a:t>
            </a:r>
            <a:endParaRPr sz="4800">
              <a:latin typeface="UTM Avo" panose="02040603050506020204" pitchFamily="18" charset="0"/>
            </a:endParaRPr>
          </a:p>
        </p:txBody>
      </p:sp>
      <p:sp>
        <p:nvSpPr>
          <p:cNvPr id="87" name="Google Shape;87;p13"/>
          <p:cNvSpPr txBox="1"/>
          <p:nvPr/>
        </p:nvSpPr>
        <p:spPr>
          <a:xfrm>
            <a:off x="9063429" y="214969"/>
            <a:ext cx="2782110" cy="716851"/>
          </a:xfrm>
          <a:prstGeom prst="rect">
            <a:avLst/>
          </a:prstGeom>
          <a:noFill/>
          <a:ln>
            <a:noFill/>
          </a:ln>
        </p:spPr>
        <p:txBody>
          <a:bodyPr spcFirstLastPara="1" wrap="square" lIns="91425" tIns="45700" rIns="91425" bIns="45700" anchor="b" anchorCtr="0">
            <a:noAutofit/>
          </a:bodyPr>
          <a:lstStyle/>
          <a:p>
            <a:pPr marL="0" marR="0" lvl="0" indent="0" algn="r" rtl="0">
              <a:lnSpc>
                <a:spcPct val="120000"/>
              </a:lnSpc>
              <a:spcBef>
                <a:spcPts val="0"/>
              </a:spcBef>
              <a:spcAft>
                <a:spcPts val="0"/>
              </a:spcAft>
              <a:buClr>
                <a:schemeClr val="lt1"/>
              </a:buClr>
              <a:buSzPts val="3600"/>
              <a:buFont typeface="Arial"/>
              <a:buNone/>
            </a:pPr>
            <a:r>
              <a:rPr lang="en-US" sz="3600" b="0" i="0" u="none" strike="noStrike" cap="none">
                <a:solidFill>
                  <a:schemeClr val="lt1"/>
                </a:solidFill>
                <a:latin typeface="UTM Avo" panose="02040603050506020204" pitchFamily="18" charset="0"/>
                <a:sym typeface="Arial"/>
              </a:rPr>
              <a:t>TNXH 3</a:t>
            </a:r>
            <a:endParaRPr sz="3600" b="0" i="0" u="none" strike="noStrike" cap="none">
              <a:solidFill>
                <a:schemeClr val="lt1"/>
              </a:solidFill>
              <a:latin typeface="UTM Avo" panose="02040603050506020204" pitchFamily="18" charset="0"/>
              <a:sym typeface="Arial"/>
            </a:endParaRPr>
          </a:p>
        </p:txBody>
      </p:sp>
    </p:spTree>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Google Shape;305;p34">
            <a:extLst>
              <a:ext uri="{FF2B5EF4-FFF2-40B4-BE49-F238E27FC236}">
                <a16:creationId xmlns:a16="http://schemas.microsoft.com/office/drawing/2014/main" id="{C783C525-FC2D-48A6-87DC-AB3FB8A3F5A9}"/>
              </a:ext>
            </a:extLst>
          </p:cNvPr>
          <p:cNvPicPr preferRelativeResize="0"/>
          <p:nvPr/>
        </p:nvPicPr>
        <p:blipFill rotWithShape="1">
          <a:blip r:embed="rId8">
            <a:alphaModFix/>
          </a:blip>
          <a:srcRect/>
          <a:stretch/>
        </p:blipFill>
        <p:spPr>
          <a:xfrm>
            <a:off x="9127341" y="9248"/>
            <a:ext cx="3097192" cy="3849678"/>
          </a:xfrm>
          <a:prstGeom prst="rect">
            <a:avLst/>
          </a:prstGeom>
          <a:noFill/>
          <a:ln>
            <a:noFill/>
          </a:ln>
        </p:spPr>
      </p:pic>
      <p:pic>
        <p:nvPicPr>
          <p:cNvPr id="25" name="Picture 14" descr="kim phut"/>
          <p:cNvPicPr>
            <a:picLocks noChangeAspect="1" noChangeArrowheads="1"/>
          </p:cNvPicPr>
          <p:nvPr/>
        </p:nvPicPr>
        <p:blipFill>
          <a:blip r:embed="rId9" cstate="print"/>
          <a:srcRect/>
          <a:stretch>
            <a:fillRect/>
          </a:stretch>
        </p:blipFill>
        <p:spPr bwMode="auto">
          <a:xfrm>
            <a:off x="7827656" y="5143500"/>
            <a:ext cx="1143000" cy="1075765"/>
          </a:xfrm>
          <a:prstGeom prst="rect">
            <a:avLst/>
          </a:prstGeom>
          <a:noFill/>
          <a:ln w="9525">
            <a:noFill/>
            <a:miter lim="800000"/>
            <a:headEnd/>
            <a:tailEnd/>
          </a:ln>
        </p:spPr>
      </p:pic>
      <p:pic>
        <p:nvPicPr>
          <p:cNvPr id="6" name="Picture 5" descr="1456.png"/>
          <p:cNvPicPr>
            <a:picLocks noChangeAspect="1"/>
          </p:cNvPicPr>
          <p:nvPr/>
        </p:nvPicPr>
        <p:blipFill>
          <a:blip r:embed="rId10" cstate="print"/>
          <a:stretch>
            <a:fillRect/>
          </a:stretch>
        </p:blipFill>
        <p:spPr>
          <a:xfrm>
            <a:off x="3048000" y="3276600"/>
            <a:ext cx="3513222" cy="575440"/>
          </a:xfrm>
          <a:prstGeom prst="rect">
            <a:avLst/>
          </a:prstGeom>
        </p:spPr>
      </p:pic>
      <p:sp>
        <p:nvSpPr>
          <p:cNvPr id="7" name="Oval 6"/>
          <p:cNvSpPr/>
          <p:nvPr/>
        </p:nvSpPr>
        <p:spPr>
          <a:xfrm>
            <a:off x="2133600" y="4114800"/>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latin typeface="UTM Avo" panose="02040603050506020204" pitchFamily="18" charset="0"/>
            </a:endParaRPr>
          </a:p>
        </p:txBody>
      </p:sp>
      <p:pic>
        <p:nvPicPr>
          <p:cNvPr id="8" name="Picture 7" descr="1456.png"/>
          <p:cNvPicPr>
            <a:picLocks noChangeAspect="1"/>
          </p:cNvPicPr>
          <p:nvPr/>
        </p:nvPicPr>
        <p:blipFill>
          <a:blip r:embed="rId10" cstate="print"/>
          <a:stretch>
            <a:fillRect/>
          </a:stretch>
        </p:blipFill>
        <p:spPr>
          <a:xfrm>
            <a:off x="3048000" y="4114800"/>
            <a:ext cx="3513222" cy="575440"/>
          </a:xfrm>
          <a:prstGeom prst="rect">
            <a:avLst/>
          </a:prstGeom>
        </p:spPr>
      </p:pic>
      <p:pic>
        <p:nvPicPr>
          <p:cNvPr id="9" name="Picture 8" descr="1456.png"/>
          <p:cNvPicPr>
            <a:picLocks noChangeAspect="1"/>
          </p:cNvPicPr>
          <p:nvPr/>
        </p:nvPicPr>
        <p:blipFill>
          <a:blip r:embed="rId10" cstate="print"/>
          <a:stretch>
            <a:fillRect/>
          </a:stretch>
        </p:blipFill>
        <p:spPr>
          <a:xfrm>
            <a:off x="3048000" y="5105400"/>
            <a:ext cx="3513222" cy="575440"/>
          </a:xfrm>
          <a:prstGeom prst="rect">
            <a:avLst/>
          </a:prstGeom>
        </p:spPr>
      </p:pic>
      <p:pic>
        <p:nvPicPr>
          <p:cNvPr id="10" name="Picture 9" descr="1456.png"/>
          <p:cNvPicPr>
            <a:picLocks noChangeAspect="1"/>
          </p:cNvPicPr>
          <p:nvPr/>
        </p:nvPicPr>
        <p:blipFill>
          <a:blip r:embed="rId10" cstate="print"/>
          <a:stretch>
            <a:fillRect/>
          </a:stretch>
        </p:blipFill>
        <p:spPr>
          <a:xfrm>
            <a:off x="3048000" y="6019800"/>
            <a:ext cx="3513222" cy="575440"/>
          </a:xfrm>
          <a:prstGeom prst="rect">
            <a:avLst/>
          </a:prstGeom>
        </p:spPr>
      </p:pic>
      <p:sp>
        <p:nvSpPr>
          <p:cNvPr id="11" name="Oval 10"/>
          <p:cNvSpPr/>
          <p:nvPr/>
        </p:nvSpPr>
        <p:spPr>
          <a:xfrm>
            <a:off x="2133600" y="5029200"/>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latin typeface="UTM Avo" panose="02040603050506020204" pitchFamily="18" charset="0"/>
            </a:endParaRPr>
          </a:p>
        </p:txBody>
      </p:sp>
      <p:sp>
        <p:nvSpPr>
          <p:cNvPr id="12" name="Oval 11"/>
          <p:cNvSpPr/>
          <p:nvPr/>
        </p:nvSpPr>
        <p:spPr>
          <a:xfrm>
            <a:off x="2133600" y="3200400"/>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latin typeface="UTM Avo" panose="02040603050506020204" pitchFamily="18" charset="0"/>
            </a:endParaRPr>
          </a:p>
        </p:txBody>
      </p:sp>
      <p:sp>
        <p:nvSpPr>
          <p:cNvPr id="13" name="Oval 12"/>
          <p:cNvSpPr/>
          <p:nvPr/>
        </p:nvSpPr>
        <p:spPr>
          <a:xfrm>
            <a:off x="2133600" y="5943600"/>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latin typeface="UTM Avo" panose="02040603050506020204" pitchFamily="18" charset="0"/>
            </a:endParaRPr>
          </a:p>
        </p:txBody>
      </p:sp>
      <p:sp>
        <p:nvSpPr>
          <p:cNvPr id="14" name="TextBox 13"/>
          <p:cNvSpPr txBox="1"/>
          <p:nvPr/>
        </p:nvSpPr>
        <p:spPr>
          <a:xfrm>
            <a:off x="2209800" y="4191000"/>
            <a:ext cx="457200" cy="523220"/>
          </a:xfrm>
          <a:prstGeom prst="rect">
            <a:avLst/>
          </a:prstGeom>
          <a:noFill/>
        </p:spPr>
        <p:txBody>
          <a:bodyPr wrap="square" rtlCol="0">
            <a:spAutoFit/>
          </a:bodyPr>
          <a:lstStyle/>
          <a:p>
            <a:r>
              <a:rPr lang="en-US" sz="2800" b="1" dirty="0">
                <a:latin typeface="Times New Roman" pitchFamily="18" charset="0"/>
                <a:cs typeface="Times New Roman" pitchFamily="18" charset="0"/>
              </a:rPr>
              <a:t>B</a:t>
            </a:r>
          </a:p>
        </p:txBody>
      </p:sp>
      <p:sp>
        <p:nvSpPr>
          <p:cNvPr id="15" name="TextBox 14"/>
          <p:cNvSpPr txBox="1"/>
          <p:nvPr/>
        </p:nvSpPr>
        <p:spPr>
          <a:xfrm>
            <a:off x="2209800" y="6019800"/>
            <a:ext cx="457200" cy="523220"/>
          </a:xfrm>
          <a:prstGeom prst="rect">
            <a:avLst/>
          </a:prstGeom>
          <a:noFill/>
        </p:spPr>
        <p:txBody>
          <a:bodyPr wrap="square" rtlCol="0">
            <a:spAutoFit/>
          </a:bodyPr>
          <a:lstStyle/>
          <a:p>
            <a:r>
              <a:rPr lang="en-US" sz="2800" b="1" dirty="0">
                <a:latin typeface="Times New Roman" pitchFamily="18" charset="0"/>
                <a:cs typeface="Times New Roman" pitchFamily="18" charset="0"/>
              </a:rPr>
              <a:t>D</a:t>
            </a:r>
          </a:p>
        </p:txBody>
      </p:sp>
      <p:sp>
        <p:nvSpPr>
          <p:cNvPr id="16" name="TextBox 15"/>
          <p:cNvSpPr txBox="1"/>
          <p:nvPr/>
        </p:nvSpPr>
        <p:spPr>
          <a:xfrm>
            <a:off x="2209800" y="5105400"/>
            <a:ext cx="457200" cy="523220"/>
          </a:xfrm>
          <a:prstGeom prst="rect">
            <a:avLst/>
          </a:prstGeom>
          <a:noFill/>
        </p:spPr>
        <p:txBody>
          <a:bodyPr wrap="square" rtlCol="0">
            <a:spAutoFit/>
          </a:bodyPr>
          <a:lstStyle/>
          <a:p>
            <a:r>
              <a:rPr lang="en-US" sz="2800" b="1" dirty="0">
                <a:latin typeface="Times New Roman" pitchFamily="18" charset="0"/>
                <a:cs typeface="Times New Roman" pitchFamily="18" charset="0"/>
              </a:rPr>
              <a:t>C</a:t>
            </a:r>
          </a:p>
        </p:txBody>
      </p:sp>
      <p:sp>
        <p:nvSpPr>
          <p:cNvPr id="17" name="TextBox 16"/>
          <p:cNvSpPr txBox="1"/>
          <p:nvPr/>
        </p:nvSpPr>
        <p:spPr>
          <a:xfrm>
            <a:off x="2209800" y="3276600"/>
            <a:ext cx="457200" cy="523220"/>
          </a:xfrm>
          <a:prstGeom prst="rect">
            <a:avLst/>
          </a:prstGeom>
          <a:noFill/>
        </p:spPr>
        <p:txBody>
          <a:bodyPr wrap="square" rtlCol="0">
            <a:spAutoFit/>
          </a:bodyPr>
          <a:lstStyle/>
          <a:p>
            <a:r>
              <a:rPr lang="en-US" sz="2800" b="1" dirty="0">
                <a:latin typeface="Times New Roman" pitchFamily="18" charset="0"/>
                <a:cs typeface="Times New Roman" pitchFamily="18" charset="0"/>
              </a:rPr>
              <a:t>A</a:t>
            </a:r>
          </a:p>
        </p:txBody>
      </p:sp>
      <p:pic>
        <p:nvPicPr>
          <p:cNvPr id="23" name="Picture 22" descr="dongho1"/>
          <p:cNvPicPr>
            <a:picLocks noChangeAspect="1" noChangeArrowheads="1"/>
          </p:cNvPicPr>
          <p:nvPr/>
        </p:nvPicPr>
        <p:blipFill>
          <a:blip r:embed="rId11" cstate="print"/>
          <a:srcRect/>
          <a:stretch>
            <a:fillRect/>
          </a:stretch>
        </p:blipFill>
        <p:spPr bwMode="auto">
          <a:xfrm>
            <a:off x="7522856" y="4686300"/>
            <a:ext cx="1752600" cy="1768573"/>
          </a:xfrm>
          <a:prstGeom prst="rect">
            <a:avLst/>
          </a:prstGeom>
          <a:noFill/>
        </p:spPr>
      </p:pic>
      <p:sp>
        <p:nvSpPr>
          <p:cNvPr id="24" name="Cloud 23"/>
          <p:cNvSpPr/>
          <p:nvPr/>
        </p:nvSpPr>
        <p:spPr>
          <a:xfrm>
            <a:off x="8665856" y="3848099"/>
            <a:ext cx="1752600" cy="914400"/>
          </a:xfrm>
          <a:prstGeom prst="cloud">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dirty="0">
                <a:solidFill>
                  <a:srgbClr val="FF0000"/>
                </a:solidFill>
                <a:latin typeface="+mj-lt"/>
                <a:cs typeface="Times New Roman" pitchFamily="18" charset="0"/>
              </a:rPr>
              <a:t>HẾT GIỜ</a:t>
            </a:r>
          </a:p>
        </p:txBody>
      </p:sp>
      <p:pic>
        <p:nvPicPr>
          <p:cNvPr id="26" name="Picture 25" descr="112.png"/>
          <p:cNvPicPr>
            <a:picLocks noChangeAspect="1"/>
          </p:cNvPicPr>
          <p:nvPr/>
        </p:nvPicPr>
        <p:blipFill>
          <a:blip r:embed="rId12" cstate="print"/>
          <a:stretch>
            <a:fillRect/>
          </a:stretch>
        </p:blipFill>
        <p:spPr>
          <a:xfrm>
            <a:off x="-173344" y="-484313"/>
            <a:ext cx="9144000" cy="3276600"/>
          </a:xfrm>
          <a:prstGeom prst="rect">
            <a:avLst/>
          </a:prstGeom>
        </p:spPr>
      </p:pic>
      <p:pic>
        <p:nvPicPr>
          <p:cNvPr id="33" name="Picture 32" descr="tich.png"/>
          <p:cNvPicPr>
            <a:picLocks noChangeAspect="1"/>
          </p:cNvPicPr>
          <p:nvPr/>
        </p:nvPicPr>
        <p:blipFill>
          <a:blip r:embed="rId13" cstate="print"/>
          <a:stretch>
            <a:fillRect/>
          </a:stretch>
        </p:blipFill>
        <p:spPr>
          <a:xfrm>
            <a:off x="6629400" y="3962400"/>
            <a:ext cx="723900" cy="723900"/>
          </a:xfrm>
          <a:prstGeom prst="rect">
            <a:avLst/>
          </a:prstGeom>
        </p:spPr>
      </p:pic>
      <p:pic>
        <p:nvPicPr>
          <p:cNvPr id="34" name="Picture 33" descr="sai.png"/>
          <p:cNvPicPr>
            <a:picLocks noChangeAspect="1"/>
          </p:cNvPicPr>
          <p:nvPr/>
        </p:nvPicPr>
        <p:blipFill>
          <a:blip r:embed="rId14" cstate="print"/>
          <a:stretch>
            <a:fillRect/>
          </a:stretch>
        </p:blipFill>
        <p:spPr>
          <a:xfrm>
            <a:off x="6629400" y="3276600"/>
            <a:ext cx="533400" cy="533400"/>
          </a:xfrm>
          <a:prstGeom prst="rect">
            <a:avLst/>
          </a:prstGeom>
        </p:spPr>
      </p:pic>
      <p:pic>
        <p:nvPicPr>
          <p:cNvPr id="35" name="Picture 34" descr="sai.png"/>
          <p:cNvPicPr>
            <a:picLocks noChangeAspect="1"/>
          </p:cNvPicPr>
          <p:nvPr/>
        </p:nvPicPr>
        <p:blipFill>
          <a:blip r:embed="rId14" cstate="print"/>
          <a:stretch>
            <a:fillRect/>
          </a:stretch>
        </p:blipFill>
        <p:spPr>
          <a:xfrm>
            <a:off x="6629400" y="5105400"/>
            <a:ext cx="533400" cy="533400"/>
          </a:xfrm>
          <a:prstGeom prst="rect">
            <a:avLst/>
          </a:prstGeom>
        </p:spPr>
      </p:pic>
      <p:pic>
        <p:nvPicPr>
          <p:cNvPr id="36" name="Picture 35" descr="sai.png"/>
          <p:cNvPicPr>
            <a:picLocks noChangeAspect="1"/>
          </p:cNvPicPr>
          <p:nvPr/>
        </p:nvPicPr>
        <p:blipFill>
          <a:blip r:embed="rId14" cstate="print"/>
          <a:stretch>
            <a:fillRect/>
          </a:stretch>
        </p:blipFill>
        <p:spPr>
          <a:xfrm>
            <a:off x="6629400" y="5943600"/>
            <a:ext cx="533400" cy="533400"/>
          </a:xfrm>
          <a:prstGeom prst="rect">
            <a:avLst/>
          </a:prstGeom>
        </p:spPr>
      </p:pic>
      <p:sp>
        <p:nvSpPr>
          <p:cNvPr id="32" name="5-Point Star 31">
            <a:hlinkClick r:id="rId15" action="ppaction://hlinksldjump"/>
          </p:cNvPr>
          <p:cNvSpPr/>
          <p:nvPr/>
        </p:nvSpPr>
        <p:spPr>
          <a:xfrm>
            <a:off x="9906000" y="6172200"/>
            <a:ext cx="762000" cy="6858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latin typeface="UTM Avo" panose="02040603050506020204" pitchFamily="18" charset="0"/>
            </a:endParaRPr>
          </a:p>
        </p:txBody>
      </p:sp>
      <p:pic>
        <p:nvPicPr>
          <p:cNvPr id="38" name="Picture 37" descr="43b282e5574b9381f3f2c3655d492a4e.png"/>
          <p:cNvPicPr>
            <a:picLocks noChangeAspect="1"/>
          </p:cNvPicPr>
          <p:nvPr/>
        </p:nvPicPr>
        <p:blipFill>
          <a:blip r:embed="rId16" cstate="print"/>
          <a:stretch>
            <a:fillRect/>
          </a:stretch>
        </p:blipFill>
        <p:spPr>
          <a:xfrm>
            <a:off x="1524000" y="4038600"/>
            <a:ext cx="685800" cy="685800"/>
          </a:xfrm>
          <a:prstGeom prst="rect">
            <a:avLst/>
          </a:prstGeom>
        </p:spPr>
      </p:pic>
      <p:pic>
        <p:nvPicPr>
          <p:cNvPr id="39" name="Picture 38" descr="43b282e5574b9381f3f2c3655d492a4e.png"/>
          <p:cNvPicPr>
            <a:picLocks noChangeAspect="1"/>
          </p:cNvPicPr>
          <p:nvPr/>
        </p:nvPicPr>
        <p:blipFill>
          <a:blip r:embed="rId16" cstate="print"/>
          <a:stretch>
            <a:fillRect/>
          </a:stretch>
        </p:blipFill>
        <p:spPr>
          <a:xfrm>
            <a:off x="1524000" y="3124200"/>
            <a:ext cx="685800" cy="685800"/>
          </a:xfrm>
          <a:prstGeom prst="rect">
            <a:avLst/>
          </a:prstGeom>
        </p:spPr>
      </p:pic>
      <p:pic>
        <p:nvPicPr>
          <p:cNvPr id="40" name="Picture 39" descr="43b282e5574b9381f3f2c3655d492a4e.png"/>
          <p:cNvPicPr>
            <a:picLocks noChangeAspect="1"/>
          </p:cNvPicPr>
          <p:nvPr/>
        </p:nvPicPr>
        <p:blipFill>
          <a:blip r:embed="rId16" cstate="print"/>
          <a:stretch>
            <a:fillRect/>
          </a:stretch>
        </p:blipFill>
        <p:spPr>
          <a:xfrm>
            <a:off x="1524000" y="5943600"/>
            <a:ext cx="685800" cy="685800"/>
          </a:xfrm>
          <a:prstGeom prst="rect">
            <a:avLst/>
          </a:prstGeom>
        </p:spPr>
      </p:pic>
      <p:pic>
        <p:nvPicPr>
          <p:cNvPr id="41" name="Picture 40" descr="43b282e5574b9381f3f2c3655d492a4e.png"/>
          <p:cNvPicPr>
            <a:picLocks noChangeAspect="1"/>
          </p:cNvPicPr>
          <p:nvPr/>
        </p:nvPicPr>
        <p:blipFill>
          <a:blip r:embed="rId16" cstate="print"/>
          <a:stretch>
            <a:fillRect/>
          </a:stretch>
        </p:blipFill>
        <p:spPr>
          <a:xfrm>
            <a:off x="1524000" y="4953000"/>
            <a:ext cx="685800" cy="685800"/>
          </a:xfrm>
          <a:prstGeom prst="rect">
            <a:avLst/>
          </a:prstGeom>
        </p:spPr>
      </p:pic>
      <p:pic>
        <p:nvPicPr>
          <p:cNvPr id="2" name="Picture 1" descr="Logo, company name&#10;&#10;Description automatically generated">
            <a:extLst>
              <a:ext uri="{FF2B5EF4-FFF2-40B4-BE49-F238E27FC236}">
                <a16:creationId xmlns:a16="http://schemas.microsoft.com/office/drawing/2014/main" id="{F7BDEBCC-C994-44BF-1767-CC0D36EE5D80}"/>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0" y="0"/>
            <a:ext cx="1066800" cy="1190500"/>
          </a:xfrm>
          <a:prstGeom prst="rect">
            <a:avLst/>
          </a:prstGeom>
        </p:spPr>
      </p:pic>
      <p:sp>
        <p:nvSpPr>
          <p:cNvPr id="42" name="TextBox 41">
            <a:extLst>
              <a:ext uri="{FF2B5EF4-FFF2-40B4-BE49-F238E27FC236}">
                <a16:creationId xmlns:a16="http://schemas.microsoft.com/office/drawing/2014/main" id="{CE4442BB-7895-3810-67A2-32FD1853A925}"/>
              </a:ext>
            </a:extLst>
          </p:cNvPr>
          <p:cNvSpPr txBox="1"/>
          <p:nvPr/>
        </p:nvSpPr>
        <p:spPr>
          <a:xfrm>
            <a:off x="1714860" y="967770"/>
            <a:ext cx="6477000" cy="523220"/>
          </a:xfrm>
          <a:prstGeom prst="rect">
            <a:avLst/>
          </a:prstGeom>
          <a:noFill/>
        </p:spPr>
        <p:txBody>
          <a:bodyPr wrap="square" rtlCol="0">
            <a:spAutoFit/>
          </a:bodyPr>
          <a:lstStyle/>
          <a:p>
            <a:pPr lvl="0"/>
            <a:r>
              <a:rPr lang="en-US" sz="2800" dirty="0" err="1">
                <a:solidFill>
                  <a:schemeClr val="dk1"/>
                </a:solidFill>
                <a:latin typeface="UTM Avo" panose="02040603050506020204" pitchFamily="18" charset="0"/>
                <a:sym typeface="Arial"/>
              </a:rPr>
              <a:t>Cây</a:t>
            </a:r>
            <a:r>
              <a:rPr lang="en-US" sz="2800" dirty="0">
                <a:solidFill>
                  <a:schemeClr val="dk1"/>
                </a:solidFill>
                <a:latin typeface="UTM Avo" panose="02040603050506020204" pitchFamily="18" charset="0"/>
                <a:sym typeface="Arial"/>
              </a:rPr>
              <a:t> </a:t>
            </a:r>
            <a:r>
              <a:rPr lang="en-US" sz="2800" dirty="0" err="1">
                <a:solidFill>
                  <a:schemeClr val="dk1"/>
                </a:solidFill>
                <a:latin typeface="UTM Avo" panose="02040603050506020204" pitchFamily="18" charset="0"/>
                <a:sym typeface="Arial"/>
              </a:rPr>
              <a:t>trong</a:t>
            </a:r>
            <a:r>
              <a:rPr lang="en-US" sz="2800" dirty="0">
                <a:solidFill>
                  <a:schemeClr val="dk1"/>
                </a:solidFill>
                <a:latin typeface="UTM Avo" panose="02040603050506020204" pitchFamily="18" charset="0"/>
                <a:sym typeface="Arial"/>
              </a:rPr>
              <a:t> </a:t>
            </a:r>
            <a:r>
              <a:rPr lang="en-US" sz="2800" dirty="0" err="1">
                <a:solidFill>
                  <a:schemeClr val="dk1"/>
                </a:solidFill>
                <a:latin typeface="UTM Avo" panose="02040603050506020204" pitchFamily="18" charset="0"/>
                <a:sym typeface="Arial"/>
              </a:rPr>
              <a:t>hình</a:t>
            </a:r>
            <a:r>
              <a:rPr lang="en-US" sz="2800" dirty="0">
                <a:solidFill>
                  <a:schemeClr val="dk1"/>
                </a:solidFill>
                <a:latin typeface="UTM Avo" panose="02040603050506020204" pitchFamily="18" charset="0"/>
                <a:sym typeface="Arial"/>
              </a:rPr>
              <a:t> </a:t>
            </a:r>
            <a:r>
              <a:rPr lang="en-US" sz="2800" dirty="0" err="1">
                <a:solidFill>
                  <a:schemeClr val="dk1"/>
                </a:solidFill>
                <a:latin typeface="UTM Avo" panose="02040603050506020204" pitchFamily="18" charset="0"/>
                <a:sym typeface="Arial"/>
              </a:rPr>
              <a:t>thuộc</a:t>
            </a:r>
            <a:r>
              <a:rPr lang="en-US" sz="2800" dirty="0">
                <a:solidFill>
                  <a:schemeClr val="dk1"/>
                </a:solidFill>
                <a:latin typeface="UTM Avo" panose="02040603050506020204" pitchFamily="18" charset="0"/>
                <a:sym typeface="Arial"/>
              </a:rPr>
              <a:t> </a:t>
            </a:r>
            <a:r>
              <a:rPr lang="en-US" sz="2800" dirty="0" err="1">
                <a:solidFill>
                  <a:schemeClr val="dk1"/>
                </a:solidFill>
                <a:latin typeface="UTM Avo" panose="02040603050506020204" pitchFamily="18" charset="0"/>
                <a:sym typeface="Arial"/>
              </a:rPr>
              <a:t>loại</a:t>
            </a:r>
            <a:r>
              <a:rPr lang="en-US" sz="2800" dirty="0">
                <a:solidFill>
                  <a:schemeClr val="dk1"/>
                </a:solidFill>
                <a:latin typeface="UTM Avo" panose="02040603050506020204" pitchFamily="18" charset="0"/>
                <a:sym typeface="Arial"/>
              </a:rPr>
              <a:t> </a:t>
            </a:r>
            <a:r>
              <a:rPr lang="en-US" sz="2800" dirty="0" err="1">
                <a:solidFill>
                  <a:schemeClr val="dk1"/>
                </a:solidFill>
                <a:latin typeface="UTM Avo" panose="02040603050506020204" pitchFamily="18" charset="0"/>
                <a:sym typeface="Arial"/>
              </a:rPr>
              <a:t>thân</a:t>
            </a:r>
            <a:r>
              <a:rPr lang="en-US" sz="2800" dirty="0">
                <a:solidFill>
                  <a:schemeClr val="dk1"/>
                </a:solidFill>
                <a:latin typeface="UTM Avo" panose="02040603050506020204" pitchFamily="18" charset="0"/>
                <a:sym typeface="Arial"/>
              </a:rPr>
              <a:t> </a:t>
            </a:r>
            <a:r>
              <a:rPr lang="en-US" sz="2800" dirty="0" err="1">
                <a:solidFill>
                  <a:schemeClr val="dk1"/>
                </a:solidFill>
                <a:latin typeface="UTM Avo" panose="02040603050506020204" pitchFamily="18" charset="0"/>
                <a:sym typeface="Arial"/>
              </a:rPr>
              <a:t>gi</a:t>
            </a:r>
            <a:r>
              <a:rPr lang="en-US" sz="2800" dirty="0">
                <a:solidFill>
                  <a:schemeClr val="dk1"/>
                </a:solidFill>
                <a:latin typeface="UTM Avo" panose="02040603050506020204" pitchFamily="18" charset="0"/>
                <a:sym typeface="Arial"/>
              </a:rPr>
              <a:t>̀ ?̀</a:t>
            </a:r>
          </a:p>
        </p:txBody>
      </p:sp>
      <p:sp>
        <p:nvSpPr>
          <p:cNvPr id="46" name="TextBox 45">
            <a:extLst>
              <a:ext uri="{FF2B5EF4-FFF2-40B4-BE49-F238E27FC236}">
                <a16:creationId xmlns:a16="http://schemas.microsoft.com/office/drawing/2014/main" id="{49D2CA4F-9770-4C0C-8BFF-DFAD28E72BD3}"/>
              </a:ext>
            </a:extLst>
          </p:cNvPr>
          <p:cNvSpPr txBox="1"/>
          <p:nvPr/>
        </p:nvSpPr>
        <p:spPr>
          <a:xfrm>
            <a:off x="3166311" y="3378910"/>
            <a:ext cx="3276600" cy="523220"/>
          </a:xfrm>
          <a:prstGeom prst="rect">
            <a:avLst/>
          </a:prstGeom>
          <a:noFill/>
        </p:spPr>
        <p:txBody>
          <a:bodyPr wrap="square" rtlCol="0">
            <a:spAutoFit/>
          </a:bodyPr>
          <a:lstStyle/>
          <a:p>
            <a:r>
              <a:rPr lang="en-US" sz="2800">
                <a:solidFill>
                  <a:srgbClr val="002060"/>
                </a:solidFill>
                <a:latin typeface="UTM Avo" panose="02040603050506020204" pitchFamily="18" charset="0"/>
                <a:cs typeface="Times New Roman" pitchFamily="18" charset="0"/>
              </a:rPr>
              <a:t>Cây thân leo</a:t>
            </a:r>
            <a:endParaRPr lang="en-US" sz="2800" dirty="0">
              <a:solidFill>
                <a:srgbClr val="002060"/>
              </a:solidFill>
              <a:latin typeface="UTM Avo" panose="02040603050506020204" pitchFamily="18" charset="0"/>
              <a:cs typeface="Times New Roman" pitchFamily="18" charset="0"/>
            </a:endParaRPr>
          </a:p>
        </p:txBody>
      </p:sp>
      <p:pic>
        <p:nvPicPr>
          <p:cNvPr id="37" name="Am-thanh-dung-sai-chen-vao-powerpoint-www_tiengdong_com">
            <a:hlinkClick r:id="" action="ppaction://media"/>
            <a:extLst>
              <a:ext uri="{FF2B5EF4-FFF2-40B4-BE49-F238E27FC236}">
                <a16:creationId xmlns:a16="http://schemas.microsoft.com/office/drawing/2014/main" id="{669E3E47-865E-49E6-B34F-195ACF3E0B8A}"/>
              </a:ext>
            </a:extLst>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3581400" y="7391400"/>
            <a:ext cx="828517" cy="828517"/>
          </a:xfrm>
          <a:prstGeom prst="rect">
            <a:avLst/>
          </a:prstGeom>
        </p:spPr>
      </p:pic>
      <p:sp>
        <p:nvSpPr>
          <p:cNvPr id="28" name="TextBox 27">
            <a:extLst>
              <a:ext uri="{FF2B5EF4-FFF2-40B4-BE49-F238E27FC236}">
                <a16:creationId xmlns:a16="http://schemas.microsoft.com/office/drawing/2014/main" id="{59AFD59E-8E7A-CFFE-18F9-493A454DFBE9}"/>
              </a:ext>
            </a:extLst>
          </p:cNvPr>
          <p:cNvSpPr txBox="1"/>
          <p:nvPr/>
        </p:nvSpPr>
        <p:spPr>
          <a:xfrm>
            <a:off x="3276600" y="4191000"/>
            <a:ext cx="2819400" cy="523220"/>
          </a:xfrm>
          <a:prstGeom prst="rect">
            <a:avLst/>
          </a:prstGeom>
          <a:noFill/>
        </p:spPr>
        <p:txBody>
          <a:bodyPr wrap="square" rtlCol="0">
            <a:spAutoFit/>
          </a:bodyPr>
          <a:lstStyle/>
          <a:p>
            <a:r>
              <a:rPr lang="en-US" sz="2800" dirty="0" err="1">
                <a:solidFill>
                  <a:srgbClr val="002060"/>
                </a:solidFill>
                <a:latin typeface="UTM Avo" panose="02040603050506020204" pitchFamily="18" charset="0"/>
                <a:cs typeface="Times New Roman" pitchFamily="18" charset="0"/>
              </a:rPr>
              <a:t>Cây</a:t>
            </a:r>
            <a:r>
              <a:rPr lang="en-US" sz="2800" dirty="0">
                <a:solidFill>
                  <a:srgbClr val="002060"/>
                </a:solidFill>
                <a:latin typeface="UTM Avo" panose="02040603050506020204" pitchFamily="18" charset="0"/>
                <a:cs typeface="Times New Roman" pitchFamily="18" charset="0"/>
              </a:rPr>
              <a:t> </a:t>
            </a:r>
            <a:r>
              <a:rPr lang="en-US" sz="2800" dirty="0" err="1">
                <a:solidFill>
                  <a:srgbClr val="002060"/>
                </a:solidFill>
                <a:latin typeface="UTM Avo" panose="02040603050506020204" pitchFamily="18" charset="0"/>
                <a:cs typeface="Times New Roman" pitchFamily="18" charset="0"/>
              </a:rPr>
              <a:t>thân</a:t>
            </a:r>
            <a:r>
              <a:rPr lang="en-US" sz="2800" dirty="0">
                <a:solidFill>
                  <a:srgbClr val="002060"/>
                </a:solidFill>
                <a:latin typeface="UTM Avo" panose="02040603050506020204" pitchFamily="18" charset="0"/>
                <a:cs typeface="Times New Roman" pitchFamily="18" charset="0"/>
              </a:rPr>
              <a:t> </a:t>
            </a:r>
            <a:r>
              <a:rPr lang="en-US" sz="2800" dirty="0" err="1">
                <a:solidFill>
                  <a:srgbClr val="002060"/>
                </a:solidFill>
                <a:latin typeface="UTM Avo" panose="02040603050506020204" pitchFamily="18" charset="0"/>
                <a:cs typeface="Times New Roman" pitchFamily="18" charset="0"/>
              </a:rPr>
              <a:t>thảo</a:t>
            </a:r>
            <a:endParaRPr lang="en-US" sz="2800" dirty="0">
              <a:solidFill>
                <a:srgbClr val="002060"/>
              </a:solidFill>
              <a:latin typeface="UTM Avo" panose="02040603050506020204" pitchFamily="18" charset="0"/>
              <a:cs typeface="Times New Roman" pitchFamily="18" charset="0"/>
            </a:endParaRPr>
          </a:p>
        </p:txBody>
      </p:sp>
      <p:sp>
        <p:nvSpPr>
          <p:cNvPr id="29" name="TextBox 28">
            <a:extLst>
              <a:ext uri="{FF2B5EF4-FFF2-40B4-BE49-F238E27FC236}">
                <a16:creationId xmlns:a16="http://schemas.microsoft.com/office/drawing/2014/main" id="{023FB41D-CC32-2D62-E222-5FE91799AC8F}"/>
              </a:ext>
            </a:extLst>
          </p:cNvPr>
          <p:cNvSpPr txBox="1"/>
          <p:nvPr/>
        </p:nvSpPr>
        <p:spPr>
          <a:xfrm>
            <a:off x="3237021" y="6029980"/>
            <a:ext cx="2819400" cy="523220"/>
          </a:xfrm>
          <a:prstGeom prst="rect">
            <a:avLst/>
          </a:prstGeom>
          <a:noFill/>
        </p:spPr>
        <p:txBody>
          <a:bodyPr wrap="square" rtlCol="0">
            <a:spAutoFit/>
          </a:bodyPr>
          <a:lstStyle/>
          <a:p>
            <a:r>
              <a:rPr lang="en-US" sz="2800" dirty="0" err="1">
                <a:solidFill>
                  <a:srgbClr val="002060"/>
                </a:solidFill>
                <a:latin typeface="UTM Avo" panose="02040603050506020204" pitchFamily="18" charset="0"/>
                <a:cs typeface="Times New Roman" pitchFamily="18" charset="0"/>
              </a:rPr>
              <a:t>Cây</a:t>
            </a:r>
            <a:r>
              <a:rPr lang="en-US" sz="2800" dirty="0">
                <a:solidFill>
                  <a:srgbClr val="002060"/>
                </a:solidFill>
                <a:latin typeface="UTM Avo" panose="02040603050506020204" pitchFamily="18" charset="0"/>
                <a:cs typeface="Times New Roman" pitchFamily="18" charset="0"/>
              </a:rPr>
              <a:t> </a:t>
            </a:r>
            <a:r>
              <a:rPr lang="en-US" sz="2800" dirty="0" err="1">
                <a:solidFill>
                  <a:srgbClr val="002060"/>
                </a:solidFill>
                <a:latin typeface="UTM Avo" panose="02040603050506020204" pitchFamily="18" charset="0"/>
                <a:cs typeface="Times New Roman" pitchFamily="18" charset="0"/>
              </a:rPr>
              <a:t>thân</a:t>
            </a:r>
            <a:r>
              <a:rPr lang="en-US" sz="2800" dirty="0">
                <a:solidFill>
                  <a:srgbClr val="002060"/>
                </a:solidFill>
                <a:latin typeface="UTM Avo" panose="02040603050506020204" pitchFamily="18" charset="0"/>
                <a:cs typeface="Times New Roman" pitchFamily="18" charset="0"/>
              </a:rPr>
              <a:t> </a:t>
            </a:r>
            <a:r>
              <a:rPr lang="en-US" sz="2800" dirty="0" err="1">
                <a:solidFill>
                  <a:srgbClr val="002060"/>
                </a:solidFill>
                <a:latin typeface="UTM Avo" panose="02040603050506020204" pitchFamily="18" charset="0"/>
                <a:cs typeface="Times New Roman" pitchFamily="18" charset="0"/>
              </a:rPr>
              <a:t>bò</a:t>
            </a:r>
            <a:endParaRPr lang="en-US" sz="2800" dirty="0">
              <a:solidFill>
                <a:srgbClr val="002060"/>
              </a:solidFill>
              <a:latin typeface="UTM Avo" panose="02040603050506020204" pitchFamily="18" charset="0"/>
              <a:cs typeface="Times New Roman" pitchFamily="18" charset="0"/>
            </a:endParaRPr>
          </a:p>
        </p:txBody>
      </p:sp>
      <p:sp>
        <p:nvSpPr>
          <p:cNvPr id="30" name="TextBox 29">
            <a:extLst>
              <a:ext uri="{FF2B5EF4-FFF2-40B4-BE49-F238E27FC236}">
                <a16:creationId xmlns:a16="http://schemas.microsoft.com/office/drawing/2014/main" id="{73A70CDF-914A-0E8E-E39B-A5544C53B88D}"/>
              </a:ext>
            </a:extLst>
          </p:cNvPr>
          <p:cNvSpPr txBox="1"/>
          <p:nvPr/>
        </p:nvSpPr>
        <p:spPr>
          <a:xfrm>
            <a:off x="3238500" y="5129380"/>
            <a:ext cx="2819400" cy="523220"/>
          </a:xfrm>
          <a:prstGeom prst="rect">
            <a:avLst/>
          </a:prstGeom>
          <a:noFill/>
        </p:spPr>
        <p:txBody>
          <a:bodyPr wrap="square" rtlCol="0">
            <a:spAutoFit/>
          </a:bodyPr>
          <a:lstStyle/>
          <a:p>
            <a:r>
              <a:rPr lang="en-US" sz="2800" dirty="0" err="1">
                <a:solidFill>
                  <a:srgbClr val="002060"/>
                </a:solidFill>
                <a:latin typeface="UTM Avo" panose="02040603050506020204" pitchFamily="18" charset="0"/>
                <a:cs typeface="Times New Roman" pitchFamily="18" charset="0"/>
              </a:rPr>
              <a:t>Cây</a:t>
            </a:r>
            <a:r>
              <a:rPr lang="en-US" sz="2800" dirty="0">
                <a:solidFill>
                  <a:srgbClr val="002060"/>
                </a:solidFill>
                <a:latin typeface="UTM Avo" panose="02040603050506020204" pitchFamily="18" charset="0"/>
                <a:cs typeface="Times New Roman" pitchFamily="18" charset="0"/>
              </a:rPr>
              <a:t> </a:t>
            </a:r>
            <a:r>
              <a:rPr lang="en-US" sz="2800" dirty="0" err="1">
                <a:solidFill>
                  <a:srgbClr val="002060"/>
                </a:solidFill>
                <a:latin typeface="UTM Avo" panose="02040603050506020204" pitchFamily="18" charset="0"/>
                <a:cs typeface="Times New Roman" pitchFamily="18" charset="0"/>
              </a:rPr>
              <a:t>thân</a:t>
            </a:r>
            <a:r>
              <a:rPr lang="en-US" sz="2800" dirty="0">
                <a:solidFill>
                  <a:srgbClr val="002060"/>
                </a:solidFill>
                <a:latin typeface="UTM Avo" panose="02040603050506020204" pitchFamily="18" charset="0"/>
                <a:cs typeface="Times New Roman" pitchFamily="18" charset="0"/>
              </a:rPr>
              <a:t> </a:t>
            </a:r>
            <a:r>
              <a:rPr lang="en-US" sz="2800" dirty="0" err="1">
                <a:solidFill>
                  <a:srgbClr val="002060"/>
                </a:solidFill>
                <a:latin typeface="UTM Avo" panose="02040603050506020204" pitchFamily="18" charset="0"/>
                <a:cs typeface="Times New Roman" pitchFamily="18" charset="0"/>
              </a:rPr>
              <a:t>gỗ</a:t>
            </a:r>
            <a:r>
              <a:rPr lang="en-US" sz="2800" dirty="0">
                <a:solidFill>
                  <a:srgbClr val="002060"/>
                </a:solidFill>
                <a:latin typeface="UTM Avo" panose="02040603050506020204" pitchFamily="18" charset="0"/>
                <a:cs typeface="Times New Roman" pitchFamily="18" charset="0"/>
              </a:rPr>
              <a:t> </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childTnLst>
                                </p:cTn>
                              </p:par>
                              <p:par>
                                <p:cTn id="7" presetID="10" presetClass="entr" presetSubtype="0" fill="hold" grpId="0" nodeType="withEffect">
                                  <p:stCondLst>
                                    <p:cond delay="0"/>
                                  </p:stCondLst>
                                  <p:childTnLst>
                                    <p:set>
                                      <p:cBhvr>
                                        <p:cTn id="8" dur="1" fill="hold">
                                          <p:stCondLst>
                                            <p:cond delay="0"/>
                                          </p:stCondLst>
                                        </p:cTn>
                                        <p:tgtEl>
                                          <p:spTgt spid="42"/>
                                        </p:tgtEl>
                                        <p:attrNameLst>
                                          <p:attrName>style.visibility</p:attrName>
                                        </p:attrNameLst>
                                      </p:cBhvr>
                                      <p:to>
                                        <p:strVal val="visible"/>
                                      </p:to>
                                    </p:set>
                                    <p:animEffect transition="in" filter="fade">
                                      <p:cBhvr>
                                        <p:cTn id="9" dur="500"/>
                                        <p:tgtEl>
                                          <p:spTgt spid="42"/>
                                        </p:tgtEl>
                                      </p:cBhvr>
                                    </p:animEffect>
                                  </p:childTnLst>
                                </p:cTn>
                              </p:par>
                              <p:par>
                                <p:cTn id="10" presetID="16" presetClass="entr" presetSubtype="21" fill="hold" grpId="0" nodeType="withEffect">
                                  <p:stCondLst>
                                    <p:cond delay="0"/>
                                  </p:stCondLst>
                                  <p:childTnLst>
                                    <p:set>
                                      <p:cBhvr>
                                        <p:cTn id="11" dur="1" fill="hold">
                                          <p:stCondLst>
                                            <p:cond delay="0"/>
                                          </p:stCondLst>
                                        </p:cTn>
                                        <p:tgtEl>
                                          <p:spTgt spid="46"/>
                                        </p:tgtEl>
                                        <p:attrNameLst>
                                          <p:attrName>style.visibility</p:attrName>
                                        </p:attrNameLst>
                                      </p:cBhvr>
                                      <p:to>
                                        <p:strVal val="visible"/>
                                      </p:to>
                                    </p:set>
                                    <p:animEffect transition="in" filter="barn(inVertical)">
                                      <p:cBhvr>
                                        <p:cTn id="12" dur="500"/>
                                        <p:tgtEl>
                                          <p:spTgt spid="46"/>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barn(inVertical)">
                                      <p:cBhvr>
                                        <p:cTn id="15" dur="500"/>
                                        <p:tgtEl>
                                          <p:spTgt spid="28"/>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29"/>
                                        </p:tgtEl>
                                        <p:attrNameLst>
                                          <p:attrName>style.visibility</p:attrName>
                                        </p:attrNameLst>
                                      </p:cBhvr>
                                      <p:to>
                                        <p:strVal val="visible"/>
                                      </p:to>
                                    </p:set>
                                    <p:animEffect transition="in" filter="barn(inVertical)">
                                      <p:cBhvr>
                                        <p:cTn id="18" dur="500"/>
                                        <p:tgtEl>
                                          <p:spTgt spid="29"/>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30"/>
                                        </p:tgtEl>
                                        <p:attrNameLst>
                                          <p:attrName>style.visibility</p:attrName>
                                        </p:attrNameLst>
                                      </p:cBhvr>
                                      <p:to>
                                        <p:strVal val="visible"/>
                                      </p:to>
                                    </p:set>
                                    <p:animEffect transition="in" filter="barn(inVertical)">
                                      <p:cBhvr>
                                        <p:cTn id="21" dur="500"/>
                                        <p:tgtEl>
                                          <p:spTgt spid="30"/>
                                        </p:tgtEl>
                                      </p:cBhvr>
                                    </p:animEffect>
                                  </p:childTnLst>
                                </p:cTn>
                              </p:par>
                            </p:childTnLst>
                          </p:cTn>
                        </p:par>
                      </p:childTnLst>
                    </p:cTn>
                  </p:par>
                  <p:par>
                    <p:cTn id="22" fill="hold">
                      <p:stCondLst>
                        <p:cond delay="indefinite"/>
                      </p:stCondLst>
                      <p:childTnLst>
                        <p:par>
                          <p:cTn id="23" fill="hold">
                            <p:stCondLst>
                              <p:cond delay="0"/>
                            </p:stCondLst>
                            <p:childTnLst>
                              <p:par>
                                <p:cTn id="24" presetID="8" presetClass="emph" presetSubtype="0" fill="hold" nodeType="clickEffect">
                                  <p:stCondLst>
                                    <p:cond delay="0"/>
                                  </p:stCondLst>
                                  <p:childTnLst>
                                    <p:animRot by="-21600000">
                                      <p:cBhvr>
                                        <p:cTn id="25" dur="15000" fill="hold"/>
                                        <p:tgtEl>
                                          <p:spTgt spid="25"/>
                                        </p:tgtEl>
                                        <p:attrNameLst>
                                          <p:attrName>r</p:attrName>
                                        </p:attrNameLst>
                                      </p:cBhvr>
                                    </p:animRot>
                                  </p:childTnLst>
                                </p:cTn>
                              </p:par>
                            </p:childTnLst>
                          </p:cTn>
                        </p:par>
                        <p:par>
                          <p:cTn id="26" fill="hold">
                            <p:stCondLst>
                              <p:cond delay="15000"/>
                            </p:stCondLst>
                            <p:childTnLst>
                              <p:par>
                                <p:cTn id="27" presetID="1" presetClass="entr" presetSubtype="0" fill="hold" grpId="0" nodeType="afterEffect">
                                  <p:stCondLst>
                                    <p:cond delay="0"/>
                                  </p:stCondLst>
                                  <p:childTnLst>
                                    <p:set>
                                      <p:cBhvr>
                                        <p:cTn id="28"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27"/>
                                            </p:cond>
                                          </p:stCondLst>
                                          <p:endCondLst>
                                            <p:cond evt="onStopAudio" delay="0">
                                              <p:tgtEl>
                                                <p:sldTgt/>
                                              </p:tgtEl>
                                            </p:cond>
                                          </p:endCondLst>
                                        </p:cTn>
                                        <p:tgtEl>
                                          <p:sndTgt r:embed="rId5" name="bomb.wav"/>
                                        </p:tgtEl>
                                      </p:cMediaNode>
                                    </p:audio>
                                  </p:subTnLst>
                                </p:cTn>
                              </p:par>
                              <p:par>
                                <p:cTn id="29" presetID="1" presetClass="entr" presetSubtype="0" fill="hold" nodeType="withEffect">
                                  <p:stCondLst>
                                    <p:cond delay="0"/>
                                  </p:stCondLst>
                                  <p:childTnLst>
                                    <p:set>
                                      <p:cBhvr>
                                        <p:cTn id="30" dur="1" fill="hold">
                                          <p:stCondLst>
                                            <p:cond delay="0"/>
                                          </p:stCondLst>
                                        </p:cTn>
                                        <p:tgtEl>
                                          <p:spTgt spid="26"/>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14"/>
                    </p:tgtEl>
                  </p:cond>
                </p:stCondLst>
                <p:endSync evt="end" delay="0">
                  <p:rtn val="all"/>
                </p:endSync>
                <p:childTnLst>
                  <p:par>
                    <p:cTn id="34" fill="hold">
                      <p:stCondLst>
                        <p:cond delay="0"/>
                      </p:stCondLst>
                      <p:childTnLst>
                        <p:par>
                          <p:cTn id="35" fill="hold">
                            <p:stCondLst>
                              <p:cond delay="0"/>
                            </p:stCondLst>
                            <p:childTnLst>
                              <p:par>
                                <p:cTn id="36" presetID="1" presetClass="emph" presetSubtype="2" fill="hold" nodeType="clickEffect">
                                  <p:stCondLst>
                                    <p:cond delay="0"/>
                                  </p:stCondLst>
                                  <p:childTnLst>
                                    <p:animClr clrSpc="rgb" dir="cw">
                                      <p:cBhvr>
                                        <p:cTn id="37" dur="2000" fill="hold"/>
                                        <p:tgtEl>
                                          <p:spTgt spid="7"/>
                                        </p:tgtEl>
                                        <p:attrNameLst>
                                          <p:attrName>fillcolor</p:attrName>
                                        </p:attrNameLst>
                                      </p:cBhvr>
                                      <p:to>
                                        <a:srgbClr val="00B050"/>
                                      </p:to>
                                    </p:animClr>
                                    <p:set>
                                      <p:cBhvr>
                                        <p:cTn id="38" dur="2000" fill="hold"/>
                                        <p:tgtEl>
                                          <p:spTgt spid="7"/>
                                        </p:tgtEl>
                                        <p:attrNameLst>
                                          <p:attrName>fill.type</p:attrName>
                                        </p:attrNameLst>
                                      </p:cBhvr>
                                      <p:to>
                                        <p:strVal val="solid"/>
                                      </p:to>
                                    </p:set>
                                    <p:set>
                                      <p:cBhvr>
                                        <p:cTn id="39" dur="2000" fill="hold"/>
                                        <p:tgtEl>
                                          <p:spTgt spid="7"/>
                                        </p:tgtEl>
                                        <p:attrNameLst>
                                          <p:attrName>fill.on</p:attrName>
                                        </p:attrNameLst>
                                      </p:cBhvr>
                                      <p:to>
                                        <p:strVal val="true"/>
                                      </p:to>
                                    </p:set>
                                  </p:childTnLst>
                                  <p:subTnLst>
                                    <p:audio>
                                      <p:cMediaNode>
                                        <p:cTn display="0" masterRel="sameClick">
                                          <p:stCondLst>
                                            <p:cond evt="begin" delay="0">
                                              <p:tn val="36"/>
                                            </p:cond>
                                          </p:stCondLst>
                                          <p:endCondLst>
                                            <p:cond evt="onStopAudio" delay="0">
                                              <p:tgtEl>
                                                <p:sldTgt/>
                                              </p:tgtEl>
                                            </p:cond>
                                          </p:endCondLst>
                                        </p:cTn>
                                        <p:tgtEl>
                                          <p:sndTgt r:embed="rId6" name="voltage.wav"/>
                                        </p:tgtEl>
                                      </p:cMediaNode>
                                    </p:audio>
                                  </p:subTnLst>
                                </p:cTn>
                              </p:par>
                            </p:childTnLst>
                          </p:cTn>
                        </p:par>
                        <p:par>
                          <p:cTn id="40" fill="hold">
                            <p:stCondLst>
                              <p:cond delay="2000"/>
                            </p:stCondLst>
                            <p:childTnLst>
                              <p:par>
                                <p:cTn id="41" presetID="1" presetClass="mediacall" presetSubtype="0" fill="hold" nodeType="afterEffect">
                                  <p:stCondLst>
                                    <p:cond delay="0"/>
                                  </p:stCondLst>
                                  <p:childTnLst>
                                    <p:cmd type="call" cmd="playFrom(0.0)">
                                      <p:cBhvr>
                                        <p:cTn id="42" dur="1" fill="hold"/>
                                        <p:tgtEl>
                                          <p:spTgt spid="37"/>
                                        </p:tgtEl>
                                      </p:cBhvr>
                                    </p:cmd>
                                  </p:childTnLst>
                                </p:cTn>
                              </p:par>
                              <p:par>
                                <p:cTn id="43" presetID="1" presetClass="entr" presetSubtype="0" fill="hold" nodeType="withEffect">
                                  <p:stCondLst>
                                    <p:cond delay="0"/>
                                  </p:stCondLst>
                                  <p:childTnLst>
                                    <p:set>
                                      <p:cBhvr>
                                        <p:cTn id="44" dur="1" fill="hold">
                                          <p:stCondLst>
                                            <p:cond delay="0"/>
                                          </p:stCondLst>
                                        </p:cTn>
                                        <p:tgtEl>
                                          <p:spTgt spid="33"/>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33"/>
                                        </p:tgtEl>
                                        <p:attrNameLst>
                                          <p:attrName>style.visibility</p:attrName>
                                        </p:attrNameLst>
                                      </p:cBhvr>
                                      <p:to>
                                        <p:strVal val="visible"/>
                                      </p:to>
                                    </p:set>
                                  </p:childTnLst>
                                </p:cTn>
                              </p:par>
                            </p:childTnLst>
                          </p:cTn>
                        </p:par>
                      </p:childTnLst>
                    </p:cTn>
                  </p:par>
                </p:childTnLst>
              </p:cTn>
              <p:nextCondLst>
                <p:cond evt="onClick" delay="0">
                  <p:tgtEl>
                    <p:spTgt spid="14"/>
                  </p:tgtEl>
                </p:cond>
              </p:nextCondLst>
            </p:seq>
            <p:seq concurrent="1" nextAc="seek">
              <p:cTn id="47" restart="whenNotActive" fill="hold" evtFilter="cancelBubble" nodeType="interactiveSeq">
                <p:stCondLst>
                  <p:cond evt="onClick" delay="0">
                    <p:tgtEl>
                      <p:spTgt spid="17"/>
                    </p:tgtEl>
                  </p:cond>
                </p:stCondLst>
                <p:endSync evt="end" delay="0">
                  <p:rtn val="all"/>
                </p:endSync>
                <p:childTnLst>
                  <p:par>
                    <p:cTn id="48" fill="hold">
                      <p:stCondLst>
                        <p:cond delay="0"/>
                      </p:stCondLst>
                      <p:childTnLst>
                        <p:par>
                          <p:cTn id="49" fill="hold">
                            <p:stCondLst>
                              <p:cond delay="0"/>
                            </p:stCondLst>
                            <p:childTnLst>
                              <p:par>
                                <p:cTn id="50" presetID="1" presetClass="emph" presetSubtype="2" fill="hold" nodeType="clickEffect">
                                  <p:stCondLst>
                                    <p:cond delay="0"/>
                                  </p:stCondLst>
                                  <p:childTnLst>
                                    <p:animClr clrSpc="rgb" dir="cw">
                                      <p:cBhvr>
                                        <p:cTn id="51" dur="2000" fill="hold"/>
                                        <p:tgtEl>
                                          <p:spTgt spid="12"/>
                                        </p:tgtEl>
                                        <p:attrNameLst>
                                          <p:attrName>fillcolor</p:attrName>
                                        </p:attrNameLst>
                                      </p:cBhvr>
                                      <p:to>
                                        <a:schemeClr val="accent2"/>
                                      </p:to>
                                    </p:animClr>
                                    <p:set>
                                      <p:cBhvr>
                                        <p:cTn id="52" dur="2000" fill="hold"/>
                                        <p:tgtEl>
                                          <p:spTgt spid="12"/>
                                        </p:tgtEl>
                                        <p:attrNameLst>
                                          <p:attrName>fill.type</p:attrName>
                                        </p:attrNameLst>
                                      </p:cBhvr>
                                      <p:to>
                                        <p:strVal val="solid"/>
                                      </p:to>
                                    </p:set>
                                    <p:set>
                                      <p:cBhvr>
                                        <p:cTn id="53" dur="2000" fill="hold"/>
                                        <p:tgtEl>
                                          <p:spTgt spid="12"/>
                                        </p:tgtEl>
                                        <p:attrNameLst>
                                          <p:attrName>fill.on</p:attrName>
                                        </p:attrNameLst>
                                      </p:cBhvr>
                                      <p:to>
                                        <p:strVal val="true"/>
                                      </p:to>
                                    </p:set>
                                  </p:childTnLst>
                                  <p:subTnLst>
                                    <p:audio>
                                      <p:cMediaNode>
                                        <p:cTn display="0" masterRel="sameClick">
                                          <p:stCondLst>
                                            <p:cond evt="begin" delay="0">
                                              <p:tn val="50"/>
                                            </p:cond>
                                          </p:stCondLst>
                                          <p:endCondLst>
                                            <p:cond evt="onStopAudio" delay="0">
                                              <p:tgtEl>
                                                <p:sldTgt/>
                                              </p:tgtEl>
                                            </p:cond>
                                          </p:endCondLst>
                                        </p:cTn>
                                        <p:tgtEl>
                                          <p:sndTgt r:embed="rId7" name="sai-1.wav"/>
                                        </p:tgtEl>
                                      </p:cMediaNode>
                                    </p:audio>
                                  </p:subTnLst>
                                </p:cTn>
                              </p:par>
                              <p:par>
                                <p:cTn id="54" presetID="1" presetClass="entr" presetSubtype="0" fill="hold" nodeType="withEffect">
                                  <p:stCondLst>
                                    <p:cond delay="0"/>
                                  </p:stCondLst>
                                  <p:childTnLst>
                                    <p:set>
                                      <p:cBhvr>
                                        <p:cTn id="55" dur="1" fill="hold">
                                          <p:stCondLst>
                                            <p:cond delay="0"/>
                                          </p:stCondLst>
                                        </p:cTn>
                                        <p:tgtEl>
                                          <p:spTgt spid="34"/>
                                        </p:tgtEl>
                                        <p:attrNameLst>
                                          <p:attrName>style.visibility</p:attrName>
                                        </p:attrNameLst>
                                      </p:cBhvr>
                                      <p:to>
                                        <p:strVal val="visible"/>
                                      </p:to>
                                    </p:set>
                                  </p:childTnLst>
                                </p:cTn>
                              </p:par>
                            </p:childTnLst>
                          </p:cTn>
                        </p:par>
                      </p:childTnLst>
                    </p:cTn>
                  </p:par>
                </p:childTnLst>
              </p:cTn>
              <p:nextCondLst>
                <p:cond evt="onClick" delay="0">
                  <p:tgtEl>
                    <p:spTgt spid="17"/>
                  </p:tgtEl>
                </p:cond>
              </p:nextCondLst>
            </p:seq>
            <p:seq concurrent="1" nextAc="seek">
              <p:cTn id="56" restart="whenNotActive" fill="hold" evtFilter="cancelBubble" nodeType="interactiveSeq">
                <p:stCondLst>
                  <p:cond evt="onClick" delay="0">
                    <p:tgtEl>
                      <p:spTgt spid="16"/>
                    </p:tgtEl>
                  </p:cond>
                </p:stCondLst>
                <p:endSync evt="end" delay="0">
                  <p:rtn val="all"/>
                </p:endSync>
                <p:childTnLst>
                  <p:par>
                    <p:cTn id="57" fill="hold">
                      <p:stCondLst>
                        <p:cond delay="0"/>
                      </p:stCondLst>
                      <p:childTnLst>
                        <p:par>
                          <p:cTn id="58" fill="hold">
                            <p:stCondLst>
                              <p:cond delay="0"/>
                            </p:stCondLst>
                            <p:childTnLst>
                              <p:par>
                                <p:cTn id="59" presetID="1" presetClass="emph" presetSubtype="2" fill="hold" nodeType="clickEffect">
                                  <p:stCondLst>
                                    <p:cond delay="0"/>
                                  </p:stCondLst>
                                  <p:childTnLst>
                                    <p:animClr clrSpc="rgb" dir="cw">
                                      <p:cBhvr>
                                        <p:cTn id="60" dur="2000" fill="hold"/>
                                        <p:tgtEl>
                                          <p:spTgt spid="11"/>
                                        </p:tgtEl>
                                        <p:attrNameLst>
                                          <p:attrName>fillcolor</p:attrName>
                                        </p:attrNameLst>
                                      </p:cBhvr>
                                      <p:to>
                                        <a:schemeClr val="accent2"/>
                                      </p:to>
                                    </p:animClr>
                                    <p:set>
                                      <p:cBhvr>
                                        <p:cTn id="61" dur="2000" fill="hold"/>
                                        <p:tgtEl>
                                          <p:spTgt spid="11"/>
                                        </p:tgtEl>
                                        <p:attrNameLst>
                                          <p:attrName>fill.type</p:attrName>
                                        </p:attrNameLst>
                                      </p:cBhvr>
                                      <p:to>
                                        <p:strVal val="solid"/>
                                      </p:to>
                                    </p:set>
                                    <p:set>
                                      <p:cBhvr>
                                        <p:cTn id="62" dur="2000" fill="hold"/>
                                        <p:tgtEl>
                                          <p:spTgt spid="11"/>
                                        </p:tgtEl>
                                        <p:attrNameLst>
                                          <p:attrName>fill.on</p:attrName>
                                        </p:attrNameLst>
                                      </p:cBhvr>
                                      <p:to>
                                        <p:strVal val="true"/>
                                      </p:to>
                                    </p:set>
                                  </p:childTnLst>
                                  <p:subTnLst>
                                    <p:audio>
                                      <p:cMediaNode>
                                        <p:cTn display="0" masterRel="sameClick">
                                          <p:stCondLst>
                                            <p:cond evt="begin" delay="0">
                                              <p:tn val="59"/>
                                            </p:cond>
                                          </p:stCondLst>
                                          <p:endCondLst>
                                            <p:cond evt="onStopAudio" delay="0">
                                              <p:tgtEl>
                                                <p:sldTgt/>
                                              </p:tgtEl>
                                            </p:cond>
                                          </p:endCondLst>
                                        </p:cTn>
                                        <p:tgtEl>
                                          <p:sndTgt r:embed="rId7" name="sai-1.wav"/>
                                        </p:tgtEl>
                                      </p:cMediaNode>
                                    </p:audio>
                                  </p:subTnLst>
                                </p:cTn>
                              </p:par>
                              <p:par>
                                <p:cTn id="63" presetID="1" presetClass="entr" presetSubtype="0" fill="hold" nodeType="withEffect">
                                  <p:stCondLst>
                                    <p:cond delay="0"/>
                                  </p:stCondLst>
                                  <p:childTnLst>
                                    <p:set>
                                      <p:cBhvr>
                                        <p:cTn id="64" dur="1" fill="hold">
                                          <p:stCondLst>
                                            <p:cond delay="0"/>
                                          </p:stCondLst>
                                        </p:cTn>
                                        <p:tgtEl>
                                          <p:spTgt spid="35"/>
                                        </p:tgtEl>
                                        <p:attrNameLst>
                                          <p:attrName>style.visibility</p:attrName>
                                        </p:attrNameLst>
                                      </p:cBhvr>
                                      <p:to>
                                        <p:strVal val="visible"/>
                                      </p:to>
                                    </p:set>
                                  </p:childTnLst>
                                </p:cTn>
                              </p:par>
                            </p:childTnLst>
                          </p:cTn>
                        </p:par>
                      </p:childTnLst>
                    </p:cTn>
                  </p:par>
                </p:childTnLst>
              </p:cTn>
              <p:nextCondLst>
                <p:cond evt="onClick" delay="0">
                  <p:tgtEl>
                    <p:spTgt spid="16"/>
                  </p:tgtEl>
                </p:cond>
              </p:nextCondLst>
            </p:seq>
            <p:seq concurrent="1" nextAc="seek">
              <p:cTn id="65" restart="whenNotActive" fill="hold" evtFilter="cancelBubble" nodeType="interactiveSeq">
                <p:stCondLst>
                  <p:cond evt="onClick" delay="0">
                    <p:tgtEl>
                      <p:spTgt spid="15"/>
                    </p:tgtEl>
                  </p:cond>
                </p:stCondLst>
                <p:endSync evt="end" delay="0">
                  <p:rtn val="all"/>
                </p:endSync>
                <p:childTnLst>
                  <p:par>
                    <p:cTn id="66" fill="hold">
                      <p:stCondLst>
                        <p:cond delay="0"/>
                      </p:stCondLst>
                      <p:childTnLst>
                        <p:par>
                          <p:cTn id="67" fill="hold">
                            <p:stCondLst>
                              <p:cond delay="0"/>
                            </p:stCondLst>
                            <p:childTnLst>
                              <p:par>
                                <p:cTn id="68" presetID="1" presetClass="emph" presetSubtype="2" fill="hold" nodeType="clickEffect">
                                  <p:stCondLst>
                                    <p:cond delay="0"/>
                                  </p:stCondLst>
                                  <p:childTnLst>
                                    <p:animClr clrSpc="rgb" dir="cw">
                                      <p:cBhvr>
                                        <p:cTn id="69" dur="2000" fill="hold"/>
                                        <p:tgtEl>
                                          <p:spTgt spid="13"/>
                                        </p:tgtEl>
                                        <p:attrNameLst>
                                          <p:attrName>fillcolor</p:attrName>
                                        </p:attrNameLst>
                                      </p:cBhvr>
                                      <p:to>
                                        <a:schemeClr val="accent2"/>
                                      </p:to>
                                    </p:animClr>
                                    <p:set>
                                      <p:cBhvr>
                                        <p:cTn id="70" dur="2000" fill="hold"/>
                                        <p:tgtEl>
                                          <p:spTgt spid="13"/>
                                        </p:tgtEl>
                                        <p:attrNameLst>
                                          <p:attrName>fill.type</p:attrName>
                                        </p:attrNameLst>
                                      </p:cBhvr>
                                      <p:to>
                                        <p:strVal val="solid"/>
                                      </p:to>
                                    </p:set>
                                    <p:set>
                                      <p:cBhvr>
                                        <p:cTn id="71" dur="2000" fill="hold"/>
                                        <p:tgtEl>
                                          <p:spTgt spid="13"/>
                                        </p:tgtEl>
                                        <p:attrNameLst>
                                          <p:attrName>fill.on</p:attrName>
                                        </p:attrNameLst>
                                      </p:cBhvr>
                                      <p:to>
                                        <p:strVal val="true"/>
                                      </p:to>
                                    </p:set>
                                  </p:childTnLst>
                                  <p:subTnLst>
                                    <p:audio>
                                      <p:cMediaNode>
                                        <p:cTn display="0" masterRel="sameClick">
                                          <p:stCondLst>
                                            <p:cond evt="begin" delay="0">
                                              <p:tn val="68"/>
                                            </p:cond>
                                          </p:stCondLst>
                                          <p:endCondLst>
                                            <p:cond evt="onStopAudio" delay="0">
                                              <p:tgtEl>
                                                <p:sldTgt/>
                                              </p:tgtEl>
                                            </p:cond>
                                          </p:endCondLst>
                                        </p:cTn>
                                        <p:tgtEl>
                                          <p:sndTgt r:embed="rId7" name="sai-1.wav"/>
                                        </p:tgtEl>
                                      </p:cMediaNode>
                                    </p:audio>
                                  </p:subTnLst>
                                </p:cTn>
                              </p:par>
                              <p:par>
                                <p:cTn id="72" presetID="1" presetClass="entr" presetSubtype="0" fill="hold" nodeType="withEffect">
                                  <p:stCondLst>
                                    <p:cond delay="0"/>
                                  </p:stCondLst>
                                  <p:childTnLst>
                                    <p:set>
                                      <p:cBhvr>
                                        <p:cTn id="73" dur="1" fill="hold">
                                          <p:stCondLst>
                                            <p:cond delay="0"/>
                                          </p:stCondLst>
                                        </p:cTn>
                                        <p:tgtEl>
                                          <p:spTgt spid="36"/>
                                        </p:tgtEl>
                                        <p:attrNameLst>
                                          <p:attrName>style.visibility</p:attrName>
                                        </p:attrNameLst>
                                      </p:cBhvr>
                                      <p:to>
                                        <p:strVal val="visible"/>
                                      </p:to>
                                    </p:set>
                                  </p:childTnLst>
                                </p:cTn>
                              </p:par>
                            </p:childTnLst>
                          </p:cTn>
                        </p:par>
                      </p:childTnLst>
                    </p:cTn>
                  </p:par>
                </p:childTnLst>
              </p:cTn>
              <p:nextCondLst>
                <p:cond evt="onClick" delay="0">
                  <p:tgtEl>
                    <p:spTgt spid="15"/>
                  </p:tgtEl>
                </p:cond>
              </p:nextCondLst>
            </p:seq>
            <p:audio>
              <p:cMediaNode vol="80000" numSld="999" showWhenStopped="0">
                <p:cTn id="74" repeatCount="indefinite" fill="hold" display="0">
                  <p:stCondLst>
                    <p:cond delay="indefinite"/>
                  </p:stCondLst>
                  <p:endCondLst>
                    <p:cond evt="onStopAudio" delay="0">
                      <p:tgtEl>
                        <p:sldTgt/>
                      </p:tgtEl>
                    </p:cond>
                  </p:endCondLst>
                </p:cTn>
                <p:tgtEl>
                  <p:spTgt spid="37"/>
                </p:tgtEl>
              </p:cMediaNode>
            </p:audio>
          </p:childTnLst>
        </p:cTn>
      </p:par>
    </p:tnLst>
    <p:bldLst>
      <p:bldP spid="24" grpId="0" animBg="1"/>
      <p:bldP spid="42" grpId="0"/>
      <p:bldP spid="46" grpId="0"/>
      <p:bldP spid="28" grpId="0"/>
      <p:bldP spid="29" grpId="0"/>
      <p:bldP spid="3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14" descr="kim phut"/>
          <p:cNvPicPr>
            <a:picLocks noChangeAspect="1" noChangeArrowheads="1"/>
          </p:cNvPicPr>
          <p:nvPr/>
        </p:nvPicPr>
        <p:blipFill>
          <a:blip r:embed="rId8" cstate="print"/>
          <a:srcRect/>
          <a:stretch>
            <a:fillRect/>
          </a:stretch>
        </p:blipFill>
        <p:spPr bwMode="auto">
          <a:xfrm>
            <a:off x="7848600" y="5019021"/>
            <a:ext cx="1143000" cy="1075765"/>
          </a:xfrm>
          <a:prstGeom prst="rect">
            <a:avLst/>
          </a:prstGeom>
          <a:noFill/>
          <a:ln w="9525">
            <a:noFill/>
            <a:miter lim="800000"/>
            <a:headEnd/>
            <a:tailEnd/>
          </a:ln>
        </p:spPr>
      </p:pic>
      <p:pic>
        <p:nvPicPr>
          <p:cNvPr id="6" name="Picture 5" descr="1456.png"/>
          <p:cNvPicPr>
            <a:picLocks noChangeAspect="1"/>
          </p:cNvPicPr>
          <p:nvPr/>
        </p:nvPicPr>
        <p:blipFill>
          <a:blip r:embed="rId9" cstate="print"/>
          <a:stretch>
            <a:fillRect/>
          </a:stretch>
        </p:blipFill>
        <p:spPr>
          <a:xfrm>
            <a:off x="3048000" y="3276600"/>
            <a:ext cx="3513222" cy="575440"/>
          </a:xfrm>
          <a:prstGeom prst="rect">
            <a:avLst/>
          </a:prstGeom>
        </p:spPr>
      </p:pic>
      <p:sp>
        <p:nvSpPr>
          <p:cNvPr id="7" name="Oval 6"/>
          <p:cNvSpPr/>
          <p:nvPr/>
        </p:nvSpPr>
        <p:spPr>
          <a:xfrm>
            <a:off x="2133600" y="5943600"/>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latin typeface="UTM Avo" panose="02040603050506020204" pitchFamily="18" charset="0"/>
            </a:endParaRPr>
          </a:p>
        </p:txBody>
      </p:sp>
      <p:pic>
        <p:nvPicPr>
          <p:cNvPr id="8" name="Picture 7" descr="1456.png"/>
          <p:cNvPicPr>
            <a:picLocks noChangeAspect="1"/>
          </p:cNvPicPr>
          <p:nvPr/>
        </p:nvPicPr>
        <p:blipFill>
          <a:blip r:embed="rId9" cstate="print"/>
          <a:stretch>
            <a:fillRect/>
          </a:stretch>
        </p:blipFill>
        <p:spPr>
          <a:xfrm>
            <a:off x="3048000" y="4114800"/>
            <a:ext cx="3513222" cy="575440"/>
          </a:xfrm>
          <a:prstGeom prst="rect">
            <a:avLst/>
          </a:prstGeom>
        </p:spPr>
      </p:pic>
      <p:pic>
        <p:nvPicPr>
          <p:cNvPr id="9" name="Picture 8" descr="1456.png"/>
          <p:cNvPicPr>
            <a:picLocks noChangeAspect="1"/>
          </p:cNvPicPr>
          <p:nvPr/>
        </p:nvPicPr>
        <p:blipFill>
          <a:blip r:embed="rId9" cstate="print"/>
          <a:stretch>
            <a:fillRect/>
          </a:stretch>
        </p:blipFill>
        <p:spPr>
          <a:xfrm>
            <a:off x="3048000" y="5105400"/>
            <a:ext cx="3513222" cy="575440"/>
          </a:xfrm>
          <a:prstGeom prst="rect">
            <a:avLst/>
          </a:prstGeom>
        </p:spPr>
      </p:pic>
      <p:pic>
        <p:nvPicPr>
          <p:cNvPr id="10" name="Picture 9" descr="1456.png"/>
          <p:cNvPicPr>
            <a:picLocks noChangeAspect="1"/>
          </p:cNvPicPr>
          <p:nvPr/>
        </p:nvPicPr>
        <p:blipFill>
          <a:blip r:embed="rId9" cstate="print"/>
          <a:stretch>
            <a:fillRect/>
          </a:stretch>
        </p:blipFill>
        <p:spPr>
          <a:xfrm>
            <a:off x="3048000" y="6019800"/>
            <a:ext cx="3513222" cy="575440"/>
          </a:xfrm>
          <a:prstGeom prst="rect">
            <a:avLst/>
          </a:prstGeom>
        </p:spPr>
      </p:pic>
      <p:sp>
        <p:nvSpPr>
          <p:cNvPr id="11" name="Oval 10"/>
          <p:cNvSpPr/>
          <p:nvPr/>
        </p:nvSpPr>
        <p:spPr>
          <a:xfrm>
            <a:off x="2133600" y="5029200"/>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latin typeface="UTM Avo" panose="02040603050506020204" pitchFamily="18" charset="0"/>
            </a:endParaRPr>
          </a:p>
        </p:txBody>
      </p:sp>
      <p:sp>
        <p:nvSpPr>
          <p:cNvPr id="12" name="Oval 11"/>
          <p:cNvSpPr/>
          <p:nvPr/>
        </p:nvSpPr>
        <p:spPr>
          <a:xfrm>
            <a:off x="2133600" y="4038600"/>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latin typeface="UTM Avo" panose="02040603050506020204" pitchFamily="18" charset="0"/>
            </a:endParaRPr>
          </a:p>
        </p:txBody>
      </p:sp>
      <p:sp>
        <p:nvSpPr>
          <p:cNvPr id="13" name="Oval 12"/>
          <p:cNvSpPr/>
          <p:nvPr/>
        </p:nvSpPr>
        <p:spPr>
          <a:xfrm>
            <a:off x="2133600" y="3124200"/>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latin typeface="UTM Avo" panose="02040603050506020204" pitchFamily="18" charset="0"/>
            </a:endParaRPr>
          </a:p>
        </p:txBody>
      </p:sp>
      <p:sp>
        <p:nvSpPr>
          <p:cNvPr id="14" name="TextBox 13"/>
          <p:cNvSpPr txBox="1"/>
          <p:nvPr/>
        </p:nvSpPr>
        <p:spPr>
          <a:xfrm>
            <a:off x="2209800" y="6019800"/>
            <a:ext cx="457200" cy="523220"/>
          </a:xfrm>
          <a:prstGeom prst="rect">
            <a:avLst/>
          </a:prstGeom>
          <a:noFill/>
        </p:spPr>
        <p:txBody>
          <a:bodyPr wrap="square" rtlCol="0">
            <a:spAutoFit/>
          </a:bodyPr>
          <a:lstStyle/>
          <a:p>
            <a:r>
              <a:rPr lang="en-US" sz="2800" b="1" dirty="0">
                <a:latin typeface="Times New Roman" pitchFamily="18" charset="0"/>
                <a:cs typeface="Times New Roman" pitchFamily="18" charset="0"/>
              </a:rPr>
              <a:t>D</a:t>
            </a:r>
          </a:p>
        </p:txBody>
      </p:sp>
      <p:sp>
        <p:nvSpPr>
          <p:cNvPr id="15" name="TextBox 14"/>
          <p:cNvSpPr txBox="1"/>
          <p:nvPr/>
        </p:nvSpPr>
        <p:spPr>
          <a:xfrm>
            <a:off x="2209800" y="3200400"/>
            <a:ext cx="457200" cy="523220"/>
          </a:xfrm>
          <a:prstGeom prst="rect">
            <a:avLst/>
          </a:prstGeom>
          <a:noFill/>
        </p:spPr>
        <p:txBody>
          <a:bodyPr wrap="square" rtlCol="0">
            <a:spAutoFit/>
          </a:bodyPr>
          <a:lstStyle/>
          <a:p>
            <a:r>
              <a:rPr lang="en-US" sz="2800" b="1" dirty="0">
                <a:latin typeface="Times New Roman" pitchFamily="18" charset="0"/>
                <a:cs typeface="Times New Roman" pitchFamily="18" charset="0"/>
              </a:rPr>
              <a:t>A</a:t>
            </a:r>
          </a:p>
        </p:txBody>
      </p:sp>
      <p:sp>
        <p:nvSpPr>
          <p:cNvPr id="16" name="TextBox 15"/>
          <p:cNvSpPr txBox="1"/>
          <p:nvPr/>
        </p:nvSpPr>
        <p:spPr>
          <a:xfrm>
            <a:off x="2209800" y="5105400"/>
            <a:ext cx="457200" cy="523220"/>
          </a:xfrm>
          <a:prstGeom prst="rect">
            <a:avLst/>
          </a:prstGeom>
          <a:noFill/>
        </p:spPr>
        <p:txBody>
          <a:bodyPr wrap="square" rtlCol="0">
            <a:spAutoFit/>
          </a:bodyPr>
          <a:lstStyle/>
          <a:p>
            <a:r>
              <a:rPr lang="en-US" sz="2800" b="1" dirty="0">
                <a:latin typeface="Times New Roman" pitchFamily="18" charset="0"/>
                <a:cs typeface="Times New Roman" pitchFamily="18" charset="0"/>
              </a:rPr>
              <a:t>C</a:t>
            </a:r>
          </a:p>
        </p:txBody>
      </p:sp>
      <p:sp>
        <p:nvSpPr>
          <p:cNvPr id="17" name="TextBox 16"/>
          <p:cNvSpPr txBox="1"/>
          <p:nvPr/>
        </p:nvSpPr>
        <p:spPr>
          <a:xfrm>
            <a:off x="2209800" y="4114800"/>
            <a:ext cx="457200" cy="523220"/>
          </a:xfrm>
          <a:prstGeom prst="rect">
            <a:avLst/>
          </a:prstGeom>
          <a:noFill/>
        </p:spPr>
        <p:txBody>
          <a:bodyPr wrap="square" rtlCol="0">
            <a:spAutoFit/>
          </a:bodyPr>
          <a:lstStyle/>
          <a:p>
            <a:r>
              <a:rPr lang="en-US" sz="2800" b="1" dirty="0">
                <a:latin typeface="Times New Roman" pitchFamily="18" charset="0"/>
                <a:cs typeface="Times New Roman" pitchFamily="18" charset="0"/>
              </a:rPr>
              <a:t>B</a:t>
            </a:r>
          </a:p>
        </p:txBody>
      </p:sp>
      <p:pic>
        <p:nvPicPr>
          <p:cNvPr id="23" name="Picture 22" descr="dongho1"/>
          <p:cNvPicPr>
            <a:picLocks noChangeAspect="1" noChangeArrowheads="1"/>
          </p:cNvPicPr>
          <p:nvPr/>
        </p:nvPicPr>
        <p:blipFill>
          <a:blip r:embed="rId10" cstate="print"/>
          <a:srcRect/>
          <a:stretch>
            <a:fillRect/>
          </a:stretch>
        </p:blipFill>
        <p:spPr bwMode="auto">
          <a:xfrm>
            <a:off x="7543800" y="4561821"/>
            <a:ext cx="1752600" cy="1768573"/>
          </a:xfrm>
          <a:prstGeom prst="rect">
            <a:avLst/>
          </a:prstGeom>
          <a:noFill/>
        </p:spPr>
      </p:pic>
      <p:sp>
        <p:nvSpPr>
          <p:cNvPr id="24" name="Cloud 23"/>
          <p:cNvSpPr/>
          <p:nvPr/>
        </p:nvSpPr>
        <p:spPr>
          <a:xfrm>
            <a:off x="8686800" y="3723620"/>
            <a:ext cx="1752600" cy="914400"/>
          </a:xfrm>
          <a:prstGeom prst="cloud">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dirty="0">
                <a:solidFill>
                  <a:srgbClr val="FF0000"/>
                </a:solidFill>
                <a:latin typeface="+mj-lt"/>
                <a:cs typeface="Times New Roman" pitchFamily="18" charset="0"/>
              </a:rPr>
              <a:t>HẾT GIỜ</a:t>
            </a:r>
          </a:p>
        </p:txBody>
      </p:sp>
      <p:pic>
        <p:nvPicPr>
          <p:cNvPr id="34" name="Picture 33" descr="tich.png"/>
          <p:cNvPicPr>
            <a:picLocks noChangeAspect="1"/>
          </p:cNvPicPr>
          <p:nvPr/>
        </p:nvPicPr>
        <p:blipFill>
          <a:blip r:embed="rId11" cstate="print"/>
          <a:stretch>
            <a:fillRect/>
          </a:stretch>
        </p:blipFill>
        <p:spPr>
          <a:xfrm>
            <a:off x="6553200" y="5867400"/>
            <a:ext cx="723900" cy="723900"/>
          </a:xfrm>
          <a:prstGeom prst="rect">
            <a:avLst/>
          </a:prstGeom>
        </p:spPr>
      </p:pic>
      <p:pic>
        <p:nvPicPr>
          <p:cNvPr id="35" name="Picture 34" descr="sai.png"/>
          <p:cNvPicPr>
            <a:picLocks noChangeAspect="1"/>
          </p:cNvPicPr>
          <p:nvPr/>
        </p:nvPicPr>
        <p:blipFill>
          <a:blip r:embed="rId12" cstate="print"/>
          <a:stretch>
            <a:fillRect/>
          </a:stretch>
        </p:blipFill>
        <p:spPr>
          <a:xfrm>
            <a:off x="6629400" y="3276600"/>
            <a:ext cx="533400" cy="533400"/>
          </a:xfrm>
          <a:prstGeom prst="rect">
            <a:avLst/>
          </a:prstGeom>
        </p:spPr>
      </p:pic>
      <p:pic>
        <p:nvPicPr>
          <p:cNvPr id="36" name="Picture 35" descr="sai.png"/>
          <p:cNvPicPr>
            <a:picLocks noChangeAspect="1"/>
          </p:cNvPicPr>
          <p:nvPr/>
        </p:nvPicPr>
        <p:blipFill>
          <a:blip r:embed="rId12" cstate="print"/>
          <a:stretch>
            <a:fillRect/>
          </a:stretch>
        </p:blipFill>
        <p:spPr>
          <a:xfrm>
            <a:off x="6629400" y="4114800"/>
            <a:ext cx="533400" cy="533400"/>
          </a:xfrm>
          <a:prstGeom prst="rect">
            <a:avLst/>
          </a:prstGeom>
        </p:spPr>
      </p:pic>
      <p:pic>
        <p:nvPicPr>
          <p:cNvPr id="37" name="Picture 36" descr="sai.png"/>
          <p:cNvPicPr>
            <a:picLocks noChangeAspect="1"/>
          </p:cNvPicPr>
          <p:nvPr/>
        </p:nvPicPr>
        <p:blipFill>
          <a:blip r:embed="rId12" cstate="print"/>
          <a:stretch>
            <a:fillRect/>
          </a:stretch>
        </p:blipFill>
        <p:spPr>
          <a:xfrm>
            <a:off x="6629400" y="5105400"/>
            <a:ext cx="533400" cy="533400"/>
          </a:xfrm>
          <a:prstGeom prst="rect">
            <a:avLst/>
          </a:prstGeom>
        </p:spPr>
      </p:pic>
      <p:pic>
        <p:nvPicPr>
          <p:cNvPr id="38" name="Picture 37" descr="112.png"/>
          <p:cNvPicPr>
            <a:picLocks noChangeAspect="1"/>
          </p:cNvPicPr>
          <p:nvPr/>
        </p:nvPicPr>
        <p:blipFill>
          <a:blip r:embed="rId13" cstate="print"/>
          <a:stretch>
            <a:fillRect/>
          </a:stretch>
        </p:blipFill>
        <p:spPr>
          <a:xfrm>
            <a:off x="-10663" y="-288870"/>
            <a:ext cx="9144000" cy="3352800"/>
          </a:xfrm>
          <a:prstGeom prst="rect">
            <a:avLst/>
          </a:prstGeom>
        </p:spPr>
      </p:pic>
      <p:sp>
        <p:nvSpPr>
          <p:cNvPr id="40" name="5-Point Star 39">
            <a:hlinkClick r:id="rId14" action="ppaction://hlinksldjump"/>
          </p:cNvPr>
          <p:cNvSpPr/>
          <p:nvPr/>
        </p:nvSpPr>
        <p:spPr>
          <a:xfrm>
            <a:off x="9601200" y="5987494"/>
            <a:ext cx="762000" cy="6858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latin typeface="UTM Avo" panose="02040603050506020204" pitchFamily="18" charset="0"/>
            </a:endParaRPr>
          </a:p>
        </p:txBody>
      </p:sp>
      <p:pic>
        <p:nvPicPr>
          <p:cNvPr id="41" name="Picture 40" descr="43b282e5574b9381f3f2c3655d492a4e.png"/>
          <p:cNvPicPr>
            <a:picLocks noChangeAspect="1"/>
          </p:cNvPicPr>
          <p:nvPr/>
        </p:nvPicPr>
        <p:blipFill>
          <a:blip r:embed="rId15" cstate="print"/>
          <a:stretch>
            <a:fillRect/>
          </a:stretch>
        </p:blipFill>
        <p:spPr>
          <a:xfrm>
            <a:off x="1524000" y="4038600"/>
            <a:ext cx="685800" cy="685800"/>
          </a:xfrm>
          <a:prstGeom prst="rect">
            <a:avLst/>
          </a:prstGeom>
        </p:spPr>
      </p:pic>
      <p:pic>
        <p:nvPicPr>
          <p:cNvPr id="42" name="Picture 41" descr="43b282e5574b9381f3f2c3655d492a4e.png"/>
          <p:cNvPicPr>
            <a:picLocks noChangeAspect="1"/>
          </p:cNvPicPr>
          <p:nvPr/>
        </p:nvPicPr>
        <p:blipFill>
          <a:blip r:embed="rId15" cstate="print"/>
          <a:stretch>
            <a:fillRect/>
          </a:stretch>
        </p:blipFill>
        <p:spPr>
          <a:xfrm>
            <a:off x="1524000" y="5029200"/>
            <a:ext cx="685800" cy="685800"/>
          </a:xfrm>
          <a:prstGeom prst="rect">
            <a:avLst/>
          </a:prstGeom>
        </p:spPr>
      </p:pic>
      <p:pic>
        <p:nvPicPr>
          <p:cNvPr id="43" name="Picture 42" descr="43b282e5574b9381f3f2c3655d492a4e.png"/>
          <p:cNvPicPr>
            <a:picLocks noChangeAspect="1"/>
          </p:cNvPicPr>
          <p:nvPr/>
        </p:nvPicPr>
        <p:blipFill>
          <a:blip r:embed="rId15" cstate="print"/>
          <a:stretch>
            <a:fillRect/>
          </a:stretch>
        </p:blipFill>
        <p:spPr>
          <a:xfrm>
            <a:off x="1524000" y="3048000"/>
            <a:ext cx="685800" cy="685800"/>
          </a:xfrm>
          <a:prstGeom prst="rect">
            <a:avLst/>
          </a:prstGeom>
        </p:spPr>
      </p:pic>
      <p:pic>
        <p:nvPicPr>
          <p:cNvPr id="44" name="Picture 43" descr="43b282e5574b9381f3f2c3655d492a4e.png"/>
          <p:cNvPicPr>
            <a:picLocks noChangeAspect="1"/>
          </p:cNvPicPr>
          <p:nvPr/>
        </p:nvPicPr>
        <p:blipFill>
          <a:blip r:embed="rId15" cstate="print"/>
          <a:stretch>
            <a:fillRect/>
          </a:stretch>
        </p:blipFill>
        <p:spPr>
          <a:xfrm>
            <a:off x="1524000" y="5943600"/>
            <a:ext cx="685800" cy="685800"/>
          </a:xfrm>
          <a:prstGeom prst="rect">
            <a:avLst/>
          </a:prstGeom>
        </p:spPr>
      </p:pic>
      <p:pic>
        <p:nvPicPr>
          <p:cNvPr id="2" name="Picture 1" descr="Logo, company name&#10;&#10;Description automatically generated">
            <a:extLst>
              <a:ext uri="{FF2B5EF4-FFF2-40B4-BE49-F238E27FC236}">
                <a16:creationId xmlns:a16="http://schemas.microsoft.com/office/drawing/2014/main" id="{A572EE5E-58BB-C0FE-3CAA-DE05573D8504}"/>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0" y="0"/>
            <a:ext cx="1066800" cy="1190500"/>
          </a:xfrm>
          <a:prstGeom prst="rect">
            <a:avLst/>
          </a:prstGeom>
        </p:spPr>
      </p:pic>
      <p:sp>
        <p:nvSpPr>
          <p:cNvPr id="26" name="TextBox 25">
            <a:extLst>
              <a:ext uri="{FF2B5EF4-FFF2-40B4-BE49-F238E27FC236}">
                <a16:creationId xmlns:a16="http://schemas.microsoft.com/office/drawing/2014/main" id="{FDF32FB3-A65E-B4BB-23C0-4962DA716630}"/>
              </a:ext>
            </a:extLst>
          </p:cNvPr>
          <p:cNvSpPr txBox="1"/>
          <p:nvPr/>
        </p:nvSpPr>
        <p:spPr>
          <a:xfrm>
            <a:off x="1790700" y="1200812"/>
            <a:ext cx="6390137" cy="523220"/>
          </a:xfrm>
          <a:prstGeom prst="rect">
            <a:avLst/>
          </a:prstGeom>
          <a:noFill/>
        </p:spPr>
        <p:txBody>
          <a:bodyPr wrap="square" rtlCol="0">
            <a:spAutoFit/>
          </a:bodyPr>
          <a:lstStyle/>
          <a:p>
            <a:pPr lvl="0"/>
            <a:r>
              <a:rPr lang="en-US" sz="2800">
                <a:solidFill>
                  <a:schemeClr val="dk1"/>
                </a:solidFill>
                <a:latin typeface="UTM Avo" panose="02040603050506020204" pitchFamily="18" charset="0"/>
                <a:sym typeface="Arial"/>
              </a:rPr>
              <a:t>Cây trong hình thuộc loại thân gì ?̀</a:t>
            </a:r>
          </a:p>
        </p:txBody>
      </p:sp>
      <p:sp>
        <p:nvSpPr>
          <p:cNvPr id="50" name="TextBox 49">
            <a:extLst>
              <a:ext uri="{FF2B5EF4-FFF2-40B4-BE49-F238E27FC236}">
                <a16:creationId xmlns:a16="http://schemas.microsoft.com/office/drawing/2014/main" id="{7D9F608B-7791-430F-9061-878876456389}"/>
              </a:ext>
            </a:extLst>
          </p:cNvPr>
          <p:cNvSpPr txBox="1"/>
          <p:nvPr/>
        </p:nvSpPr>
        <p:spPr>
          <a:xfrm>
            <a:off x="3237021" y="3368070"/>
            <a:ext cx="3276600" cy="523220"/>
          </a:xfrm>
          <a:prstGeom prst="rect">
            <a:avLst/>
          </a:prstGeom>
          <a:noFill/>
        </p:spPr>
        <p:txBody>
          <a:bodyPr wrap="square" rtlCol="0">
            <a:spAutoFit/>
          </a:bodyPr>
          <a:lstStyle/>
          <a:p>
            <a:r>
              <a:rPr lang="en-US" sz="2800" dirty="0" err="1">
                <a:solidFill>
                  <a:srgbClr val="002060"/>
                </a:solidFill>
                <a:latin typeface="UTM Avo" panose="02040603050506020204" pitchFamily="18" charset="0"/>
                <a:cs typeface="Times New Roman" pitchFamily="18" charset="0"/>
              </a:rPr>
              <a:t>Cây</a:t>
            </a:r>
            <a:r>
              <a:rPr lang="en-US" sz="2800" dirty="0">
                <a:solidFill>
                  <a:srgbClr val="002060"/>
                </a:solidFill>
                <a:latin typeface="UTM Avo" panose="02040603050506020204" pitchFamily="18" charset="0"/>
                <a:cs typeface="Times New Roman" pitchFamily="18" charset="0"/>
              </a:rPr>
              <a:t> </a:t>
            </a:r>
            <a:r>
              <a:rPr lang="en-US" sz="2800" dirty="0" err="1">
                <a:solidFill>
                  <a:srgbClr val="002060"/>
                </a:solidFill>
                <a:latin typeface="UTM Avo" panose="02040603050506020204" pitchFamily="18" charset="0"/>
                <a:cs typeface="Times New Roman" pitchFamily="18" charset="0"/>
              </a:rPr>
              <a:t>thân</a:t>
            </a:r>
            <a:r>
              <a:rPr lang="en-US" sz="2800" dirty="0">
                <a:solidFill>
                  <a:srgbClr val="002060"/>
                </a:solidFill>
                <a:latin typeface="UTM Avo" panose="02040603050506020204" pitchFamily="18" charset="0"/>
                <a:cs typeface="Times New Roman" pitchFamily="18" charset="0"/>
              </a:rPr>
              <a:t> </a:t>
            </a:r>
            <a:r>
              <a:rPr lang="en-US" sz="2800" dirty="0" err="1">
                <a:solidFill>
                  <a:srgbClr val="002060"/>
                </a:solidFill>
                <a:latin typeface="UTM Avo" panose="02040603050506020204" pitchFamily="18" charset="0"/>
                <a:cs typeface="Times New Roman" pitchFamily="18" charset="0"/>
              </a:rPr>
              <a:t>leo</a:t>
            </a:r>
            <a:endParaRPr lang="en-US" sz="2800" dirty="0">
              <a:solidFill>
                <a:srgbClr val="002060"/>
              </a:solidFill>
              <a:latin typeface="UTM Avo" panose="02040603050506020204" pitchFamily="18" charset="0"/>
              <a:cs typeface="Times New Roman" pitchFamily="18" charset="0"/>
            </a:endParaRPr>
          </a:p>
        </p:txBody>
      </p:sp>
      <p:pic>
        <p:nvPicPr>
          <p:cNvPr id="51" name="Google Shape;342;p35">
            <a:extLst>
              <a:ext uri="{FF2B5EF4-FFF2-40B4-BE49-F238E27FC236}">
                <a16:creationId xmlns:a16="http://schemas.microsoft.com/office/drawing/2014/main" id="{7187681F-B288-4C06-B354-A64E54844164}"/>
              </a:ext>
            </a:extLst>
          </p:cNvPr>
          <p:cNvPicPr preferRelativeResize="0"/>
          <p:nvPr/>
        </p:nvPicPr>
        <p:blipFill rotWithShape="1">
          <a:blip r:embed="rId17">
            <a:alphaModFix/>
          </a:blip>
          <a:srcRect/>
          <a:stretch/>
        </p:blipFill>
        <p:spPr>
          <a:xfrm>
            <a:off x="8534401" y="19256"/>
            <a:ext cx="3634396" cy="3028744"/>
          </a:xfrm>
          <a:prstGeom prst="rect">
            <a:avLst/>
          </a:prstGeom>
          <a:noFill/>
          <a:ln>
            <a:noFill/>
          </a:ln>
        </p:spPr>
      </p:pic>
      <p:pic>
        <p:nvPicPr>
          <p:cNvPr id="39" name="Am-thanh-dung-sai-chen-vao-powerpoint-www_tiengdong_com">
            <a:hlinkClick r:id="" action="ppaction://media"/>
            <a:extLst>
              <a:ext uri="{FF2B5EF4-FFF2-40B4-BE49-F238E27FC236}">
                <a16:creationId xmlns:a16="http://schemas.microsoft.com/office/drawing/2014/main" id="{165D4C16-AC53-49C3-9219-A07F5AE03D18}"/>
              </a:ext>
            </a:extLst>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3581400" y="7391400"/>
            <a:ext cx="828517" cy="828517"/>
          </a:xfrm>
          <a:prstGeom prst="rect">
            <a:avLst/>
          </a:prstGeom>
        </p:spPr>
      </p:pic>
      <p:sp>
        <p:nvSpPr>
          <p:cNvPr id="3" name="TextBox 2">
            <a:extLst>
              <a:ext uri="{FF2B5EF4-FFF2-40B4-BE49-F238E27FC236}">
                <a16:creationId xmlns:a16="http://schemas.microsoft.com/office/drawing/2014/main" id="{45B05D5E-DE28-CEEC-3A4B-3353CC30F3A4}"/>
              </a:ext>
            </a:extLst>
          </p:cNvPr>
          <p:cNvSpPr txBox="1"/>
          <p:nvPr/>
        </p:nvSpPr>
        <p:spPr>
          <a:xfrm>
            <a:off x="3276600" y="4191000"/>
            <a:ext cx="2819400" cy="523220"/>
          </a:xfrm>
          <a:prstGeom prst="rect">
            <a:avLst/>
          </a:prstGeom>
          <a:noFill/>
        </p:spPr>
        <p:txBody>
          <a:bodyPr wrap="square" rtlCol="0">
            <a:spAutoFit/>
          </a:bodyPr>
          <a:lstStyle/>
          <a:p>
            <a:r>
              <a:rPr lang="en-US" sz="2800" dirty="0" err="1">
                <a:solidFill>
                  <a:srgbClr val="002060"/>
                </a:solidFill>
                <a:latin typeface="UTM Avo" panose="02040603050506020204" pitchFamily="18" charset="0"/>
                <a:cs typeface="Times New Roman" pitchFamily="18" charset="0"/>
              </a:rPr>
              <a:t>Cây</a:t>
            </a:r>
            <a:r>
              <a:rPr lang="en-US" sz="2800" dirty="0">
                <a:solidFill>
                  <a:srgbClr val="002060"/>
                </a:solidFill>
                <a:latin typeface="UTM Avo" panose="02040603050506020204" pitchFamily="18" charset="0"/>
                <a:cs typeface="Times New Roman" pitchFamily="18" charset="0"/>
              </a:rPr>
              <a:t> </a:t>
            </a:r>
            <a:r>
              <a:rPr lang="en-US" sz="2800" dirty="0" err="1">
                <a:solidFill>
                  <a:srgbClr val="002060"/>
                </a:solidFill>
                <a:latin typeface="UTM Avo" panose="02040603050506020204" pitchFamily="18" charset="0"/>
                <a:cs typeface="Times New Roman" pitchFamily="18" charset="0"/>
              </a:rPr>
              <a:t>thân</a:t>
            </a:r>
            <a:r>
              <a:rPr lang="en-US" sz="2800" dirty="0">
                <a:solidFill>
                  <a:srgbClr val="002060"/>
                </a:solidFill>
                <a:latin typeface="UTM Avo" panose="02040603050506020204" pitchFamily="18" charset="0"/>
                <a:cs typeface="Times New Roman" pitchFamily="18" charset="0"/>
              </a:rPr>
              <a:t> </a:t>
            </a:r>
            <a:r>
              <a:rPr lang="en-US" sz="2800" dirty="0" err="1">
                <a:solidFill>
                  <a:srgbClr val="002060"/>
                </a:solidFill>
                <a:latin typeface="UTM Avo" panose="02040603050506020204" pitchFamily="18" charset="0"/>
                <a:cs typeface="Times New Roman" pitchFamily="18" charset="0"/>
              </a:rPr>
              <a:t>thảo</a:t>
            </a:r>
            <a:endParaRPr lang="en-US" sz="2800" dirty="0">
              <a:solidFill>
                <a:srgbClr val="002060"/>
              </a:solidFill>
              <a:latin typeface="UTM Avo" panose="02040603050506020204" pitchFamily="18" charset="0"/>
              <a:cs typeface="Times New Roman" pitchFamily="18" charset="0"/>
            </a:endParaRPr>
          </a:p>
        </p:txBody>
      </p:sp>
      <p:sp>
        <p:nvSpPr>
          <p:cNvPr id="4" name="TextBox 3">
            <a:extLst>
              <a:ext uri="{FF2B5EF4-FFF2-40B4-BE49-F238E27FC236}">
                <a16:creationId xmlns:a16="http://schemas.microsoft.com/office/drawing/2014/main" id="{AF4BE9A3-7695-27AD-EE91-650CE3BA6C86}"/>
              </a:ext>
            </a:extLst>
          </p:cNvPr>
          <p:cNvSpPr txBox="1"/>
          <p:nvPr/>
        </p:nvSpPr>
        <p:spPr>
          <a:xfrm>
            <a:off x="3237021" y="6029980"/>
            <a:ext cx="2819400" cy="523220"/>
          </a:xfrm>
          <a:prstGeom prst="rect">
            <a:avLst/>
          </a:prstGeom>
          <a:noFill/>
        </p:spPr>
        <p:txBody>
          <a:bodyPr wrap="square" rtlCol="0">
            <a:spAutoFit/>
          </a:bodyPr>
          <a:lstStyle/>
          <a:p>
            <a:r>
              <a:rPr lang="en-US" sz="2800" dirty="0" err="1">
                <a:solidFill>
                  <a:srgbClr val="002060"/>
                </a:solidFill>
                <a:latin typeface="UTM Avo" panose="02040603050506020204" pitchFamily="18" charset="0"/>
                <a:cs typeface="Times New Roman" pitchFamily="18" charset="0"/>
              </a:rPr>
              <a:t>Cây</a:t>
            </a:r>
            <a:r>
              <a:rPr lang="en-US" sz="2800" dirty="0">
                <a:solidFill>
                  <a:srgbClr val="002060"/>
                </a:solidFill>
                <a:latin typeface="UTM Avo" panose="02040603050506020204" pitchFamily="18" charset="0"/>
                <a:cs typeface="Times New Roman" pitchFamily="18" charset="0"/>
              </a:rPr>
              <a:t> </a:t>
            </a:r>
            <a:r>
              <a:rPr lang="en-US" sz="2800" dirty="0" err="1">
                <a:solidFill>
                  <a:srgbClr val="002060"/>
                </a:solidFill>
                <a:latin typeface="UTM Avo" panose="02040603050506020204" pitchFamily="18" charset="0"/>
                <a:cs typeface="Times New Roman" pitchFamily="18" charset="0"/>
              </a:rPr>
              <a:t>thân</a:t>
            </a:r>
            <a:r>
              <a:rPr lang="en-US" sz="2800" dirty="0">
                <a:solidFill>
                  <a:srgbClr val="002060"/>
                </a:solidFill>
                <a:latin typeface="UTM Avo" panose="02040603050506020204" pitchFamily="18" charset="0"/>
                <a:cs typeface="Times New Roman" pitchFamily="18" charset="0"/>
              </a:rPr>
              <a:t> </a:t>
            </a:r>
            <a:r>
              <a:rPr lang="en-US" sz="2800" dirty="0" err="1">
                <a:solidFill>
                  <a:srgbClr val="002060"/>
                </a:solidFill>
                <a:latin typeface="UTM Avo" panose="02040603050506020204" pitchFamily="18" charset="0"/>
                <a:cs typeface="Times New Roman" pitchFamily="18" charset="0"/>
              </a:rPr>
              <a:t>bò</a:t>
            </a:r>
            <a:endParaRPr lang="en-US" sz="2800" dirty="0">
              <a:solidFill>
                <a:srgbClr val="002060"/>
              </a:solidFill>
              <a:latin typeface="UTM Avo" panose="02040603050506020204" pitchFamily="18" charset="0"/>
              <a:cs typeface="Times New Roman" pitchFamily="18" charset="0"/>
            </a:endParaRPr>
          </a:p>
        </p:txBody>
      </p:sp>
      <p:sp>
        <p:nvSpPr>
          <p:cNvPr id="5" name="TextBox 4">
            <a:extLst>
              <a:ext uri="{FF2B5EF4-FFF2-40B4-BE49-F238E27FC236}">
                <a16:creationId xmlns:a16="http://schemas.microsoft.com/office/drawing/2014/main" id="{D9588892-4B01-3A75-A70A-BA7126D819BD}"/>
              </a:ext>
            </a:extLst>
          </p:cNvPr>
          <p:cNvSpPr txBox="1"/>
          <p:nvPr/>
        </p:nvSpPr>
        <p:spPr>
          <a:xfrm>
            <a:off x="3238500" y="5129380"/>
            <a:ext cx="2819400" cy="523220"/>
          </a:xfrm>
          <a:prstGeom prst="rect">
            <a:avLst/>
          </a:prstGeom>
          <a:noFill/>
        </p:spPr>
        <p:txBody>
          <a:bodyPr wrap="square" rtlCol="0">
            <a:spAutoFit/>
          </a:bodyPr>
          <a:lstStyle/>
          <a:p>
            <a:r>
              <a:rPr lang="en-US" sz="2800" dirty="0" err="1">
                <a:solidFill>
                  <a:srgbClr val="002060"/>
                </a:solidFill>
                <a:latin typeface="UTM Avo" panose="02040603050506020204" pitchFamily="18" charset="0"/>
                <a:cs typeface="Times New Roman" pitchFamily="18" charset="0"/>
              </a:rPr>
              <a:t>Cây</a:t>
            </a:r>
            <a:r>
              <a:rPr lang="en-US" sz="2800" dirty="0">
                <a:solidFill>
                  <a:srgbClr val="002060"/>
                </a:solidFill>
                <a:latin typeface="UTM Avo" panose="02040603050506020204" pitchFamily="18" charset="0"/>
                <a:cs typeface="Times New Roman" pitchFamily="18" charset="0"/>
              </a:rPr>
              <a:t> </a:t>
            </a:r>
            <a:r>
              <a:rPr lang="en-US" sz="2800" dirty="0" err="1">
                <a:solidFill>
                  <a:srgbClr val="002060"/>
                </a:solidFill>
                <a:latin typeface="UTM Avo" panose="02040603050506020204" pitchFamily="18" charset="0"/>
                <a:cs typeface="Times New Roman" pitchFamily="18" charset="0"/>
              </a:rPr>
              <a:t>thân</a:t>
            </a:r>
            <a:r>
              <a:rPr lang="en-US" sz="2800" dirty="0">
                <a:solidFill>
                  <a:srgbClr val="002060"/>
                </a:solidFill>
                <a:latin typeface="UTM Avo" panose="02040603050506020204" pitchFamily="18" charset="0"/>
                <a:cs typeface="Times New Roman" pitchFamily="18" charset="0"/>
              </a:rPr>
              <a:t> </a:t>
            </a:r>
            <a:r>
              <a:rPr lang="en-US" sz="2800" dirty="0" err="1">
                <a:solidFill>
                  <a:srgbClr val="002060"/>
                </a:solidFill>
                <a:latin typeface="UTM Avo" panose="02040603050506020204" pitchFamily="18" charset="0"/>
                <a:cs typeface="Times New Roman" pitchFamily="18" charset="0"/>
              </a:rPr>
              <a:t>gỗ</a:t>
            </a:r>
            <a:r>
              <a:rPr lang="en-US" sz="2800" dirty="0">
                <a:solidFill>
                  <a:srgbClr val="002060"/>
                </a:solidFill>
                <a:latin typeface="UTM Avo" panose="02040603050506020204" pitchFamily="18" charset="0"/>
                <a:cs typeface="Times New Roman" pitchFamily="18" charset="0"/>
              </a:rPr>
              <a:t> </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8"/>
                                        </p:tgtEl>
                                        <p:attrNameLst>
                                          <p:attrName>style.visibility</p:attrName>
                                        </p:attrNameLst>
                                      </p:cBhvr>
                                      <p:to>
                                        <p:strVal val="visible"/>
                                      </p:to>
                                    </p:set>
                                  </p:childTnLst>
                                </p:cTn>
                              </p:par>
                              <p:par>
                                <p:cTn id="9" presetID="10" presetClass="entr" presetSubtype="0" fill="hold" grpId="0" nodeType="with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fade">
                                      <p:cBhvr>
                                        <p:cTn id="11" dur="500"/>
                                        <p:tgtEl>
                                          <p:spTgt spid="26"/>
                                        </p:tgtEl>
                                      </p:cBhvr>
                                    </p:animEffect>
                                  </p:childTnLst>
                                </p:cTn>
                              </p:par>
                              <p:par>
                                <p:cTn id="12" presetID="16" presetClass="entr" presetSubtype="21" fill="hold" grpId="0" nodeType="withEffect">
                                  <p:stCondLst>
                                    <p:cond delay="0"/>
                                  </p:stCondLst>
                                  <p:childTnLst>
                                    <p:set>
                                      <p:cBhvr>
                                        <p:cTn id="13" dur="1" fill="hold">
                                          <p:stCondLst>
                                            <p:cond delay="0"/>
                                          </p:stCondLst>
                                        </p:cTn>
                                        <p:tgtEl>
                                          <p:spTgt spid="50"/>
                                        </p:tgtEl>
                                        <p:attrNameLst>
                                          <p:attrName>style.visibility</p:attrName>
                                        </p:attrNameLst>
                                      </p:cBhvr>
                                      <p:to>
                                        <p:strVal val="visible"/>
                                      </p:to>
                                    </p:set>
                                    <p:animEffect transition="in" filter="barn(inVertical)">
                                      <p:cBhvr>
                                        <p:cTn id="14" dur="500"/>
                                        <p:tgtEl>
                                          <p:spTgt spid="50"/>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barn(inVertical)">
                                      <p:cBhvr>
                                        <p:cTn id="20" dur="500"/>
                                        <p:tgtEl>
                                          <p:spTgt spid="4"/>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barn(inVertical)">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8" presetClass="emph" presetSubtype="0" fill="hold" nodeType="clickEffect">
                                  <p:stCondLst>
                                    <p:cond delay="0"/>
                                  </p:stCondLst>
                                  <p:childTnLst>
                                    <p:animRot by="-21600000">
                                      <p:cBhvr>
                                        <p:cTn id="27" dur="15000" fill="hold"/>
                                        <p:tgtEl>
                                          <p:spTgt spid="25"/>
                                        </p:tgtEl>
                                        <p:attrNameLst>
                                          <p:attrName>r</p:attrName>
                                        </p:attrNameLst>
                                      </p:cBhvr>
                                    </p:animRot>
                                  </p:childTnLst>
                                </p:cTn>
                              </p:par>
                            </p:childTnLst>
                          </p:cTn>
                        </p:par>
                        <p:par>
                          <p:cTn id="28" fill="hold">
                            <p:stCondLst>
                              <p:cond delay="15000"/>
                            </p:stCondLst>
                            <p:childTnLst>
                              <p:par>
                                <p:cTn id="29" presetID="1" presetClass="entr" presetSubtype="0" fill="hold" grpId="0" nodeType="afterEffect">
                                  <p:stCondLst>
                                    <p:cond delay="0"/>
                                  </p:stCondLst>
                                  <p:childTnLst>
                                    <p:set>
                                      <p:cBhvr>
                                        <p:cTn id="30"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5"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14"/>
                    </p:tgtEl>
                  </p:cond>
                </p:stCondLst>
                <p:endSync evt="end" delay="0">
                  <p:rtn val="all"/>
                </p:endSync>
                <p:childTnLst>
                  <p:par>
                    <p:cTn id="32" fill="hold">
                      <p:stCondLst>
                        <p:cond delay="0"/>
                      </p:stCondLst>
                      <p:childTnLst>
                        <p:par>
                          <p:cTn id="33" fill="hold">
                            <p:stCondLst>
                              <p:cond delay="0"/>
                            </p:stCondLst>
                            <p:childTnLst>
                              <p:par>
                                <p:cTn id="34" presetID="1" presetClass="emph" presetSubtype="2" fill="hold" nodeType="clickEffect">
                                  <p:stCondLst>
                                    <p:cond delay="0"/>
                                  </p:stCondLst>
                                  <p:childTnLst>
                                    <p:animClr clrSpc="rgb" dir="cw">
                                      <p:cBhvr>
                                        <p:cTn id="35" dur="2000" fill="hold"/>
                                        <p:tgtEl>
                                          <p:spTgt spid="7"/>
                                        </p:tgtEl>
                                        <p:attrNameLst>
                                          <p:attrName>fillcolor</p:attrName>
                                        </p:attrNameLst>
                                      </p:cBhvr>
                                      <p:to>
                                        <a:srgbClr val="00B050"/>
                                      </p:to>
                                    </p:animClr>
                                    <p:set>
                                      <p:cBhvr>
                                        <p:cTn id="36" dur="2000" fill="hold"/>
                                        <p:tgtEl>
                                          <p:spTgt spid="7"/>
                                        </p:tgtEl>
                                        <p:attrNameLst>
                                          <p:attrName>fill.type</p:attrName>
                                        </p:attrNameLst>
                                      </p:cBhvr>
                                      <p:to>
                                        <p:strVal val="solid"/>
                                      </p:to>
                                    </p:set>
                                    <p:set>
                                      <p:cBhvr>
                                        <p:cTn id="37" dur="2000" fill="hold"/>
                                        <p:tgtEl>
                                          <p:spTgt spid="7"/>
                                        </p:tgtEl>
                                        <p:attrNameLst>
                                          <p:attrName>fill.on</p:attrName>
                                        </p:attrNameLst>
                                      </p:cBhvr>
                                      <p:to>
                                        <p:strVal val="true"/>
                                      </p:to>
                                    </p:set>
                                  </p:childTnLst>
                                  <p:subTnLst>
                                    <p:audio>
                                      <p:cMediaNode>
                                        <p:cTn display="0" masterRel="sameClick">
                                          <p:stCondLst>
                                            <p:cond evt="begin" delay="0">
                                              <p:tn val="34"/>
                                            </p:cond>
                                          </p:stCondLst>
                                          <p:endCondLst>
                                            <p:cond evt="onStopAudio" delay="0">
                                              <p:tgtEl>
                                                <p:sldTgt/>
                                              </p:tgtEl>
                                            </p:cond>
                                          </p:endCondLst>
                                        </p:cTn>
                                        <p:tgtEl>
                                          <p:sndTgt r:embed="rId6" name="voltage.wav"/>
                                        </p:tgtEl>
                                      </p:cMediaNode>
                                    </p:audio>
                                  </p:subTnLst>
                                </p:cTn>
                              </p:par>
                            </p:childTnLst>
                          </p:cTn>
                        </p:par>
                        <p:par>
                          <p:cTn id="38" fill="hold">
                            <p:stCondLst>
                              <p:cond delay="2000"/>
                            </p:stCondLst>
                            <p:childTnLst>
                              <p:par>
                                <p:cTn id="39" presetID="1" presetClass="mediacall" presetSubtype="0" fill="hold" nodeType="afterEffect">
                                  <p:stCondLst>
                                    <p:cond delay="0"/>
                                  </p:stCondLst>
                                  <p:childTnLst>
                                    <p:cmd type="call" cmd="playFrom(0.0)">
                                      <p:cBhvr>
                                        <p:cTn id="40" dur="1" fill="hold"/>
                                        <p:tgtEl>
                                          <p:spTgt spid="39"/>
                                        </p:tgtEl>
                                      </p:cBhvr>
                                    </p:cmd>
                                  </p:childTnLst>
                                </p:cTn>
                              </p:par>
                              <p:par>
                                <p:cTn id="41" presetID="1" presetClass="entr" presetSubtype="0" fill="hold" nodeType="withEffect">
                                  <p:stCondLst>
                                    <p:cond delay="0"/>
                                  </p:stCondLst>
                                  <p:childTnLst>
                                    <p:set>
                                      <p:cBhvr>
                                        <p:cTn id="42" dur="1" fill="hold">
                                          <p:stCondLst>
                                            <p:cond delay="0"/>
                                          </p:stCondLst>
                                        </p:cTn>
                                        <p:tgtEl>
                                          <p:spTgt spid="34"/>
                                        </p:tgtEl>
                                        <p:attrNameLst>
                                          <p:attrName>style.visibility</p:attrName>
                                        </p:attrNameLst>
                                      </p:cBhvr>
                                      <p:to>
                                        <p:strVal val="visible"/>
                                      </p:to>
                                    </p:set>
                                  </p:childTnLst>
                                </p:cTn>
                              </p:par>
                            </p:childTnLst>
                          </p:cTn>
                        </p:par>
                      </p:childTnLst>
                    </p:cTn>
                  </p:par>
                </p:childTnLst>
              </p:cTn>
              <p:nextCondLst>
                <p:cond evt="onClick" delay="0">
                  <p:tgtEl>
                    <p:spTgt spid="14"/>
                  </p:tgtEl>
                </p:cond>
              </p:nextCondLst>
            </p:seq>
            <p:seq concurrent="1" nextAc="seek">
              <p:cTn id="43" restart="whenNotActive" fill="hold" evtFilter="cancelBubble" nodeType="interactiveSeq">
                <p:stCondLst>
                  <p:cond evt="onClick" delay="0">
                    <p:tgtEl>
                      <p:spTgt spid="17"/>
                    </p:tgtEl>
                  </p:cond>
                </p:stCondLst>
                <p:endSync evt="end" delay="0">
                  <p:rtn val="all"/>
                </p:endSync>
                <p:childTnLst>
                  <p:par>
                    <p:cTn id="44" fill="hold">
                      <p:stCondLst>
                        <p:cond delay="0"/>
                      </p:stCondLst>
                      <p:childTnLst>
                        <p:par>
                          <p:cTn id="45" fill="hold">
                            <p:stCondLst>
                              <p:cond delay="0"/>
                            </p:stCondLst>
                            <p:childTnLst>
                              <p:par>
                                <p:cTn id="46" presetID="1" presetClass="emph" presetSubtype="2" fill="hold" nodeType="clickEffect">
                                  <p:stCondLst>
                                    <p:cond delay="0"/>
                                  </p:stCondLst>
                                  <p:childTnLst>
                                    <p:animClr clrSpc="rgb" dir="cw">
                                      <p:cBhvr>
                                        <p:cTn id="47" dur="2000" fill="hold"/>
                                        <p:tgtEl>
                                          <p:spTgt spid="12"/>
                                        </p:tgtEl>
                                        <p:attrNameLst>
                                          <p:attrName>fillcolor</p:attrName>
                                        </p:attrNameLst>
                                      </p:cBhvr>
                                      <p:to>
                                        <a:schemeClr val="accent2"/>
                                      </p:to>
                                    </p:animClr>
                                    <p:set>
                                      <p:cBhvr>
                                        <p:cTn id="48" dur="2000" fill="hold"/>
                                        <p:tgtEl>
                                          <p:spTgt spid="12"/>
                                        </p:tgtEl>
                                        <p:attrNameLst>
                                          <p:attrName>fill.type</p:attrName>
                                        </p:attrNameLst>
                                      </p:cBhvr>
                                      <p:to>
                                        <p:strVal val="solid"/>
                                      </p:to>
                                    </p:set>
                                    <p:set>
                                      <p:cBhvr>
                                        <p:cTn id="49" dur="2000" fill="hold"/>
                                        <p:tgtEl>
                                          <p:spTgt spid="12"/>
                                        </p:tgtEl>
                                        <p:attrNameLst>
                                          <p:attrName>fill.on</p:attrName>
                                        </p:attrNameLst>
                                      </p:cBhvr>
                                      <p:to>
                                        <p:strVal val="true"/>
                                      </p:to>
                                    </p:set>
                                  </p:childTnLst>
                                  <p:subTnLst>
                                    <p:audio>
                                      <p:cMediaNode>
                                        <p:cTn display="0" masterRel="sameClick">
                                          <p:stCondLst>
                                            <p:cond evt="begin" delay="0">
                                              <p:tn val="46"/>
                                            </p:cond>
                                          </p:stCondLst>
                                          <p:endCondLst>
                                            <p:cond evt="onStopAudio" delay="0">
                                              <p:tgtEl>
                                                <p:sldTgt/>
                                              </p:tgtEl>
                                            </p:cond>
                                          </p:endCondLst>
                                        </p:cTn>
                                        <p:tgtEl>
                                          <p:sndTgt r:embed="rId7" name="sai-1.wav"/>
                                        </p:tgtEl>
                                      </p:cMediaNode>
                                    </p:audio>
                                  </p:subTnLst>
                                </p:cTn>
                              </p:par>
                              <p:par>
                                <p:cTn id="50" presetID="1" presetClass="entr" presetSubtype="0" fill="hold" nodeType="withEffect">
                                  <p:stCondLst>
                                    <p:cond delay="0"/>
                                  </p:stCondLst>
                                  <p:childTnLst>
                                    <p:set>
                                      <p:cBhvr>
                                        <p:cTn id="51" dur="1" fill="hold">
                                          <p:stCondLst>
                                            <p:cond delay="0"/>
                                          </p:stCondLst>
                                        </p:cTn>
                                        <p:tgtEl>
                                          <p:spTgt spid="36"/>
                                        </p:tgtEl>
                                        <p:attrNameLst>
                                          <p:attrName>style.visibility</p:attrName>
                                        </p:attrNameLst>
                                      </p:cBhvr>
                                      <p:to>
                                        <p:strVal val="visible"/>
                                      </p:to>
                                    </p:set>
                                  </p:childTnLst>
                                </p:cTn>
                              </p:par>
                            </p:childTnLst>
                          </p:cTn>
                        </p:par>
                      </p:childTnLst>
                    </p:cTn>
                  </p:par>
                </p:childTnLst>
              </p:cTn>
              <p:nextCondLst>
                <p:cond evt="onClick" delay="0">
                  <p:tgtEl>
                    <p:spTgt spid="17"/>
                  </p:tgtEl>
                </p:cond>
              </p:nextCondLst>
            </p:seq>
            <p:seq concurrent="1" nextAc="seek">
              <p:cTn id="52" restart="whenNotActive" fill="hold" evtFilter="cancelBubble" nodeType="interactiveSeq">
                <p:stCondLst>
                  <p:cond evt="onClick" delay="0">
                    <p:tgtEl>
                      <p:spTgt spid="16"/>
                    </p:tgtEl>
                  </p:cond>
                </p:stCondLst>
                <p:endSync evt="end" delay="0">
                  <p:rtn val="all"/>
                </p:endSync>
                <p:childTnLst>
                  <p:par>
                    <p:cTn id="53" fill="hold">
                      <p:stCondLst>
                        <p:cond delay="0"/>
                      </p:stCondLst>
                      <p:childTnLst>
                        <p:par>
                          <p:cTn id="54" fill="hold">
                            <p:stCondLst>
                              <p:cond delay="0"/>
                            </p:stCondLst>
                            <p:childTnLst>
                              <p:par>
                                <p:cTn id="55" presetID="1" presetClass="emph" presetSubtype="2" fill="hold" nodeType="clickEffect">
                                  <p:stCondLst>
                                    <p:cond delay="0"/>
                                  </p:stCondLst>
                                  <p:childTnLst>
                                    <p:animClr clrSpc="rgb" dir="cw">
                                      <p:cBhvr>
                                        <p:cTn id="56" dur="2000" fill="hold"/>
                                        <p:tgtEl>
                                          <p:spTgt spid="11"/>
                                        </p:tgtEl>
                                        <p:attrNameLst>
                                          <p:attrName>fillcolor</p:attrName>
                                        </p:attrNameLst>
                                      </p:cBhvr>
                                      <p:to>
                                        <a:schemeClr val="accent2"/>
                                      </p:to>
                                    </p:animClr>
                                    <p:set>
                                      <p:cBhvr>
                                        <p:cTn id="57" dur="2000" fill="hold"/>
                                        <p:tgtEl>
                                          <p:spTgt spid="11"/>
                                        </p:tgtEl>
                                        <p:attrNameLst>
                                          <p:attrName>fill.type</p:attrName>
                                        </p:attrNameLst>
                                      </p:cBhvr>
                                      <p:to>
                                        <p:strVal val="solid"/>
                                      </p:to>
                                    </p:set>
                                    <p:set>
                                      <p:cBhvr>
                                        <p:cTn id="58" dur="2000" fill="hold"/>
                                        <p:tgtEl>
                                          <p:spTgt spid="11"/>
                                        </p:tgtEl>
                                        <p:attrNameLst>
                                          <p:attrName>fill.on</p:attrName>
                                        </p:attrNameLst>
                                      </p:cBhvr>
                                      <p:to>
                                        <p:strVal val="true"/>
                                      </p:to>
                                    </p:set>
                                  </p:childTnLst>
                                  <p:subTnLst>
                                    <p:audio>
                                      <p:cMediaNode>
                                        <p:cTn display="0" masterRel="sameClick">
                                          <p:stCondLst>
                                            <p:cond evt="begin" delay="0">
                                              <p:tn val="55"/>
                                            </p:cond>
                                          </p:stCondLst>
                                          <p:endCondLst>
                                            <p:cond evt="onStopAudio" delay="0">
                                              <p:tgtEl>
                                                <p:sldTgt/>
                                              </p:tgtEl>
                                            </p:cond>
                                          </p:endCondLst>
                                        </p:cTn>
                                        <p:tgtEl>
                                          <p:sndTgt r:embed="rId7" name="sai-1.wav"/>
                                        </p:tgtEl>
                                      </p:cMediaNode>
                                    </p:audio>
                                  </p:subTnLst>
                                </p:cTn>
                              </p:par>
                              <p:par>
                                <p:cTn id="59" presetID="1" presetClass="entr" presetSubtype="0" fill="hold" nodeType="withEffect">
                                  <p:stCondLst>
                                    <p:cond delay="0"/>
                                  </p:stCondLst>
                                  <p:childTnLst>
                                    <p:set>
                                      <p:cBhvr>
                                        <p:cTn id="60" dur="1" fill="hold">
                                          <p:stCondLst>
                                            <p:cond delay="0"/>
                                          </p:stCondLst>
                                        </p:cTn>
                                        <p:tgtEl>
                                          <p:spTgt spid="37"/>
                                        </p:tgtEl>
                                        <p:attrNameLst>
                                          <p:attrName>style.visibility</p:attrName>
                                        </p:attrNameLst>
                                      </p:cBhvr>
                                      <p:to>
                                        <p:strVal val="visible"/>
                                      </p:to>
                                    </p:set>
                                  </p:childTnLst>
                                </p:cTn>
                              </p:par>
                            </p:childTnLst>
                          </p:cTn>
                        </p:par>
                      </p:childTnLst>
                    </p:cTn>
                  </p:par>
                </p:childTnLst>
              </p:cTn>
              <p:nextCondLst>
                <p:cond evt="onClick" delay="0">
                  <p:tgtEl>
                    <p:spTgt spid="16"/>
                  </p:tgtEl>
                </p:cond>
              </p:nextCondLst>
            </p:seq>
            <p:seq concurrent="1" nextAc="seek">
              <p:cTn id="61" restart="whenNotActive" fill="hold" evtFilter="cancelBubble" nodeType="interactiveSeq">
                <p:stCondLst>
                  <p:cond evt="onClick" delay="0">
                    <p:tgtEl>
                      <p:spTgt spid="15"/>
                    </p:tgtEl>
                  </p:cond>
                </p:stCondLst>
                <p:endSync evt="end" delay="0">
                  <p:rtn val="all"/>
                </p:endSync>
                <p:childTnLst>
                  <p:par>
                    <p:cTn id="62" fill="hold">
                      <p:stCondLst>
                        <p:cond delay="0"/>
                      </p:stCondLst>
                      <p:childTnLst>
                        <p:par>
                          <p:cTn id="63" fill="hold">
                            <p:stCondLst>
                              <p:cond delay="0"/>
                            </p:stCondLst>
                            <p:childTnLst>
                              <p:par>
                                <p:cTn id="64" presetID="1" presetClass="emph" presetSubtype="2" fill="hold" nodeType="clickEffect">
                                  <p:stCondLst>
                                    <p:cond delay="0"/>
                                  </p:stCondLst>
                                  <p:childTnLst>
                                    <p:animClr clrSpc="rgb" dir="cw">
                                      <p:cBhvr>
                                        <p:cTn id="65" dur="2000" fill="hold"/>
                                        <p:tgtEl>
                                          <p:spTgt spid="13"/>
                                        </p:tgtEl>
                                        <p:attrNameLst>
                                          <p:attrName>fillcolor</p:attrName>
                                        </p:attrNameLst>
                                      </p:cBhvr>
                                      <p:to>
                                        <a:schemeClr val="accent2"/>
                                      </p:to>
                                    </p:animClr>
                                    <p:set>
                                      <p:cBhvr>
                                        <p:cTn id="66" dur="2000" fill="hold"/>
                                        <p:tgtEl>
                                          <p:spTgt spid="13"/>
                                        </p:tgtEl>
                                        <p:attrNameLst>
                                          <p:attrName>fill.type</p:attrName>
                                        </p:attrNameLst>
                                      </p:cBhvr>
                                      <p:to>
                                        <p:strVal val="solid"/>
                                      </p:to>
                                    </p:set>
                                    <p:set>
                                      <p:cBhvr>
                                        <p:cTn id="67" dur="2000" fill="hold"/>
                                        <p:tgtEl>
                                          <p:spTgt spid="13"/>
                                        </p:tgtEl>
                                        <p:attrNameLst>
                                          <p:attrName>fill.on</p:attrName>
                                        </p:attrNameLst>
                                      </p:cBhvr>
                                      <p:to>
                                        <p:strVal val="true"/>
                                      </p:to>
                                    </p:set>
                                  </p:childTnLst>
                                  <p:subTnLst>
                                    <p:audio>
                                      <p:cMediaNode>
                                        <p:cTn display="0" masterRel="sameClick">
                                          <p:stCondLst>
                                            <p:cond evt="begin" delay="0">
                                              <p:tn val="64"/>
                                            </p:cond>
                                          </p:stCondLst>
                                          <p:endCondLst>
                                            <p:cond evt="onStopAudio" delay="0">
                                              <p:tgtEl>
                                                <p:sldTgt/>
                                              </p:tgtEl>
                                            </p:cond>
                                          </p:endCondLst>
                                        </p:cTn>
                                        <p:tgtEl>
                                          <p:sndTgt r:embed="rId7" name="sai-1.wav"/>
                                        </p:tgtEl>
                                      </p:cMediaNode>
                                    </p:audio>
                                  </p:subTnLst>
                                </p:cTn>
                              </p:par>
                              <p:par>
                                <p:cTn id="68" presetID="1" presetClass="entr" presetSubtype="0" fill="hold" nodeType="withEffect">
                                  <p:stCondLst>
                                    <p:cond delay="0"/>
                                  </p:stCondLst>
                                  <p:childTnLst>
                                    <p:set>
                                      <p:cBhvr>
                                        <p:cTn id="69" dur="1" fill="hold">
                                          <p:stCondLst>
                                            <p:cond delay="0"/>
                                          </p:stCondLst>
                                        </p:cTn>
                                        <p:tgtEl>
                                          <p:spTgt spid="35"/>
                                        </p:tgtEl>
                                        <p:attrNameLst>
                                          <p:attrName>style.visibility</p:attrName>
                                        </p:attrNameLst>
                                      </p:cBhvr>
                                      <p:to>
                                        <p:strVal val="visible"/>
                                      </p:to>
                                    </p:set>
                                  </p:childTnLst>
                                </p:cTn>
                              </p:par>
                            </p:childTnLst>
                          </p:cTn>
                        </p:par>
                      </p:childTnLst>
                    </p:cTn>
                  </p:par>
                </p:childTnLst>
              </p:cTn>
              <p:nextCondLst>
                <p:cond evt="onClick" delay="0">
                  <p:tgtEl>
                    <p:spTgt spid="15"/>
                  </p:tgtEl>
                </p:cond>
              </p:nextCondLst>
            </p:seq>
            <p:audio>
              <p:cMediaNode vol="80000" numSld="999" showWhenStopped="0">
                <p:cTn id="70" repeatCount="indefinite" fill="hold" display="0">
                  <p:stCondLst>
                    <p:cond delay="indefinite"/>
                  </p:stCondLst>
                  <p:endCondLst>
                    <p:cond evt="onStopAudio" delay="0">
                      <p:tgtEl>
                        <p:sldTgt/>
                      </p:tgtEl>
                    </p:cond>
                  </p:endCondLst>
                </p:cTn>
                <p:tgtEl>
                  <p:spTgt spid="39"/>
                </p:tgtEl>
              </p:cMediaNode>
            </p:audio>
          </p:childTnLst>
        </p:cTn>
      </p:par>
    </p:tnLst>
    <p:bldLst>
      <p:bldP spid="24" grpId="0" animBg="1"/>
      <p:bldP spid="26" grpId="0"/>
      <p:bldP spid="50" grpId="0"/>
      <p:bldP spid="3" grpId="0"/>
      <p:bldP spid="4" grpId="0"/>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Google Shape;379;p36">
            <a:extLst>
              <a:ext uri="{FF2B5EF4-FFF2-40B4-BE49-F238E27FC236}">
                <a16:creationId xmlns:a16="http://schemas.microsoft.com/office/drawing/2014/main" id="{418A3CA2-D83E-48E9-BB7C-40B4B258258D}"/>
              </a:ext>
            </a:extLst>
          </p:cNvPr>
          <p:cNvPicPr preferRelativeResize="0"/>
          <p:nvPr/>
        </p:nvPicPr>
        <p:blipFill rotWithShape="1">
          <a:blip r:embed="rId8">
            <a:alphaModFix/>
          </a:blip>
          <a:srcRect/>
          <a:stretch/>
        </p:blipFill>
        <p:spPr>
          <a:xfrm>
            <a:off x="9287934" y="-1"/>
            <a:ext cx="2860244" cy="4495801"/>
          </a:xfrm>
          <a:prstGeom prst="rect">
            <a:avLst/>
          </a:prstGeom>
          <a:noFill/>
          <a:ln>
            <a:noFill/>
          </a:ln>
        </p:spPr>
      </p:pic>
      <p:pic>
        <p:nvPicPr>
          <p:cNvPr id="6" name="Picture 5" descr="1456.png"/>
          <p:cNvPicPr>
            <a:picLocks noChangeAspect="1"/>
          </p:cNvPicPr>
          <p:nvPr/>
        </p:nvPicPr>
        <p:blipFill>
          <a:blip r:embed="rId9" cstate="print"/>
          <a:stretch>
            <a:fillRect/>
          </a:stretch>
        </p:blipFill>
        <p:spPr>
          <a:xfrm>
            <a:off x="3048000" y="3276600"/>
            <a:ext cx="3513222" cy="575440"/>
          </a:xfrm>
          <a:prstGeom prst="rect">
            <a:avLst/>
          </a:prstGeom>
        </p:spPr>
      </p:pic>
      <p:sp>
        <p:nvSpPr>
          <p:cNvPr id="7" name="Oval 6"/>
          <p:cNvSpPr/>
          <p:nvPr/>
        </p:nvSpPr>
        <p:spPr>
          <a:xfrm>
            <a:off x="2133600" y="3200400"/>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latin typeface="UTM Avo" panose="02040603050506020204" pitchFamily="18" charset="0"/>
            </a:endParaRPr>
          </a:p>
        </p:txBody>
      </p:sp>
      <p:pic>
        <p:nvPicPr>
          <p:cNvPr id="8" name="Picture 7" descr="1456.png"/>
          <p:cNvPicPr>
            <a:picLocks noChangeAspect="1"/>
          </p:cNvPicPr>
          <p:nvPr/>
        </p:nvPicPr>
        <p:blipFill>
          <a:blip r:embed="rId9" cstate="print"/>
          <a:stretch>
            <a:fillRect/>
          </a:stretch>
        </p:blipFill>
        <p:spPr>
          <a:xfrm>
            <a:off x="3048000" y="4114800"/>
            <a:ext cx="3513222" cy="575440"/>
          </a:xfrm>
          <a:prstGeom prst="rect">
            <a:avLst/>
          </a:prstGeom>
        </p:spPr>
      </p:pic>
      <p:pic>
        <p:nvPicPr>
          <p:cNvPr id="9" name="Picture 8" descr="1456.png"/>
          <p:cNvPicPr>
            <a:picLocks noChangeAspect="1"/>
          </p:cNvPicPr>
          <p:nvPr/>
        </p:nvPicPr>
        <p:blipFill>
          <a:blip r:embed="rId9" cstate="print"/>
          <a:stretch>
            <a:fillRect/>
          </a:stretch>
        </p:blipFill>
        <p:spPr>
          <a:xfrm>
            <a:off x="3048000" y="5105400"/>
            <a:ext cx="3437022" cy="575440"/>
          </a:xfrm>
          <a:prstGeom prst="rect">
            <a:avLst/>
          </a:prstGeom>
        </p:spPr>
      </p:pic>
      <p:pic>
        <p:nvPicPr>
          <p:cNvPr id="10" name="Picture 9" descr="1456.png"/>
          <p:cNvPicPr>
            <a:picLocks noChangeAspect="1"/>
          </p:cNvPicPr>
          <p:nvPr/>
        </p:nvPicPr>
        <p:blipFill>
          <a:blip r:embed="rId9" cstate="print"/>
          <a:stretch>
            <a:fillRect/>
          </a:stretch>
        </p:blipFill>
        <p:spPr>
          <a:xfrm>
            <a:off x="3048000" y="6019800"/>
            <a:ext cx="3513222" cy="575440"/>
          </a:xfrm>
          <a:prstGeom prst="rect">
            <a:avLst/>
          </a:prstGeom>
        </p:spPr>
      </p:pic>
      <p:sp>
        <p:nvSpPr>
          <p:cNvPr id="11" name="Oval 10"/>
          <p:cNvSpPr/>
          <p:nvPr/>
        </p:nvSpPr>
        <p:spPr>
          <a:xfrm>
            <a:off x="2133600" y="5029200"/>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latin typeface="UTM Avo" panose="02040603050506020204" pitchFamily="18" charset="0"/>
            </a:endParaRPr>
          </a:p>
        </p:txBody>
      </p:sp>
      <p:sp>
        <p:nvSpPr>
          <p:cNvPr id="12" name="Oval 11"/>
          <p:cNvSpPr/>
          <p:nvPr/>
        </p:nvSpPr>
        <p:spPr>
          <a:xfrm>
            <a:off x="2133600" y="4038600"/>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latin typeface="UTM Avo" panose="02040603050506020204" pitchFamily="18" charset="0"/>
            </a:endParaRPr>
          </a:p>
        </p:txBody>
      </p:sp>
      <p:sp>
        <p:nvSpPr>
          <p:cNvPr id="13" name="Oval 12"/>
          <p:cNvSpPr/>
          <p:nvPr/>
        </p:nvSpPr>
        <p:spPr>
          <a:xfrm>
            <a:off x="2133600" y="5943600"/>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latin typeface="UTM Avo" panose="02040603050506020204" pitchFamily="18" charset="0"/>
            </a:endParaRPr>
          </a:p>
        </p:txBody>
      </p:sp>
      <p:sp>
        <p:nvSpPr>
          <p:cNvPr id="14" name="TextBox 13"/>
          <p:cNvSpPr txBox="1"/>
          <p:nvPr/>
        </p:nvSpPr>
        <p:spPr>
          <a:xfrm>
            <a:off x="2209800" y="3276600"/>
            <a:ext cx="457200" cy="523220"/>
          </a:xfrm>
          <a:prstGeom prst="rect">
            <a:avLst/>
          </a:prstGeom>
          <a:noFill/>
        </p:spPr>
        <p:txBody>
          <a:bodyPr wrap="square" rtlCol="0">
            <a:spAutoFit/>
          </a:bodyPr>
          <a:lstStyle/>
          <a:p>
            <a:r>
              <a:rPr lang="en-US" sz="2800" b="1" dirty="0">
                <a:latin typeface="Times New Roman" pitchFamily="18" charset="0"/>
                <a:cs typeface="Times New Roman" pitchFamily="18" charset="0"/>
              </a:rPr>
              <a:t>A</a:t>
            </a:r>
          </a:p>
        </p:txBody>
      </p:sp>
      <p:sp>
        <p:nvSpPr>
          <p:cNvPr id="15" name="TextBox 14"/>
          <p:cNvSpPr txBox="1"/>
          <p:nvPr/>
        </p:nvSpPr>
        <p:spPr>
          <a:xfrm>
            <a:off x="2209800" y="6019800"/>
            <a:ext cx="457200" cy="523220"/>
          </a:xfrm>
          <a:prstGeom prst="rect">
            <a:avLst/>
          </a:prstGeom>
          <a:noFill/>
        </p:spPr>
        <p:txBody>
          <a:bodyPr wrap="square" rtlCol="0">
            <a:spAutoFit/>
          </a:bodyPr>
          <a:lstStyle/>
          <a:p>
            <a:r>
              <a:rPr lang="en-US" sz="2800" b="1" dirty="0">
                <a:latin typeface="Times New Roman" pitchFamily="18" charset="0"/>
                <a:cs typeface="Times New Roman" pitchFamily="18" charset="0"/>
              </a:rPr>
              <a:t>D</a:t>
            </a:r>
          </a:p>
        </p:txBody>
      </p:sp>
      <p:sp>
        <p:nvSpPr>
          <p:cNvPr id="16" name="TextBox 15"/>
          <p:cNvSpPr txBox="1"/>
          <p:nvPr/>
        </p:nvSpPr>
        <p:spPr>
          <a:xfrm>
            <a:off x="2209800" y="5105400"/>
            <a:ext cx="457200" cy="523220"/>
          </a:xfrm>
          <a:prstGeom prst="rect">
            <a:avLst/>
          </a:prstGeom>
          <a:noFill/>
        </p:spPr>
        <p:txBody>
          <a:bodyPr wrap="square" rtlCol="0">
            <a:spAutoFit/>
          </a:bodyPr>
          <a:lstStyle/>
          <a:p>
            <a:r>
              <a:rPr lang="en-US" sz="2800" b="1" dirty="0">
                <a:latin typeface="Times New Roman" pitchFamily="18" charset="0"/>
                <a:cs typeface="Times New Roman" pitchFamily="18" charset="0"/>
              </a:rPr>
              <a:t>C</a:t>
            </a:r>
          </a:p>
        </p:txBody>
      </p:sp>
      <p:sp>
        <p:nvSpPr>
          <p:cNvPr id="17" name="TextBox 16"/>
          <p:cNvSpPr txBox="1"/>
          <p:nvPr/>
        </p:nvSpPr>
        <p:spPr>
          <a:xfrm>
            <a:off x="2209800" y="4114800"/>
            <a:ext cx="457200" cy="523220"/>
          </a:xfrm>
          <a:prstGeom prst="rect">
            <a:avLst/>
          </a:prstGeom>
          <a:noFill/>
        </p:spPr>
        <p:txBody>
          <a:bodyPr wrap="square" rtlCol="0">
            <a:spAutoFit/>
          </a:bodyPr>
          <a:lstStyle/>
          <a:p>
            <a:r>
              <a:rPr lang="en-US" sz="2800" b="1" dirty="0">
                <a:latin typeface="Times New Roman" pitchFamily="18" charset="0"/>
                <a:cs typeface="Times New Roman" pitchFamily="18" charset="0"/>
              </a:rPr>
              <a:t>B</a:t>
            </a:r>
          </a:p>
        </p:txBody>
      </p:sp>
      <p:pic>
        <p:nvPicPr>
          <p:cNvPr id="25" name="Picture 14" descr="kim phut"/>
          <p:cNvPicPr>
            <a:picLocks noChangeAspect="1" noChangeArrowheads="1"/>
          </p:cNvPicPr>
          <p:nvPr/>
        </p:nvPicPr>
        <p:blipFill>
          <a:blip r:embed="rId10" cstate="print"/>
          <a:srcRect/>
          <a:stretch>
            <a:fillRect/>
          </a:stretch>
        </p:blipFill>
        <p:spPr bwMode="auto">
          <a:xfrm>
            <a:off x="7992533" y="4953001"/>
            <a:ext cx="1143000" cy="1075765"/>
          </a:xfrm>
          <a:prstGeom prst="rect">
            <a:avLst/>
          </a:prstGeom>
          <a:noFill/>
          <a:ln w="9525">
            <a:noFill/>
            <a:miter lim="800000"/>
            <a:headEnd/>
            <a:tailEnd/>
          </a:ln>
        </p:spPr>
      </p:pic>
      <p:pic>
        <p:nvPicPr>
          <p:cNvPr id="22" name="Picture 21" descr="dongho1"/>
          <p:cNvPicPr>
            <a:picLocks noChangeAspect="1" noChangeArrowheads="1"/>
          </p:cNvPicPr>
          <p:nvPr/>
        </p:nvPicPr>
        <p:blipFill>
          <a:blip r:embed="rId11" cstate="print"/>
          <a:srcRect/>
          <a:stretch>
            <a:fillRect/>
          </a:stretch>
        </p:blipFill>
        <p:spPr bwMode="auto">
          <a:xfrm>
            <a:off x="7687733" y="4495801"/>
            <a:ext cx="1752600" cy="1768573"/>
          </a:xfrm>
          <a:prstGeom prst="rect">
            <a:avLst/>
          </a:prstGeom>
          <a:noFill/>
        </p:spPr>
      </p:pic>
      <p:sp>
        <p:nvSpPr>
          <p:cNvPr id="26" name="Cloud 25"/>
          <p:cNvSpPr/>
          <p:nvPr/>
        </p:nvSpPr>
        <p:spPr>
          <a:xfrm>
            <a:off x="9440333" y="4572000"/>
            <a:ext cx="1752600" cy="914400"/>
          </a:xfrm>
          <a:prstGeom prst="cloud">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dirty="0">
                <a:solidFill>
                  <a:srgbClr val="FF0000"/>
                </a:solidFill>
                <a:latin typeface="+mj-lt"/>
                <a:cs typeface="Times New Roman" pitchFamily="18" charset="0"/>
              </a:rPr>
              <a:t>HẾT GIỜ</a:t>
            </a:r>
          </a:p>
        </p:txBody>
      </p:sp>
      <p:pic>
        <p:nvPicPr>
          <p:cNvPr id="28" name="Picture 27" descr="112.png"/>
          <p:cNvPicPr>
            <a:picLocks noChangeAspect="1"/>
          </p:cNvPicPr>
          <p:nvPr/>
        </p:nvPicPr>
        <p:blipFill>
          <a:blip r:embed="rId12" cstate="print"/>
          <a:stretch>
            <a:fillRect/>
          </a:stretch>
        </p:blipFill>
        <p:spPr>
          <a:xfrm>
            <a:off x="-228601" y="-425047"/>
            <a:ext cx="10503243" cy="3581400"/>
          </a:xfrm>
          <a:prstGeom prst="rect">
            <a:avLst/>
          </a:prstGeom>
        </p:spPr>
      </p:pic>
      <p:sp>
        <p:nvSpPr>
          <p:cNvPr id="29" name="TextBox 28"/>
          <p:cNvSpPr txBox="1"/>
          <p:nvPr/>
        </p:nvSpPr>
        <p:spPr>
          <a:xfrm>
            <a:off x="2133600" y="1109133"/>
            <a:ext cx="6477000" cy="523220"/>
          </a:xfrm>
          <a:prstGeom prst="rect">
            <a:avLst/>
          </a:prstGeom>
          <a:noFill/>
        </p:spPr>
        <p:txBody>
          <a:bodyPr wrap="square" rtlCol="0">
            <a:spAutoFit/>
          </a:bodyPr>
          <a:lstStyle/>
          <a:p>
            <a:pPr lvl="0"/>
            <a:r>
              <a:rPr lang="en-US" sz="2800">
                <a:solidFill>
                  <a:schemeClr val="dk1"/>
                </a:solidFill>
                <a:latin typeface="UTM Avo" panose="02040603050506020204" pitchFamily="18" charset="0"/>
                <a:sym typeface="Arial"/>
              </a:rPr>
              <a:t>Cây trong hình thuộc loại thân gì ?̀</a:t>
            </a:r>
          </a:p>
        </p:txBody>
      </p:sp>
      <p:pic>
        <p:nvPicPr>
          <p:cNvPr id="35" name="Picture 34" descr="tich.png"/>
          <p:cNvPicPr>
            <a:picLocks noChangeAspect="1"/>
          </p:cNvPicPr>
          <p:nvPr/>
        </p:nvPicPr>
        <p:blipFill>
          <a:blip r:embed="rId13" cstate="print"/>
          <a:stretch>
            <a:fillRect/>
          </a:stretch>
        </p:blipFill>
        <p:spPr>
          <a:xfrm>
            <a:off x="6629400" y="3124200"/>
            <a:ext cx="723900" cy="723900"/>
          </a:xfrm>
          <a:prstGeom prst="rect">
            <a:avLst/>
          </a:prstGeom>
        </p:spPr>
      </p:pic>
      <p:pic>
        <p:nvPicPr>
          <p:cNvPr id="36" name="Picture 35" descr="sai.png"/>
          <p:cNvPicPr>
            <a:picLocks noChangeAspect="1"/>
          </p:cNvPicPr>
          <p:nvPr/>
        </p:nvPicPr>
        <p:blipFill>
          <a:blip r:embed="rId14" cstate="print"/>
          <a:stretch>
            <a:fillRect/>
          </a:stretch>
        </p:blipFill>
        <p:spPr>
          <a:xfrm>
            <a:off x="6629400" y="4114800"/>
            <a:ext cx="533400" cy="533400"/>
          </a:xfrm>
          <a:prstGeom prst="rect">
            <a:avLst/>
          </a:prstGeom>
        </p:spPr>
      </p:pic>
      <p:pic>
        <p:nvPicPr>
          <p:cNvPr id="37" name="Picture 36" descr="sai.png"/>
          <p:cNvPicPr>
            <a:picLocks noChangeAspect="1"/>
          </p:cNvPicPr>
          <p:nvPr/>
        </p:nvPicPr>
        <p:blipFill>
          <a:blip r:embed="rId14" cstate="print"/>
          <a:stretch>
            <a:fillRect/>
          </a:stretch>
        </p:blipFill>
        <p:spPr>
          <a:xfrm>
            <a:off x="6629400" y="5105400"/>
            <a:ext cx="533400" cy="533400"/>
          </a:xfrm>
          <a:prstGeom prst="rect">
            <a:avLst/>
          </a:prstGeom>
        </p:spPr>
      </p:pic>
      <p:pic>
        <p:nvPicPr>
          <p:cNvPr id="38" name="Picture 37" descr="sai.png"/>
          <p:cNvPicPr>
            <a:picLocks noChangeAspect="1"/>
          </p:cNvPicPr>
          <p:nvPr/>
        </p:nvPicPr>
        <p:blipFill>
          <a:blip r:embed="rId14" cstate="print"/>
          <a:stretch>
            <a:fillRect/>
          </a:stretch>
        </p:blipFill>
        <p:spPr>
          <a:xfrm>
            <a:off x="6629400" y="6019800"/>
            <a:ext cx="533400" cy="533400"/>
          </a:xfrm>
          <a:prstGeom prst="rect">
            <a:avLst/>
          </a:prstGeom>
        </p:spPr>
      </p:pic>
      <p:sp>
        <p:nvSpPr>
          <p:cNvPr id="39" name="5-Point Star 38">
            <a:hlinkClick r:id="rId15" action="ppaction://hlinksldjump"/>
          </p:cNvPr>
          <p:cNvSpPr/>
          <p:nvPr/>
        </p:nvSpPr>
        <p:spPr>
          <a:xfrm>
            <a:off x="9584266" y="5964620"/>
            <a:ext cx="762000" cy="6858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latin typeface="UTM Avo" panose="02040603050506020204" pitchFamily="18" charset="0"/>
            </a:endParaRPr>
          </a:p>
        </p:txBody>
      </p:sp>
      <p:pic>
        <p:nvPicPr>
          <p:cNvPr id="40" name="Picture 39" descr="43b282e5574b9381f3f2c3655d492a4e.png"/>
          <p:cNvPicPr>
            <a:picLocks noChangeAspect="1"/>
          </p:cNvPicPr>
          <p:nvPr/>
        </p:nvPicPr>
        <p:blipFill>
          <a:blip r:embed="rId16" cstate="print"/>
          <a:stretch>
            <a:fillRect/>
          </a:stretch>
        </p:blipFill>
        <p:spPr>
          <a:xfrm>
            <a:off x="1524000" y="3124200"/>
            <a:ext cx="685800" cy="685800"/>
          </a:xfrm>
          <a:prstGeom prst="rect">
            <a:avLst/>
          </a:prstGeom>
        </p:spPr>
      </p:pic>
      <p:pic>
        <p:nvPicPr>
          <p:cNvPr id="41" name="Picture 40" descr="43b282e5574b9381f3f2c3655d492a4e.png"/>
          <p:cNvPicPr>
            <a:picLocks noChangeAspect="1"/>
          </p:cNvPicPr>
          <p:nvPr/>
        </p:nvPicPr>
        <p:blipFill>
          <a:blip r:embed="rId16" cstate="print"/>
          <a:stretch>
            <a:fillRect/>
          </a:stretch>
        </p:blipFill>
        <p:spPr>
          <a:xfrm>
            <a:off x="1524000" y="5943600"/>
            <a:ext cx="685800" cy="685800"/>
          </a:xfrm>
          <a:prstGeom prst="rect">
            <a:avLst/>
          </a:prstGeom>
        </p:spPr>
      </p:pic>
      <p:pic>
        <p:nvPicPr>
          <p:cNvPr id="42" name="Picture 41" descr="43b282e5574b9381f3f2c3655d492a4e.png"/>
          <p:cNvPicPr>
            <a:picLocks noChangeAspect="1"/>
          </p:cNvPicPr>
          <p:nvPr/>
        </p:nvPicPr>
        <p:blipFill>
          <a:blip r:embed="rId16" cstate="print"/>
          <a:stretch>
            <a:fillRect/>
          </a:stretch>
        </p:blipFill>
        <p:spPr>
          <a:xfrm>
            <a:off x="1524000" y="5029200"/>
            <a:ext cx="685800" cy="685800"/>
          </a:xfrm>
          <a:prstGeom prst="rect">
            <a:avLst/>
          </a:prstGeom>
        </p:spPr>
      </p:pic>
      <p:pic>
        <p:nvPicPr>
          <p:cNvPr id="31" name="Picture 30" descr="43b282e5574b9381f3f2c3655d492a4e.png"/>
          <p:cNvPicPr>
            <a:picLocks noChangeAspect="1"/>
          </p:cNvPicPr>
          <p:nvPr/>
        </p:nvPicPr>
        <p:blipFill>
          <a:blip r:embed="rId16" cstate="print"/>
          <a:stretch>
            <a:fillRect/>
          </a:stretch>
        </p:blipFill>
        <p:spPr>
          <a:xfrm>
            <a:off x="1524000" y="4038600"/>
            <a:ext cx="685800" cy="685800"/>
          </a:xfrm>
          <a:prstGeom prst="rect">
            <a:avLst/>
          </a:prstGeom>
        </p:spPr>
      </p:pic>
      <p:pic>
        <p:nvPicPr>
          <p:cNvPr id="2" name="Picture 1" descr="Logo, company name&#10;&#10;Description automatically generated">
            <a:extLst>
              <a:ext uri="{FF2B5EF4-FFF2-40B4-BE49-F238E27FC236}">
                <a16:creationId xmlns:a16="http://schemas.microsoft.com/office/drawing/2014/main" id="{F6E39ED4-B99F-65DF-4284-7ED996417D12}"/>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0" y="0"/>
            <a:ext cx="1066800" cy="1190500"/>
          </a:xfrm>
          <a:prstGeom prst="rect">
            <a:avLst/>
          </a:prstGeom>
        </p:spPr>
      </p:pic>
      <p:sp>
        <p:nvSpPr>
          <p:cNvPr id="44" name="TextBox 43">
            <a:extLst>
              <a:ext uri="{FF2B5EF4-FFF2-40B4-BE49-F238E27FC236}">
                <a16:creationId xmlns:a16="http://schemas.microsoft.com/office/drawing/2014/main" id="{04513803-C2D4-40D8-8BC0-CC5B75BA96DB}"/>
              </a:ext>
            </a:extLst>
          </p:cNvPr>
          <p:cNvSpPr txBox="1"/>
          <p:nvPr/>
        </p:nvSpPr>
        <p:spPr>
          <a:xfrm>
            <a:off x="3166311" y="3378910"/>
            <a:ext cx="3276600" cy="523220"/>
          </a:xfrm>
          <a:prstGeom prst="rect">
            <a:avLst/>
          </a:prstGeom>
          <a:noFill/>
        </p:spPr>
        <p:txBody>
          <a:bodyPr wrap="square" rtlCol="0">
            <a:spAutoFit/>
          </a:bodyPr>
          <a:lstStyle/>
          <a:p>
            <a:r>
              <a:rPr lang="en-US" sz="2800">
                <a:solidFill>
                  <a:srgbClr val="002060"/>
                </a:solidFill>
                <a:latin typeface="UTM Avo" panose="02040603050506020204" pitchFamily="18" charset="0"/>
                <a:cs typeface="Times New Roman" pitchFamily="18" charset="0"/>
              </a:rPr>
              <a:t>Cây thân leo</a:t>
            </a:r>
            <a:endParaRPr lang="en-US" sz="2800" dirty="0">
              <a:solidFill>
                <a:srgbClr val="002060"/>
              </a:solidFill>
              <a:latin typeface="UTM Avo" panose="02040603050506020204" pitchFamily="18" charset="0"/>
              <a:cs typeface="Times New Roman" pitchFamily="18" charset="0"/>
            </a:endParaRPr>
          </a:p>
        </p:txBody>
      </p:sp>
      <p:pic>
        <p:nvPicPr>
          <p:cNvPr id="46" name="Am-thanh-dung-sai-chen-vao-powerpoint-www_tiengdong_com">
            <a:hlinkClick r:id="" action="ppaction://media"/>
            <a:extLst>
              <a:ext uri="{FF2B5EF4-FFF2-40B4-BE49-F238E27FC236}">
                <a16:creationId xmlns:a16="http://schemas.microsoft.com/office/drawing/2014/main" id="{807DB5D0-9B58-4F41-863C-1BF1CB462058}"/>
              </a:ext>
            </a:extLst>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3581400" y="7391400"/>
            <a:ext cx="828517" cy="828517"/>
          </a:xfrm>
          <a:prstGeom prst="rect">
            <a:avLst/>
          </a:prstGeom>
        </p:spPr>
      </p:pic>
      <p:sp>
        <p:nvSpPr>
          <p:cNvPr id="3" name="TextBox 2">
            <a:extLst>
              <a:ext uri="{FF2B5EF4-FFF2-40B4-BE49-F238E27FC236}">
                <a16:creationId xmlns:a16="http://schemas.microsoft.com/office/drawing/2014/main" id="{4808C472-A763-009C-1B73-E630BE19ED58}"/>
              </a:ext>
            </a:extLst>
          </p:cNvPr>
          <p:cNvSpPr txBox="1"/>
          <p:nvPr/>
        </p:nvSpPr>
        <p:spPr>
          <a:xfrm>
            <a:off x="3276600" y="4191000"/>
            <a:ext cx="2819400" cy="523220"/>
          </a:xfrm>
          <a:prstGeom prst="rect">
            <a:avLst/>
          </a:prstGeom>
          <a:noFill/>
        </p:spPr>
        <p:txBody>
          <a:bodyPr wrap="square" rtlCol="0">
            <a:spAutoFit/>
          </a:bodyPr>
          <a:lstStyle/>
          <a:p>
            <a:r>
              <a:rPr lang="en-US" sz="2800" dirty="0" err="1">
                <a:solidFill>
                  <a:srgbClr val="002060"/>
                </a:solidFill>
                <a:latin typeface="UTM Avo" panose="02040603050506020204" pitchFamily="18" charset="0"/>
                <a:cs typeface="Times New Roman" pitchFamily="18" charset="0"/>
              </a:rPr>
              <a:t>Cây</a:t>
            </a:r>
            <a:r>
              <a:rPr lang="en-US" sz="2800" dirty="0">
                <a:solidFill>
                  <a:srgbClr val="002060"/>
                </a:solidFill>
                <a:latin typeface="UTM Avo" panose="02040603050506020204" pitchFamily="18" charset="0"/>
                <a:cs typeface="Times New Roman" pitchFamily="18" charset="0"/>
              </a:rPr>
              <a:t> </a:t>
            </a:r>
            <a:r>
              <a:rPr lang="en-US" sz="2800" dirty="0" err="1">
                <a:solidFill>
                  <a:srgbClr val="002060"/>
                </a:solidFill>
                <a:latin typeface="UTM Avo" panose="02040603050506020204" pitchFamily="18" charset="0"/>
                <a:cs typeface="Times New Roman" pitchFamily="18" charset="0"/>
              </a:rPr>
              <a:t>thân</a:t>
            </a:r>
            <a:r>
              <a:rPr lang="en-US" sz="2800" dirty="0">
                <a:solidFill>
                  <a:srgbClr val="002060"/>
                </a:solidFill>
                <a:latin typeface="UTM Avo" panose="02040603050506020204" pitchFamily="18" charset="0"/>
                <a:cs typeface="Times New Roman" pitchFamily="18" charset="0"/>
              </a:rPr>
              <a:t> </a:t>
            </a:r>
            <a:r>
              <a:rPr lang="en-US" sz="2800" dirty="0" err="1">
                <a:solidFill>
                  <a:srgbClr val="002060"/>
                </a:solidFill>
                <a:latin typeface="UTM Avo" panose="02040603050506020204" pitchFamily="18" charset="0"/>
                <a:cs typeface="Times New Roman" pitchFamily="18" charset="0"/>
              </a:rPr>
              <a:t>thảo</a:t>
            </a:r>
            <a:endParaRPr lang="en-US" sz="2800" dirty="0">
              <a:solidFill>
                <a:srgbClr val="002060"/>
              </a:solidFill>
              <a:latin typeface="UTM Avo" panose="02040603050506020204" pitchFamily="18" charset="0"/>
              <a:cs typeface="Times New Roman" pitchFamily="18" charset="0"/>
            </a:endParaRPr>
          </a:p>
        </p:txBody>
      </p:sp>
      <p:sp>
        <p:nvSpPr>
          <p:cNvPr id="4" name="TextBox 3">
            <a:extLst>
              <a:ext uri="{FF2B5EF4-FFF2-40B4-BE49-F238E27FC236}">
                <a16:creationId xmlns:a16="http://schemas.microsoft.com/office/drawing/2014/main" id="{6208A929-628B-5436-B3D8-5419B14838D0}"/>
              </a:ext>
            </a:extLst>
          </p:cNvPr>
          <p:cNvSpPr txBox="1"/>
          <p:nvPr/>
        </p:nvSpPr>
        <p:spPr>
          <a:xfrm>
            <a:off x="3237021" y="6029980"/>
            <a:ext cx="2819400" cy="523220"/>
          </a:xfrm>
          <a:prstGeom prst="rect">
            <a:avLst/>
          </a:prstGeom>
          <a:noFill/>
        </p:spPr>
        <p:txBody>
          <a:bodyPr wrap="square" rtlCol="0">
            <a:spAutoFit/>
          </a:bodyPr>
          <a:lstStyle/>
          <a:p>
            <a:r>
              <a:rPr lang="en-US" sz="2800" dirty="0" err="1">
                <a:solidFill>
                  <a:srgbClr val="002060"/>
                </a:solidFill>
                <a:latin typeface="UTM Avo" panose="02040603050506020204" pitchFamily="18" charset="0"/>
                <a:cs typeface="Times New Roman" pitchFamily="18" charset="0"/>
              </a:rPr>
              <a:t>Cây</a:t>
            </a:r>
            <a:r>
              <a:rPr lang="en-US" sz="2800" dirty="0">
                <a:solidFill>
                  <a:srgbClr val="002060"/>
                </a:solidFill>
                <a:latin typeface="UTM Avo" panose="02040603050506020204" pitchFamily="18" charset="0"/>
                <a:cs typeface="Times New Roman" pitchFamily="18" charset="0"/>
              </a:rPr>
              <a:t> </a:t>
            </a:r>
            <a:r>
              <a:rPr lang="en-US" sz="2800" dirty="0" err="1">
                <a:solidFill>
                  <a:srgbClr val="002060"/>
                </a:solidFill>
                <a:latin typeface="UTM Avo" panose="02040603050506020204" pitchFamily="18" charset="0"/>
                <a:cs typeface="Times New Roman" pitchFamily="18" charset="0"/>
              </a:rPr>
              <a:t>thân</a:t>
            </a:r>
            <a:r>
              <a:rPr lang="en-US" sz="2800" dirty="0">
                <a:solidFill>
                  <a:srgbClr val="002060"/>
                </a:solidFill>
                <a:latin typeface="UTM Avo" panose="02040603050506020204" pitchFamily="18" charset="0"/>
                <a:cs typeface="Times New Roman" pitchFamily="18" charset="0"/>
              </a:rPr>
              <a:t> </a:t>
            </a:r>
            <a:r>
              <a:rPr lang="en-US" sz="2800" dirty="0" err="1">
                <a:solidFill>
                  <a:srgbClr val="002060"/>
                </a:solidFill>
                <a:latin typeface="UTM Avo" panose="02040603050506020204" pitchFamily="18" charset="0"/>
                <a:cs typeface="Times New Roman" pitchFamily="18" charset="0"/>
              </a:rPr>
              <a:t>bò</a:t>
            </a:r>
            <a:endParaRPr lang="en-US" sz="2800" dirty="0">
              <a:solidFill>
                <a:srgbClr val="002060"/>
              </a:solidFill>
              <a:latin typeface="UTM Avo" panose="02040603050506020204" pitchFamily="18" charset="0"/>
              <a:cs typeface="Times New Roman" pitchFamily="18" charset="0"/>
            </a:endParaRPr>
          </a:p>
        </p:txBody>
      </p:sp>
      <p:sp>
        <p:nvSpPr>
          <p:cNvPr id="5" name="TextBox 4">
            <a:extLst>
              <a:ext uri="{FF2B5EF4-FFF2-40B4-BE49-F238E27FC236}">
                <a16:creationId xmlns:a16="http://schemas.microsoft.com/office/drawing/2014/main" id="{94416ED0-2BE1-8902-D3E0-4B704A3A82B2}"/>
              </a:ext>
            </a:extLst>
          </p:cNvPr>
          <p:cNvSpPr txBox="1"/>
          <p:nvPr/>
        </p:nvSpPr>
        <p:spPr>
          <a:xfrm>
            <a:off x="3238500" y="5129380"/>
            <a:ext cx="2819400" cy="523220"/>
          </a:xfrm>
          <a:prstGeom prst="rect">
            <a:avLst/>
          </a:prstGeom>
          <a:noFill/>
        </p:spPr>
        <p:txBody>
          <a:bodyPr wrap="square" rtlCol="0">
            <a:spAutoFit/>
          </a:bodyPr>
          <a:lstStyle/>
          <a:p>
            <a:r>
              <a:rPr lang="en-US" sz="2800" dirty="0" err="1">
                <a:solidFill>
                  <a:srgbClr val="002060"/>
                </a:solidFill>
                <a:latin typeface="UTM Avo" panose="02040603050506020204" pitchFamily="18" charset="0"/>
                <a:cs typeface="Times New Roman" pitchFamily="18" charset="0"/>
              </a:rPr>
              <a:t>Cây</a:t>
            </a:r>
            <a:r>
              <a:rPr lang="en-US" sz="2800" dirty="0">
                <a:solidFill>
                  <a:srgbClr val="002060"/>
                </a:solidFill>
                <a:latin typeface="UTM Avo" panose="02040603050506020204" pitchFamily="18" charset="0"/>
                <a:cs typeface="Times New Roman" pitchFamily="18" charset="0"/>
              </a:rPr>
              <a:t> </a:t>
            </a:r>
            <a:r>
              <a:rPr lang="en-US" sz="2800" dirty="0" err="1">
                <a:solidFill>
                  <a:srgbClr val="002060"/>
                </a:solidFill>
                <a:latin typeface="UTM Avo" panose="02040603050506020204" pitchFamily="18" charset="0"/>
                <a:cs typeface="Times New Roman" pitchFamily="18" charset="0"/>
              </a:rPr>
              <a:t>thân</a:t>
            </a:r>
            <a:r>
              <a:rPr lang="en-US" sz="2800" dirty="0">
                <a:solidFill>
                  <a:srgbClr val="002060"/>
                </a:solidFill>
                <a:latin typeface="UTM Avo" panose="02040603050506020204" pitchFamily="18" charset="0"/>
                <a:cs typeface="Times New Roman" pitchFamily="18" charset="0"/>
              </a:rPr>
              <a:t> </a:t>
            </a:r>
            <a:r>
              <a:rPr lang="en-US" sz="2800" dirty="0" err="1">
                <a:solidFill>
                  <a:srgbClr val="002060"/>
                </a:solidFill>
                <a:latin typeface="UTM Avo" panose="02040603050506020204" pitchFamily="18" charset="0"/>
                <a:cs typeface="Times New Roman" pitchFamily="18" charset="0"/>
              </a:rPr>
              <a:t>gỗ</a:t>
            </a:r>
            <a:r>
              <a:rPr lang="en-US" sz="2800" dirty="0">
                <a:solidFill>
                  <a:srgbClr val="002060"/>
                </a:solidFill>
                <a:latin typeface="UTM Avo" panose="02040603050506020204" pitchFamily="18" charset="0"/>
                <a:cs typeface="Times New Roman" pitchFamily="18" charset="0"/>
              </a:rPr>
              <a:t> </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childTnLst>
                                </p:cTn>
                              </p:par>
                              <p:par>
                                <p:cTn id="7" presetID="10" presetClass="entr" presetSubtype="0" fill="hold" grpId="1" nodeType="withEffect">
                                  <p:stCondLst>
                                    <p:cond delay="0"/>
                                  </p:stCondLst>
                                  <p:childTnLst>
                                    <p:set>
                                      <p:cBhvr>
                                        <p:cTn id="8" dur="1" fill="hold">
                                          <p:stCondLst>
                                            <p:cond delay="0"/>
                                          </p:stCondLst>
                                        </p:cTn>
                                        <p:tgtEl>
                                          <p:spTgt spid="29"/>
                                        </p:tgtEl>
                                        <p:attrNameLst>
                                          <p:attrName>style.visibility</p:attrName>
                                        </p:attrNameLst>
                                      </p:cBhvr>
                                      <p:to>
                                        <p:strVal val="visible"/>
                                      </p:to>
                                    </p:set>
                                    <p:animEffect transition="in" filter="fade">
                                      <p:cBhvr>
                                        <p:cTn id="9" dur="500"/>
                                        <p:tgtEl>
                                          <p:spTgt spid="29"/>
                                        </p:tgtEl>
                                      </p:cBhvr>
                                    </p:animEffect>
                                  </p:childTnLst>
                                </p:cTn>
                              </p:par>
                              <p:par>
                                <p:cTn id="10" presetID="16" presetClass="entr" presetSubtype="26" fill="hold" grpId="0" nodeType="with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barn(inHorizontal)">
                                      <p:cBhvr>
                                        <p:cTn id="12" dur="500"/>
                                        <p:tgtEl>
                                          <p:spTgt spid="29"/>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barn(inVertical)">
                                      <p:cBhvr>
                                        <p:cTn id="21" dur="500"/>
                                        <p:tgtEl>
                                          <p:spTgt spid="5"/>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44"/>
                                        </p:tgtEl>
                                        <p:attrNameLst>
                                          <p:attrName>style.visibility</p:attrName>
                                        </p:attrNameLst>
                                      </p:cBhvr>
                                      <p:to>
                                        <p:strVal val="visible"/>
                                      </p:to>
                                    </p:set>
                                    <p:animEffect transition="in" filter="barn(inVertical)">
                                      <p:cBhvr>
                                        <p:cTn id="24" dur="500"/>
                                        <p:tgtEl>
                                          <p:spTgt spid="44"/>
                                        </p:tgtEl>
                                      </p:cBhvr>
                                    </p:animEffect>
                                  </p:childTnLst>
                                </p:cTn>
                              </p:par>
                            </p:childTnLst>
                          </p:cTn>
                        </p:par>
                      </p:childTnLst>
                    </p:cTn>
                  </p:par>
                  <p:par>
                    <p:cTn id="25" fill="hold">
                      <p:stCondLst>
                        <p:cond delay="indefinite"/>
                      </p:stCondLst>
                      <p:childTnLst>
                        <p:par>
                          <p:cTn id="26" fill="hold">
                            <p:stCondLst>
                              <p:cond delay="0"/>
                            </p:stCondLst>
                            <p:childTnLst>
                              <p:par>
                                <p:cTn id="27" presetID="8" presetClass="emph" presetSubtype="0" fill="hold" nodeType="clickEffect">
                                  <p:stCondLst>
                                    <p:cond delay="0"/>
                                  </p:stCondLst>
                                  <p:childTnLst>
                                    <p:animRot by="-21600000">
                                      <p:cBhvr>
                                        <p:cTn id="28" dur="15000" fill="hold"/>
                                        <p:tgtEl>
                                          <p:spTgt spid="25"/>
                                        </p:tgtEl>
                                        <p:attrNameLst>
                                          <p:attrName>r</p:attrName>
                                        </p:attrNameLst>
                                      </p:cBhvr>
                                    </p:animRot>
                                  </p:childTnLst>
                                </p:cTn>
                              </p:par>
                            </p:childTnLst>
                          </p:cTn>
                        </p:par>
                        <p:par>
                          <p:cTn id="29" fill="hold">
                            <p:stCondLst>
                              <p:cond delay="15000"/>
                            </p:stCondLst>
                            <p:childTnLst>
                              <p:par>
                                <p:cTn id="30" presetID="1" presetClass="entr" presetSubtype="0" fill="hold" grpId="0" nodeType="afterEffect">
                                  <p:stCondLst>
                                    <p:cond delay="0"/>
                                  </p:stCondLst>
                                  <p:childTnLst>
                                    <p:set>
                                      <p:cBhvr>
                                        <p:cTn id="31"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30"/>
                                            </p:cond>
                                          </p:stCondLst>
                                          <p:endCondLst>
                                            <p:cond evt="onStopAudio" delay="0">
                                              <p:tgtEl>
                                                <p:sldTgt/>
                                              </p:tgtEl>
                                            </p:cond>
                                          </p:endCondLst>
                                        </p:cTn>
                                        <p:tgtEl>
                                          <p:sndTgt r:embed="rId5" name="bomb.wav"/>
                                        </p:tgtEl>
                                      </p:cMediaNode>
                                    </p:audio>
                                  </p:subTnLst>
                                </p:cTn>
                              </p:par>
                              <p:par>
                                <p:cTn id="32" presetID="1" presetClass="entr" presetSubtype="0" fill="hold" nodeType="withEffect">
                                  <p:stCondLst>
                                    <p:cond delay="0"/>
                                  </p:stCondLst>
                                  <p:childTnLst>
                                    <p:set>
                                      <p:cBhvr>
                                        <p:cTn id="33"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4" restart="whenNotActive" fill="hold" evtFilter="cancelBubble" nodeType="interactiveSeq">
                <p:stCondLst>
                  <p:cond evt="onClick" delay="0">
                    <p:tgtEl>
                      <p:spTgt spid="14"/>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clickEffect">
                                  <p:stCondLst>
                                    <p:cond delay="0"/>
                                  </p:stCondLst>
                                  <p:childTnLst>
                                    <p:animClr clrSpc="rgb" dir="cw">
                                      <p:cBhvr>
                                        <p:cTn id="38" dur="2000" fill="hold"/>
                                        <p:tgtEl>
                                          <p:spTgt spid="7"/>
                                        </p:tgtEl>
                                        <p:attrNameLst>
                                          <p:attrName>fillcolor</p:attrName>
                                        </p:attrNameLst>
                                      </p:cBhvr>
                                      <p:to>
                                        <a:srgbClr val="00B050"/>
                                      </p:to>
                                    </p:animClr>
                                    <p:set>
                                      <p:cBhvr>
                                        <p:cTn id="39" dur="2000" fill="hold"/>
                                        <p:tgtEl>
                                          <p:spTgt spid="7"/>
                                        </p:tgtEl>
                                        <p:attrNameLst>
                                          <p:attrName>fill.type</p:attrName>
                                        </p:attrNameLst>
                                      </p:cBhvr>
                                      <p:to>
                                        <p:strVal val="solid"/>
                                      </p:to>
                                    </p:set>
                                    <p:set>
                                      <p:cBhvr>
                                        <p:cTn id="40" dur="2000" fill="hold"/>
                                        <p:tgtEl>
                                          <p:spTgt spid="7"/>
                                        </p:tgtEl>
                                        <p:attrNameLst>
                                          <p:attrName>fill.on</p:attrName>
                                        </p:attrNameLst>
                                      </p:cBhvr>
                                      <p:to>
                                        <p:strVal val="true"/>
                                      </p:to>
                                    </p:set>
                                  </p:childTnLst>
                                  <p:subTnLst>
                                    <p:audio>
                                      <p:cMediaNode>
                                        <p:cTn display="0" masterRel="sameClick">
                                          <p:stCondLst>
                                            <p:cond evt="begin" delay="0">
                                              <p:tn val="37"/>
                                            </p:cond>
                                          </p:stCondLst>
                                          <p:endCondLst>
                                            <p:cond evt="onStopAudio" delay="0">
                                              <p:tgtEl>
                                                <p:sldTgt/>
                                              </p:tgtEl>
                                            </p:cond>
                                          </p:endCondLst>
                                        </p:cTn>
                                        <p:tgtEl>
                                          <p:sndTgt r:embed="rId6" name="applause.wav"/>
                                        </p:tgtEl>
                                      </p:cMediaNode>
                                    </p:audio>
                                  </p:subTnLst>
                                </p:cTn>
                              </p:par>
                            </p:childTnLst>
                          </p:cTn>
                        </p:par>
                        <p:par>
                          <p:cTn id="41" fill="hold">
                            <p:stCondLst>
                              <p:cond delay="2000"/>
                            </p:stCondLst>
                            <p:childTnLst>
                              <p:par>
                                <p:cTn id="42" presetID="1" presetClass="mediacall" presetSubtype="0" fill="hold" nodeType="afterEffect">
                                  <p:stCondLst>
                                    <p:cond delay="0"/>
                                  </p:stCondLst>
                                  <p:childTnLst>
                                    <p:cmd type="call" cmd="playFrom(0.0)">
                                      <p:cBhvr>
                                        <p:cTn id="43" dur="1" fill="hold"/>
                                        <p:tgtEl>
                                          <p:spTgt spid="46"/>
                                        </p:tgtEl>
                                      </p:cBhvr>
                                    </p:cmd>
                                  </p:childTnLst>
                                </p:cTn>
                              </p:par>
                              <p:par>
                                <p:cTn id="44" presetID="1" presetClass="entr" presetSubtype="0" fill="hold" nodeType="withEffect">
                                  <p:stCondLst>
                                    <p:cond delay="0"/>
                                  </p:stCondLst>
                                  <p:childTnLst>
                                    <p:set>
                                      <p:cBhvr>
                                        <p:cTn id="45" dur="1" fill="hold">
                                          <p:stCondLst>
                                            <p:cond delay="0"/>
                                          </p:stCondLst>
                                        </p:cTn>
                                        <p:tgtEl>
                                          <p:spTgt spid="35"/>
                                        </p:tgtEl>
                                        <p:attrNameLst>
                                          <p:attrName>style.visibility</p:attrName>
                                        </p:attrNameLst>
                                      </p:cBhvr>
                                      <p:to>
                                        <p:strVal val="visible"/>
                                      </p:to>
                                    </p:set>
                                  </p:childTnLst>
                                </p:cTn>
                              </p:par>
                            </p:childTnLst>
                          </p:cTn>
                        </p:par>
                      </p:childTnLst>
                    </p:cTn>
                  </p:par>
                </p:childTnLst>
              </p:cTn>
              <p:nextCondLst>
                <p:cond evt="onClick" delay="0">
                  <p:tgtEl>
                    <p:spTgt spid="14"/>
                  </p:tgtEl>
                </p:cond>
              </p:nextCondLst>
            </p:seq>
            <p:seq concurrent="1" nextAc="seek">
              <p:cTn id="46" restart="whenNotActive" fill="hold" evtFilter="cancelBubble" nodeType="interactiveSeq">
                <p:stCondLst>
                  <p:cond evt="onClick" delay="0">
                    <p:tgtEl>
                      <p:spTgt spid="17"/>
                    </p:tgtEl>
                  </p:cond>
                </p:stCondLst>
                <p:endSync evt="end" delay="0">
                  <p:rtn val="all"/>
                </p:endSync>
                <p:childTnLst>
                  <p:par>
                    <p:cTn id="47" fill="hold">
                      <p:stCondLst>
                        <p:cond delay="indefinite"/>
                      </p:stCondLst>
                      <p:childTnLst>
                        <p:par>
                          <p:cTn id="48" fill="hold">
                            <p:stCondLst>
                              <p:cond delay="0"/>
                            </p:stCondLst>
                            <p:childTnLst>
                              <p:par>
                                <p:cTn id="49" presetID="1" presetClass="emph" presetSubtype="2" fill="hold" nodeType="clickEffect">
                                  <p:stCondLst>
                                    <p:cond delay="0"/>
                                  </p:stCondLst>
                                  <p:childTnLst>
                                    <p:animClr clrSpc="rgb" dir="cw">
                                      <p:cBhvr>
                                        <p:cTn id="50" dur="2000" fill="hold"/>
                                        <p:tgtEl>
                                          <p:spTgt spid="12"/>
                                        </p:tgtEl>
                                        <p:attrNameLst>
                                          <p:attrName>fillcolor</p:attrName>
                                        </p:attrNameLst>
                                      </p:cBhvr>
                                      <p:to>
                                        <a:schemeClr val="accent2"/>
                                      </p:to>
                                    </p:animClr>
                                    <p:set>
                                      <p:cBhvr>
                                        <p:cTn id="51" dur="2000" fill="hold"/>
                                        <p:tgtEl>
                                          <p:spTgt spid="12"/>
                                        </p:tgtEl>
                                        <p:attrNameLst>
                                          <p:attrName>fill.type</p:attrName>
                                        </p:attrNameLst>
                                      </p:cBhvr>
                                      <p:to>
                                        <p:strVal val="solid"/>
                                      </p:to>
                                    </p:set>
                                    <p:set>
                                      <p:cBhvr>
                                        <p:cTn id="52" dur="2000" fill="hold"/>
                                        <p:tgtEl>
                                          <p:spTgt spid="12"/>
                                        </p:tgtEl>
                                        <p:attrNameLst>
                                          <p:attrName>fill.on</p:attrName>
                                        </p:attrNameLst>
                                      </p:cBhvr>
                                      <p:to>
                                        <p:strVal val="true"/>
                                      </p:to>
                                    </p:set>
                                  </p:childTnLst>
                                  <p:subTnLst>
                                    <p:audio>
                                      <p:cMediaNode>
                                        <p:cTn display="0" masterRel="sameClick">
                                          <p:stCondLst>
                                            <p:cond evt="begin" delay="0">
                                              <p:tn val="49"/>
                                            </p:cond>
                                          </p:stCondLst>
                                          <p:endCondLst>
                                            <p:cond evt="onStopAudio" delay="0">
                                              <p:tgtEl>
                                                <p:sldTgt/>
                                              </p:tgtEl>
                                            </p:cond>
                                          </p:endCondLst>
                                        </p:cTn>
                                        <p:tgtEl>
                                          <p:sndTgt r:embed="rId7" name="sai-1.wav"/>
                                        </p:tgtEl>
                                      </p:cMediaNode>
                                    </p:audio>
                                  </p:subTnLst>
                                </p:cTn>
                              </p:par>
                              <p:par>
                                <p:cTn id="53" presetID="1" presetClass="entr" presetSubtype="0" fill="hold" nodeType="withEffect">
                                  <p:stCondLst>
                                    <p:cond delay="0"/>
                                  </p:stCondLst>
                                  <p:childTnLst>
                                    <p:set>
                                      <p:cBhvr>
                                        <p:cTn id="54" dur="1" fill="hold">
                                          <p:stCondLst>
                                            <p:cond delay="0"/>
                                          </p:stCondLst>
                                        </p:cTn>
                                        <p:tgtEl>
                                          <p:spTgt spid="36"/>
                                        </p:tgtEl>
                                        <p:attrNameLst>
                                          <p:attrName>style.visibility</p:attrName>
                                        </p:attrNameLst>
                                      </p:cBhvr>
                                      <p:to>
                                        <p:strVal val="visible"/>
                                      </p:to>
                                    </p:set>
                                  </p:childTnLst>
                                </p:cTn>
                              </p:par>
                            </p:childTnLst>
                          </p:cTn>
                        </p:par>
                      </p:childTnLst>
                    </p:cTn>
                  </p:par>
                </p:childTnLst>
              </p:cTn>
              <p:nextCondLst>
                <p:cond evt="onClick" delay="0">
                  <p:tgtEl>
                    <p:spTgt spid="17"/>
                  </p:tgtEl>
                </p:cond>
              </p:nextCondLst>
            </p:seq>
            <p:seq concurrent="1" nextAc="seek">
              <p:cTn id="55" restart="whenNotActive" fill="hold" evtFilter="cancelBubble" nodeType="interactiveSeq">
                <p:stCondLst>
                  <p:cond evt="onClick" delay="0">
                    <p:tgtEl>
                      <p:spTgt spid="16"/>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clickEffect">
                                  <p:stCondLst>
                                    <p:cond delay="0"/>
                                  </p:stCondLst>
                                  <p:childTnLst>
                                    <p:animClr clrSpc="rgb" dir="cw">
                                      <p:cBhvr>
                                        <p:cTn id="59" dur="2000" fill="hold"/>
                                        <p:tgtEl>
                                          <p:spTgt spid="11"/>
                                        </p:tgtEl>
                                        <p:attrNameLst>
                                          <p:attrName>fillcolor</p:attrName>
                                        </p:attrNameLst>
                                      </p:cBhvr>
                                      <p:to>
                                        <a:schemeClr val="accent2"/>
                                      </p:to>
                                    </p:animClr>
                                    <p:set>
                                      <p:cBhvr>
                                        <p:cTn id="60" dur="2000" fill="hold"/>
                                        <p:tgtEl>
                                          <p:spTgt spid="11"/>
                                        </p:tgtEl>
                                        <p:attrNameLst>
                                          <p:attrName>fill.type</p:attrName>
                                        </p:attrNameLst>
                                      </p:cBhvr>
                                      <p:to>
                                        <p:strVal val="solid"/>
                                      </p:to>
                                    </p:set>
                                    <p:set>
                                      <p:cBhvr>
                                        <p:cTn id="61" dur="2000" fill="hold"/>
                                        <p:tgtEl>
                                          <p:spTgt spid="11"/>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7" name="sai-1.wav"/>
                                        </p:tgtEl>
                                      </p:cMediaNode>
                                    </p:audio>
                                  </p:subTnLst>
                                </p:cTn>
                              </p:par>
                              <p:par>
                                <p:cTn id="62" presetID="1" presetClass="entr" presetSubtype="0" fill="hold" nodeType="withEffect">
                                  <p:stCondLst>
                                    <p:cond delay="0"/>
                                  </p:stCondLst>
                                  <p:childTnLst>
                                    <p:set>
                                      <p:cBhvr>
                                        <p:cTn id="63" dur="1" fill="hold">
                                          <p:stCondLst>
                                            <p:cond delay="0"/>
                                          </p:stCondLst>
                                        </p:cTn>
                                        <p:tgtEl>
                                          <p:spTgt spid="37"/>
                                        </p:tgtEl>
                                        <p:attrNameLst>
                                          <p:attrName>style.visibility</p:attrName>
                                        </p:attrNameLst>
                                      </p:cBhvr>
                                      <p:to>
                                        <p:strVal val="visible"/>
                                      </p:to>
                                    </p:set>
                                  </p:childTnLst>
                                </p:cTn>
                              </p:par>
                            </p:childTnLst>
                          </p:cTn>
                        </p:par>
                      </p:childTnLst>
                    </p:cTn>
                  </p:par>
                </p:childTnLst>
              </p:cTn>
              <p:nextCondLst>
                <p:cond evt="onClick" delay="0">
                  <p:tgtEl>
                    <p:spTgt spid="16"/>
                  </p:tgtEl>
                </p:cond>
              </p:nextCondLst>
            </p:seq>
            <p:seq concurrent="1" nextAc="seek">
              <p:cTn id="64" restart="whenNotActive" fill="hold" evtFilter="cancelBubble" nodeType="interactiveSeq">
                <p:stCondLst>
                  <p:cond evt="onClick" delay="0">
                    <p:tgtEl>
                      <p:spTgt spid="15"/>
                    </p:tgtEl>
                  </p:cond>
                </p:stCondLst>
                <p:endSync evt="end" delay="0">
                  <p:rtn val="all"/>
                </p:endSync>
                <p:childTnLst>
                  <p:par>
                    <p:cTn id="65" fill="hold">
                      <p:stCondLst>
                        <p:cond delay="0"/>
                      </p:stCondLst>
                      <p:childTnLst>
                        <p:par>
                          <p:cTn id="66" fill="hold">
                            <p:stCondLst>
                              <p:cond delay="0"/>
                            </p:stCondLst>
                            <p:childTnLst>
                              <p:par>
                                <p:cTn id="67" presetID="1" presetClass="emph" presetSubtype="2" fill="hold" nodeType="clickEffect">
                                  <p:stCondLst>
                                    <p:cond delay="0"/>
                                  </p:stCondLst>
                                  <p:childTnLst>
                                    <p:animClr clrSpc="rgb" dir="cw">
                                      <p:cBhvr>
                                        <p:cTn id="68" dur="2000" fill="hold"/>
                                        <p:tgtEl>
                                          <p:spTgt spid="13"/>
                                        </p:tgtEl>
                                        <p:attrNameLst>
                                          <p:attrName>fillcolor</p:attrName>
                                        </p:attrNameLst>
                                      </p:cBhvr>
                                      <p:to>
                                        <a:schemeClr val="accent2"/>
                                      </p:to>
                                    </p:animClr>
                                    <p:set>
                                      <p:cBhvr>
                                        <p:cTn id="69" dur="2000" fill="hold"/>
                                        <p:tgtEl>
                                          <p:spTgt spid="13"/>
                                        </p:tgtEl>
                                        <p:attrNameLst>
                                          <p:attrName>fill.type</p:attrName>
                                        </p:attrNameLst>
                                      </p:cBhvr>
                                      <p:to>
                                        <p:strVal val="solid"/>
                                      </p:to>
                                    </p:set>
                                    <p:set>
                                      <p:cBhvr>
                                        <p:cTn id="70" dur="2000" fill="hold"/>
                                        <p:tgtEl>
                                          <p:spTgt spid="13"/>
                                        </p:tgtEl>
                                        <p:attrNameLst>
                                          <p:attrName>fill.on</p:attrName>
                                        </p:attrNameLst>
                                      </p:cBhvr>
                                      <p:to>
                                        <p:strVal val="true"/>
                                      </p:to>
                                    </p:set>
                                  </p:childTnLst>
                                  <p:subTnLst>
                                    <p:audio>
                                      <p:cMediaNode>
                                        <p:cTn display="0" masterRel="sameClick">
                                          <p:stCondLst>
                                            <p:cond evt="begin" delay="0">
                                              <p:tn val="67"/>
                                            </p:cond>
                                          </p:stCondLst>
                                          <p:endCondLst>
                                            <p:cond evt="onStopAudio" delay="0">
                                              <p:tgtEl>
                                                <p:sldTgt/>
                                              </p:tgtEl>
                                            </p:cond>
                                          </p:endCondLst>
                                        </p:cTn>
                                        <p:tgtEl>
                                          <p:sndTgt r:embed="rId7" name="sai-1.wav"/>
                                        </p:tgtEl>
                                      </p:cMediaNode>
                                    </p:audio>
                                  </p:subTnLst>
                                </p:cTn>
                              </p:par>
                              <p:par>
                                <p:cTn id="71" presetID="1" presetClass="entr" presetSubtype="0" fill="hold" nodeType="withEffect">
                                  <p:stCondLst>
                                    <p:cond delay="0"/>
                                  </p:stCondLst>
                                  <p:childTnLst>
                                    <p:set>
                                      <p:cBhvr>
                                        <p:cTn id="72" dur="1" fill="hold">
                                          <p:stCondLst>
                                            <p:cond delay="0"/>
                                          </p:stCondLst>
                                        </p:cTn>
                                        <p:tgtEl>
                                          <p:spTgt spid="38"/>
                                        </p:tgtEl>
                                        <p:attrNameLst>
                                          <p:attrName>style.visibility</p:attrName>
                                        </p:attrNameLst>
                                      </p:cBhvr>
                                      <p:to>
                                        <p:strVal val="visible"/>
                                      </p:to>
                                    </p:set>
                                  </p:childTnLst>
                                </p:cTn>
                              </p:par>
                            </p:childTnLst>
                          </p:cTn>
                        </p:par>
                      </p:childTnLst>
                    </p:cTn>
                  </p:par>
                </p:childTnLst>
              </p:cTn>
              <p:nextCondLst>
                <p:cond evt="onClick" delay="0">
                  <p:tgtEl>
                    <p:spTgt spid="15"/>
                  </p:tgtEl>
                </p:cond>
              </p:nextCondLst>
            </p:seq>
            <p:audio>
              <p:cMediaNode vol="80000" numSld="999" showWhenStopped="0">
                <p:cTn id="73" repeatCount="indefinite" fill="hold" display="0">
                  <p:stCondLst>
                    <p:cond delay="indefinite"/>
                  </p:stCondLst>
                  <p:endCondLst>
                    <p:cond evt="onStopAudio" delay="0">
                      <p:tgtEl>
                        <p:sldTgt/>
                      </p:tgtEl>
                    </p:cond>
                  </p:endCondLst>
                </p:cTn>
                <p:tgtEl>
                  <p:spTgt spid="46"/>
                </p:tgtEl>
              </p:cMediaNode>
            </p:audio>
          </p:childTnLst>
        </p:cTn>
      </p:par>
    </p:tnLst>
    <p:bldLst>
      <p:bldP spid="26" grpId="0" animBg="1"/>
      <p:bldP spid="29" grpId="0"/>
      <p:bldP spid="29" grpId="1"/>
      <p:bldP spid="44" grpId="0"/>
      <p:bldP spid="3" grpId="0"/>
      <p:bldP spid="4" grpId="0"/>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lum/>
          </a:blip>
          <a:srcRect/>
          <a:stretch>
            <a:fillRect t="-10000"/>
          </a:stretch>
        </a:blipFill>
        <a:effectLst/>
      </p:bgPr>
    </p:bg>
    <p:spTree>
      <p:nvGrpSpPr>
        <p:cNvPr id="1" name="Shape 414"/>
        <p:cNvGrpSpPr/>
        <p:nvPr/>
      </p:nvGrpSpPr>
      <p:grpSpPr>
        <a:xfrm>
          <a:off x="0" y="0"/>
          <a:ext cx="0" cy="0"/>
          <a:chOff x="0" y="0"/>
          <a:chExt cx="0" cy="0"/>
        </a:xfrm>
      </p:grpSpPr>
      <p:sp>
        <p:nvSpPr>
          <p:cNvPr id="415" name="Google Shape;415;p37"/>
          <p:cNvSpPr/>
          <p:nvPr/>
        </p:nvSpPr>
        <p:spPr>
          <a:xfrm>
            <a:off x="6614160" y="3429000"/>
            <a:ext cx="5562600" cy="3429000"/>
          </a:xfrm>
          <a:prstGeom prst="rect">
            <a:avLst/>
          </a:prstGeom>
          <a:solidFill>
            <a:srgbClr val="FFFAF7"/>
          </a:solidFill>
          <a:ln w="25400" cap="flat" cmpd="sng">
            <a:solidFill>
              <a:srgbClr val="FFFAF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2600" b="0" i="0" u="none" strike="noStrike" cap="none">
              <a:solidFill>
                <a:schemeClr val="lt1"/>
              </a:solidFill>
              <a:latin typeface="UTM Avo" panose="02040603050506020204" pitchFamily="18" charset="0"/>
              <a:sym typeface="Arial"/>
            </a:endParaRPr>
          </a:p>
        </p:txBody>
      </p:sp>
      <p:sp>
        <p:nvSpPr>
          <p:cNvPr id="416" name="Google Shape;416;p37"/>
          <p:cNvSpPr txBox="1"/>
          <p:nvPr/>
        </p:nvSpPr>
        <p:spPr>
          <a:xfrm>
            <a:off x="838200" y="1450192"/>
            <a:ext cx="16197579" cy="492402"/>
          </a:xfrm>
          <a:prstGeom prst="rect">
            <a:avLst/>
          </a:prstGeom>
          <a:noFill/>
          <a:ln>
            <a:noFill/>
          </a:ln>
        </p:spPr>
        <p:txBody>
          <a:bodyPr spcFirstLastPara="1" wrap="square" lIns="91425" tIns="45700" rIns="91425" bIns="45700" anchor="t" anchorCtr="0">
            <a:spAutoFit/>
          </a:bodyPr>
          <a:lstStyle/>
          <a:p>
            <a:pPr marL="571500" marR="0" lvl="0" indent="-571500" algn="l" rtl="0">
              <a:lnSpc>
                <a:spcPct val="100000"/>
              </a:lnSpc>
              <a:spcBef>
                <a:spcPts val="0"/>
              </a:spcBef>
              <a:spcAft>
                <a:spcPts val="0"/>
              </a:spcAft>
              <a:buClr>
                <a:srgbClr val="000000"/>
              </a:buClr>
              <a:buSzPts val="4000"/>
              <a:buFont typeface="Noto Sans Symbols"/>
              <a:buChar char="⮚"/>
            </a:pPr>
            <a:r>
              <a:rPr lang="en-US" sz="2600" b="1" i="1" u="none" strike="noStrike" cap="none" dirty="0">
                <a:solidFill>
                  <a:srgbClr val="002060"/>
                </a:solidFill>
                <a:latin typeface="UTM Avo" panose="02040603050506020204" pitchFamily="18" charset="0"/>
                <a:sym typeface="Arial"/>
              </a:rPr>
              <a:t>So </a:t>
            </a:r>
            <a:r>
              <a:rPr lang="en-US" sz="2600" b="1" i="1" u="none" strike="noStrike" cap="none" dirty="0" err="1">
                <a:solidFill>
                  <a:srgbClr val="002060"/>
                </a:solidFill>
                <a:latin typeface="UTM Avo" panose="02040603050506020204" pitchFamily="18" charset="0"/>
                <a:sym typeface="Arial"/>
              </a:rPr>
              <a:t>sánh</a:t>
            </a:r>
            <a:r>
              <a:rPr lang="en-US" sz="2600" b="1" i="1" u="none" strike="noStrike" cap="none" dirty="0">
                <a:solidFill>
                  <a:srgbClr val="002060"/>
                </a:solidFill>
                <a:latin typeface="UTM Avo" panose="02040603050506020204" pitchFamily="18" charset="0"/>
                <a:sym typeface="Arial"/>
              </a:rPr>
              <a:t> </a:t>
            </a:r>
            <a:r>
              <a:rPr lang="en-US" sz="2600" b="1" i="1" u="none" strike="noStrike" cap="none" dirty="0" err="1">
                <a:solidFill>
                  <a:srgbClr val="002060"/>
                </a:solidFill>
                <a:latin typeface="UTM Avo" panose="02040603050506020204" pitchFamily="18" charset="0"/>
                <a:sym typeface="Arial"/>
              </a:rPr>
              <a:t>cây</a:t>
            </a:r>
            <a:r>
              <a:rPr lang="en-US" sz="2600" b="1" i="1" u="none" strike="noStrike" cap="none" dirty="0">
                <a:solidFill>
                  <a:srgbClr val="002060"/>
                </a:solidFill>
                <a:latin typeface="UTM Avo" panose="02040603050506020204" pitchFamily="18" charset="0"/>
                <a:sym typeface="Arial"/>
              </a:rPr>
              <a:t> </a:t>
            </a:r>
            <a:r>
              <a:rPr lang="en-US" sz="2600" b="1" i="1" u="none" strike="noStrike" cap="none" dirty="0" err="1">
                <a:solidFill>
                  <a:srgbClr val="002060"/>
                </a:solidFill>
                <a:latin typeface="UTM Avo" panose="02040603050506020204" pitchFamily="18" charset="0"/>
                <a:sym typeface="Arial"/>
              </a:rPr>
              <a:t>thân</a:t>
            </a:r>
            <a:r>
              <a:rPr lang="en-US" sz="2600" b="1" i="1" u="none" strike="noStrike" cap="none" dirty="0">
                <a:solidFill>
                  <a:srgbClr val="002060"/>
                </a:solidFill>
                <a:latin typeface="UTM Avo" panose="02040603050506020204" pitchFamily="18" charset="0"/>
                <a:sym typeface="Arial"/>
              </a:rPr>
              <a:t> </a:t>
            </a:r>
            <a:r>
              <a:rPr lang="en-US" sz="2600" b="1" i="1" u="none" strike="noStrike" cap="none" dirty="0" err="1">
                <a:solidFill>
                  <a:srgbClr val="002060"/>
                </a:solidFill>
                <a:latin typeface="UTM Avo" panose="02040603050506020204" pitchFamily="18" charset="0"/>
                <a:sym typeface="Arial"/>
              </a:rPr>
              <a:t>gỗ</a:t>
            </a:r>
            <a:r>
              <a:rPr lang="en-US" sz="2600" b="1" i="1" u="none" strike="noStrike" cap="none" dirty="0">
                <a:solidFill>
                  <a:srgbClr val="002060"/>
                </a:solidFill>
                <a:latin typeface="UTM Avo" panose="02040603050506020204" pitchFamily="18" charset="0"/>
                <a:sym typeface="Arial"/>
              </a:rPr>
              <a:t> </a:t>
            </a:r>
            <a:r>
              <a:rPr lang="en-US" sz="2600" b="1" i="1" u="none" strike="noStrike" cap="none" dirty="0" err="1">
                <a:solidFill>
                  <a:srgbClr val="002060"/>
                </a:solidFill>
                <a:latin typeface="UTM Avo" panose="02040603050506020204" pitchFamily="18" charset="0"/>
                <a:sym typeface="Arial"/>
              </a:rPr>
              <a:t>và</a:t>
            </a:r>
            <a:r>
              <a:rPr lang="en-US" sz="2600" b="1" i="1" u="none" strike="noStrike" cap="none" dirty="0">
                <a:solidFill>
                  <a:srgbClr val="002060"/>
                </a:solidFill>
                <a:latin typeface="UTM Avo" panose="02040603050506020204" pitchFamily="18" charset="0"/>
                <a:sym typeface="Arial"/>
              </a:rPr>
              <a:t> </a:t>
            </a:r>
            <a:r>
              <a:rPr lang="en-US" sz="2600" b="1" i="1" u="none" strike="noStrike" cap="none" dirty="0" err="1">
                <a:solidFill>
                  <a:srgbClr val="002060"/>
                </a:solidFill>
                <a:latin typeface="UTM Avo" panose="02040603050506020204" pitchFamily="18" charset="0"/>
                <a:sym typeface="Arial"/>
              </a:rPr>
              <a:t>cây</a:t>
            </a:r>
            <a:r>
              <a:rPr lang="en-US" sz="2600" b="1" i="1" u="none" strike="noStrike" cap="none" dirty="0">
                <a:solidFill>
                  <a:srgbClr val="002060"/>
                </a:solidFill>
                <a:latin typeface="UTM Avo" panose="02040603050506020204" pitchFamily="18" charset="0"/>
                <a:sym typeface="Arial"/>
              </a:rPr>
              <a:t> </a:t>
            </a:r>
            <a:r>
              <a:rPr lang="en-US" sz="2600" b="1" i="1" u="none" strike="noStrike" cap="none" dirty="0" err="1">
                <a:solidFill>
                  <a:srgbClr val="002060"/>
                </a:solidFill>
                <a:latin typeface="UTM Avo" panose="02040603050506020204" pitchFamily="18" charset="0"/>
                <a:sym typeface="Arial"/>
              </a:rPr>
              <a:t>thân</a:t>
            </a:r>
            <a:r>
              <a:rPr lang="en-US" sz="2600" b="1" i="1" u="none" strike="noStrike" cap="none" dirty="0">
                <a:solidFill>
                  <a:srgbClr val="002060"/>
                </a:solidFill>
                <a:latin typeface="UTM Avo" panose="02040603050506020204" pitchFamily="18" charset="0"/>
                <a:sym typeface="Arial"/>
              </a:rPr>
              <a:t> </a:t>
            </a:r>
            <a:r>
              <a:rPr lang="en-US" sz="2600" b="1" i="1" u="none" strike="noStrike" cap="none" dirty="0" err="1">
                <a:solidFill>
                  <a:srgbClr val="002060"/>
                </a:solidFill>
                <a:latin typeface="UTM Avo" panose="02040603050506020204" pitchFamily="18" charset="0"/>
                <a:sym typeface="Arial"/>
              </a:rPr>
              <a:t>thảo</a:t>
            </a:r>
            <a:r>
              <a:rPr lang="en-US" sz="2600" b="1" i="1" u="none" strike="noStrike" cap="none" dirty="0">
                <a:solidFill>
                  <a:srgbClr val="002060"/>
                </a:solidFill>
                <a:latin typeface="UTM Avo" panose="02040603050506020204" pitchFamily="18" charset="0"/>
                <a:sym typeface="Arial"/>
              </a:rPr>
              <a:t>: </a:t>
            </a:r>
            <a:endParaRPr sz="2600" dirty="0">
              <a:latin typeface="UTM Avo" panose="02040603050506020204" pitchFamily="18" charset="0"/>
            </a:endParaRPr>
          </a:p>
        </p:txBody>
      </p:sp>
      <p:graphicFrame>
        <p:nvGraphicFramePr>
          <p:cNvPr id="417" name="Google Shape;417;p37"/>
          <p:cNvGraphicFramePr/>
          <p:nvPr>
            <p:extLst>
              <p:ext uri="{D42A27DB-BD31-4B8C-83A1-F6EECF244321}">
                <p14:modId xmlns:p14="http://schemas.microsoft.com/office/powerpoint/2010/main" val="3305532549"/>
              </p:ext>
            </p:extLst>
          </p:nvPr>
        </p:nvGraphicFramePr>
        <p:xfrm>
          <a:off x="304798" y="2057400"/>
          <a:ext cx="11582403" cy="4090322"/>
        </p:xfrm>
        <a:graphic>
          <a:graphicData uri="http://schemas.openxmlformats.org/drawingml/2006/table">
            <a:tbl>
              <a:tblPr>
                <a:noFill/>
                <a:tableStyleId>{0A025C6B-8DD6-4204-92B5-F5B5DF765CC7}</a:tableStyleId>
              </a:tblPr>
              <a:tblGrid>
                <a:gridCol w="1949809">
                  <a:extLst>
                    <a:ext uri="{9D8B030D-6E8A-4147-A177-3AD203B41FA5}">
                      <a16:colId xmlns:a16="http://schemas.microsoft.com/office/drawing/2014/main" val="20000"/>
                    </a:ext>
                  </a:extLst>
                </a:gridCol>
                <a:gridCol w="3637690">
                  <a:extLst>
                    <a:ext uri="{9D8B030D-6E8A-4147-A177-3AD203B41FA5}">
                      <a16:colId xmlns:a16="http://schemas.microsoft.com/office/drawing/2014/main" val="20001"/>
                    </a:ext>
                  </a:extLst>
                </a:gridCol>
                <a:gridCol w="5994904">
                  <a:extLst>
                    <a:ext uri="{9D8B030D-6E8A-4147-A177-3AD203B41FA5}">
                      <a16:colId xmlns:a16="http://schemas.microsoft.com/office/drawing/2014/main" val="20002"/>
                    </a:ext>
                  </a:extLst>
                </a:gridCol>
              </a:tblGrid>
              <a:tr h="661417">
                <a:tc>
                  <a:txBody>
                    <a:bodyPr/>
                    <a:lstStyle/>
                    <a:p>
                      <a:pPr marL="0" marR="63500" lvl="0" indent="0" algn="l" rtl="0">
                        <a:lnSpc>
                          <a:spcPct val="150000"/>
                        </a:lnSpc>
                        <a:spcBef>
                          <a:spcPts val="0"/>
                        </a:spcBef>
                        <a:spcAft>
                          <a:spcPts val="0"/>
                        </a:spcAft>
                        <a:buNone/>
                      </a:pPr>
                      <a:r>
                        <a:rPr lang="en-US" sz="2600" u="none" strike="noStrike" cap="none">
                          <a:latin typeface="UTM Avo" panose="02040603050506020204" pitchFamily="18" charset="0"/>
                          <a:ea typeface="Arial"/>
                          <a:cs typeface="Arial"/>
                          <a:sym typeface="Arial"/>
                        </a:rPr>
                        <a:t> </a:t>
                      </a:r>
                      <a:endParaRPr sz="2600" u="none" strike="noStrike" cap="none">
                        <a:latin typeface="UTM Avo" panose="02040603050506020204" pitchFamily="18" charset="0"/>
                        <a:ea typeface="Arial"/>
                        <a:cs typeface="Arial"/>
                        <a:sym typeface="Arial"/>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63500" lvl="0" indent="0" algn="ctr" rtl="0">
                        <a:lnSpc>
                          <a:spcPct val="150000"/>
                        </a:lnSpc>
                        <a:spcBef>
                          <a:spcPts val="0"/>
                        </a:spcBef>
                        <a:spcAft>
                          <a:spcPts val="0"/>
                        </a:spcAft>
                        <a:buNone/>
                      </a:pPr>
                      <a:r>
                        <a:rPr lang="en-US" sz="2600" b="1" u="none" strike="noStrike" cap="none">
                          <a:latin typeface="UTM Avo" panose="02040603050506020204" pitchFamily="18" charset="0"/>
                          <a:ea typeface="Arial"/>
                          <a:cs typeface="Arial"/>
                          <a:sym typeface="Arial"/>
                        </a:rPr>
                        <a:t>Thân gỗ</a:t>
                      </a:r>
                      <a:endParaRPr sz="2600" u="none" strike="noStrike" cap="none">
                        <a:latin typeface="UTM Avo" panose="02040603050506020204" pitchFamily="18" charset="0"/>
                        <a:ea typeface="Arial"/>
                        <a:cs typeface="Arial"/>
                        <a:sym typeface="Arial"/>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CC66"/>
                    </a:solidFill>
                  </a:tcPr>
                </a:tc>
                <a:tc>
                  <a:txBody>
                    <a:bodyPr/>
                    <a:lstStyle/>
                    <a:p>
                      <a:pPr marL="0" marR="63500" lvl="0" indent="0" algn="ctr" rtl="0">
                        <a:lnSpc>
                          <a:spcPct val="150000"/>
                        </a:lnSpc>
                        <a:spcBef>
                          <a:spcPts val="0"/>
                        </a:spcBef>
                        <a:spcAft>
                          <a:spcPts val="0"/>
                        </a:spcAft>
                        <a:buNone/>
                      </a:pPr>
                      <a:r>
                        <a:rPr lang="en-US" sz="2600" b="1" u="none" strike="noStrike" cap="none" dirty="0" err="1">
                          <a:latin typeface="UTM Avo" panose="02040603050506020204" pitchFamily="18" charset="0"/>
                          <a:ea typeface="Arial"/>
                          <a:cs typeface="Arial"/>
                          <a:sym typeface="Arial"/>
                        </a:rPr>
                        <a:t>Thân</a:t>
                      </a:r>
                      <a:r>
                        <a:rPr lang="en-US" sz="2600" b="1" u="none" strike="noStrike" cap="none" dirty="0">
                          <a:latin typeface="UTM Avo" panose="02040603050506020204" pitchFamily="18" charset="0"/>
                          <a:ea typeface="Arial"/>
                          <a:cs typeface="Arial"/>
                          <a:sym typeface="Arial"/>
                        </a:rPr>
                        <a:t> </a:t>
                      </a:r>
                      <a:r>
                        <a:rPr lang="en-US" sz="2600" b="1" u="none" strike="noStrike" cap="none" dirty="0" err="1">
                          <a:latin typeface="UTM Avo" panose="02040603050506020204" pitchFamily="18" charset="0"/>
                          <a:ea typeface="Arial"/>
                          <a:cs typeface="Arial"/>
                          <a:sym typeface="Arial"/>
                        </a:rPr>
                        <a:t>thảo</a:t>
                      </a:r>
                      <a:endParaRPr sz="2600" u="none" strike="noStrike" cap="none" dirty="0">
                        <a:latin typeface="UTM Avo" panose="02040603050506020204" pitchFamily="18" charset="0"/>
                        <a:ea typeface="Arial"/>
                        <a:cs typeface="Arial"/>
                        <a:sym typeface="Arial"/>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CC66"/>
                    </a:solidFill>
                  </a:tcPr>
                </a:tc>
                <a:extLst>
                  <a:ext uri="{0D108BD9-81ED-4DB2-BD59-A6C34878D82A}">
                    <a16:rowId xmlns:a16="http://schemas.microsoft.com/office/drawing/2014/main" val="10000"/>
                  </a:ext>
                </a:extLst>
              </a:tr>
              <a:tr h="2100975">
                <a:tc>
                  <a:txBody>
                    <a:bodyPr/>
                    <a:lstStyle/>
                    <a:p>
                      <a:pPr marL="0" marR="63500" lvl="0" indent="0" algn="l" rtl="0">
                        <a:lnSpc>
                          <a:spcPct val="150000"/>
                        </a:lnSpc>
                        <a:spcBef>
                          <a:spcPts val="0"/>
                        </a:spcBef>
                        <a:spcAft>
                          <a:spcPts val="0"/>
                        </a:spcAft>
                        <a:buNone/>
                      </a:pPr>
                      <a:r>
                        <a:rPr lang="en-US" sz="2600" u="none" strike="noStrike" cap="none">
                          <a:latin typeface="UTM Avo" panose="02040603050506020204" pitchFamily="18" charset="0"/>
                          <a:ea typeface="Arial"/>
                          <a:cs typeface="Arial"/>
                          <a:sym typeface="Arial"/>
                        </a:rPr>
                        <a:t>Tên cây</a:t>
                      </a:r>
                      <a:endParaRPr sz="2600" u="none" strike="noStrike" cap="none">
                        <a:latin typeface="UTM Avo" panose="02040603050506020204" pitchFamily="18" charset="0"/>
                        <a:ea typeface="Arial"/>
                        <a:cs typeface="Arial"/>
                        <a:sym typeface="Arial"/>
                      </a:endParaRPr>
                    </a:p>
                  </a:txBody>
                  <a:tcPr marL="68575" marR="685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AF9F9"/>
                    </a:solidFill>
                  </a:tcPr>
                </a:tc>
                <a:tc>
                  <a:txBody>
                    <a:bodyPr/>
                    <a:lstStyle/>
                    <a:p>
                      <a:pPr marL="571500" marR="63500" lvl="0" indent="-571500" algn="l" rtl="0">
                        <a:lnSpc>
                          <a:spcPct val="150000"/>
                        </a:lnSpc>
                        <a:spcBef>
                          <a:spcPts val="0"/>
                        </a:spcBef>
                        <a:spcAft>
                          <a:spcPts val="0"/>
                        </a:spcAft>
                        <a:buClr>
                          <a:srgbClr val="000000"/>
                        </a:buClr>
                        <a:buSzPts val="3200"/>
                        <a:buFont typeface="Noto Sans Symbols"/>
                        <a:buChar char="▪"/>
                      </a:pPr>
                      <a:r>
                        <a:rPr lang="en-US" sz="2600" u="none" strike="noStrike" cap="none">
                          <a:latin typeface="UTM Avo" panose="02040603050506020204" pitchFamily="18" charset="0"/>
                          <a:ea typeface="Arial"/>
                          <a:cs typeface="Arial"/>
                          <a:sym typeface="Arial"/>
                        </a:rPr>
                        <a:t>Cây phượng vĩ, cây bằng lăng</a:t>
                      </a:r>
                      <a:endParaRPr sz="2600" u="none" strike="noStrike" cap="none">
                        <a:latin typeface="UTM Avo" panose="02040603050506020204" pitchFamily="18" charset="0"/>
                        <a:ea typeface="Arial"/>
                        <a:cs typeface="Arial"/>
                        <a:sym typeface="Arial"/>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571500" marR="63500" lvl="0" indent="-571500" algn="l" rtl="0">
                        <a:lnSpc>
                          <a:spcPct val="150000"/>
                        </a:lnSpc>
                        <a:spcBef>
                          <a:spcPts val="0"/>
                        </a:spcBef>
                        <a:spcAft>
                          <a:spcPts val="0"/>
                        </a:spcAft>
                        <a:buClr>
                          <a:srgbClr val="000000"/>
                        </a:buClr>
                        <a:buSzPts val="3200"/>
                        <a:buFont typeface="Noto Sans Symbols"/>
                        <a:buChar char="▪"/>
                      </a:pPr>
                      <a:r>
                        <a:rPr lang="en-US" sz="2600" u="none" strike="noStrike" cap="none" dirty="0" err="1">
                          <a:latin typeface="UTM Avo" panose="02040603050506020204" pitchFamily="18" charset="0"/>
                          <a:ea typeface="Arial"/>
                          <a:cs typeface="Arial"/>
                          <a:sym typeface="Arial"/>
                        </a:rPr>
                        <a:t>Cây</a:t>
                      </a:r>
                      <a:r>
                        <a:rPr lang="en-US" sz="2600" u="none" strike="noStrike" cap="none" dirty="0">
                          <a:latin typeface="UTM Avo" panose="02040603050506020204" pitchFamily="18" charset="0"/>
                          <a:ea typeface="Arial"/>
                          <a:cs typeface="Arial"/>
                          <a:sym typeface="Arial"/>
                        </a:rPr>
                        <a:t> </a:t>
                      </a:r>
                      <a:r>
                        <a:rPr lang="en-US" sz="2600" u="none" strike="noStrike" cap="none" dirty="0" err="1">
                          <a:latin typeface="UTM Avo" panose="02040603050506020204" pitchFamily="18" charset="0"/>
                          <a:ea typeface="Arial"/>
                          <a:cs typeface="Arial"/>
                          <a:sym typeface="Arial"/>
                        </a:rPr>
                        <a:t>tía</a:t>
                      </a:r>
                      <a:r>
                        <a:rPr lang="en-US" sz="2600" u="none" strike="noStrike" cap="none" dirty="0">
                          <a:latin typeface="UTM Avo" panose="02040603050506020204" pitchFamily="18" charset="0"/>
                          <a:ea typeface="Arial"/>
                          <a:cs typeface="Arial"/>
                          <a:sym typeface="Arial"/>
                        </a:rPr>
                        <a:t> </a:t>
                      </a:r>
                      <a:r>
                        <a:rPr lang="en-US" sz="2600" u="none" strike="noStrike" cap="none" dirty="0" err="1">
                          <a:latin typeface="UTM Avo" panose="02040603050506020204" pitchFamily="18" charset="0"/>
                          <a:ea typeface="Arial"/>
                          <a:cs typeface="Arial"/>
                          <a:sym typeface="Arial"/>
                        </a:rPr>
                        <a:t>tô</a:t>
                      </a:r>
                      <a:r>
                        <a:rPr lang="en-US" sz="2600" u="none" strike="noStrike" cap="none" dirty="0">
                          <a:latin typeface="UTM Avo" panose="02040603050506020204" pitchFamily="18" charset="0"/>
                          <a:ea typeface="Arial"/>
                          <a:cs typeface="Arial"/>
                          <a:sym typeface="Arial"/>
                        </a:rPr>
                        <a:t>, </a:t>
                      </a:r>
                      <a:r>
                        <a:rPr lang="en-US" sz="2600" u="none" strike="noStrike" cap="none" dirty="0" err="1">
                          <a:latin typeface="UTM Avo" panose="02040603050506020204" pitchFamily="18" charset="0"/>
                          <a:ea typeface="Arial"/>
                          <a:cs typeface="Arial"/>
                          <a:sym typeface="Arial"/>
                        </a:rPr>
                        <a:t>cây</a:t>
                      </a:r>
                      <a:r>
                        <a:rPr lang="en-US" sz="2600" u="none" strike="noStrike" cap="none" dirty="0">
                          <a:latin typeface="UTM Avo" panose="02040603050506020204" pitchFamily="18" charset="0"/>
                          <a:ea typeface="Arial"/>
                          <a:cs typeface="Arial"/>
                          <a:sym typeface="Arial"/>
                        </a:rPr>
                        <a:t> </a:t>
                      </a:r>
                      <a:r>
                        <a:rPr lang="en-US" sz="2600" u="none" strike="noStrike" cap="none" dirty="0" err="1">
                          <a:latin typeface="UTM Avo" panose="02040603050506020204" pitchFamily="18" charset="0"/>
                          <a:ea typeface="Arial"/>
                          <a:cs typeface="Arial"/>
                          <a:sym typeface="Arial"/>
                        </a:rPr>
                        <a:t>bí</a:t>
                      </a:r>
                      <a:r>
                        <a:rPr lang="en-US" sz="2600" u="none" strike="noStrike" cap="none" dirty="0">
                          <a:latin typeface="UTM Avo" panose="02040603050506020204" pitchFamily="18" charset="0"/>
                          <a:ea typeface="Arial"/>
                          <a:cs typeface="Arial"/>
                          <a:sym typeface="Arial"/>
                        </a:rPr>
                        <a:t> </a:t>
                      </a:r>
                      <a:r>
                        <a:rPr lang="en-US" sz="2600" u="none" strike="noStrike" cap="none" dirty="0" err="1">
                          <a:latin typeface="UTM Avo" panose="02040603050506020204" pitchFamily="18" charset="0"/>
                          <a:ea typeface="Arial"/>
                          <a:cs typeface="Arial"/>
                          <a:sym typeface="Arial"/>
                        </a:rPr>
                        <a:t>ngô</a:t>
                      </a:r>
                      <a:r>
                        <a:rPr lang="en-US" sz="2600" u="none" strike="noStrike" cap="none" dirty="0">
                          <a:latin typeface="UTM Avo" panose="02040603050506020204" pitchFamily="18" charset="0"/>
                          <a:ea typeface="Arial"/>
                          <a:cs typeface="Arial"/>
                          <a:sym typeface="Arial"/>
                        </a:rPr>
                        <a:t>, </a:t>
                      </a:r>
                      <a:r>
                        <a:rPr lang="en-US" sz="2600" u="none" strike="noStrike" cap="none" dirty="0" err="1">
                          <a:latin typeface="UTM Avo" panose="02040603050506020204" pitchFamily="18" charset="0"/>
                          <a:ea typeface="Arial"/>
                          <a:cs typeface="Arial"/>
                          <a:sym typeface="Arial"/>
                        </a:rPr>
                        <a:t>cây</a:t>
                      </a:r>
                      <a:r>
                        <a:rPr lang="en-US" sz="2600" u="none" strike="noStrike" cap="none" dirty="0">
                          <a:latin typeface="UTM Avo" panose="02040603050506020204" pitchFamily="18" charset="0"/>
                          <a:ea typeface="Arial"/>
                          <a:cs typeface="Arial"/>
                          <a:sym typeface="Arial"/>
                        </a:rPr>
                        <a:t> </a:t>
                      </a:r>
                      <a:r>
                        <a:rPr lang="en-US" sz="2600" u="none" strike="noStrike" cap="none" dirty="0" err="1">
                          <a:latin typeface="UTM Avo" panose="02040603050506020204" pitchFamily="18" charset="0"/>
                          <a:ea typeface="Arial"/>
                          <a:cs typeface="Arial"/>
                          <a:sym typeface="Arial"/>
                        </a:rPr>
                        <a:t>mướp</a:t>
                      </a:r>
                      <a:r>
                        <a:rPr lang="en-US" sz="2600" u="none" strike="noStrike" cap="none" dirty="0">
                          <a:latin typeface="UTM Avo" panose="02040603050506020204" pitchFamily="18" charset="0"/>
                          <a:ea typeface="Arial"/>
                          <a:cs typeface="Arial"/>
                          <a:sym typeface="Arial"/>
                        </a:rPr>
                        <a:t>, </a:t>
                      </a:r>
                      <a:r>
                        <a:rPr lang="en-US" sz="2600" u="none" strike="noStrike" cap="none" dirty="0" err="1">
                          <a:latin typeface="UTM Avo" panose="02040603050506020204" pitchFamily="18" charset="0"/>
                          <a:ea typeface="Arial"/>
                          <a:cs typeface="Arial"/>
                          <a:sym typeface="Arial"/>
                        </a:rPr>
                        <a:t>cây</a:t>
                      </a:r>
                      <a:r>
                        <a:rPr lang="en-US" sz="2600" u="none" strike="noStrike" cap="none" dirty="0">
                          <a:latin typeface="UTM Avo" panose="02040603050506020204" pitchFamily="18" charset="0"/>
                          <a:ea typeface="Arial"/>
                          <a:cs typeface="Arial"/>
                          <a:sym typeface="Arial"/>
                        </a:rPr>
                        <a:t> </a:t>
                      </a:r>
                      <a:r>
                        <a:rPr lang="en-US" sz="2600" u="none" strike="noStrike" cap="none" dirty="0" err="1">
                          <a:latin typeface="UTM Avo" panose="02040603050506020204" pitchFamily="18" charset="0"/>
                          <a:ea typeface="Arial"/>
                          <a:cs typeface="Arial"/>
                          <a:sym typeface="Arial"/>
                        </a:rPr>
                        <a:t>dứa</a:t>
                      </a:r>
                      <a:r>
                        <a:rPr lang="en-US" sz="2600" u="none" strike="noStrike" cap="none" dirty="0">
                          <a:latin typeface="UTM Avo" panose="02040603050506020204" pitchFamily="18" charset="0"/>
                          <a:ea typeface="Arial"/>
                          <a:cs typeface="Arial"/>
                          <a:sym typeface="Arial"/>
                        </a:rPr>
                        <a:t> </a:t>
                      </a:r>
                      <a:r>
                        <a:rPr lang="en-US" sz="2600" u="none" strike="noStrike" cap="none" dirty="0" err="1">
                          <a:latin typeface="UTM Avo" panose="02040603050506020204" pitchFamily="18" charset="0"/>
                          <a:ea typeface="Arial"/>
                          <a:cs typeface="Arial"/>
                          <a:sym typeface="Arial"/>
                        </a:rPr>
                        <a:t>hấu</a:t>
                      </a:r>
                      <a:r>
                        <a:rPr lang="en-US" sz="2600" u="none" strike="noStrike" cap="none" dirty="0">
                          <a:latin typeface="UTM Avo" panose="02040603050506020204" pitchFamily="18" charset="0"/>
                          <a:ea typeface="Arial"/>
                          <a:cs typeface="Arial"/>
                          <a:sym typeface="Arial"/>
                        </a:rPr>
                        <a:t>, </a:t>
                      </a:r>
                      <a:r>
                        <a:rPr lang="en-US" sz="2600" u="none" strike="noStrike" cap="none" dirty="0" err="1">
                          <a:latin typeface="UTM Avo" panose="02040603050506020204" pitchFamily="18" charset="0"/>
                          <a:ea typeface="Arial"/>
                          <a:cs typeface="Arial"/>
                          <a:sym typeface="Arial"/>
                        </a:rPr>
                        <a:t>cây</a:t>
                      </a:r>
                      <a:r>
                        <a:rPr lang="en-US" sz="2600" u="none" strike="noStrike" cap="none" dirty="0">
                          <a:latin typeface="UTM Avo" panose="02040603050506020204" pitchFamily="18" charset="0"/>
                          <a:ea typeface="Arial"/>
                          <a:cs typeface="Arial"/>
                          <a:sym typeface="Arial"/>
                        </a:rPr>
                        <a:t> </a:t>
                      </a:r>
                      <a:r>
                        <a:rPr lang="en-US" sz="2600" u="none" strike="noStrike" cap="none" dirty="0" err="1">
                          <a:latin typeface="UTM Avo" panose="02040603050506020204" pitchFamily="18" charset="0"/>
                          <a:ea typeface="Arial"/>
                          <a:cs typeface="Arial"/>
                          <a:sym typeface="Arial"/>
                        </a:rPr>
                        <a:t>bí</a:t>
                      </a:r>
                      <a:r>
                        <a:rPr lang="en-US" sz="2600" u="none" strike="noStrike" cap="none" dirty="0">
                          <a:latin typeface="UTM Avo" panose="02040603050506020204" pitchFamily="18" charset="0"/>
                          <a:ea typeface="Arial"/>
                          <a:cs typeface="Arial"/>
                          <a:sym typeface="Arial"/>
                        </a:rPr>
                        <a:t> </a:t>
                      </a:r>
                      <a:r>
                        <a:rPr lang="en-US" sz="2600" u="none" strike="noStrike" cap="none" dirty="0" err="1">
                          <a:latin typeface="UTM Avo" panose="02040603050506020204" pitchFamily="18" charset="0"/>
                          <a:ea typeface="Arial"/>
                          <a:cs typeface="Arial"/>
                          <a:sym typeface="Arial"/>
                        </a:rPr>
                        <a:t>đao</a:t>
                      </a:r>
                      <a:r>
                        <a:rPr lang="en-US" sz="2600" u="none" strike="noStrike" cap="none" dirty="0">
                          <a:latin typeface="UTM Avo" panose="02040603050506020204" pitchFamily="18" charset="0"/>
                          <a:ea typeface="Arial"/>
                          <a:cs typeface="Arial"/>
                          <a:sym typeface="Arial"/>
                        </a:rPr>
                        <a:t>, </a:t>
                      </a:r>
                      <a:r>
                        <a:rPr lang="en-US" sz="2600" u="none" strike="noStrike" cap="none" dirty="0" err="1">
                          <a:latin typeface="UTM Avo" panose="02040603050506020204" pitchFamily="18" charset="0"/>
                          <a:ea typeface="Arial"/>
                          <a:cs typeface="Arial"/>
                          <a:sym typeface="Arial"/>
                        </a:rPr>
                        <a:t>cây</a:t>
                      </a:r>
                      <a:r>
                        <a:rPr lang="en-US" sz="2600" u="none" strike="noStrike" cap="none" dirty="0">
                          <a:latin typeface="UTM Avo" panose="02040603050506020204" pitchFamily="18" charset="0"/>
                          <a:ea typeface="Arial"/>
                          <a:cs typeface="Arial"/>
                          <a:sym typeface="Arial"/>
                        </a:rPr>
                        <a:t> </a:t>
                      </a:r>
                      <a:r>
                        <a:rPr lang="en-US" sz="2600" u="none" strike="noStrike" cap="none" dirty="0" err="1">
                          <a:latin typeface="UTM Avo" panose="02040603050506020204" pitchFamily="18" charset="0"/>
                          <a:ea typeface="Arial"/>
                          <a:cs typeface="Arial"/>
                          <a:sym typeface="Arial"/>
                        </a:rPr>
                        <a:t>hướng</a:t>
                      </a:r>
                      <a:r>
                        <a:rPr lang="en-US" sz="2600" u="none" strike="noStrike" cap="none" dirty="0">
                          <a:latin typeface="UTM Avo" panose="02040603050506020204" pitchFamily="18" charset="0"/>
                          <a:ea typeface="Arial"/>
                          <a:cs typeface="Arial"/>
                          <a:sym typeface="Arial"/>
                        </a:rPr>
                        <a:t> </a:t>
                      </a:r>
                      <a:r>
                        <a:rPr lang="en-US" sz="2600" u="none" strike="noStrike" cap="none" dirty="0" err="1">
                          <a:latin typeface="UTM Avo" panose="02040603050506020204" pitchFamily="18" charset="0"/>
                          <a:ea typeface="Arial"/>
                          <a:cs typeface="Arial"/>
                          <a:sym typeface="Arial"/>
                        </a:rPr>
                        <a:t>dương</a:t>
                      </a:r>
                      <a:r>
                        <a:rPr lang="en-US" sz="2600" u="none" strike="noStrike" cap="none" dirty="0">
                          <a:latin typeface="UTM Avo" panose="02040603050506020204" pitchFamily="18" charset="0"/>
                          <a:ea typeface="Arial"/>
                          <a:cs typeface="Arial"/>
                          <a:sym typeface="Arial"/>
                        </a:rPr>
                        <a:t>.</a:t>
                      </a:r>
                      <a:endParaRPr sz="2600" u="none" strike="noStrike" cap="none" dirty="0">
                        <a:latin typeface="UTM Avo" panose="02040603050506020204" pitchFamily="18" charset="0"/>
                        <a:ea typeface="Arial"/>
                        <a:cs typeface="Arial"/>
                        <a:sym typeface="Arial"/>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1327930">
                <a:tc>
                  <a:txBody>
                    <a:bodyPr/>
                    <a:lstStyle/>
                    <a:p>
                      <a:pPr marL="0" marR="63500" lvl="0" indent="0" algn="l" rtl="0">
                        <a:lnSpc>
                          <a:spcPct val="150000"/>
                        </a:lnSpc>
                        <a:spcBef>
                          <a:spcPts val="0"/>
                        </a:spcBef>
                        <a:spcAft>
                          <a:spcPts val="0"/>
                        </a:spcAft>
                        <a:buNone/>
                      </a:pPr>
                      <a:r>
                        <a:rPr lang="en-US" sz="2600" u="none" strike="noStrike" cap="none">
                          <a:latin typeface="UTM Avo" panose="02040603050506020204" pitchFamily="18" charset="0"/>
                          <a:ea typeface="Arial"/>
                          <a:cs typeface="Arial"/>
                          <a:sym typeface="Arial"/>
                        </a:rPr>
                        <a:t>Nhận xét, so sánh</a:t>
                      </a:r>
                      <a:endParaRPr sz="2600" u="none" strike="noStrike" cap="none">
                        <a:latin typeface="UTM Avo" panose="02040603050506020204" pitchFamily="18" charset="0"/>
                        <a:ea typeface="Arial"/>
                        <a:cs typeface="Arial"/>
                        <a:sym typeface="Arial"/>
                      </a:endParaRPr>
                    </a:p>
                  </a:txBody>
                  <a:tcPr marL="68575" marR="685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AF9F9"/>
                    </a:solidFill>
                  </a:tcPr>
                </a:tc>
                <a:tc>
                  <a:txBody>
                    <a:bodyPr/>
                    <a:lstStyle/>
                    <a:p>
                      <a:pPr marL="571500" marR="63500" lvl="0" indent="-571500" algn="l" rtl="0">
                        <a:lnSpc>
                          <a:spcPct val="150000"/>
                        </a:lnSpc>
                        <a:spcBef>
                          <a:spcPts val="0"/>
                        </a:spcBef>
                        <a:spcAft>
                          <a:spcPts val="0"/>
                        </a:spcAft>
                        <a:buClr>
                          <a:srgbClr val="000000"/>
                        </a:buClr>
                        <a:buSzPts val="3200"/>
                        <a:buFont typeface="Noto Sans Symbols"/>
                        <a:buChar char="▪"/>
                      </a:pPr>
                      <a:r>
                        <a:rPr lang="en-US" sz="2600" u="none" strike="noStrike" cap="none" dirty="0" err="1">
                          <a:latin typeface="UTM Avo" panose="02040603050506020204" pitchFamily="18" charset="0"/>
                          <a:ea typeface="Arial"/>
                          <a:cs typeface="Arial"/>
                          <a:sym typeface="Arial"/>
                        </a:rPr>
                        <a:t>Thân</a:t>
                      </a:r>
                      <a:r>
                        <a:rPr lang="en-US" sz="2600" u="none" strike="noStrike" cap="none" dirty="0">
                          <a:latin typeface="UTM Avo" panose="02040603050506020204" pitchFamily="18" charset="0"/>
                          <a:ea typeface="Arial"/>
                          <a:cs typeface="Arial"/>
                          <a:sym typeface="Arial"/>
                        </a:rPr>
                        <a:t> </a:t>
                      </a:r>
                      <a:r>
                        <a:rPr lang="en-US" sz="2600" u="none" strike="noStrike" cap="none" dirty="0" err="1">
                          <a:latin typeface="UTM Avo" panose="02040603050506020204" pitchFamily="18" charset="0"/>
                          <a:ea typeface="Arial"/>
                          <a:cs typeface="Arial"/>
                          <a:sym typeface="Arial"/>
                        </a:rPr>
                        <a:t>cứng</a:t>
                      </a:r>
                      <a:r>
                        <a:rPr lang="en-US" sz="2600" u="none" strike="noStrike" cap="none" dirty="0">
                          <a:latin typeface="UTM Avo" panose="02040603050506020204" pitchFamily="18" charset="0"/>
                          <a:ea typeface="Arial"/>
                          <a:cs typeface="Arial"/>
                          <a:sym typeface="Arial"/>
                        </a:rPr>
                        <a:t>, </a:t>
                      </a:r>
                      <a:r>
                        <a:rPr lang="en-US" sz="2600" u="none" strike="noStrike" cap="none" dirty="0" err="1">
                          <a:latin typeface="UTM Avo" panose="02040603050506020204" pitchFamily="18" charset="0"/>
                          <a:ea typeface="Arial"/>
                          <a:cs typeface="Arial"/>
                          <a:sym typeface="Arial"/>
                        </a:rPr>
                        <a:t>thường</a:t>
                      </a:r>
                      <a:r>
                        <a:rPr lang="en-US" sz="2600" u="none" strike="noStrike" cap="none" dirty="0">
                          <a:latin typeface="UTM Avo" panose="02040603050506020204" pitchFamily="18" charset="0"/>
                          <a:ea typeface="Arial"/>
                          <a:cs typeface="Arial"/>
                          <a:sym typeface="Arial"/>
                        </a:rPr>
                        <a:t> </a:t>
                      </a:r>
                      <a:r>
                        <a:rPr lang="en-US" sz="2600" u="none" strike="noStrike" cap="none" dirty="0" err="1">
                          <a:latin typeface="UTM Avo" panose="02040603050506020204" pitchFamily="18" charset="0"/>
                          <a:ea typeface="Arial"/>
                          <a:cs typeface="Arial"/>
                          <a:sym typeface="Arial"/>
                        </a:rPr>
                        <a:t>cao</a:t>
                      </a:r>
                      <a:r>
                        <a:rPr lang="en-US" sz="2600" u="none" strike="noStrike" cap="none" dirty="0">
                          <a:latin typeface="UTM Avo" panose="02040603050506020204" pitchFamily="18" charset="0"/>
                          <a:ea typeface="Arial"/>
                          <a:cs typeface="Arial"/>
                          <a:sym typeface="Arial"/>
                        </a:rPr>
                        <a:t>, to</a:t>
                      </a:r>
                      <a:endParaRPr sz="2600" u="none" strike="noStrike" cap="none" dirty="0">
                        <a:latin typeface="UTM Avo" panose="02040603050506020204" pitchFamily="18" charset="0"/>
                        <a:ea typeface="Arial"/>
                        <a:cs typeface="Arial"/>
                        <a:sym typeface="Arial"/>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571500" marR="63500" lvl="0" indent="-571500" algn="l" rtl="0">
                        <a:lnSpc>
                          <a:spcPct val="150000"/>
                        </a:lnSpc>
                        <a:spcBef>
                          <a:spcPts val="0"/>
                        </a:spcBef>
                        <a:spcAft>
                          <a:spcPts val="0"/>
                        </a:spcAft>
                        <a:buClr>
                          <a:srgbClr val="000000"/>
                        </a:buClr>
                        <a:buSzPts val="3200"/>
                        <a:buFont typeface="Noto Sans Symbols"/>
                        <a:buChar char="▪"/>
                      </a:pPr>
                      <a:r>
                        <a:rPr lang="en-US" sz="2600" u="none" strike="noStrike" cap="none" dirty="0" err="1">
                          <a:latin typeface="UTM Avo" panose="02040603050506020204" pitchFamily="18" charset="0"/>
                          <a:ea typeface="Arial"/>
                          <a:cs typeface="Arial"/>
                          <a:sym typeface="Arial"/>
                        </a:rPr>
                        <a:t>Thân</a:t>
                      </a:r>
                      <a:r>
                        <a:rPr lang="en-US" sz="2600" u="none" strike="noStrike" cap="none" dirty="0">
                          <a:latin typeface="UTM Avo" panose="02040603050506020204" pitchFamily="18" charset="0"/>
                          <a:ea typeface="Arial"/>
                          <a:cs typeface="Arial"/>
                          <a:sym typeface="Arial"/>
                        </a:rPr>
                        <a:t> </a:t>
                      </a:r>
                      <a:r>
                        <a:rPr lang="en-US" sz="2600" u="none" strike="noStrike" cap="none" dirty="0" err="1">
                          <a:latin typeface="UTM Avo" panose="02040603050506020204" pitchFamily="18" charset="0"/>
                          <a:ea typeface="Arial"/>
                          <a:cs typeface="Arial"/>
                          <a:sym typeface="Arial"/>
                        </a:rPr>
                        <a:t>mềm</a:t>
                      </a:r>
                      <a:r>
                        <a:rPr lang="en-US" sz="2600" u="none" strike="noStrike" cap="none" dirty="0">
                          <a:latin typeface="UTM Avo" panose="02040603050506020204" pitchFamily="18" charset="0"/>
                          <a:ea typeface="Arial"/>
                          <a:cs typeface="Arial"/>
                          <a:sym typeface="Arial"/>
                        </a:rPr>
                        <a:t>, </a:t>
                      </a:r>
                      <a:r>
                        <a:rPr lang="en-US" sz="2600" u="none" strike="noStrike" cap="none" dirty="0" err="1">
                          <a:latin typeface="UTM Avo" panose="02040603050506020204" pitchFamily="18" charset="0"/>
                          <a:ea typeface="Arial"/>
                          <a:cs typeface="Arial"/>
                          <a:sym typeface="Arial"/>
                        </a:rPr>
                        <a:t>yếu</a:t>
                      </a:r>
                      <a:r>
                        <a:rPr lang="en-US" sz="2600" u="none" strike="noStrike" cap="none" dirty="0">
                          <a:latin typeface="UTM Avo" panose="02040603050506020204" pitchFamily="18" charset="0"/>
                          <a:ea typeface="Arial"/>
                          <a:cs typeface="Arial"/>
                          <a:sym typeface="Arial"/>
                        </a:rPr>
                        <a:t>, </a:t>
                      </a:r>
                      <a:r>
                        <a:rPr lang="en-US" sz="2600" u="none" strike="noStrike" cap="none" dirty="0" err="1">
                          <a:latin typeface="UTM Avo" panose="02040603050506020204" pitchFamily="18" charset="0"/>
                          <a:ea typeface="Arial"/>
                          <a:cs typeface="Arial"/>
                          <a:sym typeface="Arial"/>
                        </a:rPr>
                        <a:t>thường</a:t>
                      </a:r>
                      <a:r>
                        <a:rPr lang="en-US" sz="2600" u="none" strike="noStrike" cap="none" dirty="0">
                          <a:latin typeface="UTM Avo" panose="02040603050506020204" pitchFamily="18" charset="0"/>
                          <a:ea typeface="Arial"/>
                          <a:cs typeface="Arial"/>
                          <a:sym typeface="Arial"/>
                        </a:rPr>
                        <a:t> </a:t>
                      </a:r>
                      <a:r>
                        <a:rPr lang="en-US" sz="2600" u="none" strike="noStrike" cap="none" dirty="0" err="1">
                          <a:latin typeface="UTM Avo" panose="02040603050506020204" pitchFamily="18" charset="0"/>
                          <a:ea typeface="Arial"/>
                          <a:cs typeface="Arial"/>
                          <a:sym typeface="Arial"/>
                        </a:rPr>
                        <a:t>nhỏ</a:t>
                      </a:r>
                      <a:endParaRPr sz="2600" u="none" strike="noStrike" cap="none" dirty="0">
                        <a:latin typeface="UTM Avo" panose="02040603050506020204" pitchFamily="18" charset="0"/>
                        <a:ea typeface="Arial"/>
                        <a:cs typeface="Arial"/>
                        <a:sym typeface="Arial"/>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spTree>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lum/>
          </a:blip>
          <a:srcRect/>
          <a:stretch>
            <a:fillRect t="-10000"/>
          </a:stretch>
        </a:blipFill>
        <a:effectLst/>
      </p:bgPr>
    </p:bg>
    <p:spTree>
      <p:nvGrpSpPr>
        <p:cNvPr id="1" name="Shape 421"/>
        <p:cNvGrpSpPr/>
        <p:nvPr/>
      </p:nvGrpSpPr>
      <p:grpSpPr>
        <a:xfrm>
          <a:off x="0" y="0"/>
          <a:ext cx="0" cy="0"/>
          <a:chOff x="0" y="0"/>
          <a:chExt cx="0" cy="0"/>
        </a:xfrm>
      </p:grpSpPr>
      <p:sp>
        <p:nvSpPr>
          <p:cNvPr id="422" name="Google Shape;422;p38"/>
          <p:cNvSpPr/>
          <p:nvPr/>
        </p:nvSpPr>
        <p:spPr>
          <a:xfrm>
            <a:off x="6614160" y="3429000"/>
            <a:ext cx="5562600" cy="3429000"/>
          </a:xfrm>
          <a:prstGeom prst="rect">
            <a:avLst/>
          </a:prstGeom>
          <a:solidFill>
            <a:srgbClr val="FFFAF7"/>
          </a:solidFill>
          <a:ln w="25400" cap="flat" cmpd="sng">
            <a:solidFill>
              <a:srgbClr val="FFFAF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2600" b="0" i="0" u="none" strike="noStrike" cap="none">
              <a:solidFill>
                <a:schemeClr val="lt1"/>
              </a:solidFill>
              <a:latin typeface="UTM Avo" panose="02040603050506020204" pitchFamily="18" charset="0"/>
              <a:sym typeface="Arial"/>
            </a:endParaRPr>
          </a:p>
        </p:txBody>
      </p:sp>
      <p:sp>
        <p:nvSpPr>
          <p:cNvPr id="423" name="Google Shape;423;p38"/>
          <p:cNvSpPr txBox="1"/>
          <p:nvPr/>
        </p:nvSpPr>
        <p:spPr>
          <a:xfrm>
            <a:off x="1000759" y="1447800"/>
            <a:ext cx="16197579" cy="492402"/>
          </a:xfrm>
          <a:prstGeom prst="rect">
            <a:avLst/>
          </a:prstGeom>
          <a:noFill/>
          <a:ln>
            <a:noFill/>
          </a:ln>
        </p:spPr>
        <p:txBody>
          <a:bodyPr spcFirstLastPara="1" wrap="square" lIns="91425" tIns="45700" rIns="91425" bIns="45700" anchor="t" anchorCtr="0">
            <a:spAutoFit/>
          </a:bodyPr>
          <a:lstStyle/>
          <a:p>
            <a:pPr marL="571500" marR="0" lvl="0" indent="-571500" algn="l" rtl="0">
              <a:lnSpc>
                <a:spcPct val="100000"/>
              </a:lnSpc>
              <a:spcBef>
                <a:spcPts val="0"/>
              </a:spcBef>
              <a:spcAft>
                <a:spcPts val="0"/>
              </a:spcAft>
              <a:buClr>
                <a:srgbClr val="000000"/>
              </a:buClr>
              <a:buSzPts val="4000"/>
              <a:buFont typeface="Noto Sans Symbols"/>
              <a:buChar char="⮚"/>
            </a:pPr>
            <a:r>
              <a:rPr lang="en-US" sz="2600" b="1" i="1" u="none" strike="noStrike" cap="none">
                <a:solidFill>
                  <a:srgbClr val="002060"/>
                </a:solidFill>
                <a:latin typeface="UTM Avo" panose="02040603050506020204" pitchFamily="18" charset="0"/>
                <a:sym typeface="Arial"/>
              </a:rPr>
              <a:t>So sánh cây thân đứng, thân bò và thân leo: </a:t>
            </a:r>
            <a:endParaRPr sz="2600">
              <a:latin typeface="UTM Avo" panose="02040603050506020204" pitchFamily="18" charset="0"/>
            </a:endParaRPr>
          </a:p>
        </p:txBody>
      </p:sp>
      <p:graphicFrame>
        <p:nvGraphicFramePr>
          <p:cNvPr id="424" name="Google Shape;424;p38"/>
          <p:cNvGraphicFramePr/>
          <p:nvPr>
            <p:extLst>
              <p:ext uri="{D42A27DB-BD31-4B8C-83A1-F6EECF244321}">
                <p14:modId xmlns:p14="http://schemas.microsoft.com/office/powerpoint/2010/main" val="123349666"/>
              </p:ext>
            </p:extLst>
          </p:nvPr>
        </p:nvGraphicFramePr>
        <p:xfrm>
          <a:off x="228600" y="2057400"/>
          <a:ext cx="11734800" cy="4288109"/>
        </p:xfrm>
        <a:graphic>
          <a:graphicData uri="http://schemas.openxmlformats.org/drawingml/2006/table">
            <a:tbl>
              <a:tblPr>
                <a:noFill/>
                <a:tableStyleId>{0A025C6B-8DD6-4204-92B5-F5B5DF765CC7}</a:tableStyleId>
              </a:tblPr>
              <a:tblGrid>
                <a:gridCol w="1317631">
                  <a:extLst>
                    <a:ext uri="{9D8B030D-6E8A-4147-A177-3AD203B41FA5}">
                      <a16:colId xmlns:a16="http://schemas.microsoft.com/office/drawing/2014/main" val="20000"/>
                    </a:ext>
                  </a:extLst>
                </a:gridCol>
                <a:gridCol w="3101969">
                  <a:extLst>
                    <a:ext uri="{9D8B030D-6E8A-4147-A177-3AD203B41FA5}">
                      <a16:colId xmlns:a16="http://schemas.microsoft.com/office/drawing/2014/main" val="20001"/>
                    </a:ext>
                  </a:extLst>
                </a:gridCol>
                <a:gridCol w="3412982">
                  <a:extLst>
                    <a:ext uri="{9D8B030D-6E8A-4147-A177-3AD203B41FA5}">
                      <a16:colId xmlns:a16="http://schemas.microsoft.com/office/drawing/2014/main" val="20002"/>
                    </a:ext>
                  </a:extLst>
                </a:gridCol>
                <a:gridCol w="3902218">
                  <a:extLst>
                    <a:ext uri="{9D8B030D-6E8A-4147-A177-3AD203B41FA5}">
                      <a16:colId xmlns:a16="http://schemas.microsoft.com/office/drawing/2014/main" val="20003"/>
                    </a:ext>
                  </a:extLst>
                </a:gridCol>
              </a:tblGrid>
              <a:tr h="407982">
                <a:tc>
                  <a:txBody>
                    <a:bodyPr/>
                    <a:lstStyle/>
                    <a:p>
                      <a:pPr marL="0" marR="63500" lvl="0" indent="0" algn="l" rtl="0">
                        <a:lnSpc>
                          <a:spcPct val="150000"/>
                        </a:lnSpc>
                        <a:spcBef>
                          <a:spcPts val="0"/>
                        </a:spcBef>
                        <a:spcAft>
                          <a:spcPts val="0"/>
                        </a:spcAft>
                        <a:buNone/>
                      </a:pPr>
                      <a:r>
                        <a:rPr lang="en-US" sz="2200" u="none" strike="noStrike" cap="none">
                          <a:latin typeface="UTM Avo" panose="02040603050506020204" pitchFamily="18" charset="0"/>
                          <a:ea typeface="Arial"/>
                          <a:cs typeface="Arial"/>
                          <a:sym typeface="Arial"/>
                        </a:rPr>
                        <a:t> </a:t>
                      </a:r>
                      <a:endParaRPr sz="2200" u="none" strike="noStrike" cap="none">
                        <a:latin typeface="UTM Avo" panose="02040603050506020204" pitchFamily="18" charset="0"/>
                        <a:ea typeface="Arial"/>
                        <a:cs typeface="Arial"/>
                        <a:sym typeface="Arial"/>
                      </a:endParaRPr>
                    </a:p>
                  </a:txBody>
                  <a:tcPr marL="51050" marR="5105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63500" lvl="0" indent="0" algn="ctr" rtl="0">
                        <a:lnSpc>
                          <a:spcPct val="150000"/>
                        </a:lnSpc>
                        <a:spcBef>
                          <a:spcPts val="0"/>
                        </a:spcBef>
                        <a:spcAft>
                          <a:spcPts val="0"/>
                        </a:spcAft>
                        <a:buNone/>
                      </a:pPr>
                      <a:r>
                        <a:rPr lang="en-US" sz="2200" b="1" u="none" strike="noStrike" cap="none">
                          <a:latin typeface="UTM Avo" panose="02040603050506020204" pitchFamily="18" charset="0"/>
                          <a:ea typeface="Arial"/>
                          <a:cs typeface="Arial"/>
                          <a:sym typeface="Arial"/>
                        </a:rPr>
                        <a:t>Thân đứng</a:t>
                      </a:r>
                      <a:endParaRPr sz="2200" u="none" strike="noStrike" cap="none">
                        <a:latin typeface="UTM Avo" panose="02040603050506020204" pitchFamily="18" charset="0"/>
                        <a:ea typeface="Arial"/>
                        <a:cs typeface="Arial"/>
                        <a:sym typeface="Arial"/>
                      </a:endParaRPr>
                    </a:p>
                  </a:txBody>
                  <a:tcPr marL="51050" marR="5105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CC66"/>
                    </a:solidFill>
                  </a:tcPr>
                </a:tc>
                <a:tc>
                  <a:txBody>
                    <a:bodyPr/>
                    <a:lstStyle/>
                    <a:p>
                      <a:pPr marL="0" marR="63500" lvl="0" indent="0" algn="ctr" rtl="0">
                        <a:lnSpc>
                          <a:spcPct val="150000"/>
                        </a:lnSpc>
                        <a:spcBef>
                          <a:spcPts val="0"/>
                        </a:spcBef>
                        <a:spcAft>
                          <a:spcPts val="0"/>
                        </a:spcAft>
                        <a:buNone/>
                      </a:pPr>
                      <a:r>
                        <a:rPr lang="en-US" sz="2200" b="1" u="none" strike="noStrike" cap="none">
                          <a:latin typeface="UTM Avo" panose="02040603050506020204" pitchFamily="18" charset="0"/>
                          <a:ea typeface="Arial"/>
                          <a:cs typeface="Arial"/>
                          <a:sym typeface="Arial"/>
                        </a:rPr>
                        <a:t>Thân leo</a:t>
                      </a:r>
                      <a:endParaRPr sz="2200" u="none" strike="noStrike" cap="none">
                        <a:latin typeface="UTM Avo" panose="02040603050506020204" pitchFamily="18" charset="0"/>
                        <a:ea typeface="Arial"/>
                        <a:cs typeface="Arial"/>
                        <a:sym typeface="Arial"/>
                      </a:endParaRPr>
                    </a:p>
                  </a:txBody>
                  <a:tcPr marL="51050" marR="5105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CC66"/>
                    </a:solidFill>
                  </a:tcPr>
                </a:tc>
                <a:tc>
                  <a:txBody>
                    <a:bodyPr/>
                    <a:lstStyle/>
                    <a:p>
                      <a:pPr marL="0" marR="63500" lvl="0" indent="0" algn="ctr" rtl="0">
                        <a:lnSpc>
                          <a:spcPct val="150000"/>
                        </a:lnSpc>
                        <a:spcBef>
                          <a:spcPts val="0"/>
                        </a:spcBef>
                        <a:spcAft>
                          <a:spcPts val="0"/>
                        </a:spcAft>
                        <a:buNone/>
                      </a:pPr>
                      <a:r>
                        <a:rPr lang="en-US" sz="2200" b="1" u="none" strike="noStrike" cap="none">
                          <a:latin typeface="UTM Avo" panose="02040603050506020204" pitchFamily="18" charset="0"/>
                          <a:ea typeface="Arial"/>
                          <a:cs typeface="Arial"/>
                          <a:sym typeface="Arial"/>
                        </a:rPr>
                        <a:t>Thân bò</a:t>
                      </a:r>
                      <a:endParaRPr sz="2200" u="none" strike="noStrike" cap="none">
                        <a:latin typeface="UTM Avo" panose="02040603050506020204" pitchFamily="18" charset="0"/>
                        <a:ea typeface="Arial"/>
                        <a:cs typeface="Arial"/>
                        <a:sym typeface="Arial"/>
                      </a:endParaRPr>
                    </a:p>
                  </a:txBody>
                  <a:tcPr marL="51050" marR="5105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CC66"/>
                    </a:solidFill>
                  </a:tcPr>
                </a:tc>
                <a:extLst>
                  <a:ext uri="{0D108BD9-81ED-4DB2-BD59-A6C34878D82A}">
                    <a16:rowId xmlns:a16="http://schemas.microsoft.com/office/drawing/2014/main" val="10000"/>
                  </a:ext>
                </a:extLst>
              </a:tr>
              <a:tr h="1724907">
                <a:tc>
                  <a:txBody>
                    <a:bodyPr/>
                    <a:lstStyle/>
                    <a:p>
                      <a:pPr marL="0" marR="63500" lvl="0" indent="0" algn="ctr" rtl="0">
                        <a:lnSpc>
                          <a:spcPct val="150000"/>
                        </a:lnSpc>
                        <a:spcBef>
                          <a:spcPts val="0"/>
                        </a:spcBef>
                        <a:spcAft>
                          <a:spcPts val="0"/>
                        </a:spcAft>
                        <a:buNone/>
                      </a:pPr>
                      <a:r>
                        <a:rPr lang="en-US" sz="2200" u="none" strike="noStrike" cap="none">
                          <a:latin typeface="UTM Avo" panose="02040603050506020204" pitchFamily="18" charset="0"/>
                          <a:ea typeface="Arial"/>
                          <a:cs typeface="Arial"/>
                          <a:sym typeface="Arial"/>
                        </a:rPr>
                        <a:t>Tên cây</a:t>
                      </a:r>
                      <a:endParaRPr sz="2200" u="none" strike="noStrike" cap="none">
                        <a:latin typeface="UTM Avo" panose="02040603050506020204" pitchFamily="18" charset="0"/>
                        <a:ea typeface="Arial"/>
                        <a:cs typeface="Arial"/>
                        <a:sym typeface="Arial"/>
                      </a:endParaRPr>
                    </a:p>
                  </a:txBody>
                  <a:tcPr marL="51050" marR="5105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AF9F9"/>
                    </a:solidFill>
                  </a:tcPr>
                </a:tc>
                <a:tc>
                  <a:txBody>
                    <a:bodyPr/>
                    <a:lstStyle/>
                    <a:p>
                      <a:pPr marL="457200" marR="63500" lvl="0" indent="-457200" algn="l" rtl="0">
                        <a:lnSpc>
                          <a:spcPct val="150000"/>
                        </a:lnSpc>
                        <a:spcBef>
                          <a:spcPts val="0"/>
                        </a:spcBef>
                        <a:spcAft>
                          <a:spcPts val="0"/>
                        </a:spcAft>
                        <a:buClr>
                          <a:srgbClr val="000000"/>
                        </a:buClr>
                        <a:buSzPts val="2400"/>
                        <a:buFont typeface="Noto Sans Symbols"/>
                        <a:buChar char="▪"/>
                      </a:pPr>
                      <a:r>
                        <a:rPr lang="en-US" sz="2200" u="none" strike="noStrike" cap="none">
                          <a:latin typeface="UTM Avo" panose="02040603050506020204" pitchFamily="18" charset="0"/>
                          <a:ea typeface="Arial"/>
                          <a:cs typeface="Arial"/>
                          <a:sym typeface="Arial"/>
                        </a:rPr>
                        <a:t>Cây phượng vĩ, cấy tía tô, cây bằng lăng, cây hướng dương</a:t>
                      </a:r>
                      <a:endParaRPr sz="2200" u="none" strike="noStrike" cap="none">
                        <a:latin typeface="UTM Avo" panose="02040603050506020204" pitchFamily="18" charset="0"/>
                        <a:ea typeface="Arial"/>
                        <a:cs typeface="Arial"/>
                        <a:sym typeface="Arial"/>
                      </a:endParaRPr>
                    </a:p>
                  </a:txBody>
                  <a:tcPr marL="51050" marR="5105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457200" marR="63500" lvl="0" indent="-457200" algn="l" rtl="0">
                        <a:lnSpc>
                          <a:spcPct val="150000"/>
                        </a:lnSpc>
                        <a:spcBef>
                          <a:spcPts val="0"/>
                        </a:spcBef>
                        <a:spcAft>
                          <a:spcPts val="0"/>
                        </a:spcAft>
                        <a:buClr>
                          <a:srgbClr val="000000"/>
                        </a:buClr>
                        <a:buSzPts val="2400"/>
                        <a:buFont typeface="Noto Sans Symbols"/>
                        <a:buChar char="▪"/>
                      </a:pPr>
                      <a:r>
                        <a:rPr lang="en-US" sz="2200" u="none" strike="noStrike" cap="none">
                          <a:latin typeface="UTM Avo" panose="02040603050506020204" pitchFamily="18" charset="0"/>
                          <a:ea typeface="Arial"/>
                          <a:cs typeface="Arial"/>
                          <a:sym typeface="Arial"/>
                        </a:rPr>
                        <a:t>Cây mướp, cây bí đao</a:t>
                      </a:r>
                      <a:endParaRPr sz="2200" u="none" strike="noStrike" cap="none">
                        <a:latin typeface="UTM Avo" panose="02040603050506020204" pitchFamily="18" charset="0"/>
                        <a:ea typeface="Arial"/>
                        <a:cs typeface="Arial"/>
                        <a:sym typeface="Arial"/>
                      </a:endParaRPr>
                    </a:p>
                  </a:txBody>
                  <a:tcPr marL="51050" marR="5105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457200" marR="63500" lvl="0" indent="-457200" algn="l" rtl="0">
                        <a:lnSpc>
                          <a:spcPct val="150000"/>
                        </a:lnSpc>
                        <a:spcBef>
                          <a:spcPts val="0"/>
                        </a:spcBef>
                        <a:spcAft>
                          <a:spcPts val="0"/>
                        </a:spcAft>
                        <a:buClr>
                          <a:srgbClr val="000000"/>
                        </a:buClr>
                        <a:buSzPts val="2400"/>
                        <a:buFont typeface="Noto Sans Symbols"/>
                        <a:buChar char="▪"/>
                      </a:pPr>
                      <a:r>
                        <a:rPr lang="en-US" sz="2200" u="none" strike="noStrike" cap="none">
                          <a:latin typeface="UTM Avo" panose="02040603050506020204" pitchFamily="18" charset="0"/>
                          <a:ea typeface="Arial"/>
                          <a:cs typeface="Arial"/>
                          <a:sym typeface="Arial"/>
                        </a:rPr>
                        <a:t>Cây bí ngô, cây dưa hấu, cây khoai lang</a:t>
                      </a:r>
                      <a:endParaRPr sz="2200" u="none" strike="noStrike" cap="none">
                        <a:latin typeface="UTM Avo" panose="02040603050506020204" pitchFamily="18" charset="0"/>
                        <a:ea typeface="Arial"/>
                        <a:cs typeface="Arial"/>
                        <a:sym typeface="Arial"/>
                      </a:endParaRPr>
                    </a:p>
                  </a:txBody>
                  <a:tcPr marL="51050" marR="5105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2112225">
                <a:tc>
                  <a:txBody>
                    <a:bodyPr/>
                    <a:lstStyle/>
                    <a:p>
                      <a:pPr marL="0" marR="63500" lvl="0" indent="0" algn="ctr" rtl="0">
                        <a:lnSpc>
                          <a:spcPct val="150000"/>
                        </a:lnSpc>
                        <a:spcBef>
                          <a:spcPts val="0"/>
                        </a:spcBef>
                        <a:spcAft>
                          <a:spcPts val="0"/>
                        </a:spcAft>
                        <a:buNone/>
                      </a:pPr>
                      <a:r>
                        <a:rPr lang="en-US" sz="2200" u="none" strike="noStrike" cap="none">
                          <a:latin typeface="UTM Avo" panose="02040603050506020204" pitchFamily="18" charset="0"/>
                          <a:ea typeface="Arial"/>
                          <a:cs typeface="Arial"/>
                          <a:sym typeface="Arial"/>
                        </a:rPr>
                        <a:t>Nhận xét, so sánh</a:t>
                      </a:r>
                      <a:endParaRPr sz="2200" u="none" strike="noStrike" cap="none">
                        <a:latin typeface="UTM Avo" panose="02040603050506020204" pitchFamily="18" charset="0"/>
                        <a:ea typeface="Arial"/>
                        <a:cs typeface="Arial"/>
                        <a:sym typeface="Arial"/>
                      </a:endParaRPr>
                    </a:p>
                  </a:txBody>
                  <a:tcPr marL="51050" marR="5105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AF9F9"/>
                    </a:solidFill>
                  </a:tcPr>
                </a:tc>
                <a:tc>
                  <a:txBody>
                    <a:bodyPr/>
                    <a:lstStyle/>
                    <a:p>
                      <a:pPr marL="457200" marR="63500" lvl="0" indent="-457200" algn="l" rtl="0">
                        <a:lnSpc>
                          <a:spcPct val="150000"/>
                        </a:lnSpc>
                        <a:spcBef>
                          <a:spcPts val="0"/>
                        </a:spcBef>
                        <a:spcAft>
                          <a:spcPts val="0"/>
                        </a:spcAft>
                        <a:buClr>
                          <a:srgbClr val="000000"/>
                        </a:buClr>
                        <a:buSzPts val="2400"/>
                        <a:buFont typeface="Noto Sans Symbols"/>
                        <a:buChar char="▪"/>
                      </a:pPr>
                      <a:r>
                        <a:rPr lang="en-US" sz="2200" u="none" strike="noStrike" cap="none">
                          <a:latin typeface="UTM Avo" panose="02040603050506020204" pitchFamily="18" charset="0"/>
                          <a:ea typeface="Arial"/>
                          <a:cs typeface="Arial"/>
                          <a:sym typeface="Arial"/>
                        </a:rPr>
                        <a:t>Thân thẳng, mọc vươn lên cao</a:t>
                      </a:r>
                      <a:endParaRPr sz="2200" u="none" strike="noStrike" cap="none">
                        <a:latin typeface="UTM Avo" panose="02040603050506020204" pitchFamily="18" charset="0"/>
                        <a:ea typeface="Arial"/>
                        <a:cs typeface="Arial"/>
                        <a:sym typeface="Arial"/>
                      </a:endParaRPr>
                    </a:p>
                  </a:txBody>
                  <a:tcPr marL="51050" marR="5105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457200" marR="63500" lvl="0" indent="-457200" algn="l" rtl="0">
                        <a:lnSpc>
                          <a:spcPct val="150000"/>
                        </a:lnSpc>
                        <a:spcBef>
                          <a:spcPts val="0"/>
                        </a:spcBef>
                        <a:spcAft>
                          <a:spcPts val="0"/>
                        </a:spcAft>
                        <a:buClr>
                          <a:srgbClr val="000000"/>
                        </a:buClr>
                        <a:buSzPts val="2400"/>
                        <a:buFont typeface="Noto Sans Symbols"/>
                        <a:buChar char="▪"/>
                      </a:pPr>
                      <a:r>
                        <a:rPr lang="en-US" sz="2200" u="none" strike="noStrike" cap="none">
                          <a:latin typeface="UTM Avo" panose="02040603050506020204" pitchFamily="18" charset="0"/>
                          <a:ea typeface="Arial"/>
                          <a:cs typeface="Arial"/>
                          <a:sym typeface="Arial"/>
                        </a:rPr>
                        <a:t>Thân mềm, yếu, phải bám vào vật khác hay cây khác để leo lên</a:t>
                      </a:r>
                      <a:endParaRPr sz="2200" u="none" strike="noStrike" cap="none">
                        <a:latin typeface="UTM Avo" panose="02040603050506020204" pitchFamily="18" charset="0"/>
                        <a:ea typeface="Arial"/>
                        <a:cs typeface="Arial"/>
                        <a:sym typeface="Arial"/>
                      </a:endParaRPr>
                    </a:p>
                  </a:txBody>
                  <a:tcPr marL="51050" marR="5105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457200" marR="63500" lvl="0" indent="-457200" algn="l" rtl="0">
                        <a:lnSpc>
                          <a:spcPct val="150000"/>
                        </a:lnSpc>
                        <a:spcBef>
                          <a:spcPts val="0"/>
                        </a:spcBef>
                        <a:spcAft>
                          <a:spcPts val="0"/>
                        </a:spcAft>
                        <a:buClr>
                          <a:srgbClr val="000000"/>
                        </a:buClr>
                        <a:buSzPts val="2400"/>
                        <a:buFont typeface="Noto Sans Symbols"/>
                        <a:buChar char="▪"/>
                      </a:pPr>
                      <a:r>
                        <a:rPr lang="en-US" sz="2200" u="none" strike="noStrike" cap="none">
                          <a:latin typeface="UTM Avo" panose="02040603050506020204" pitchFamily="18" charset="0"/>
                          <a:ea typeface="Arial"/>
                          <a:cs typeface="Arial"/>
                          <a:sym typeface="Arial"/>
                        </a:rPr>
                        <a:t>Thân mềm, yếu, không vươn lên cao được mà mọc bò lan trên đất</a:t>
                      </a:r>
                      <a:endParaRPr sz="2200" u="none" strike="noStrike" cap="none">
                        <a:latin typeface="UTM Avo" panose="02040603050506020204" pitchFamily="18" charset="0"/>
                        <a:ea typeface="Arial"/>
                        <a:cs typeface="Arial"/>
                        <a:sym typeface="Arial"/>
                      </a:endParaRPr>
                    </a:p>
                  </a:txBody>
                  <a:tcPr marL="51050" marR="5105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spTree>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lum/>
          </a:blip>
          <a:srcRect/>
          <a:stretch>
            <a:fillRect t="-10000"/>
          </a:stretch>
        </a:blipFill>
        <a:effectLst/>
      </p:bgPr>
    </p:bg>
    <p:spTree>
      <p:nvGrpSpPr>
        <p:cNvPr id="1" name="Shape 428"/>
        <p:cNvGrpSpPr/>
        <p:nvPr/>
      </p:nvGrpSpPr>
      <p:grpSpPr>
        <a:xfrm>
          <a:off x="0" y="0"/>
          <a:ext cx="0" cy="0"/>
          <a:chOff x="0" y="0"/>
          <a:chExt cx="0" cy="0"/>
        </a:xfrm>
      </p:grpSpPr>
      <p:sp>
        <p:nvSpPr>
          <p:cNvPr id="429" name="Google Shape;429;p39"/>
          <p:cNvSpPr/>
          <p:nvPr/>
        </p:nvSpPr>
        <p:spPr>
          <a:xfrm>
            <a:off x="609600" y="1676400"/>
            <a:ext cx="7696200" cy="4103960"/>
          </a:xfrm>
          <a:prstGeom prst="roundRect">
            <a:avLst>
              <a:gd name="adj" fmla="val 16667"/>
            </a:avLst>
          </a:prstGeom>
          <a:solidFill>
            <a:schemeClr val="lt1"/>
          </a:solidFill>
          <a:ln w="57150" cap="flat" cmpd="sng">
            <a:solidFill>
              <a:schemeClr val="accent2"/>
            </a:solidFill>
            <a:prstDash val="solid"/>
            <a:round/>
            <a:headEnd type="none" w="sm" len="sm"/>
            <a:tailEnd type="none" w="sm" len="sm"/>
          </a:ln>
        </p:spPr>
        <p:txBody>
          <a:bodyPr spcFirstLastPara="1" wrap="square" lIns="91425" tIns="45700" rIns="91425" bIns="45700" anchor="t" anchorCtr="0">
            <a:noAutofit/>
          </a:bodyPr>
          <a:lstStyle/>
          <a:p>
            <a:pPr marL="571500" marR="0" lvl="0" indent="-571500" algn="just" rtl="0">
              <a:lnSpc>
                <a:spcPct val="150000"/>
              </a:lnSpc>
              <a:spcBef>
                <a:spcPts val="0"/>
              </a:spcBef>
              <a:spcAft>
                <a:spcPts val="0"/>
              </a:spcAft>
              <a:buClr>
                <a:srgbClr val="000000"/>
              </a:buClr>
              <a:buSzPts val="3200"/>
              <a:buFont typeface="Noto Sans Symbols"/>
              <a:buChar char="▪"/>
            </a:pPr>
            <a:r>
              <a:rPr lang="en-US" sz="3200" b="0" i="0" u="none" strike="noStrike" cap="none">
                <a:solidFill>
                  <a:schemeClr val="dk1"/>
                </a:solidFill>
                <a:latin typeface="UTM Avo" panose="02040603050506020204" pitchFamily="18" charset="0"/>
                <a:sym typeface="Arial"/>
              </a:rPr>
              <a:t>Thân cây rất đa dạng.</a:t>
            </a:r>
            <a:endParaRPr>
              <a:latin typeface="UTM Avo" panose="02040603050506020204" pitchFamily="18" charset="0"/>
            </a:endParaRPr>
          </a:p>
          <a:p>
            <a:pPr marL="571500" marR="0" lvl="0" indent="-571500" algn="just" rtl="0">
              <a:lnSpc>
                <a:spcPct val="150000"/>
              </a:lnSpc>
              <a:spcBef>
                <a:spcPts val="0"/>
              </a:spcBef>
              <a:spcAft>
                <a:spcPts val="0"/>
              </a:spcAft>
              <a:buClr>
                <a:srgbClr val="000000"/>
              </a:buClr>
              <a:buSzPts val="3200"/>
              <a:buFont typeface="Noto Sans Symbols"/>
              <a:buChar char="▪"/>
            </a:pPr>
            <a:r>
              <a:rPr lang="en-US" sz="3200" b="0" i="0" u="none" strike="noStrike" cap="none">
                <a:solidFill>
                  <a:schemeClr val="dk1"/>
                </a:solidFill>
                <a:latin typeface="UTM Avo" panose="02040603050506020204" pitchFamily="18" charset="0"/>
                <a:sym typeface="Arial"/>
              </a:rPr>
              <a:t>Thân cây dạng gỗ, thân cây dạng thân thảo.</a:t>
            </a:r>
            <a:endParaRPr>
              <a:latin typeface="UTM Avo" panose="02040603050506020204" pitchFamily="18" charset="0"/>
            </a:endParaRPr>
          </a:p>
          <a:p>
            <a:pPr marL="571500" marR="0" lvl="0" indent="-571500" algn="just" rtl="0">
              <a:lnSpc>
                <a:spcPct val="150000"/>
              </a:lnSpc>
              <a:spcBef>
                <a:spcPts val="0"/>
              </a:spcBef>
              <a:spcAft>
                <a:spcPts val="0"/>
              </a:spcAft>
              <a:buClr>
                <a:srgbClr val="000000"/>
              </a:buClr>
              <a:buSzPts val="3200"/>
              <a:buFont typeface="Noto Sans Symbols"/>
              <a:buChar char="▪"/>
            </a:pPr>
            <a:r>
              <a:rPr lang="en-US" sz="3200" b="0" i="0" u="none" strike="noStrike" cap="none">
                <a:solidFill>
                  <a:schemeClr val="dk1"/>
                </a:solidFill>
                <a:latin typeface="UTM Avo" panose="02040603050506020204" pitchFamily="18" charset="0"/>
                <a:sym typeface="Arial"/>
              </a:rPr>
              <a:t>Ngoài ra còn có thân bò, thân leo và thân mọc thẳng đứng. </a:t>
            </a:r>
            <a:endParaRPr>
              <a:latin typeface="UTM Avo" panose="02040603050506020204" pitchFamily="18" charset="0"/>
            </a:endParaRPr>
          </a:p>
        </p:txBody>
      </p:sp>
    </p:spTree>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lum/>
          </a:blip>
          <a:srcRect/>
          <a:stretch>
            <a:fillRect t="-10000"/>
          </a:stretch>
        </a:blipFill>
        <a:effectLst/>
      </p:bgPr>
    </p:bg>
    <p:spTree>
      <p:nvGrpSpPr>
        <p:cNvPr id="1" name="Shape 437"/>
        <p:cNvGrpSpPr/>
        <p:nvPr/>
      </p:nvGrpSpPr>
      <p:grpSpPr>
        <a:xfrm>
          <a:off x="0" y="0"/>
          <a:ext cx="0" cy="0"/>
          <a:chOff x="0" y="0"/>
          <a:chExt cx="0" cy="0"/>
        </a:xfrm>
      </p:grpSpPr>
      <p:sp>
        <p:nvSpPr>
          <p:cNvPr id="438" name="Google Shape;438;p41"/>
          <p:cNvSpPr txBox="1"/>
          <p:nvPr/>
        </p:nvSpPr>
        <p:spPr>
          <a:xfrm>
            <a:off x="762000" y="1457190"/>
            <a:ext cx="15227643" cy="49240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600" i="0" u="none" strike="noStrike" cap="none">
                <a:solidFill>
                  <a:srgbClr val="C00000"/>
                </a:solidFill>
                <a:latin typeface="UTM Avo" panose="02040603050506020204" pitchFamily="18" charset="0"/>
                <a:sym typeface="Arial"/>
              </a:rPr>
              <a:t>HĐ 5. Chức năng của thân cây </a:t>
            </a:r>
            <a:endParaRPr sz="2600">
              <a:latin typeface="UTM Avo" panose="02040603050506020204" pitchFamily="18" charset="0"/>
            </a:endParaRPr>
          </a:p>
        </p:txBody>
      </p:sp>
      <p:sp>
        <p:nvSpPr>
          <p:cNvPr id="439" name="Google Shape;439;p41"/>
          <p:cNvSpPr txBox="1"/>
          <p:nvPr/>
        </p:nvSpPr>
        <p:spPr>
          <a:xfrm>
            <a:off x="762000" y="1839178"/>
            <a:ext cx="11264034" cy="1200288"/>
          </a:xfrm>
          <a:prstGeom prst="rect">
            <a:avLst/>
          </a:prstGeom>
          <a:noFill/>
          <a:ln>
            <a:noFill/>
          </a:ln>
        </p:spPr>
        <p:txBody>
          <a:bodyPr spcFirstLastPara="1" wrap="square" lIns="91425" tIns="45700" rIns="91425" bIns="45700" anchor="t" anchorCtr="0">
            <a:spAutoFit/>
          </a:bodyPr>
          <a:lstStyle/>
          <a:p>
            <a:pPr marL="0" marR="0" lvl="0" indent="0" algn="just" rtl="0">
              <a:lnSpc>
                <a:spcPct val="150000"/>
              </a:lnSpc>
              <a:spcBef>
                <a:spcPts val="0"/>
              </a:spcBef>
              <a:spcAft>
                <a:spcPts val="0"/>
              </a:spcAft>
              <a:buNone/>
            </a:pPr>
            <a:r>
              <a:rPr lang="en-US" sz="2400" b="1" i="0" u="none" strike="noStrike" cap="none">
                <a:solidFill>
                  <a:srgbClr val="000000"/>
                </a:solidFill>
                <a:latin typeface="UTM Avo" panose="02040603050506020204" pitchFamily="18" charset="0"/>
                <a:sym typeface="Arial"/>
              </a:rPr>
              <a:t>Làm việc nhóm: </a:t>
            </a:r>
            <a:r>
              <a:rPr lang="en-US" sz="2400" b="0" i="0" u="none" strike="noStrike" cap="none">
                <a:solidFill>
                  <a:srgbClr val="000000"/>
                </a:solidFill>
                <a:latin typeface="UTM Avo" panose="02040603050506020204" pitchFamily="18" charset="0"/>
                <a:sym typeface="Arial"/>
              </a:rPr>
              <a:t>Các em chuẩn bị thực hiện thí nghiệm cắm cành hoa cúc trắng vào các dung dịch nước khác nhau.</a:t>
            </a:r>
            <a:endParaRPr sz="2400">
              <a:latin typeface="UTM Avo" panose="02040603050506020204" pitchFamily="18" charset="0"/>
            </a:endParaRPr>
          </a:p>
        </p:txBody>
      </p:sp>
      <p:pic>
        <p:nvPicPr>
          <p:cNvPr id="440" name="Google Shape;440;p41"/>
          <p:cNvPicPr preferRelativeResize="0"/>
          <p:nvPr/>
        </p:nvPicPr>
        <p:blipFill rotWithShape="1">
          <a:blip r:embed="rId4">
            <a:alphaModFix/>
          </a:blip>
          <a:srcRect l="19299" t="52487" r="14854" b="4024"/>
          <a:stretch/>
        </p:blipFill>
        <p:spPr>
          <a:xfrm>
            <a:off x="0" y="3039466"/>
            <a:ext cx="5486400" cy="3818534"/>
          </a:xfrm>
          <a:prstGeom prst="rect">
            <a:avLst/>
          </a:prstGeom>
          <a:noFill/>
          <a:ln>
            <a:solidFill>
              <a:srgbClr val="F7CAAC"/>
            </a:solidFill>
          </a:ln>
        </p:spPr>
      </p:pic>
      <p:sp>
        <p:nvSpPr>
          <p:cNvPr id="442" name="Google Shape;442;p41"/>
          <p:cNvSpPr/>
          <p:nvPr/>
        </p:nvSpPr>
        <p:spPr>
          <a:xfrm>
            <a:off x="5486400" y="3039466"/>
            <a:ext cx="6705599" cy="3818533"/>
          </a:xfrm>
          <a:prstGeom prst="rect">
            <a:avLst/>
          </a:prstGeom>
          <a:solidFill>
            <a:srgbClr val="FBE4D4"/>
          </a:solidFill>
          <a:ln w="57150" cap="flat" cmpd="sng">
            <a:solidFill>
              <a:srgbClr val="F7CAAC"/>
            </a:solidFill>
            <a:prstDash val="solid"/>
            <a:round/>
            <a:headEnd type="none" w="sm" len="sm"/>
            <a:tailEnd type="none" w="sm" len="sm"/>
          </a:ln>
        </p:spPr>
        <p:txBody>
          <a:bodyPr spcFirstLastPara="1" wrap="square" lIns="91425" tIns="45700" rIns="91425" bIns="45700" anchor="ctr" anchorCtr="0">
            <a:noAutofit/>
          </a:bodyPr>
          <a:lstStyle/>
          <a:p>
            <a:pPr marL="0" marR="0" lvl="0" indent="0" rtl="0">
              <a:lnSpc>
                <a:spcPct val="150000"/>
              </a:lnSpc>
              <a:spcBef>
                <a:spcPts val="0"/>
              </a:spcBef>
              <a:spcAft>
                <a:spcPts val="0"/>
              </a:spcAft>
              <a:buNone/>
            </a:pPr>
            <a:r>
              <a:rPr lang="en-US" sz="2400" b="1" i="0" u="none" strike="noStrike" cap="none">
                <a:solidFill>
                  <a:schemeClr val="dk1"/>
                </a:solidFill>
                <a:latin typeface="UTM Avo" panose="02040603050506020204" pitchFamily="18" charset="0"/>
                <a:sym typeface="Arial"/>
              </a:rPr>
              <a:t>Chuẩn bị</a:t>
            </a:r>
            <a:r>
              <a:rPr lang="en-US" sz="2400" b="0" i="0" u="none" strike="noStrike" cap="none">
                <a:solidFill>
                  <a:schemeClr val="dk1"/>
                </a:solidFill>
                <a:latin typeface="UTM Avo" panose="02040603050506020204" pitchFamily="18" charset="0"/>
                <a:sym typeface="Arial"/>
              </a:rPr>
              <a:t>: 3 bông hoa và 3 cốc nước:</a:t>
            </a:r>
            <a:endParaRPr sz="2400">
              <a:latin typeface="UTM Avo" panose="02040603050506020204" pitchFamily="18" charset="0"/>
            </a:endParaRPr>
          </a:p>
          <a:p>
            <a:pPr marL="285750" marR="0" lvl="0" indent="-285750" rtl="0">
              <a:lnSpc>
                <a:spcPct val="150000"/>
              </a:lnSpc>
              <a:spcBef>
                <a:spcPts val="0"/>
              </a:spcBef>
              <a:spcAft>
                <a:spcPts val="0"/>
              </a:spcAft>
              <a:buClr>
                <a:srgbClr val="000000"/>
              </a:buClr>
              <a:buSzPts val="2400"/>
              <a:buFont typeface="Arial"/>
              <a:buChar char="-"/>
            </a:pPr>
            <a:r>
              <a:rPr lang="en-US" sz="2400" b="0" i="0" u="none" strike="noStrike" cap="none">
                <a:solidFill>
                  <a:schemeClr val="dk1"/>
                </a:solidFill>
                <a:latin typeface="UTM Avo" panose="02040603050506020204" pitchFamily="18" charset="0"/>
                <a:sym typeface="Arial"/>
              </a:rPr>
              <a:t>Một cốc đựng nước trắng</a:t>
            </a:r>
            <a:endParaRPr sz="2400">
              <a:latin typeface="UTM Avo" panose="02040603050506020204" pitchFamily="18" charset="0"/>
            </a:endParaRPr>
          </a:p>
          <a:p>
            <a:pPr marL="285750" marR="0" lvl="0" indent="-285750" rtl="0">
              <a:lnSpc>
                <a:spcPct val="150000"/>
              </a:lnSpc>
              <a:spcBef>
                <a:spcPts val="0"/>
              </a:spcBef>
              <a:spcAft>
                <a:spcPts val="0"/>
              </a:spcAft>
              <a:buClr>
                <a:srgbClr val="000000"/>
              </a:buClr>
              <a:buSzPts val="2400"/>
              <a:buFont typeface="Arial"/>
              <a:buChar char="-"/>
            </a:pPr>
            <a:r>
              <a:rPr lang="en-US" sz="2400" b="0" i="0" u="none" strike="noStrike" cap="none">
                <a:solidFill>
                  <a:schemeClr val="dk1"/>
                </a:solidFill>
                <a:latin typeface="UTM Avo" panose="02040603050506020204" pitchFamily="18" charset="0"/>
                <a:sym typeface="Arial"/>
              </a:rPr>
              <a:t>Một cốc đựng màu thực phẩm màu xanh</a:t>
            </a:r>
            <a:endParaRPr sz="2400">
              <a:latin typeface="UTM Avo" panose="02040603050506020204" pitchFamily="18" charset="0"/>
            </a:endParaRPr>
          </a:p>
          <a:p>
            <a:pPr marL="285750" marR="0" lvl="0" indent="-285750" rtl="0">
              <a:lnSpc>
                <a:spcPct val="150000"/>
              </a:lnSpc>
              <a:spcBef>
                <a:spcPts val="0"/>
              </a:spcBef>
              <a:spcAft>
                <a:spcPts val="0"/>
              </a:spcAft>
              <a:buClr>
                <a:srgbClr val="000000"/>
              </a:buClr>
              <a:buSzPts val="2400"/>
              <a:buFont typeface="Arial"/>
              <a:buChar char="-"/>
            </a:pPr>
            <a:r>
              <a:rPr lang="en-US" sz="2400" b="0" i="0" u="none" strike="noStrike" cap="none">
                <a:solidFill>
                  <a:schemeClr val="dk1"/>
                </a:solidFill>
                <a:latin typeface="UTM Avo" panose="02040603050506020204" pitchFamily="18" charset="0"/>
                <a:sym typeface="Arial"/>
              </a:rPr>
              <a:t>Một cốc đựng màu thực phẩm màu đỏ</a:t>
            </a:r>
            <a:endParaRPr sz="2400">
              <a:latin typeface="UTM Avo" panose="02040603050506020204" pitchFamily="18" charset="0"/>
            </a:endParaRPr>
          </a:p>
        </p:txBody>
      </p:sp>
      <p:sp>
        <p:nvSpPr>
          <p:cNvPr id="2" name="Rectangle 1">
            <a:extLst>
              <a:ext uri="{FF2B5EF4-FFF2-40B4-BE49-F238E27FC236}">
                <a16:creationId xmlns:a16="http://schemas.microsoft.com/office/drawing/2014/main" id="{D662A86A-4CCD-4336-A396-C2B3E4E24301}"/>
              </a:ext>
            </a:extLst>
          </p:cNvPr>
          <p:cNvSpPr/>
          <p:nvPr/>
        </p:nvSpPr>
        <p:spPr>
          <a:xfrm>
            <a:off x="0" y="3039466"/>
            <a:ext cx="5486400" cy="3818534"/>
          </a:xfrm>
          <a:prstGeom prst="rect">
            <a:avLst/>
          </a:prstGeom>
          <a:noFill/>
          <a:ln w="57150">
            <a:solidFill>
              <a:srgbClr val="F7CA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UTM Avo" panose="02040603050506020204" pitchFamily="18" charset="0"/>
            </a:endParaRPr>
          </a:p>
        </p:txBody>
      </p:sp>
    </p:spTree>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lum/>
          </a:blip>
          <a:srcRect/>
          <a:stretch>
            <a:fillRect t="-10000"/>
          </a:stretch>
        </a:blipFill>
        <a:effectLst/>
      </p:bgPr>
    </p:bg>
    <p:spTree>
      <p:nvGrpSpPr>
        <p:cNvPr id="1" name="Shape 447"/>
        <p:cNvGrpSpPr/>
        <p:nvPr/>
      </p:nvGrpSpPr>
      <p:grpSpPr>
        <a:xfrm>
          <a:off x="0" y="0"/>
          <a:ext cx="0" cy="0"/>
          <a:chOff x="0" y="0"/>
          <a:chExt cx="0" cy="0"/>
        </a:xfrm>
      </p:grpSpPr>
      <p:sp>
        <p:nvSpPr>
          <p:cNvPr id="448" name="Google Shape;448;p42"/>
          <p:cNvSpPr txBox="1"/>
          <p:nvPr/>
        </p:nvSpPr>
        <p:spPr>
          <a:xfrm>
            <a:off x="762000" y="1401482"/>
            <a:ext cx="14061440" cy="49240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600" i="0" u="none" strike="noStrike" cap="none">
                <a:solidFill>
                  <a:srgbClr val="C00000"/>
                </a:solidFill>
                <a:latin typeface="UTM Avo" panose="02040603050506020204" pitchFamily="18" charset="0"/>
                <a:sym typeface="Arial"/>
              </a:rPr>
              <a:t>HĐ 5. Chức năng của thân cây </a:t>
            </a:r>
            <a:endParaRPr sz="2600">
              <a:latin typeface="UTM Avo" panose="02040603050506020204" pitchFamily="18" charset="0"/>
            </a:endParaRPr>
          </a:p>
        </p:txBody>
      </p:sp>
      <p:pic>
        <p:nvPicPr>
          <p:cNvPr id="449" name="Google Shape;449;p42"/>
          <p:cNvPicPr preferRelativeResize="0"/>
          <p:nvPr/>
        </p:nvPicPr>
        <p:blipFill rotWithShape="1">
          <a:blip r:embed="rId4">
            <a:alphaModFix/>
          </a:blip>
          <a:srcRect l="10174" t="20226"/>
          <a:stretch/>
        </p:blipFill>
        <p:spPr>
          <a:xfrm>
            <a:off x="7792720" y="629684"/>
            <a:ext cx="4442966" cy="2959367"/>
          </a:xfrm>
          <a:prstGeom prst="roundRect">
            <a:avLst>
              <a:gd name="adj" fmla="val 16667"/>
            </a:avLst>
          </a:prstGeom>
          <a:noFill/>
          <a:ln w="9525" cap="flat" cmpd="sng">
            <a:solidFill>
              <a:srgbClr val="002060"/>
            </a:solidFill>
            <a:prstDash val="solid"/>
            <a:round/>
            <a:headEnd type="none" w="sm" len="sm"/>
            <a:tailEnd type="none" w="sm" len="sm"/>
          </a:ln>
        </p:spPr>
      </p:pic>
      <p:pic>
        <p:nvPicPr>
          <p:cNvPr id="450" name="Google Shape;450;p42"/>
          <p:cNvPicPr preferRelativeResize="0"/>
          <p:nvPr/>
        </p:nvPicPr>
        <p:blipFill rotWithShape="1">
          <a:blip r:embed="rId5">
            <a:alphaModFix/>
          </a:blip>
          <a:srcRect t="27173" b="5643"/>
          <a:stretch/>
        </p:blipFill>
        <p:spPr>
          <a:xfrm>
            <a:off x="7792720" y="4017217"/>
            <a:ext cx="4442966" cy="2866826"/>
          </a:xfrm>
          <a:prstGeom prst="roundRect">
            <a:avLst>
              <a:gd name="adj" fmla="val 16667"/>
            </a:avLst>
          </a:prstGeom>
          <a:noFill/>
          <a:ln w="9525" cap="flat" cmpd="sng">
            <a:solidFill>
              <a:srgbClr val="002060"/>
            </a:solidFill>
            <a:prstDash val="solid"/>
            <a:round/>
            <a:headEnd type="none" w="sm" len="sm"/>
            <a:tailEnd type="none" w="sm" len="sm"/>
          </a:ln>
        </p:spPr>
      </p:pic>
      <p:sp>
        <p:nvSpPr>
          <p:cNvPr id="451" name="Google Shape;451;p42"/>
          <p:cNvSpPr/>
          <p:nvPr/>
        </p:nvSpPr>
        <p:spPr>
          <a:xfrm>
            <a:off x="9829800" y="3528078"/>
            <a:ext cx="609600" cy="728106"/>
          </a:xfrm>
          <a:prstGeom prst="downArrow">
            <a:avLst>
              <a:gd name="adj1" fmla="val 50000"/>
              <a:gd name="adj2" fmla="val 50000"/>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2600" b="0" i="0" u="none" strike="noStrike" cap="none">
              <a:solidFill>
                <a:schemeClr val="lt1"/>
              </a:solidFill>
              <a:latin typeface="UTM Avo" panose="02040603050506020204" pitchFamily="18" charset="0"/>
              <a:sym typeface="Arial"/>
            </a:endParaRPr>
          </a:p>
        </p:txBody>
      </p:sp>
      <p:sp>
        <p:nvSpPr>
          <p:cNvPr id="452" name="Google Shape;452;p42"/>
          <p:cNvSpPr/>
          <p:nvPr/>
        </p:nvSpPr>
        <p:spPr>
          <a:xfrm>
            <a:off x="381000" y="2080060"/>
            <a:ext cx="7086600" cy="4522593"/>
          </a:xfrm>
          <a:prstGeom prst="roundRect">
            <a:avLst>
              <a:gd name="adj" fmla="val 16667"/>
            </a:avLst>
          </a:prstGeom>
          <a:solidFill>
            <a:srgbClr val="FFFF99"/>
          </a:solidFill>
          <a:ln w="57150" cap="flat" cmpd="sng">
            <a:solidFill>
              <a:srgbClr val="42719B"/>
            </a:solidFill>
            <a:prstDash val="solid"/>
            <a:round/>
            <a:headEnd type="none" w="sm" len="sm"/>
            <a:tailEnd type="none" w="sm" len="sm"/>
          </a:ln>
        </p:spPr>
        <p:txBody>
          <a:bodyPr spcFirstLastPara="1" wrap="square" lIns="91425" tIns="45700" rIns="91425" bIns="45700" anchor="ctr" anchorCtr="0">
            <a:noAutofit/>
          </a:bodyPr>
          <a:lstStyle/>
          <a:p>
            <a:pPr marL="0" marR="0" lvl="0" indent="0" algn="just" rtl="0">
              <a:lnSpc>
                <a:spcPct val="150000"/>
              </a:lnSpc>
              <a:spcBef>
                <a:spcPts val="0"/>
              </a:spcBef>
              <a:spcAft>
                <a:spcPts val="0"/>
              </a:spcAft>
              <a:buNone/>
            </a:pPr>
            <a:r>
              <a:rPr lang="en-US" sz="2600" b="1" i="0" u="none" strike="noStrike" cap="none">
                <a:solidFill>
                  <a:schemeClr val="dk1"/>
                </a:solidFill>
                <a:latin typeface="UTM Avo" panose="02040603050506020204" pitchFamily="18" charset="0"/>
                <a:sym typeface="Arial"/>
              </a:rPr>
              <a:t>Lưu ý: </a:t>
            </a:r>
            <a:endParaRPr sz="2600" b="1" i="0" u="none" strike="noStrike" cap="none">
              <a:solidFill>
                <a:schemeClr val="dk1"/>
              </a:solidFill>
              <a:latin typeface="UTM Avo" panose="02040603050506020204" pitchFamily="18" charset="0"/>
              <a:sym typeface="Arial"/>
            </a:endParaRPr>
          </a:p>
          <a:p>
            <a:pPr marL="0" marR="0" lvl="0" indent="0" algn="just" rtl="0">
              <a:lnSpc>
                <a:spcPct val="150000"/>
              </a:lnSpc>
              <a:spcBef>
                <a:spcPts val="0"/>
              </a:spcBef>
              <a:spcAft>
                <a:spcPts val="0"/>
              </a:spcAft>
              <a:buNone/>
            </a:pPr>
            <a:r>
              <a:rPr lang="en-US" sz="2600" b="1" i="1" u="none" strike="noStrike" cap="none">
                <a:solidFill>
                  <a:srgbClr val="C00000"/>
                </a:solidFill>
                <a:latin typeface="UTM Avo" panose="02040603050506020204" pitchFamily="18" charset="0"/>
                <a:sym typeface="Arial"/>
              </a:rPr>
              <a:t>Không dùng mầu nước hay bột màu </a:t>
            </a:r>
            <a:r>
              <a:rPr lang="en-US" sz="2600" b="0" i="0" u="none" strike="noStrike" cap="none">
                <a:solidFill>
                  <a:schemeClr val="dk1"/>
                </a:solidFill>
                <a:latin typeface="UTM Avo" panose="02040603050506020204" pitchFamily="18" charset="0"/>
                <a:sym typeface="Arial"/>
              </a:rPr>
              <a:t>vì các chất màu này không tan trong nước, thân cây sẽ không vận chuyển được; nếu không có màu thực phẩm thì có thể dùng mực tím của HS, mực dấu màu xanh.</a:t>
            </a:r>
            <a:endParaRPr sz="2600" b="0" i="0" u="none" strike="noStrike" cap="none">
              <a:solidFill>
                <a:schemeClr val="dk1"/>
              </a:solidFill>
              <a:latin typeface="UTM Avo" panose="02040603050506020204" pitchFamily="18" charset="0"/>
              <a:sym typeface="Arial"/>
            </a:endParaRPr>
          </a:p>
        </p:txBody>
      </p:sp>
    </p:spTree>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lum/>
          </a:blip>
          <a:srcRect/>
          <a:stretch>
            <a:fillRect t="-10000"/>
          </a:stretch>
        </a:blipFill>
        <a:effectLst/>
      </p:bgPr>
    </p:bg>
    <p:spTree>
      <p:nvGrpSpPr>
        <p:cNvPr id="1" name="Shape 456"/>
        <p:cNvGrpSpPr/>
        <p:nvPr/>
      </p:nvGrpSpPr>
      <p:grpSpPr>
        <a:xfrm>
          <a:off x="0" y="0"/>
          <a:ext cx="0" cy="0"/>
          <a:chOff x="0" y="0"/>
          <a:chExt cx="0" cy="0"/>
        </a:xfrm>
      </p:grpSpPr>
      <p:sp>
        <p:nvSpPr>
          <p:cNvPr id="457" name="Google Shape;457;p43"/>
          <p:cNvSpPr/>
          <p:nvPr/>
        </p:nvSpPr>
        <p:spPr>
          <a:xfrm>
            <a:off x="6614160" y="3429000"/>
            <a:ext cx="5562600" cy="3429000"/>
          </a:xfrm>
          <a:prstGeom prst="rect">
            <a:avLst/>
          </a:prstGeom>
          <a:solidFill>
            <a:srgbClr val="FFFAF7"/>
          </a:solidFill>
          <a:ln w="25400" cap="flat" cmpd="sng">
            <a:solidFill>
              <a:srgbClr val="FFFAF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2600" b="0" i="0" u="none" strike="noStrike" cap="none">
              <a:solidFill>
                <a:schemeClr val="lt1"/>
              </a:solidFill>
              <a:latin typeface="UTM Avo" panose="02040603050506020204" pitchFamily="18" charset="0"/>
              <a:sym typeface="Arial"/>
            </a:endParaRPr>
          </a:p>
        </p:txBody>
      </p:sp>
      <p:sp>
        <p:nvSpPr>
          <p:cNvPr id="458" name="Google Shape;458;p43"/>
          <p:cNvSpPr txBox="1"/>
          <p:nvPr/>
        </p:nvSpPr>
        <p:spPr>
          <a:xfrm>
            <a:off x="838200" y="1381842"/>
            <a:ext cx="14061440" cy="49240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600" i="0" u="none" strike="noStrike" cap="none">
                <a:solidFill>
                  <a:srgbClr val="C00000"/>
                </a:solidFill>
                <a:latin typeface="UTM Avo" panose="02040603050506020204" pitchFamily="18" charset="0"/>
                <a:sym typeface="Arial"/>
              </a:rPr>
              <a:t>HĐ 5. Chức năng của thân cây </a:t>
            </a:r>
            <a:endParaRPr sz="2600">
              <a:latin typeface="UTM Avo" panose="02040603050506020204" pitchFamily="18" charset="0"/>
            </a:endParaRPr>
          </a:p>
        </p:txBody>
      </p:sp>
      <p:sp>
        <p:nvSpPr>
          <p:cNvPr id="459" name="Google Shape;459;p43"/>
          <p:cNvSpPr txBox="1"/>
          <p:nvPr/>
        </p:nvSpPr>
        <p:spPr>
          <a:xfrm>
            <a:off x="3581400" y="2284798"/>
            <a:ext cx="10515600" cy="492402"/>
          </a:xfrm>
          <a:prstGeom prst="rect">
            <a:avLst/>
          </a:prstGeom>
          <a:noFill/>
          <a:ln>
            <a:noFill/>
          </a:ln>
        </p:spPr>
        <p:txBody>
          <a:bodyPr spcFirstLastPara="1" wrap="square" lIns="91425" tIns="45700" rIns="91425" bIns="45700" anchor="t" anchorCtr="0">
            <a:spAutoFit/>
          </a:bodyPr>
          <a:lstStyle/>
          <a:p>
            <a:pPr marL="571500" marR="0" lvl="0" indent="-571500" algn="l" rtl="0">
              <a:lnSpc>
                <a:spcPct val="100000"/>
              </a:lnSpc>
              <a:spcBef>
                <a:spcPts val="0"/>
              </a:spcBef>
              <a:spcAft>
                <a:spcPts val="0"/>
              </a:spcAft>
              <a:buClr>
                <a:srgbClr val="000000"/>
              </a:buClr>
              <a:buSzPts val="4000"/>
              <a:buFont typeface="Noto Sans Symbols"/>
              <a:buChar char="⮚"/>
            </a:pPr>
            <a:r>
              <a:rPr lang="en-US" sz="2600" b="1" i="1" u="none" strike="noStrike" cap="none">
                <a:solidFill>
                  <a:srgbClr val="000000"/>
                </a:solidFill>
                <a:latin typeface="UTM Avo" panose="02040603050506020204" pitchFamily="18" charset="0"/>
                <a:sym typeface="Arial"/>
              </a:rPr>
              <a:t>Các bước tiến hành: </a:t>
            </a:r>
            <a:endParaRPr sz="2600">
              <a:latin typeface="UTM Avo" panose="02040603050506020204" pitchFamily="18" charset="0"/>
            </a:endParaRPr>
          </a:p>
        </p:txBody>
      </p:sp>
      <p:sp>
        <p:nvSpPr>
          <p:cNvPr id="460" name="Google Shape;460;p43"/>
          <p:cNvSpPr/>
          <p:nvPr/>
        </p:nvSpPr>
        <p:spPr>
          <a:xfrm>
            <a:off x="466150" y="2838399"/>
            <a:ext cx="3916228" cy="3666034"/>
          </a:xfrm>
          <a:prstGeom prst="roundRect">
            <a:avLst>
              <a:gd name="adj" fmla="val 16667"/>
            </a:avLst>
          </a:prstGeom>
          <a:solidFill>
            <a:srgbClr val="FBE4D4"/>
          </a:solidFill>
          <a:ln w="38100" cap="flat" cmpd="sng">
            <a:solidFill>
              <a:srgbClr val="C55A1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50000"/>
              </a:lnSpc>
              <a:spcBef>
                <a:spcPts val="0"/>
              </a:spcBef>
              <a:spcAft>
                <a:spcPts val="0"/>
              </a:spcAft>
              <a:buNone/>
            </a:pPr>
            <a:r>
              <a:rPr lang="en-US" sz="2600" b="0" i="0" u="none" strike="noStrike" cap="none">
                <a:solidFill>
                  <a:schemeClr val="dk1"/>
                </a:solidFill>
                <a:latin typeface="UTM Avo" panose="02040603050506020204" pitchFamily="18" charset="0"/>
                <a:sym typeface="Arial"/>
              </a:rPr>
              <a:t>Cắm 3 bông hoa vào 3 cốc nước khác nhau</a:t>
            </a:r>
            <a:endParaRPr sz="2600">
              <a:latin typeface="UTM Avo" panose="02040603050506020204" pitchFamily="18" charset="0"/>
            </a:endParaRPr>
          </a:p>
        </p:txBody>
      </p:sp>
      <p:sp>
        <p:nvSpPr>
          <p:cNvPr id="461" name="Google Shape;461;p43"/>
          <p:cNvSpPr/>
          <p:nvPr/>
        </p:nvSpPr>
        <p:spPr>
          <a:xfrm>
            <a:off x="7979244" y="2854351"/>
            <a:ext cx="3916228" cy="3638601"/>
          </a:xfrm>
          <a:prstGeom prst="roundRect">
            <a:avLst>
              <a:gd name="adj" fmla="val 16667"/>
            </a:avLst>
          </a:prstGeom>
          <a:solidFill>
            <a:srgbClr val="FBE4D4"/>
          </a:solidFill>
          <a:ln w="38100" cap="flat" cmpd="sng">
            <a:solidFill>
              <a:srgbClr val="C55A1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50000"/>
              </a:lnSpc>
              <a:spcBef>
                <a:spcPts val="0"/>
              </a:spcBef>
              <a:spcAft>
                <a:spcPts val="0"/>
              </a:spcAft>
              <a:buNone/>
            </a:pPr>
            <a:r>
              <a:rPr lang="en-US" sz="2600" b="0" i="0" u="none" strike="noStrike" cap="none">
                <a:solidFill>
                  <a:schemeClr val="dk1"/>
                </a:solidFill>
                <a:latin typeface="UTM Avo" panose="02040603050506020204" pitchFamily="18" charset="0"/>
                <a:sym typeface="Arial"/>
              </a:rPr>
              <a:t>Quan sát hiện tượng xảy ra</a:t>
            </a:r>
            <a:endParaRPr sz="2600">
              <a:latin typeface="UTM Avo" panose="02040603050506020204" pitchFamily="18" charset="0"/>
            </a:endParaRPr>
          </a:p>
        </p:txBody>
      </p:sp>
      <p:sp>
        <p:nvSpPr>
          <p:cNvPr id="462" name="Google Shape;462;p43"/>
          <p:cNvSpPr/>
          <p:nvPr/>
        </p:nvSpPr>
        <p:spPr>
          <a:xfrm>
            <a:off x="5006990" y="4319176"/>
            <a:ext cx="2721446" cy="598536"/>
          </a:xfrm>
          <a:prstGeom prst="rightArrow">
            <a:avLst>
              <a:gd name="adj1" fmla="val 50000"/>
              <a:gd name="adj2" fmla="val 50000"/>
            </a:avLst>
          </a:prstGeom>
          <a:solidFill>
            <a:srgbClr val="C55A11"/>
          </a:solidFill>
          <a:ln w="25400" cap="flat" cmpd="sng">
            <a:solidFill>
              <a:srgbClr val="C55A1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2600" b="0" i="0" u="none" strike="noStrike" cap="none">
              <a:solidFill>
                <a:schemeClr val="lt1"/>
              </a:solidFill>
              <a:latin typeface="UTM Avo" panose="02040603050506020204" pitchFamily="18" charset="0"/>
              <a:sym typeface="Arial"/>
            </a:endParaRPr>
          </a:p>
        </p:txBody>
      </p:sp>
      <p:sp>
        <p:nvSpPr>
          <p:cNvPr id="463" name="Google Shape;463;p43"/>
          <p:cNvSpPr txBox="1"/>
          <p:nvPr/>
        </p:nvSpPr>
        <p:spPr>
          <a:xfrm>
            <a:off x="5082624" y="3716710"/>
            <a:ext cx="2389563" cy="49240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2600" b="1" i="1" u="none" strike="noStrike" cap="none">
                <a:solidFill>
                  <a:srgbClr val="833C0B"/>
                </a:solidFill>
                <a:latin typeface="UTM Avo" panose="02040603050506020204" pitchFamily="18" charset="0"/>
                <a:sym typeface="Arial"/>
              </a:rPr>
              <a:t>3 giờ</a:t>
            </a:r>
            <a:endParaRPr sz="2600">
              <a:latin typeface="UTM Avo" panose="02040603050506020204" pitchFamily="18" charset="0"/>
            </a:endParaRPr>
          </a:p>
        </p:txBody>
      </p:sp>
      <p:grpSp>
        <p:nvGrpSpPr>
          <p:cNvPr id="2" name="Group 1">
            <a:extLst>
              <a:ext uri="{FF2B5EF4-FFF2-40B4-BE49-F238E27FC236}">
                <a16:creationId xmlns:a16="http://schemas.microsoft.com/office/drawing/2014/main" id="{F373BC92-93E2-A96E-98C0-74971F28B135}"/>
              </a:ext>
            </a:extLst>
          </p:cNvPr>
          <p:cNvGrpSpPr/>
          <p:nvPr/>
        </p:nvGrpSpPr>
        <p:grpSpPr>
          <a:xfrm>
            <a:off x="8686800" y="998219"/>
            <a:ext cx="2052286" cy="2065733"/>
            <a:chOff x="6734456" y="1026165"/>
            <a:chExt cx="2052286" cy="1905000"/>
          </a:xfrm>
        </p:grpSpPr>
        <p:pic>
          <p:nvPicPr>
            <p:cNvPr id="3" name="Picture 2" descr="Youtube PNG Free Images with Transparent Background - (410 Free Downloads)">
              <a:hlinkClick r:id="rId4"/>
              <a:extLst>
                <a:ext uri="{FF2B5EF4-FFF2-40B4-BE49-F238E27FC236}">
                  <a16:creationId xmlns:a16="http://schemas.microsoft.com/office/drawing/2014/main" id="{04F724BF-1617-CF72-38CD-D613E3BD2D0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34456" y="1026165"/>
              <a:ext cx="1905000" cy="1905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F4A27888-9D18-C58C-2A9C-77A145A9B2B4}"/>
                </a:ext>
              </a:extLst>
            </p:cNvPr>
            <p:cNvSpPr txBox="1"/>
            <p:nvPr/>
          </p:nvSpPr>
          <p:spPr>
            <a:xfrm>
              <a:off x="6753755" y="1217416"/>
              <a:ext cx="2032987" cy="338554"/>
            </a:xfrm>
            <a:prstGeom prst="rect">
              <a:avLst/>
            </a:prstGeom>
            <a:noFill/>
          </p:spPr>
          <p:txBody>
            <a:bodyPr wrap="square" rtlCol="0">
              <a:spAutoFit/>
            </a:bodyPr>
            <a:lstStyle/>
            <a:p>
              <a:r>
                <a:rPr lang="en-US" sz="1600">
                  <a:latin typeface="UTM Avo" panose="02040603050506020204" pitchFamily="18" charset="0"/>
                </a:rPr>
                <a:t>Ấn để xem video</a:t>
              </a: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lum/>
          </a:blip>
          <a:srcRect/>
          <a:stretch>
            <a:fillRect t="-10000"/>
          </a:stretch>
        </a:blipFill>
        <a:effectLst/>
      </p:bgPr>
    </p:bg>
    <p:spTree>
      <p:nvGrpSpPr>
        <p:cNvPr id="1" name="Shape 467"/>
        <p:cNvGrpSpPr/>
        <p:nvPr/>
      </p:nvGrpSpPr>
      <p:grpSpPr>
        <a:xfrm>
          <a:off x="0" y="0"/>
          <a:ext cx="0" cy="0"/>
          <a:chOff x="0" y="0"/>
          <a:chExt cx="0" cy="0"/>
        </a:xfrm>
      </p:grpSpPr>
      <p:sp>
        <p:nvSpPr>
          <p:cNvPr id="468" name="Google Shape;468;p44"/>
          <p:cNvSpPr/>
          <p:nvPr/>
        </p:nvSpPr>
        <p:spPr>
          <a:xfrm>
            <a:off x="6614160" y="3429000"/>
            <a:ext cx="5562600" cy="3429000"/>
          </a:xfrm>
          <a:prstGeom prst="rect">
            <a:avLst/>
          </a:prstGeom>
          <a:solidFill>
            <a:srgbClr val="FFFAF7"/>
          </a:solidFill>
          <a:ln w="25400" cap="flat" cmpd="sng">
            <a:solidFill>
              <a:srgbClr val="FFFAF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2600" b="0" i="0" u="none" strike="noStrike" cap="none">
              <a:solidFill>
                <a:schemeClr val="lt1"/>
              </a:solidFill>
              <a:latin typeface="UTM Avo" panose="02040603050506020204" pitchFamily="18" charset="0"/>
              <a:sym typeface="Arial"/>
            </a:endParaRPr>
          </a:p>
        </p:txBody>
      </p:sp>
      <p:pic>
        <p:nvPicPr>
          <p:cNvPr id="469" name="Google Shape;469;p44"/>
          <p:cNvPicPr preferRelativeResize="0"/>
          <p:nvPr/>
        </p:nvPicPr>
        <p:blipFill rotWithShape="1">
          <a:blip r:embed="rId4">
            <a:alphaModFix/>
          </a:blip>
          <a:srcRect l="19311" t="52317" r="58385" b="7252"/>
          <a:stretch/>
        </p:blipFill>
        <p:spPr>
          <a:xfrm>
            <a:off x="5725537" y="711169"/>
            <a:ext cx="2188724" cy="3003737"/>
          </a:xfrm>
          <a:prstGeom prst="rect">
            <a:avLst/>
          </a:prstGeom>
          <a:noFill/>
          <a:ln>
            <a:noFill/>
          </a:ln>
        </p:spPr>
      </p:pic>
      <p:pic>
        <p:nvPicPr>
          <p:cNvPr id="470" name="Google Shape;470;p44"/>
          <p:cNvPicPr preferRelativeResize="0"/>
          <p:nvPr/>
        </p:nvPicPr>
        <p:blipFill rotWithShape="1">
          <a:blip r:embed="rId4">
            <a:alphaModFix/>
          </a:blip>
          <a:srcRect l="40926" t="52292" r="38109" b="8300"/>
          <a:stretch/>
        </p:blipFill>
        <p:spPr>
          <a:xfrm>
            <a:off x="9319260" y="749188"/>
            <a:ext cx="2057400" cy="2927698"/>
          </a:xfrm>
          <a:prstGeom prst="rect">
            <a:avLst/>
          </a:prstGeom>
          <a:noFill/>
          <a:ln>
            <a:noFill/>
          </a:ln>
        </p:spPr>
      </p:pic>
      <p:pic>
        <p:nvPicPr>
          <p:cNvPr id="471" name="Google Shape;471;p44"/>
          <p:cNvPicPr preferRelativeResize="0"/>
          <p:nvPr/>
        </p:nvPicPr>
        <p:blipFill rotWithShape="1">
          <a:blip r:embed="rId4">
            <a:alphaModFix/>
          </a:blip>
          <a:srcRect l="60497" t="53270" r="18537" b="7850"/>
          <a:stretch/>
        </p:blipFill>
        <p:spPr>
          <a:xfrm>
            <a:off x="7395111" y="3969525"/>
            <a:ext cx="2057400" cy="2888475"/>
          </a:xfrm>
          <a:prstGeom prst="rect">
            <a:avLst/>
          </a:prstGeom>
          <a:noFill/>
          <a:ln>
            <a:noFill/>
          </a:ln>
        </p:spPr>
      </p:pic>
      <p:sp>
        <p:nvSpPr>
          <p:cNvPr id="472" name="Google Shape;472;p44"/>
          <p:cNvSpPr/>
          <p:nvPr/>
        </p:nvSpPr>
        <p:spPr>
          <a:xfrm>
            <a:off x="8107679" y="2005172"/>
            <a:ext cx="883921" cy="433227"/>
          </a:xfrm>
          <a:prstGeom prst="rightArrow">
            <a:avLst>
              <a:gd name="adj1" fmla="val 50000"/>
              <a:gd name="adj2" fmla="val 50000"/>
            </a:avLst>
          </a:prstGeom>
          <a:solidFill>
            <a:srgbClr val="C55A11"/>
          </a:solidFill>
          <a:ln w="25400" cap="flat" cmpd="sng">
            <a:solidFill>
              <a:srgbClr val="C55A1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2600" b="0" i="0" u="none" strike="noStrike" cap="none">
              <a:solidFill>
                <a:schemeClr val="lt1"/>
              </a:solidFill>
              <a:latin typeface="UTM Avo" panose="02040603050506020204" pitchFamily="18" charset="0"/>
              <a:sym typeface="Arial"/>
            </a:endParaRPr>
          </a:p>
        </p:txBody>
      </p:sp>
      <p:sp>
        <p:nvSpPr>
          <p:cNvPr id="473" name="Google Shape;473;p44"/>
          <p:cNvSpPr/>
          <p:nvPr/>
        </p:nvSpPr>
        <p:spPr>
          <a:xfrm>
            <a:off x="152399" y="1645011"/>
            <a:ext cx="5410199" cy="5234624"/>
          </a:xfrm>
          <a:prstGeom prst="roundRect">
            <a:avLst>
              <a:gd name="adj" fmla="val 16667"/>
            </a:avLst>
          </a:prstGeom>
          <a:solidFill>
            <a:srgbClr val="FBE4D4"/>
          </a:solidFill>
          <a:ln w="9525" cap="flat" cmpd="sng">
            <a:solidFill>
              <a:srgbClr val="C55A1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50000"/>
              </a:lnSpc>
              <a:spcBef>
                <a:spcPts val="0"/>
              </a:spcBef>
              <a:spcAft>
                <a:spcPts val="0"/>
              </a:spcAft>
              <a:buNone/>
            </a:pPr>
            <a:r>
              <a:rPr lang="en-US" sz="2400" b="0" i="0" u="none" strike="noStrike" cap="none">
                <a:solidFill>
                  <a:srgbClr val="000000"/>
                </a:solidFill>
                <a:latin typeface="UTM Avo" panose="02040603050506020204" pitchFamily="18" charset="0"/>
                <a:sym typeface="Arial"/>
              </a:rPr>
              <a:t>Thân cây đã vận chuyển nước màu đến các cánh hoa nên cánh hoa chuyển màu </a:t>
            </a:r>
          </a:p>
          <a:p>
            <a:pPr marL="0" marR="0" lvl="0" indent="0" algn="l" rtl="0">
              <a:lnSpc>
                <a:spcPct val="150000"/>
              </a:lnSpc>
              <a:spcBef>
                <a:spcPts val="0"/>
              </a:spcBef>
              <a:spcAft>
                <a:spcPts val="0"/>
              </a:spcAft>
              <a:buNone/>
            </a:pPr>
            <a:endParaRPr lang="en-US" sz="2400">
              <a:latin typeface="UTM Avo" panose="02040603050506020204" pitchFamily="18" charset="0"/>
            </a:endParaRPr>
          </a:p>
          <a:p>
            <a:pPr marL="0" marR="0" lvl="0" indent="0" algn="l" rtl="0">
              <a:lnSpc>
                <a:spcPct val="150000"/>
              </a:lnSpc>
              <a:spcBef>
                <a:spcPts val="0"/>
              </a:spcBef>
              <a:spcAft>
                <a:spcPts val="0"/>
              </a:spcAft>
              <a:buNone/>
            </a:pPr>
            <a:r>
              <a:rPr lang="en-US" sz="2400" b="0" i="0" u="none" strike="noStrike" cap="none">
                <a:solidFill>
                  <a:srgbClr val="000000"/>
                </a:solidFill>
                <a:latin typeface="UTM Avo" panose="02040603050506020204" pitchFamily="18" charset="0"/>
                <a:sym typeface="Arial"/>
              </a:rPr>
              <a:t>=&gt;Thân cây đã vận chuyển nước và các chất "</a:t>
            </a:r>
            <a:r>
              <a:rPr lang="en-US" sz="2400" b="1" i="0" u="none" strike="noStrike" cap="none">
                <a:solidFill>
                  <a:srgbClr val="000000"/>
                </a:solidFill>
                <a:latin typeface="UTM Avo" panose="02040603050506020204" pitchFamily="18" charset="0"/>
                <a:sym typeface="Arial"/>
              </a:rPr>
              <a:t>từ dưới lên trên." </a:t>
            </a:r>
            <a:endParaRPr sz="2400">
              <a:latin typeface="UTM Avo" panose="02040603050506020204" pitchFamily="18" charset="0"/>
            </a:endParaRPr>
          </a:p>
          <a:p>
            <a:pPr marL="0" marR="0" lvl="0" indent="0" algn="l" rtl="0">
              <a:lnSpc>
                <a:spcPct val="150000"/>
              </a:lnSpc>
              <a:spcBef>
                <a:spcPts val="0"/>
              </a:spcBef>
              <a:spcAft>
                <a:spcPts val="0"/>
              </a:spcAft>
              <a:buNone/>
            </a:pPr>
            <a:endParaRPr sz="2400" b="0" i="0" u="none" strike="noStrike" cap="none">
              <a:solidFill>
                <a:srgbClr val="000000"/>
              </a:solidFill>
              <a:latin typeface="UTM Avo" panose="02040603050506020204" pitchFamily="18" charset="0"/>
              <a:sym typeface="Arial"/>
            </a:endParaRPr>
          </a:p>
        </p:txBody>
      </p:sp>
      <p:sp>
        <p:nvSpPr>
          <p:cNvPr id="474" name="Google Shape;474;p44"/>
          <p:cNvSpPr/>
          <p:nvPr/>
        </p:nvSpPr>
        <p:spPr>
          <a:xfrm rot="10800000">
            <a:off x="9582052" y="4035500"/>
            <a:ext cx="956212" cy="834153"/>
          </a:xfrm>
          <a:prstGeom prst="bentArrow">
            <a:avLst>
              <a:gd name="adj1" fmla="val 23995"/>
              <a:gd name="adj2" fmla="val 25000"/>
              <a:gd name="adj3" fmla="val 25000"/>
              <a:gd name="adj4" fmla="val 43750"/>
            </a:avLst>
          </a:prstGeom>
          <a:solidFill>
            <a:srgbClr val="C55A11"/>
          </a:solidFill>
          <a:ln w="25400" cap="flat" cmpd="sng">
            <a:solidFill>
              <a:srgbClr val="C55A1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2600" b="0" i="0" u="none" strike="noStrike" cap="none">
              <a:solidFill>
                <a:schemeClr val="dk1"/>
              </a:solidFill>
              <a:latin typeface="UTM Avo" panose="02040603050506020204" pitchFamily="18" charset="0"/>
              <a:sym typeface="Arial"/>
            </a:endParaRPr>
          </a:p>
        </p:txBody>
      </p:sp>
    </p:spTree>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lum/>
          </a:blip>
          <a:srcRect/>
          <a:stretch>
            <a:fillRect t="-10000"/>
          </a:stretch>
        </a:blipFill>
        <a:effectLst/>
      </p:bgPr>
    </p:bg>
    <p:spTree>
      <p:nvGrpSpPr>
        <p:cNvPr id="1" name="Shape 91"/>
        <p:cNvGrpSpPr/>
        <p:nvPr/>
      </p:nvGrpSpPr>
      <p:grpSpPr>
        <a:xfrm>
          <a:off x="0" y="0"/>
          <a:ext cx="0" cy="0"/>
          <a:chOff x="0" y="0"/>
          <a:chExt cx="0" cy="0"/>
        </a:xfrm>
      </p:grpSpPr>
      <p:grpSp>
        <p:nvGrpSpPr>
          <p:cNvPr id="2" name="Group 1">
            <a:extLst>
              <a:ext uri="{FF2B5EF4-FFF2-40B4-BE49-F238E27FC236}">
                <a16:creationId xmlns:a16="http://schemas.microsoft.com/office/drawing/2014/main" id="{9AFF1C93-9EF4-81AB-4621-7359B420121E}"/>
              </a:ext>
            </a:extLst>
          </p:cNvPr>
          <p:cNvGrpSpPr/>
          <p:nvPr/>
        </p:nvGrpSpPr>
        <p:grpSpPr>
          <a:xfrm>
            <a:off x="4876800" y="2895600"/>
            <a:ext cx="2736543" cy="1558939"/>
            <a:chOff x="309542" y="967667"/>
            <a:chExt cx="2878585" cy="1558939"/>
          </a:xfrm>
        </p:grpSpPr>
        <p:pic>
          <p:nvPicPr>
            <p:cNvPr id="3" name="Picture 2">
              <a:hlinkClick r:id="rId4"/>
              <a:extLst>
                <a:ext uri="{FF2B5EF4-FFF2-40B4-BE49-F238E27FC236}">
                  <a16:creationId xmlns:a16="http://schemas.microsoft.com/office/drawing/2014/main" id="{19CBE5B1-6C0E-CA83-BC6C-2D3CD4FE948D}"/>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10000" r="90000"/>
                      </a14:imgEffect>
                    </a14:imgLayer>
                  </a14:imgProps>
                </a:ext>
              </a:extLst>
            </a:blip>
            <a:srcRect l="7499" t="15368" r="7236" b="7264"/>
            <a:stretch/>
          </p:blipFill>
          <p:spPr>
            <a:xfrm>
              <a:off x="905522" y="1221589"/>
              <a:ext cx="1438182" cy="1305017"/>
            </a:xfrm>
            <a:prstGeom prst="rect">
              <a:avLst/>
            </a:prstGeom>
          </p:spPr>
        </p:pic>
        <p:sp>
          <p:nvSpPr>
            <p:cNvPr id="4" name="TextBox 3">
              <a:extLst>
                <a:ext uri="{FF2B5EF4-FFF2-40B4-BE49-F238E27FC236}">
                  <a16:creationId xmlns:a16="http://schemas.microsoft.com/office/drawing/2014/main" id="{CA954D5B-1659-13BB-DD2C-03681DD7161B}"/>
                </a:ext>
              </a:extLst>
            </p:cNvPr>
            <p:cNvSpPr txBox="1"/>
            <p:nvPr/>
          </p:nvSpPr>
          <p:spPr>
            <a:xfrm>
              <a:off x="309542" y="967667"/>
              <a:ext cx="2878585" cy="369332"/>
            </a:xfrm>
            <a:prstGeom prst="rect">
              <a:avLst/>
            </a:prstGeom>
            <a:noFill/>
          </p:spPr>
          <p:txBody>
            <a:bodyPr wrap="square" rtlCol="0">
              <a:spAutoFit/>
            </a:bodyPr>
            <a:lstStyle/>
            <a:p>
              <a:r>
                <a:rPr lang="en-US" sz="1800" b="1">
                  <a:solidFill>
                    <a:schemeClr val="accent2"/>
                  </a:solidFill>
                  <a:latin typeface="UTM Avo" panose="02040603050506020204" pitchFamily="18" charset="0"/>
                </a:rPr>
                <a:t>Ấn để đến trang sách</a:t>
              </a:r>
            </a:p>
          </p:txBody>
        </p:sp>
      </p:grpSp>
    </p:spTree>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lum/>
          </a:blip>
          <a:srcRect/>
          <a:stretch>
            <a:fillRect t="-10000"/>
          </a:stretch>
        </a:blipFill>
        <a:effectLst/>
      </p:bgPr>
    </p:bg>
    <p:spTree>
      <p:nvGrpSpPr>
        <p:cNvPr id="1" name="Shape 478"/>
        <p:cNvGrpSpPr/>
        <p:nvPr/>
      </p:nvGrpSpPr>
      <p:grpSpPr>
        <a:xfrm>
          <a:off x="0" y="0"/>
          <a:ext cx="0" cy="0"/>
          <a:chOff x="0" y="0"/>
          <a:chExt cx="0" cy="0"/>
        </a:xfrm>
      </p:grpSpPr>
      <p:sp>
        <p:nvSpPr>
          <p:cNvPr id="479" name="Google Shape;479;p45"/>
          <p:cNvSpPr txBox="1"/>
          <p:nvPr/>
        </p:nvSpPr>
        <p:spPr>
          <a:xfrm>
            <a:off x="779078" y="1715225"/>
            <a:ext cx="5514948" cy="892512"/>
          </a:xfrm>
          <a:prstGeom prst="rect">
            <a:avLst/>
          </a:prstGeom>
          <a:noFill/>
          <a:ln>
            <a:noFill/>
          </a:ln>
        </p:spPr>
        <p:txBody>
          <a:bodyPr spcFirstLastPara="1" wrap="square" lIns="91425" tIns="45700" rIns="91425" bIns="45700" anchor="t" anchorCtr="0">
            <a:spAutoFit/>
          </a:bodyPr>
          <a:lstStyle/>
          <a:p>
            <a:pPr marL="571500" marR="0" lvl="0" indent="-571500" algn="l" rtl="0">
              <a:lnSpc>
                <a:spcPct val="100000"/>
              </a:lnSpc>
              <a:spcBef>
                <a:spcPts val="0"/>
              </a:spcBef>
              <a:spcAft>
                <a:spcPts val="0"/>
              </a:spcAft>
              <a:buClr>
                <a:srgbClr val="000000"/>
              </a:buClr>
              <a:buSzPts val="4000"/>
              <a:buFont typeface="Noto Sans Symbols"/>
              <a:buChar char="⮚"/>
            </a:pPr>
            <a:r>
              <a:rPr lang="en-US" sz="2600" b="0" i="1" u="none" strike="noStrike" cap="none">
                <a:solidFill>
                  <a:srgbClr val="000000"/>
                </a:solidFill>
                <a:latin typeface="UTM Avo" panose="02040603050506020204" pitchFamily="18" charset="0"/>
                <a:sym typeface="Arial"/>
              </a:rPr>
              <a:t>Đọc mục “Em có biết?” và trả lời câu hỏi: </a:t>
            </a:r>
            <a:endParaRPr sz="2600">
              <a:latin typeface="UTM Avo" panose="02040603050506020204" pitchFamily="18" charset="0"/>
            </a:endParaRPr>
          </a:p>
        </p:txBody>
      </p:sp>
      <p:grpSp>
        <p:nvGrpSpPr>
          <p:cNvPr id="480" name="Google Shape;480;p45"/>
          <p:cNvGrpSpPr/>
          <p:nvPr/>
        </p:nvGrpSpPr>
        <p:grpSpPr>
          <a:xfrm>
            <a:off x="5811419" y="914483"/>
            <a:ext cx="6228181" cy="5791117"/>
            <a:chOff x="488395" y="3312542"/>
            <a:chExt cx="11676912" cy="5130233"/>
          </a:xfrm>
        </p:grpSpPr>
        <p:sp>
          <p:nvSpPr>
            <p:cNvPr id="481" name="Google Shape;481;p45"/>
            <p:cNvSpPr/>
            <p:nvPr/>
          </p:nvSpPr>
          <p:spPr>
            <a:xfrm>
              <a:off x="1371600" y="3875659"/>
              <a:ext cx="10793707" cy="4567116"/>
            </a:xfrm>
            <a:prstGeom prst="roundRect">
              <a:avLst>
                <a:gd name="adj" fmla="val 16667"/>
              </a:avLst>
            </a:prstGeom>
            <a:solidFill>
              <a:srgbClr val="FFFF99"/>
            </a:solidFill>
            <a:ln w="38100" cap="flat" cmpd="sng">
              <a:solidFill>
                <a:srgbClr val="42719B"/>
              </a:solidFill>
              <a:prstDash val="dash"/>
              <a:round/>
              <a:headEnd type="none" w="sm" len="sm"/>
              <a:tailEnd type="none" w="sm" len="sm"/>
            </a:ln>
          </p:spPr>
          <p:txBody>
            <a:bodyPr spcFirstLastPara="1" wrap="square" lIns="91425" tIns="45700" rIns="91425" bIns="45700" anchor="ctr" anchorCtr="0">
              <a:noAutofit/>
            </a:bodyPr>
            <a:lstStyle/>
            <a:p>
              <a:pPr marL="0" marR="0" lvl="0" indent="0" algn="just" rtl="0">
                <a:lnSpc>
                  <a:spcPct val="150000"/>
                </a:lnSpc>
                <a:spcBef>
                  <a:spcPts val="0"/>
                </a:spcBef>
                <a:spcAft>
                  <a:spcPts val="0"/>
                </a:spcAft>
                <a:buNone/>
              </a:pPr>
              <a:r>
                <a:rPr lang="en-US" sz="2600" b="0" i="0" u="none" strike="noStrike" cap="none">
                  <a:solidFill>
                    <a:schemeClr val="dk1"/>
                  </a:solidFill>
                  <a:latin typeface="UTM Avo" panose="02040603050506020204" pitchFamily="18" charset="0"/>
                  <a:sym typeface="Arial"/>
                </a:rPr>
                <a:t>Ngoài chức năng vận chuyển nước, chất khoáng từ dưới lên trên (từ rễ lên các bộ phận khác của cây), thân cây còn chuyển các chất dinh dưỡng theo chiều nào nữa?</a:t>
              </a:r>
              <a:endParaRPr sz="2600" b="0" i="0" u="none" strike="noStrike" cap="none">
                <a:solidFill>
                  <a:schemeClr val="dk1"/>
                </a:solidFill>
                <a:latin typeface="UTM Avo" panose="02040603050506020204" pitchFamily="18" charset="0"/>
                <a:sym typeface="Arial"/>
              </a:endParaRPr>
            </a:p>
          </p:txBody>
        </p:sp>
        <p:pic>
          <p:nvPicPr>
            <p:cNvPr id="482" name="Google Shape;482;p45" descr="Question mark"/>
            <p:cNvPicPr preferRelativeResize="0"/>
            <p:nvPr/>
          </p:nvPicPr>
          <p:blipFill rotWithShape="1">
            <a:blip r:embed="rId4">
              <a:alphaModFix/>
            </a:blip>
            <a:srcRect/>
            <a:stretch/>
          </p:blipFill>
          <p:spPr>
            <a:xfrm rot="19894500">
              <a:off x="488395" y="3321635"/>
              <a:ext cx="1644959" cy="1219201"/>
            </a:xfrm>
            <a:prstGeom prst="rect">
              <a:avLst/>
            </a:prstGeom>
            <a:noFill/>
            <a:ln>
              <a:noFill/>
            </a:ln>
          </p:spPr>
        </p:pic>
        <p:pic>
          <p:nvPicPr>
            <p:cNvPr id="483" name="Google Shape;483;p45" descr="Question mark"/>
            <p:cNvPicPr preferRelativeResize="0"/>
            <p:nvPr/>
          </p:nvPicPr>
          <p:blipFill rotWithShape="1">
            <a:blip r:embed="rId4">
              <a:alphaModFix/>
            </a:blip>
            <a:srcRect/>
            <a:stretch/>
          </p:blipFill>
          <p:spPr>
            <a:xfrm rot="978209">
              <a:off x="1948033" y="3312542"/>
              <a:ext cx="1921321" cy="1219201"/>
            </a:xfrm>
            <a:prstGeom prst="rect">
              <a:avLst/>
            </a:prstGeom>
            <a:noFill/>
            <a:ln>
              <a:noFill/>
            </a:ln>
          </p:spPr>
        </p:pic>
      </p:grpSp>
      <p:pic>
        <p:nvPicPr>
          <p:cNvPr id="484" name="Google Shape;484;p45"/>
          <p:cNvPicPr preferRelativeResize="0"/>
          <p:nvPr/>
        </p:nvPicPr>
        <p:blipFill rotWithShape="1">
          <a:blip r:embed="rId5">
            <a:alphaModFix/>
          </a:blip>
          <a:srcRect/>
          <a:stretch/>
        </p:blipFill>
        <p:spPr>
          <a:xfrm>
            <a:off x="1898252" y="3200400"/>
            <a:ext cx="3276600" cy="3840249"/>
          </a:xfrm>
          <a:prstGeom prst="rect">
            <a:avLst/>
          </a:prstGeom>
          <a:noFill/>
          <a:ln>
            <a:noFill/>
          </a:ln>
        </p:spPr>
      </p:pic>
    </p:spTree>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lum/>
          </a:blip>
          <a:srcRect/>
          <a:stretch>
            <a:fillRect t="-10000"/>
          </a:stretch>
        </a:blipFill>
        <a:effectLst/>
      </p:bgPr>
    </p:bg>
    <p:spTree>
      <p:nvGrpSpPr>
        <p:cNvPr id="1" name="Shape 488"/>
        <p:cNvGrpSpPr/>
        <p:nvPr/>
      </p:nvGrpSpPr>
      <p:grpSpPr>
        <a:xfrm>
          <a:off x="0" y="0"/>
          <a:ext cx="0" cy="0"/>
          <a:chOff x="0" y="0"/>
          <a:chExt cx="0" cy="0"/>
        </a:xfrm>
      </p:grpSpPr>
      <p:sp>
        <p:nvSpPr>
          <p:cNvPr id="489" name="Google Shape;489;p46"/>
          <p:cNvSpPr/>
          <p:nvPr/>
        </p:nvSpPr>
        <p:spPr>
          <a:xfrm>
            <a:off x="6614160" y="3429000"/>
            <a:ext cx="5562600" cy="3429000"/>
          </a:xfrm>
          <a:prstGeom prst="rect">
            <a:avLst/>
          </a:prstGeom>
          <a:solidFill>
            <a:srgbClr val="FFFAF7"/>
          </a:solidFill>
          <a:ln w="25400" cap="flat" cmpd="sng">
            <a:solidFill>
              <a:srgbClr val="FFFAF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2600" b="0" i="0" u="none" strike="noStrike" cap="none">
              <a:solidFill>
                <a:schemeClr val="lt1"/>
              </a:solidFill>
              <a:latin typeface="UTM Avo" panose="02040603050506020204" pitchFamily="18" charset="0"/>
              <a:sym typeface="Arial"/>
            </a:endParaRPr>
          </a:p>
        </p:txBody>
      </p:sp>
      <p:pic>
        <p:nvPicPr>
          <p:cNvPr id="490" name="Google Shape;490;p46"/>
          <p:cNvPicPr preferRelativeResize="0"/>
          <p:nvPr/>
        </p:nvPicPr>
        <p:blipFill rotWithShape="1">
          <a:blip r:embed="rId4">
            <a:alphaModFix/>
          </a:blip>
          <a:srcRect l="3404" t="14710" r="62369" b="45466"/>
          <a:stretch/>
        </p:blipFill>
        <p:spPr>
          <a:xfrm>
            <a:off x="6187990" y="3584758"/>
            <a:ext cx="3209459" cy="3119212"/>
          </a:xfrm>
          <a:prstGeom prst="rect">
            <a:avLst/>
          </a:prstGeom>
          <a:noFill/>
          <a:ln>
            <a:noFill/>
          </a:ln>
        </p:spPr>
      </p:pic>
      <p:pic>
        <p:nvPicPr>
          <p:cNvPr id="491" name="Google Shape;491;p46"/>
          <p:cNvPicPr preferRelativeResize="0"/>
          <p:nvPr/>
        </p:nvPicPr>
        <p:blipFill rotWithShape="1">
          <a:blip r:embed="rId5">
            <a:alphaModFix/>
          </a:blip>
          <a:srcRect l="29926" t="29240" r="14486" b="15122"/>
          <a:stretch/>
        </p:blipFill>
        <p:spPr>
          <a:xfrm>
            <a:off x="7103279" y="818292"/>
            <a:ext cx="4554220" cy="2767121"/>
          </a:xfrm>
          <a:prstGeom prst="rect">
            <a:avLst/>
          </a:prstGeom>
          <a:noFill/>
          <a:ln>
            <a:noFill/>
          </a:ln>
        </p:spPr>
      </p:pic>
      <p:pic>
        <p:nvPicPr>
          <p:cNvPr id="492" name="Google Shape;492;p46"/>
          <p:cNvPicPr preferRelativeResize="0"/>
          <p:nvPr/>
        </p:nvPicPr>
        <p:blipFill rotWithShape="1">
          <a:blip r:embed="rId4">
            <a:alphaModFix/>
          </a:blip>
          <a:srcRect l="37313" t="14719" r="31999" b="45457"/>
          <a:stretch/>
        </p:blipFill>
        <p:spPr>
          <a:xfrm>
            <a:off x="9380389" y="3577858"/>
            <a:ext cx="2976176" cy="3119212"/>
          </a:xfrm>
          <a:prstGeom prst="rect">
            <a:avLst/>
          </a:prstGeom>
          <a:noFill/>
          <a:ln>
            <a:noFill/>
          </a:ln>
        </p:spPr>
      </p:pic>
      <p:sp>
        <p:nvSpPr>
          <p:cNvPr id="493" name="Google Shape;493;p46"/>
          <p:cNvSpPr txBox="1"/>
          <p:nvPr/>
        </p:nvSpPr>
        <p:spPr>
          <a:xfrm>
            <a:off x="762000" y="1491680"/>
            <a:ext cx="14061440" cy="49240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600" i="0" u="none" strike="noStrike" cap="none">
                <a:solidFill>
                  <a:srgbClr val="C00000"/>
                </a:solidFill>
                <a:latin typeface="UTM Avo" panose="02040603050506020204" pitchFamily="18" charset="0"/>
                <a:sym typeface="Arial"/>
              </a:rPr>
              <a:t>HĐ 5. Đặc điểm của lá cây </a:t>
            </a:r>
            <a:endParaRPr sz="2600">
              <a:latin typeface="UTM Avo" panose="02040603050506020204" pitchFamily="18" charset="0"/>
            </a:endParaRPr>
          </a:p>
        </p:txBody>
      </p:sp>
      <p:sp>
        <p:nvSpPr>
          <p:cNvPr id="494" name="Google Shape;494;p46"/>
          <p:cNvSpPr txBox="1"/>
          <p:nvPr/>
        </p:nvSpPr>
        <p:spPr>
          <a:xfrm>
            <a:off x="93980" y="2155591"/>
            <a:ext cx="6676925" cy="3693278"/>
          </a:xfrm>
          <a:prstGeom prst="rect">
            <a:avLst/>
          </a:prstGeom>
          <a:noFill/>
          <a:ln>
            <a:noFill/>
          </a:ln>
        </p:spPr>
        <p:txBody>
          <a:bodyPr spcFirstLastPara="1" wrap="square" lIns="91425" tIns="45700" rIns="91425" bIns="45700" anchor="t" anchorCtr="0">
            <a:spAutoFit/>
          </a:bodyPr>
          <a:lstStyle/>
          <a:p>
            <a:pPr marL="571500" marR="0" lvl="0" indent="-571500" algn="l" rtl="0">
              <a:lnSpc>
                <a:spcPct val="150000"/>
              </a:lnSpc>
              <a:spcBef>
                <a:spcPts val="0"/>
              </a:spcBef>
              <a:spcAft>
                <a:spcPts val="0"/>
              </a:spcAft>
              <a:buClr>
                <a:srgbClr val="000000"/>
              </a:buClr>
              <a:buSzPts val="2800"/>
              <a:buFont typeface="Noto Sans Symbols"/>
              <a:buChar char="⮚"/>
            </a:pPr>
            <a:r>
              <a:rPr lang="en-US" sz="2600" b="1" i="1" u="none" strike="noStrike" cap="none">
                <a:solidFill>
                  <a:srgbClr val="000000"/>
                </a:solidFill>
                <a:latin typeface="UTM Avo" panose="02040603050506020204" pitchFamily="18" charset="0"/>
                <a:sym typeface="Arial"/>
              </a:rPr>
              <a:t>Thảo luận nhóm: </a:t>
            </a:r>
          </a:p>
          <a:p>
            <a:pPr marR="0" lvl="0" algn="l" rtl="0">
              <a:lnSpc>
                <a:spcPct val="150000"/>
              </a:lnSpc>
              <a:spcBef>
                <a:spcPts val="0"/>
              </a:spcBef>
              <a:spcAft>
                <a:spcPts val="0"/>
              </a:spcAft>
              <a:buClr>
                <a:srgbClr val="000000"/>
              </a:buClr>
              <a:buSzPts val="2800"/>
            </a:pPr>
            <a:r>
              <a:rPr lang="en-US" sz="2600" b="1" i="1" u="none" strike="noStrike" cap="none">
                <a:solidFill>
                  <a:srgbClr val="000000"/>
                </a:solidFill>
                <a:latin typeface="UTM Avo" panose="02040603050506020204" pitchFamily="18" charset="0"/>
                <a:sym typeface="Arial"/>
              </a:rPr>
              <a:t>Quan sát hình 1-6 trong SGK trang 67:</a:t>
            </a:r>
            <a:endParaRPr sz="2600">
              <a:latin typeface="UTM Avo" panose="02040603050506020204" pitchFamily="18" charset="0"/>
            </a:endParaRPr>
          </a:p>
          <a:p>
            <a:pPr marL="571500" marR="0" lvl="0" indent="-571500" algn="l" rtl="0">
              <a:lnSpc>
                <a:spcPct val="150000"/>
              </a:lnSpc>
              <a:spcBef>
                <a:spcPts val="0"/>
              </a:spcBef>
              <a:spcAft>
                <a:spcPts val="0"/>
              </a:spcAft>
              <a:buClr>
                <a:srgbClr val="000000"/>
              </a:buClr>
              <a:buSzPts val="2800"/>
              <a:buFont typeface="Noto Sans Symbols"/>
              <a:buChar char="▪"/>
            </a:pPr>
            <a:r>
              <a:rPr lang="en-US" sz="2600" b="0" i="0" u="none" strike="noStrike" cap="none">
                <a:solidFill>
                  <a:srgbClr val="000000"/>
                </a:solidFill>
                <a:latin typeface="UTM Avo" panose="02040603050506020204" pitchFamily="18" charset="0"/>
                <a:sym typeface="Arial"/>
              </a:rPr>
              <a:t>Chỉ ra và nói các bộ phận của lá cây.</a:t>
            </a:r>
            <a:endParaRPr sz="2600">
              <a:latin typeface="UTM Avo" panose="02040603050506020204" pitchFamily="18" charset="0"/>
            </a:endParaRPr>
          </a:p>
          <a:p>
            <a:pPr marL="571500" marR="0" lvl="0" indent="-571500" algn="l" rtl="0">
              <a:lnSpc>
                <a:spcPct val="150000"/>
              </a:lnSpc>
              <a:spcBef>
                <a:spcPts val="0"/>
              </a:spcBef>
              <a:spcAft>
                <a:spcPts val="0"/>
              </a:spcAft>
              <a:buClr>
                <a:srgbClr val="000000"/>
              </a:buClr>
              <a:buSzPts val="2800"/>
              <a:buFont typeface="Noto Sans Symbols"/>
              <a:buChar char="▪"/>
            </a:pPr>
            <a:r>
              <a:rPr lang="en-US" sz="2600" b="0" i="0" u="none" strike="noStrike" cap="none">
                <a:solidFill>
                  <a:srgbClr val="000000"/>
                </a:solidFill>
                <a:latin typeface="UTM Avo" panose="02040603050506020204" pitchFamily="18" charset="0"/>
                <a:sym typeface="Arial"/>
              </a:rPr>
              <a:t>Nhận xét và so sánh về hình dạng, kích thước, màu sắc của lá cây.</a:t>
            </a:r>
            <a:endParaRPr sz="2600" b="0" i="0" u="none" strike="noStrike" cap="none">
              <a:solidFill>
                <a:srgbClr val="000000"/>
              </a:solidFill>
              <a:latin typeface="UTM Avo" panose="02040603050506020204" pitchFamily="18" charset="0"/>
              <a:sym typeface="Arial"/>
            </a:endParaRPr>
          </a:p>
        </p:txBody>
      </p:sp>
    </p:spTree>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lum/>
          </a:blip>
          <a:srcRect/>
          <a:stretch>
            <a:fillRect t="-10000"/>
          </a:stretch>
        </a:blipFill>
        <a:effectLst/>
      </p:bgPr>
    </p:bg>
    <p:spTree>
      <p:nvGrpSpPr>
        <p:cNvPr id="1" name="Shape 498"/>
        <p:cNvGrpSpPr/>
        <p:nvPr/>
      </p:nvGrpSpPr>
      <p:grpSpPr>
        <a:xfrm>
          <a:off x="0" y="0"/>
          <a:ext cx="0" cy="0"/>
          <a:chOff x="0" y="0"/>
          <a:chExt cx="0" cy="0"/>
        </a:xfrm>
      </p:grpSpPr>
      <p:sp>
        <p:nvSpPr>
          <p:cNvPr id="499" name="Google Shape;499;p47"/>
          <p:cNvSpPr txBox="1"/>
          <p:nvPr/>
        </p:nvSpPr>
        <p:spPr>
          <a:xfrm>
            <a:off x="733211" y="1528954"/>
            <a:ext cx="11493958" cy="49240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600" i="0" u="none" strike="noStrike" cap="none">
                <a:solidFill>
                  <a:srgbClr val="C00000"/>
                </a:solidFill>
                <a:latin typeface="UTM Avo" panose="02040603050506020204" pitchFamily="18" charset="0"/>
                <a:sym typeface="Arial"/>
              </a:rPr>
              <a:t>HĐ 5. Đặc điểm của lá cây </a:t>
            </a:r>
            <a:endParaRPr sz="2600">
              <a:latin typeface="UTM Avo" panose="02040603050506020204" pitchFamily="18" charset="0"/>
            </a:endParaRPr>
          </a:p>
        </p:txBody>
      </p:sp>
      <p:sp>
        <p:nvSpPr>
          <p:cNvPr id="500" name="Google Shape;500;p47"/>
          <p:cNvSpPr txBox="1"/>
          <p:nvPr/>
        </p:nvSpPr>
        <p:spPr>
          <a:xfrm>
            <a:off x="681416" y="2175957"/>
            <a:ext cx="9026010" cy="492402"/>
          </a:xfrm>
          <a:prstGeom prst="rect">
            <a:avLst/>
          </a:prstGeom>
          <a:noFill/>
          <a:ln>
            <a:noFill/>
          </a:ln>
        </p:spPr>
        <p:txBody>
          <a:bodyPr spcFirstLastPara="1" wrap="square" lIns="91425" tIns="45700" rIns="91425" bIns="45700" anchor="t" anchorCtr="0">
            <a:spAutoFit/>
          </a:bodyPr>
          <a:lstStyle/>
          <a:p>
            <a:pPr marL="571500" marR="0" lvl="0" indent="-571500" algn="l" rtl="0">
              <a:lnSpc>
                <a:spcPct val="100000"/>
              </a:lnSpc>
              <a:spcBef>
                <a:spcPts val="0"/>
              </a:spcBef>
              <a:spcAft>
                <a:spcPts val="0"/>
              </a:spcAft>
              <a:buClr>
                <a:srgbClr val="000000"/>
              </a:buClr>
              <a:buSzPts val="3200"/>
              <a:buFont typeface="Noto Sans Symbols"/>
              <a:buChar char="⮚"/>
            </a:pPr>
            <a:r>
              <a:rPr lang="en-US" sz="2600" b="0" i="0" u="none" strike="noStrike" cap="none">
                <a:solidFill>
                  <a:srgbClr val="000000"/>
                </a:solidFill>
                <a:latin typeface="UTM Avo" panose="02040603050506020204" pitchFamily="18" charset="0"/>
                <a:sym typeface="Arial"/>
              </a:rPr>
              <a:t>Các bộ phận chính của lá cây: </a:t>
            </a:r>
            <a:endParaRPr sz="2600">
              <a:latin typeface="UTM Avo" panose="02040603050506020204" pitchFamily="18" charset="0"/>
            </a:endParaRPr>
          </a:p>
        </p:txBody>
      </p:sp>
      <p:pic>
        <p:nvPicPr>
          <p:cNvPr id="501" name="Google Shape;501;p47" descr="Màu Xanh Lá Cây Mẫu Sắc - Miễn Phí vector hình ảnh trên Pixabay"/>
          <p:cNvPicPr preferRelativeResize="0"/>
          <p:nvPr/>
        </p:nvPicPr>
        <p:blipFill rotWithShape="1">
          <a:blip r:embed="rId4">
            <a:alphaModFix/>
          </a:blip>
          <a:srcRect/>
          <a:stretch/>
        </p:blipFill>
        <p:spPr>
          <a:xfrm>
            <a:off x="4047722" y="1950256"/>
            <a:ext cx="4864936" cy="4864937"/>
          </a:xfrm>
          <a:prstGeom prst="rect">
            <a:avLst/>
          </a:prstGeom>
          <a:noFill/>
          <a:ln>
            <a:noFill/>
          </a:ln>
        </p:spPr>
      </p:pic>
      <p:sp>
        <p:nvSpPr>
          <p:cNvPr id="502" name="Google Shape;502;p47"/>
          <p:cNvSpPr/>
          <p:nvPr/>
        </p:nvSpPr>
        <p:spPr>
          <a:xfrm>
            <a:off x="252160" y="3429001"/>
            <a:ext cx="2719640" cy="1163488"/>
          </a:xfrm>
          <a:prstGeom prst="roundRect">
            <a:avLst>
              <a:gd name="adj" fmla="val 16667"/>
            </a:avLst>
          </a:prstGeom>
          <a:solidFill>
            <a:srgbClr val="F7CAA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2600" b="0" i="0" u="none" strike="noStrike" cap="none">
                <a:solidFill>
                  <a:schemeClr val="dk1"/>
                </a:solidFill>
                <a:latin typeface="UTM Avo" panose="02040603050506020204" pitchFamily="18" charset="0"/>
                <a:sym typeface="Arial"/>
              </a:rPr>
              <a:t>Cuống lá </a:t>
            </a:r>
            <a:endParaRPr sz="2600">
              <a:latin typeface="UTM Avo" panose="02040603050506020204" pitchFamily="18" charset="0"/>
            </a:endParaRPr>
          </a:p>
        </p:txBody>
      </p:sp>
      <p:sp>
        <p:nvSpPr>
          <p:cNvPr id="503" name="Google Shape;503;p47"/>
          <p:cNvSpPr/>
          <p:nvPr/>
        </p:nvSpPr>
        <p:spPr>
          <a:xfrm>
            <a:off x="9558735" y="1865242"/>
            <a:ext cx="2584895" cy="818361"/>
          </a:xfrm>
          <a:prstGeom prst="roundRect">
            <a:avLst>
              <a:gd name="adj" fmla="val 16667"/>
            </a:avLst>
          </a:prstGeom>
          <a:solidFill>
            <a:srgbClr val="C4E0B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2600" b="0" i="0" u="none" strike="noStrike" cap="none">
                <a:solidFill>
                  <a:schemeClr val="dk1"/>
                </a:solidFill>
                <a:latin typeface="UTM Avo" panose="02040603050506020204" pitchFamily="18" charset="0"/>
                <a:sym typeface="Arial"/>
              </a:rPr>
              <a:t>Phiến lá</a:t>
            </a:r>
            <a:endParaRPr sz="2600">
              <a:latin typeface="UTM Avo" panose="02040603050506020204" pitchFamily="18" charset="0"/>
            </a:endParaRPr>
          </a:p>
        </p:txBody>
      </p:sp>
      <p:sp>
        <p:nvSpPr>
          <p:cNvPr id="504" name="Google Shape;504;p47"/>
          <p:cNvSpPr/>
          <p:nvPr/>
        </p:nvSpPr>
        <p:spPr>
          <a:xfrm>
            <a:off x="8550174" y="3949397"/>
            <a:ext cx="2584895" cy="818361"/>
          </a:xfrm>
          <a:prstGeom prst="roundRect">
            <a:avLst>
              <a:gd name="adj" fmla="val 16667"/>
            </a:avLst>
          </a:prstGeom>
          <a:solidFill>
            <a:srgbClr val="B3C6E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2600" b="0" i="0" u="none" strike="noStrike" cap="none">
                <a:solidFill>
                  <a:schemeClr val="dk1"/>
                </a:solidFill>
                <a:latin typeface="UTM Avo" panose="02040603050506020204" pitchFamily="18" charset="0"/>
                <a:sym typeface="Arial"/>
              </a:rPr>
              <a:t>Gân lá </a:t>
            </a:r>
            <a:endParaRPr sz="2600">
              <a:latin typeface="UTM Avo" panose="02040603050506020204" pitchFamily="18" charset="0"/>
            </a:endParaRPr>
          </a:p>
        </p:txBody>
      </p:sp>
      <p:cxnSp>
        <p:nvCxnSpPr>
          <p:cNvPr id="505" name="Google Shape;505;p47"/>
          <p:cNvCxnSpPr>
            <a:stCxn id="502" idx="3"/>
          </p:cNvCxnSpPr>
          <p:nvPr/>
        </p:nvCxnSpPr>
        <p:spPr>
          <a:xfrm>
            <a:off x="2971800" y="4010745"/>
            <a:ext cx="2425800" cy="2241600"/>
          </a:xfrm>
          <a:prstGeom prst="straightConnector1">
            <a:avLst/>
          </a:prstGeom>
          <a:noFill/>
          <a:ln w="38100" cap="flat" cmpd="sng">
            <a:solidFill>
              <a:srgbClr val="C00000"/>
            </a:solidFill>
            <a:prstDash val="solid"/>
            <a:round/>
            <a:headEnd type="none" w="sm" len="sm"/>
            <a:tailEnd type="triangle" w="med" len="med"/>
          </a:ln>
        </p:spPr>
      </p:cxnSp>
      <p:cxnSp>
        <p:nvCxnSpPr>
          <p:cNvPr id="506" name="Google Shape;506;p47"/>
          <p:cNvCxnSpPr>
            <a:stCxn id="503" idx="1"/>
          </p:cNvCxnSpPr>
          <p:nvPr/>
        </p:nvCxnSpPr>
        <p:spPr>
          <a:xfrm flipH="1">
            <a:off x="7924935" y="2274423"/>
            <a:ext cx="1633800" cy="409200"/>
          </a:xfrm>
          <a:prstGeom prst="straightConnector1">
            <a:avLst/>
          </a:prstGeom>
          <a:noFill/>
          <a:ln w="38100" cap="flat" cmpd="sng">
            <a:solidFill>
              <a:srgbClr val="C00000"/>
            </a:solidFill>
            <a:prstDash val="solid"/>
            <a:round/>
            <a:headEnd type="none" w="sm" len="sm"/>
            <a:tailEnd type="triangle" w="med" len="med"/>
          </a:ln>
        </p:spPr>
      </p:cxnSp>
      <p:cxnSp>
        <p:nvCxnSpPr>
          <p:cNvPr id="507" name="Google Shape;507;p47"/>
          <p:cNvCxnSpPr/>
          <p:nvPr/>
        </p:nvCxnSpPr>
        <p:spPr>
          <a:xfrm rot="10800000">
            <a:off x="7620000" y="4113008"/>
            <a:ext cx="930174" cy="166522"/>
          </a:xfrm>
          <a:prstGeom prst="straightConnector1">
            <a:avLst/>
          </a:prstGeom>
          <a:noFill/>
          <a:ln w="38100" cap="flat" cmpd="sng">
            <a:solidFill>
              <a:srgbClr val="C00000"/>
            </a:solidFill>
            <a:prstDash val="solid"/>
            <a:round/>
            <a:headEnd type="none" w="sm" len="sm"/>
            <a:tailEnd type="triangle" w="med" len="med"/>
          </a:ln>
        </p:spPr>
      </p:cxnSp>
    </p:spTree>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lum/>
          </a:blip>
          <a:srcRect/>
          <a:stretch>
            <a:fillRect t="-10000"/>
          </a:stretch>
        </a:blipFill>
        <a:effectLst/>
      </p:bgPr>
    </p:bg>
    <p:spTree>
      <p:nvGrpSpPr>
        <p:cNvPr id="1" name="Shape 511"/>
        <p:cNvGrpSpPr/>
        <p:nvPr/>
      </p:nvGrpSpPr>
      <p:grpSpPr>
        <a:xfrm>
          <a:off x="0" y="0"/>
          <a:ext cx="0" cy="0"/>
          <a:chOff x="0" y="0"/>
          <a:chExt cx="0" cy="0"/>
        </a:xfrm>
      </p:grpSpPr>
      <p:sp>
        <p:nvSpPr>
          <p:cNvPr id="512" name="Google Shape;512;p48"/>
          <p:cNvSpPr/>
          <p:nvPr/>
        </p:nvSpPr>
        <p:spPr>
          <a:xfrm>
            <a:off x="7010400" y="3429000"/>
            <a:ext cx="5181600" cy="3429000"/>
          </a:xfrm>
          <a:prstGeom prst="rect">
            <a:avLst/>
          </a:prstGeom>
          <a:solidFill>
            <a:srgbClr val="FFFAF7"/>
          </a:solidFill>
          <a:ln w="25400" cap="flat" cmpd="sng">
            <a:solidFill>
              <a:srgbClr val="FFFAF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2600" b="0" i="0" u="none" strike="noStrike" cap="none">
              <a:solidFill>
                <a:schemeClr val="lt1"/>
              </a:solidFill>
              <a:latin typeface="UTM Avo" panose="02040603050506020204" pitchFamily="18" charset="0"/>
              <a:sym typeface="Arial"/>
            </a:endParaRPr>
          </a:p>
        </p:txBody>
      </p:sp>
      <p:sp>
        <p:nvSpPr>
          <p:cNvPr id="513" name="Google Shape;513;p48"/>
          <p:cNvSpPr txBox="1"/>
          <p:nvPr/>
        </p:nvSpPr>
        <p:spPr>
          <a:xfrm>
            <a:off x="762000" y="1514462"/>
            <a:ext cx="14061440" cy="49240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600" i="0" u="none" strike="noStrike" cap="none">
                <a:solidFill>
                  <a:srgbClr val="C00000"/>
                </a:solidFill>
                <a:latin typeface="UTM Avo" panose="02040603050506020204" pitchFamily="18" charset="0"/>
                <a:sym typeface="Arial"/>
              </a:rPr>
              <a:t>HĐ 5. Đặc điểm của lá cây </a:t>
            </a:r>
            <a:endParaRPr sz="2600">
              <a:latin typeface="UTM Avo" panose="02040603050506020204" pitchFamily="18" charset="0"/>
            </a:endParaRPr>
          </a:p>
        </p:txBody>
      </p:sp>
      <p:sp>
        <p:nvSpPr>
          <p:cNvPr id="514" name="Google Shape;514;p48"/>
          <p:cNvSpPr txBox="1"/>
          <p:nvPr/>
        </p:nvSpPr>
        <p:spPr>
          <a:xfrm>
            <a:off x="5513174" y="2070409"/>
            <a:ext cx="7162800" cy="492402"/>
          </a:xfrm>
          <a:prstGeom prst="rect">
            <a:avLst/>
          </a:prstGeom>
          <a:noFill/>
          <a:ln>
            <a:noFill/>
          </a:ln>
        </p:spPr>
        <p:txBody>
          <a:bodyPr spcFirstLastPara="1" wrap="square" lIns="91425" tIns="45700" rIns="91425" bIns="45700" anchor="t" anchorCtr="0">
            <a:spAutoFit/>
          </a:bodyPr>
          <a:lstStyle/>
          <a:p>
            <a:pPr marL="571500" marR="0" lvl="0" indent="-571500" algn="l" rtl="0">
              <a:lnSpc>
                <a:spcPct val="100000"/>
              </a:lnSpc>
              <a:spcBef>
                <a:spcPts val="0"/>
              </a:spcBef>
              <a:spcAft>
                <a:spcPts val="0"/>
              </a:spcAft>
              <a:buClr>
                <a:srgbClr val="000000"/>
              </a:buClr>
              <a:buSzPts val="3200"/>
              <a:buFont typeface="Noto Sans Symbols"/>
              <a:buChar char="⮚"/>
            </a:pPr>
            <a:r>
              <a:rPr lang="en-US" sz="2600" b="0" i="0" u="none" strike="noStrike" cap="none">
                <a:solidFill>
                  <a:srgbClr val="000000"/>
                </a:solidFill>
                <a:latin typeface="UTM Avo" panose="02040603050506020204" pitchFamily="18" charset="0"/>
                <a:sym typeface="Arial"/>
              </a:rPr>
              <a:t>Đặc điểm của một số loại lá cây: </a:t>
            </a:r>
            <a:endParaRPr sz="2600">
              <a:latin typeface="UTM Avo" panose="02040603050506020204" pitchFamily="18" charset="0"/>
            </a:endParaRPr>
          </a:p>
        </p:txBody>
      </p:sp>
      <p:pic>
        <p:nvPicPr>
          <p:cNvPr id="515" name="Google Shape;515;p48"/>
          <p:cNvPicPr preferRelativeResize="0"/>
          <p:nvPr/>
        </p:nvPicPr>
        <p:blipFill rotWithShape="1">
          <a:blip r:embed="rId4">
            <a:alphaModFix/>
          </a:blip>
          <a:srcRect/>
          <a:stretch/>
        </p:blipFill>
        <p:spPr>
          <a:xfrm>
            <a:off x="152400" y="2372558"/>
            <a:ext cx="5507312" cy="3671541"/>
          </a:xfrm>
          <a:prstGeom prst="roundRect">
            <a:avLst>
              <a:gd name="adj" fmla="val 16667"/>
            </a:avLst>
          </a:prstGeom>
          <a:noFill/>
          <a:ln>
            <a:noFill/>
          </a:ln>
        </p:spPr>
      </p:pic>
      <p:sp>
        <p:nvSpPr>
          <p:cNvPr id="516" name="Google Shape;516;p48"/>
          <p:cNvSpPr txBox="1"/>
          <p:nvPr/>
        </p:nvSpPr>
        <p:spPr>
          <a:xfrm>
            <a:off x="386862" y="6348833"/>
            <a:ext cx="4549739" cy="49240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2600" b="0" i="1" u="none" strike="noStrike" cap="none">
                <a:solidFill>
                  <a:srgbClr val="002060"/>
                </a:solidFill>
                <a:latin typeface="UTM Avo" panose="02040603050506020204" pitchFamily="18" charset="0"/>
                <a:sym typeface="Arial"/>
              </a:rPr>
              <a:t>Hình ảnh lá sen </a:t>
            </a:r>
            <a:endParaRPr sz="2600">
              <a:latin typeface="UTM Avo" panose="02040603050506020204" pitchFamily="18" charset="0"/>
            </a:endParaRPr>
          </a:p>
        </p:txBody>
      </p:sp>
      <p:sp>
        <p:nvSpPr>
          <p:cNvPr id="517" name="Google Shape;517;p48"/>
          <p:cNvSpPr/>
          <p:nvPr/>
        </p:nvSpPr>
        <p:spPr>
          <a:xfrm>
            <a:off x="5817415" y="2884800"/>
            <a:ext cx="5976000" cy="720000"/>
          </a:xfrm>
          <a:prstGeom prst="roundRect">
            <a:avLst>
              <a:gd name="adj" fmla="val 16667"/>
            </a:avLst>
          </a:prstGeom>
          <a:solidFill>
            <a:srgbClr val="FFFF99"/>
          </a:solidFill>
          <a:ln w="38100" cap="flat" cmpd="sng">
            <a:solidFill>
              <a:srgbClr val="42719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2600" b="0" i="0" u="none" strike="noStrike" cap="none">
                <a:solidFill>
                  <a:schemeClr val="dk1"/>
                </a:solidFill>
                <a:latin typeface="UTM Avo" panose="02040603050506020204" pitchFamily="18" charset="0"/>
                <a:sym typeface="Arial"/>
              </a:rPr>
              <a:t>Hình dáng: hình tròn</a:t>
            </a:r>
            <a:endParaRPr sz="2600">
              <a:latin typeface="UTM Avo" panose="02040603050506020204" pitchFamily="18" charset="0"/>
            </a:endParaRPr>
          </a:p>
        </p:txBody>
      </p:sp>
      <p:sp>
        <p:nvSpPr>
          <p:cNvPr id="518" name="Google Shape;518;p48"/>
          <p:cNvSpPr/>
          <p:nvPr/>
        </p:nvSpPr>
        <p:spPr>
          <a:xfrm>
            <a:off x="5817415" y="4064032"/>
            <a:ext cx="5976000" cy="720000"/>
          </a:xfrm>
          <a:prstGeom prst="roundRect">
            <a:avLst>
              <a:gd name="adj" fmla="val 16667"/>
            </a:avLst>
          </a:prstGeom>
          <a:solidFill>
            <a:srgbClr val="C4E0B2"/>
          </a:solidFill>
          <a:ln w="38100" cap="flat" cmpd="sng">
            <a:solidFill>
              <a:srgbClr val="42719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2600" b="0" i="0" u="none" strike="noStrike" cap="none">
                <a:solidFill>
                  <a:schemeClr val="dk1"/>
                </a:solidFill>
                <a:latin typeface="UTM Avo" panose="02040603050506020204" pitchFamily="18" charset="0"/>
                <a:sym typeface="Arial"/>
              </a:rPr>
              <a:t>Kích thước: phiến lá to</a:t>
            </a:r>
            <a:endParaRPr sz="2600">
              <a:latin typeface="UTM Avo" panose="02040603050506020204" pitchFamily="18" charset="0"/>
            </a:endParaRPr>
          </a:p>
        </p:txBody>
      </p:sp>
      <p:sp>
        <p:nvSpPr>
          <p:cNvPr id="519" name="Google Shape;519;p48"/>
          <p:cNvSpPr/>
          <p:nvPr/>
        </p:nvSpPr>
        <p:spPr>
          <a:xfrm>
            <a:off x="5817415" y="5243264"/>
            <a:ext cx="5976000" cy="720000"/>
          </a:xfrm>
          <a:prstGeom prst="roundRect">
            <a:avLst>
              <a:gd name="adj" fmla="val 16667"/>
            </a:avLst>
          </a:prstGeom>
          <a:solidFill>
            <a:srgbClr val="DDEAF6"/>
          </a:solidFill>
          <a:ln w="38100" cap="flat" cmpd="sng">
            <a:solidFill>
              <a:srgbClr val="42719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2600" b="0" i="0" u="none" strike="noStrike" cap="none">
                <a:solidFill>
                  <a:schemeClr val="dk1"/>
                </a:solidFill>
                <a:latin typeface="UTM Avo" panose="02040603050506020204" pitchFamily="18" charset="0"/>
                <a:sym typeface="Arial"/>
              </a:rPr>
              <a:t>Màu sắc: màu xanh</a:t>
            </a:r>
            <a:endParaRPr sz="2600">
              <a:latin typeface="UTM Avo" panose="02040603050506020204" pitchFamily="18" charset="0"/>
            </a:endParaRPr>
          </a:p>
        </p:txBody>
      </p:sp>
    </p:spTree>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lum/>
          </a:blip>
          <a:srcRect/>
          <a:stretch>
            <a:fillRect t="-10000"/>
          </a:stretch>
        </a:blipFill>
        <a:effectLst/>
      </p:bgPr>
    </p:bg>
    <p:spTree>
      <p:nvGrpSpPr>
        <p:cNvPr id="1" name="Shape 523"/>
        <p:cNvGrpSpPr/>
        <p:nvPr/>
      </p:nvGrpSpPr>
      <p:grpSpPr>
        <a:xfrm>
          <a:off x="0" y="0"/>
          <a:ext cx="0" cy="0"/>
          <a:chOff x="0" y="0"/>
          <a:chExt cx="0" cy="0"/>
        </a:xfrm>
      </p:grpSpPr>
      <p:sp>
        <p:nvSpPr>
          <p:cNvPr id="524" name="Google Shape;524;p49"/>
          <p:cNvSpPr/>
          <p:nvPr/>
        </p:nvSpPr>
        <p:spPr>
          <a:xfrm>
            <a:off x="7010400" y="3429000"/>
            <a:ext cx="5181600" cy="3429000"/>
          </a:xfrm>
          <a:prstGeom prst="rect">
            <a:avLst/>
          </a:prstGeom>
          <a:solidFill>
            <a:srgbClr val="FFFAF7"/>
          </a:solidFill>
          <a:ln w="25400" cap="flat" cmpd="sng">
            <a:solidFill>
              <a:srgbClr val="FFFAF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2600" b="0" i="0" u="none" strike="noStrike" cap="none">
              <a:solidFill>
                <a:schemeClr val="lt1"/>
              </a:solidFill>
              <a:latin typeface="UTM Avo" panose="02040603050506020204" pitchFamily="18" charset="0"/>
              <a:sym typeface="Arial"/>
            </a:endParaRPr>
          </a:p>
        </p:txBody>
      </p:sp>
      <p:sp>
        <p:nvSpPr>
          <p:cNvPr id="525" name="Google Shape;525;p49"/>
          <p:cNvSpPr txBox="1"/>
          <p:nvPr/>
        </p:nvSpPr>
        <p:spPr>
          <a:xfrm>
            <a:off x="685800" y="1519439"/>
            <a:ext cx="14061440" cy="49240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600" i="0" u="none" strike="noStrike" cap="none">
                <a:solidFill>
                  <a:srgbClr val="C00000"/>
                </a:solidFill>
                <a:latin typeface="UTM Avo" panose="02040603050506020204" pitchFamily="18" charset="0"/>
                <a:sym typeface="Arial"/>
              </a:rPr>
              <a:t>HĐ 5. Đặc điểm của lá cây </a:t>
            </a:r>
            <a:endParaRPr sz="2600">
              <a:latin typeface="UTM Avo" panose="02040603050506020204" pitchFamily="18" charset="0"/>
            </a:endParaRPr>
          </a:p>
        </p:txBody>
      </p:sp>
      <p:sp>
        <p:nvSpPr>
          <p:cNvPr id="526" name="Google Shape;526;p49"/>
          <p:cNvSpPr txBox="1"/>
          <p:nvPr/>
        </p:nvSpPr>
        <p:spPr>
          <a:xfrm>
            <a:off x="5980698" y="1990083"/>
            <a:ext cx="11042210" cy="492402"/>
          </a:xfrm>
          <a:prstGeom prst="rect">
            <a:avLst/>
          </a:prstGeom>
          <a:noFill/>
          <a:ln>
            <a:noFill/>
          </a:ln>
        </p:spPr>
        <p:txBody>
          <a:bodyPr spcFirstLastPara="1" wrap="square" lIns="91425" tIns="45700" rIns="91425" bIns="45700" anchor="t" anchorCtr="0">
            <a:spAutoFit/>
          </a:bodyPr>
          <a:lstStyle/>
          <a:p>
            <a:pPr marL="571500" marR="0" lvl="0" indent="-571500" algn="l" rtl="0">
              <a:lnSpc>
                <a:spcPct val="100000"/>
              </a:lnSpc>
              <a:spcBef>
                <a:spcPts val="0"/>
              </a:spcBef>
              <a:spcAft>
                <a:spcPts val="0"/>
              </a:spcAft>
              <a:buClr>
                <a:srgbClr val="000000"/>
              </a:buClr>
              <a:buSzPts val="3200"/>
              <a:buFont typeface="Noto Sans Symbols"/>
              <a:buChar char="⮚"/>
            </a:pPr>
            <a:r>
              <a:rPr lang="en-US" sz="2600" b="0" i="0" u="none" strike="noStrike" cap="none">
                <a:solidFill>
                  <a:srgbClr val="000000"/>
                </a:solidFill>
                <a:latin typeface="UTM Avo" panose="02040603050506020204" pitchFamily="18" charset="0"/>
                <a:sym typeface="Arial"/>
              </a:rPr>
              <a:t>Đặc điểm của một số loại lá cây: </a:t>
            </a:r>
            <a:endParaRPr sz="2600">
              <a:latin typeface="UTM Avo" panose="02040603050506020204" pitchFamily="18" charset="0"/>
            </a:endParaRPr>
          </a:p>
        </p:txBody>
      </p:sp>
      <p:sp>
        <p:nvSpPr>
          <p:cNvPr id="527" name="Google Shape;527;p49"/>
          <p:cNvSpPr txBox="1"/>
          <p:nvPr/>
        </p:nvSpPr>
        <p:spPr>
          <a:xfrm>
            <a:off x="139778" y="6125596"/>
            <a:ext cx="4764322" cy="49240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2600" b="0" i="1" u="none" strike="noStrike" cap="none">
                <a:solidFill>
                  <a:srgbClr val="002060"/>
                </a:solidFill>
                <a:latin typeface="UTM Avo" panose="02040603050506020204" pitchFamily="18" charset="0"/>
                <a:sym typeface="Arial"/>
              </a:rPr>
              <a:t>Hình ảnh lá trầu không </a:t>
            </a:r>
            <a:endParaRPr sz="2600">
              <a:latin typeface="UTM Avo" panose="02040603050506020204" pitchFamily="18" charset="0"/>
            </a:endParaRPr>
          </a:p>
        </p:txBody>
      </p:sp>
      <p:sp>
        <p:nvSpPr>
          <p:cNvPr id="528" name="Google Shape;528;p49"/>
          <p:cNvSpPr/>
          <p:nvPr/>
        </p:nvSpPr>
        <p:spPr>
          <a:xfrm>
            <a:off x="5761892" y="2832029"/>
            <a:ext cx="6277708" cy="707886"/>
          </a:xfrm>
          <a:prstGeom prst="roundRect">
            <a:avLst>
              <a:gd name="adj" fmla="val 16667"/>
            </a:avLst>
          </a:prstGeom>
          <a:solidFill>
            <a:srgbClr val="FFFF99"/>
          </a:solidFill>
          <a:ln w="38100" cap="flat" cmpd="sng">
            <a:solidFill>
              <a:srgbClr val="42719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2600" b="0" i="0" u="none" strike="noStrike" cap="none">
                <a:solidFill>
                  <a:schemeClr val="dk1"/>
                </a:solidFill>
                <a:latin typeface="UTM Avo" panose="02040603050506020204" pitchFamily="18" charset="0"/>
                <a:sym typeface="Arial"/>
              </a:rPr>
              <a:t>Hình dáng: hình tim</a:t>
            </a:r>
            <a:endParaRPr sz="2600">
              <a:latin typeface="UTM Avo" panose="02040603050506020204" pitchFamily="18" charset="0"/>
            </a:endParaRPr>
          </a:p>
        </p:txBody>
      </p:sp>
      <p:sp>
        <p:nvSpPr>
          <p:cNvPr id="529" name="Google Shape;529;p49"/>
          <p:cNvSpPr/>
          <p:nvPr/>
        </p:nvSpPr>
        <p:spPr>
          <a:xfrm>
            <a:off x="5761892" y="4047998"/>
            <a:ext cx="6277708" cy="707886"/>
          </a:xfrm>
          <a:prstGeom prst="roundRect">
            <a:avLst>
              <a:gd name="adj" fmla="val 16667"/>
            </a:avLst>
          </a:prstGeom>
          <a:solidFill>
            <a:srgbClr val="C4E0B2"/>
          </a:solidFill>
          <a:ln w="38100" cap="flat" cmpd="sng">
            <a:solidFill>
              <a:srgbClr val="42719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2600" b="0" i="0" u="none" strike="noStrike" cap="none">
                <a:solidFill>
                  <a:schemeClr val="dk1"/>
                </a:solidFill>
                <a:latin typeface="UTM Avo" panose="02040603050506020204" pitchFamily="18" charset="0"/>
                <a:sym typeface="Arial"/>
              </a:rPr>
              <a:t>Kích thước: trung bình</a:t>
            </a:r>
            <a:endParaRPr sz="2600">
              <a:latin typeface="UTM Avo" panose="02040603050506020204" pitchFamily="18" charset="0"/>
            </a:endParaRPr>
          </a:p>
        </p:txBody>
      </p:sp>
      <p:sp>
        <p:nvSpPr>
          <p:cNvPr id="530" name="Google Shape;530;p49"/>
          <p:cNvSpPr/>
          <p:nvPr/>
        </p:nvSpPr>
        <p:spPr>
          <a:xfrm>
            <a:off x="5761892" y="5263967"/>
            <a:ext cx="6277708" cy="707886"/>
          </a:xfrm>
          <a:prstGeom prst="roundRect">
            <a:avLst>
              <a:gd name="adj" fmla="val 16667"/>
            </a:avLst>
          </a:prstGeom>
          <a:solidFill>
            <a:srgbClr val="DDEAF6"/>
          </a:solidFill>
          <a:ln w="38100" cap="flat" cmpd="sng">
            <a:solidFill>
              <a:srgbClr val="42719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2600" b="0" i="0" u="none" strike="noStrike" cap="none">
                <a:solidFill>
                  <a:schemeClr val="dk1"/>
                </a:solidFill>
                <a:latin typeface="UTM Avo" panose="02040603050506020204" pitchFamily="18" charset="0"/>
                <a:sym typeface="Arial"/>
              </a:rPr>
              <a:t>Màu sắc: màu xanh</a:t>
            </a:r>
            <a:endParaRPr sz="2600">
              <a:latin typeface="UTM Avo" panose="02040603050506020204" pitchFamily="18" charset="0"/>
            </a:endParaRPr>
          </a:p>
        </p:txBody>
      </p:sp>
      <p:pic>
        <p:nvPicPr>
          <p:cNvPr id="531" name="Google Shape;531;p49"/>
          <p:cNvPicPr preferRelativeResize="0"/>
          <p:nvPr/>
        </p:nvPicPr>
        <p:blipFill rotWithShape="1">
          <a:blip r:embed="rId4">
            <a:alphaModFix/>
          </a:blip>
          <a:srcRect/>
          <a:stretch/>
        </p:blipFill>
        <p:spPr>
          <a:xfrm>
            <a:off x="152400" y="2306848"/>
            <a:ext cx="5294815" cy="3665005"/>
          </a:xfrm>
          <a:prstGeom prst="roundRect">
            <a:avLst>
              <a:gd name="adj" fmla="val 16667"/>
            </a:avLst>
          </a:prstGeom>
          <a:noFill/>
          <a:ln>
            <a:noFill/>
          </a:ln>
        </p:spPr>
      </p:pic>
    </p:spTree>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lum/>
          </a:blip>
          <a:srcRect/>
          <a:stretch>
            <a:fillRect t="-10000"/>
          </a:stretch>
        </a:blipFill>
        <a:effectLst/>
      </p:bgPr>
    </p:bg>
    <p:spTree>
      <p:nvGrpSpPr>
        <p:cNvPr id="1" name="Shape 535"/>
        <p:cNvGrpSpPr/>
        <p:nvPr/>
      </p:nvGrpSpPr>
      <p:grpSpPr>
        <a:xfrm>
          <a:off x="0" y="0"/>
          <a:ext cx="0" cy="0"/>
          <a:chOff x="0" y="0"/>
          <a:chExt cx="0" cy="0"/>
        </a:xfrm>
      </p:grpSpPr>
      <p:sp>
        <p:nvSpPr>
          <p:cNvPr id="536" name="Google Shape;536;p50"/>
          <p:cNvSpPr/>
          <p:nvPr/>
        </p:nvSpPr>
        <p:spPr>
          <a:xfrm>
            <a:off x="7010400" y="3429000"/>
            <a:ext cx="5181600" cy="3429000"/>
          </a:xfrm>
          <a:prstGeom prst="rect">
            <a:avLst/>
          </a:prstGeom>
          <a:solidFill>
            <a:srgbClr val="FFFAF7"/>
          </a:solidFill>
          <a:ln w="25400" cap="flat" cmpd="sng">
            <a:solidFill>
              <a:srgbClr val="FFFAF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2600" b="0" i="0" u="none" strike="noStrike" cap="none">
              <a:solidFill>
                <a:schemeClr val="lt1"/>
              </a:solidFill>
              <a:latin typeface="UTM Avo" panose="02040603050506020204" pitchFamily="18" charset="0"/>
              <a:sym typeface="Arial"/>
            </a:endParaRPr>
          </a:p>
        </p:txBody>
      </p:sp>
      <p:sp>
        <p:nvSpPr>
          <p:cNvPr id="537" name="Google Shape;537;p50"/>
          <p:cNvSpPr txBox="1"/>
          <p:nvPr/>
        </p:nvSpPr>
        <p:spPr>
          <a:xfrm>
            <a:off x="838200" y="1544686"/>
            <a:ext cx="14061440" cy="49240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600" i="0" u="none" strike="noStrike" cap="none">
                <a:solidFill>
                  <a:srgbClr val="C00000"/>
                </a:solidFill>
                <a:latin typeface="UTM Avo" panose="02040603050506020204" pitchFamily="18" charset="0"/>
                <a:sym typeface="Arial"/>
              </a:rPr>
              <a:t>HĐ 5. Đặc điểm của lá cây </a:t>
            </a:r>
            <a:endParaRPr sz="2600">
              <a:latin typeface="UTM Avo" panose="02040603050506020204" pitchFamily="18" charset="0"/>
            </a:endParaRPr>
          </a:p>
        </p:txBody>
      </p:sp>
      <p:sp>
        <p:nvSpPr>
          <p:cNvPr id="538" name="Google Shape;538;p50"/>
          <p:cNvSpPr txBox="1"/>
          <p:nvPr/>
        </p:nvSpPr>
        <p:spPr>
          <a:xfrm>
            <a:off x="5638800" y="1940860"/>
            <a:ext cx="11042210" cy="492402"/>
          </a:xfrm>
          <a:prstGeom prst="rect">
            <a:avLst/>
          </a:prstGeom>
          <a:noFill/>
          <a:ln>
            <a:noFill/>
          </a:ln>
        </p:spPr>
        <p:txBody>
          <a:bodyPr spcFirstLastPara="1" wrap="square" lIns="91425" tIns="45700" rIns="91425" bIns="45700" anchor="t" anchorCtr="0">
            <a:spAutoFit/>
          </a:bodyPr>
          <a:lstStyle/>
          <a:p>
            <a:pPr marL="571500" marR="0" lvl="0" indent="-571500" algn="l" rtl="0">
              <a:lnSpc>
                <a:spcPct val="100000"/>
              </a:lnSpc>
              <a:spcBef>
                <a:spcPts val="0"/>
              </a:spcBef>
              <a:spcAft>
                <a:spcPts val="0"/>
              </a:spcAft>
              <a:buClr>
                <a:srgbClr val="000000"/>
              </a:buClr>
              <a:buSzPts val="3200"/>
              <a:buFont typeface="Noto Sans Symbols"/>
              <a:buChar char="⮚"/>
            </a:pPr>
            <a:r>
              <a:rPr lang="en-US" sz="2600" b="0" i="0" u="none" strike="noStrike" cap="none">
                <a:solidFill>
                  <a:srgbClr val="000000"/>
                </a:solidFill>
                <a:latin typeface="UTM Avo" panose="02040603050506020204" pitchFamily="18" charset="0"/>
                <a:sym typeface="Arial"/>
              </a:rPr>
              <a:t>Đặc điểm của một số loại lá cây: </a:t>
            </a:r>
            <a:endParaRPr sz="2600">
              <a:latin typeface="UTM Avo" panose="02040603050506020204" pitchFamily="18" charset="0"/>
            </a:endParaRPr>
          </a:p>
        </p:txBody>
      </p:sp>
      <p:sp>
        <p:nvSpPr>
          <p:cNvPr id="539" name="Google Shape;539;p50"/>
          <p:cNvSpPr txBox="1"/>
          <p:nvPr/>
        </p:nvSpPr>
        <p:spPr>
          <a:xfrm>
            <a:off x="-405209" y="6237169"/>
            <a:ext cx="5728530" cy="49240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2600" b="0" i="1" u="none" strike="noStrike" cap="none">
                <a:solidFill>
                  <a:srgbClr val="002060"/>
                </a:solidFill>
                <a:latin typeface="UTM Avo" panose="02040603050506020204" pitchFamily="18" charset="0"/>
                <a:sym typeface="Arial"/>
              </a:rPr>
              <a:t>Hình ảnh lá sắn</a:t>
            </a:r>
            <a:endParaRPr sz="2600">
              <a:latin typeface="UTM Avo" panose="02040603050506020204" pitchFamily="18" charset="0"/>
            </a:endParaRPr>
          </a:p>
        </p:txBody>
      </p:sp>
      <p:sp>
        <p:nvSpPr>
          <p:cNvPr id="540" name="Google Shape;540;p50"/>
          <p:cNvSpPr/>
          <p:nvPr/>
        </p:nvSpPr>
        <p:spPr>
          <a:xfrm>
            <a:off x="5638800" y="2733209"/>
            <a:ext cx="6248400" cy="834451"/>
          </a:xfrm>
          <a:prstGeom prst="roundRect">
            <a:avLst>
              <a:gd name="adj" fmla="val 16667"/>
            </a:avLst>
          </a:prstGeom>
          <a:solidFill>
            <a:srgbClr val="FFFF99"/>
          </a:solidFill>
          <a:ln w="38100" cap="flat" cmpd="sng">
            <a:solidFill>
              <a:srgbClr val="42719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2600" b="0" i="0" u="none" strike="noStrike" cap="none">
                <a:solidFill>
                  <a:schemeClr val="dk1"/>
                </a:solidFill>
                <a:latin typeface="UTM Avo" panose="02040603050506020204" pitchFamily="18" charset="0"/>
                <a:sym typeface="Arial"/>
              </a:rPr>
              <a:t>Hình dáng: lá xẻ nhiều thuỳ </a:t>
            </a:r>
            <a:endParaRPr sz="2600">
              <a:latin typeface="UTM Avo" panose="02040603050506020204" pitchFamily="18" charset="0"/>
            </a:endParaRPr>
          </a:p>
        </p:txBody>
      </p:sp>
      <p:sp>
        <p:nvSpPr>
          <p:cNvPr id="541" name="Google Shape;541;p50"/>
          <p:cNvSpPr/>
          <p:nvPr/>
        </p:nvSpPr>
        <p:spPr>
          <a:xfrm>
            <a:off x="5638800" y="4132221"/>
            <a:ext cx="6248400" cy="834451"/>
          </a:xfrm>
          <a:prstGeom prst="roundRect">
            <a:avLst>
              <a:gd name="adj" fmla="val 16667"/>
            </a:avLst>
          </a:prstGeom>
          <a:solidFill>
            <a:srgbClr val="C4E0B2"/>
          </a:solidFill>
          <a:ln w="38100" cap="flat" cmpd="sng">
            <a:solidFill>
              <a:srgbClr val="42719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2600" b="0" i="0" u="none" strike="noStrike" cap="none">
                <a:solidFill>
                  <a:schemeClr val="dk1"/>
                </a:solidFill>
                <a:latin typeface="UTM Avo" panose="02040603050506020204" pitchFamily="18" charset="0"/>
                <a:sym typeface="Arial"/>
              </a:rPr>
              <a:t>Kích thước: trung bình</a:t>
            </a:r>
            <a:endParaRPr sz="2600">
              <a:latin typeface="UTM Avo" panose="02040603050506020204" pitchFamily="18" charset="0"/>
            </a:endParaRPr>
          </a:p>
        </p:txBody>
      </p:sp>
      <p:sp>
        <p:nvSpPr>
          <p:cNvPr id="542" name="Google Shape;542;p50"/>
          <p:cNvSpPr/>
          <p:nvPr/>
        </p:nvSpPr>
        <p:spPr>
          <a:xfrm>
            <a:off x="5638800" y="5531232"/>
            <a:ext cx="6248400" cy="834451"/>
          </a:xfrm>
          <a:prstGeom prst="roundRect">
            <a:avLst>
              <a:gd name="adj" fmla="val 16667"/>
            </a:avLst>
          </a:prstGeom>
          <a:solidFill>
            <a:srgbClr val="DDEAF6"/>
          </a:solidFill>
          <a:ln w="38100" cap="flat" cmpd="sng">
            <a:solidFill>
              <a:srgbClr val="42719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2600" b="0" i="0" u="none" strike="noStrike" cap="none">
                <a:solidFill>
                  <a:schemeClr val="dk1"/>
                </a:solidFill>
                <a:latin typeface="UTM Avo" panose="02040603050506020204" pitchFamily="18" charset="0"/>
                <a:sym typeface="Arial"/>
              </a:rPr>
              <a:t>Màu sắc: màu xanh</a:t>
            </a:r>
            <a:endParaRPr sz="2600">
              <a:latin typeface="UTM Avo" panose="02040603050506020204" pitchFamily="18" charset="0"/>
            </a:endParaRPr>
          </a:p>
        </p:txBody>
      </p:sp>
      <p:pic>
        <p:nvPicPr>
          <p:cNvPr id="543" name="Google Shape;543;p50"/>
          <p:cNvPicPr preferRelativeResize="0"/>
          <p:nvPr/>
        </p:nvPicPr>
        <p:blipFill rotWithShape="1">
          <a:blip r:embed="rId4">
            <a:alphaModFix/>
          </a:blip>
          <a:srcRect/>
          <a:stretch/>
        </p:blipFill>
        <p:spPr>
          <a:xfrm>
            <a:off x="152400" y="2275158"/>
            <a:ext cx="5323321" cy="3992491"/>
          </a:xfrm>
          <a:prstGeom prst="roundRect">
            <a:avLst>
              <a:gd name="adj" fmla="val 16667"/>
            </a:avLst>
          </a:prstGeom>
          <a:noFill/>
          <a:ln>
            <a:noFill/>
          </a:ln>
        </p:spPr>
      </p:pic>
    </p:spTree>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lum/>
          </a:blip>
          <a:srcRect/>
          <a:stretch>
            <a:fillRect t="-10000"/>
          </a:stretch>
        </a:blipFill>
        <a:effectLst/>
      </p:bgPr>
    </p:bg>
    <p:spTree>
      <p:nvGrpSpPr>
        <p:cNvPr id="1" name="Shape 547"/>
        <p:cNvGrpSpPr/>
        <p:nvPr/>
      </p:nvGrpSpPr>
      <p:grpSpPr>
        <a:xfrm>
          <a:off x="0" y="0"/>
          <a:ext cx="0" cy="0"/>
          <a:chOff x="0" y="0"/>
          <a:chExt cx="0" cy="0"/>
        </a:xfrm>
      </p:grpSpPr>
      <p:sp>
        <p:nvSpPr>
          <p:cNvPr id="548" name="Google Shape;548;p51"/>
          <p:cNvSpPr/>
          <p:nvPr/>
        </p:nvSpPr>
        <p:spPr>
          <a:xfrm>
            <a:off x="6096000" y="685800"/>
            <a:ext cx="6096000" cy="3993824"/>
          </a:xfrm>
          <a:prstGeom prst="wedgeEllipseCallout">
            <a:avLst>
              <a:gd name="adj1" fmla="val -27989"/>
              <a:gd name="adj2" fmla="val 56996"/>
            </a:avLst>
          </a:prstGeom>
          <a:solidFill>
            <a:srgbClr val="E1EFD8"/>
          </a:solidFill>
          <a:ln w="57150" cap="flat" cmpd="sng">
            <a:solidFill>
              <a:srgbClr val="E1EFD8"/>
            </a:solidFill>
            <a:prstDash val="solid"/>
            <a:round/>
            <a:headEnd type="none" w="sm" len="sm"/>
            <a:tailEnd type="none" w="sm" len="sm"/>
          </a:ln>
        </p:spPr>
        <p:txBody>
          <a:bodyPr spcFirstLastPara="1" wrap="square" lIns="91425" tIns="45700" rIns="91425" bIns="45700" anchor="ctr" anchorCtr="0">
            <a:noAutofit/>
          </a:bodyPr>
          <a:lstStyle/>
          <a:p>
            <a:pPr marL="0" marR="0" lvl="0" indent="0" algn="just" rtl="0">
              <a:lnSpc>
                <a:spcPct val="150000"/>
              </a:lnSpc>
              <a:spcBef>
                <a:spcPts val="0"/>
              </a:spcBef>
              <a:spcAft>
                <a:spcPts val="0"/>
              </a:spcAft>
              <a:buNone/>
            </a:pPr>
            <a:r>
              <a:rPr lang="en-US" sz="2600" b="0" i="0" u="none" strike="noStrike" cap="none">
                <a:solidFill>
                  <a:schemeClr val="dk1"/>
                </a:solidFill>
                <a:latin typeface="UTM Avo" panose="02040603050506020204" pitchFamily="18" charset="0"/>
                <a:sym typeface="Arial"/>
              </a:rPr>
              <a:t>Em có nhận xét gì về hình dạng, kích thước, màu sắc của các lá cây trong hình?</a:t>
            </a:r>
            <a:endParaRPr sz="2600" b="0" i="0" u="none" strike="noStrike" cap="none">
              <a:solidFill>
                <a:schemeClr val="dk1"/>
              </a:solidFill>
              <a:latin typeface="UTM Avo" panose="02040603050506020204" pitchFamily="18" charset="0"/>
              <a:sym typeface="Arial"/>
            </a:endParaRPr>
          </a:p>
        </p:txBody>
      </p:sp>
      <p:sp>
        <p:nvSpPr>
          <p:cNvPr id="549" name="Google Shape;549;p51"/>
          <p:cNvSpPr txBox="1"/>
          <p:nvPr/>
        </p:nvSpPr>
        <p:spPr>
          <a:xfrm>
            <a:off x="990600" y="1600200"/>
            <a:ext cx="14061440" cy="49240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600" i="0" u="none" strike="noStrike" cap="none">
                <a:solidFill>
                  <a:srgbClr val="C00000"/>
                </a:solidFill>
                <a:latin typeface="UTM Avo" panose="02040603050506020204" pitchFamily="18" charset="0"/>
                <a:sym typeface="Arial"/>
              </a:rPr>
              <a:t>HĐ 5. Đặc điểm của lá cây </a:t>
            </a:r>
            <a:endParaRPr sz="2600">
              <a:latin typeface="UTM Avo" panose="02040603050506020204" pitchFamily="18" charset="0"/>
            </a:endParaRPr>
          </a:p>
        </p:txBody>
      </p:sp>
      <p:pic>
        <p:nvPicPr>
          <p:cNvPr id="550" name="Google Shape;550;p51"/>
          <p:cNvPicPr preferRelativeResize="0"/>
          <p:nvPr/>
        </p:nvPicPr>
        <p:blipFill rotWithShape="1">
          <a:blip r:embed="rId4">
            <a:alphaModFix/>
          </a:blip>
          <a:srcRect/>
          <a:stretch/>
        </p:blipFill>
        <p:spPr>
          <a:xfrm rot="184200">
            <a:off x="-307340" y="3640688"/>
            <a:ext cx="8001000" cy="3570446"/>
          </a:xfrm>
          <a:prstGeom prst="rect">
            <a:avLst/>
          </a:prstGeom>
          <a:noFill/>
          <a:ln>
            <a:noFill/>
          </a:ln>
        </p:spPr>
      </p:pic>
    </p:spTree>
  </p:cSld>
  <p:clrMapOvr>
    <a:masterClrMapping/>
  </p:clrMapOvr>
  <p:transition>
    <p:fade/>
  </p:transition>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lum/>
          </a:blip>
          <a:srcRect/>
          <a:stretch>
            <a:fillRect t="-10000"/>
          </a:stretch>
        </a:blipFill>
        <a:effectLst/>
      </p:bgPr>
    </p:bg>
    <p:spTree>
      <p:nvGrpSpPr>
        <p:cNvPr id="1" name="Shape 554"/>
        <p:cNvGrpSpPr/>
        <p:nvPr/>
      </p:nvGrpSpPr>
      <p:grpSpPr>
        <a:xfrm>
          <a:off x="0" y="0"/>
          <a:ext cx="0" cy="0"/>
          <a:chOff x="0" y="0"/>
          <a:chExt cx="0" cy="0"/>
        </a:xfrm>
      </p:grpSpPr>
      <p:sp>
        <p:nvSpPr>
          <p:cNvPr id="555" name="Google Shape;555;p52"/>
          <p:cNvSpPr/>
          <p:nvPr/>
        </p:nvSpPr>
        <p:spPr>
          <a:xfrm>
            <a:off x="7010400" y="3429000"/>
            <a:ext cx="5181600" cy="3429000"/>
          </a:xfrm>
          <a:prstGeom prst="rect">
            <a:avLst/>
          </a:prstGeom>
          <a:solidFill>
            <a:srgbClr val="FFFAF7"/>
          </a:solidFill>
          <a:ln w="25400" cap="flat" cmpd="sng">
            <a:solidFill>
              <a:srgbClr val="FFFAF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2600" b="0" i="0" u="none" strike="noStrike" cap="none">
              <a:solidFill>
                <a:schemeClr val="lt1"/>
              </a:solidFill>
              <a:latin typeface="UTM Avo" panose="02040603050506020204" pitchFamily="18" charset="0"/>
              <a:sym typeface="Arial"/>
            </a:endParaRPr>
          </a:p>
        </p:txBody>
      </p:sp>
      <p:pic>
        <p:nvPicPr>
          <p:cNvPr id="556" name="Google Shape;556;p52"/>
          <p:cNvPicPr preferRelativeResize="0"/>
          <p:nvPr/>
        </p:nvPicPr>
        <p:blipFill rotWithShape="1">
          <a:blip r:embed="rId4">
            <a:alphaModFix amt="87000"/>
          </a:blip>
          <a:srcRect t="4096" r="14757"/>
          <a:stretch/>
        </p:blipFill>
        <p:spPr>
          <a:xfrm>
            <a:off x="6211014" y="609600"/>
            <a:ext cx="5973065" cy="6248400"/>
          </a:xfrm>
          <a:prstGeom prst="rect">
            <a:avLst/>
          </a:prstGeom>
          <a:noFill/>
          <a:ln>
            <a:noFill/>
          </a:ln>
        </p:spPr>
      </p:pic>
      <p:sp>
        <p:nvSpPr>
          <p:cNvPr id="557" name="Google Shape;557;p52"/>
          <p:cNvSpPr txBox="1"/>
          <p:nvPr/>
        </p:nvSpPr>
        <p:spPr>
          <a:xfrm>
            <a:off x="762000" y="1502620"/>
            <a:ext cx="14061440" cy="49240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600" i="0" u="none" strike="noStrike" cap="none">
                <a:solidFill>
                  <a:srgbClr val="C00000"/>
                </a:solidFill>
                <a:latin typeface="UTM Avo" panose="02040603050506020204" pitchFamily="18" charset="0"/>
                <a:sym typeface="Arial"/>
              </a:rPr>
              <a:t>HĐ 5. Đặc điểm của lá cây </a:t>
            </a:r>
            <a:endParaRPr sz="2600">
              <a:latin typeface="UTM Avo" panose="02040603050506020204" pitchFamily="18" charset="0"/>
            </a:endParaRPr>
          </a:p>
        </p:txBody>
      </p:sp>
      <p:grpSp>
        <p:nvGrpSpPr>
          <p:cNvPr id="558" name="Google Shape;558;p52"/>
          <p:cNvGrpSpPr/>
          <p:nvPr/>
        </p:nvGrpSpPr>
        <p:grpSpPr>
          <a:xfrm>
            <a:off x="7921" y="2164786"/>
            <a:ext cx="6453839" cy="4677974"/>
            <a:chOff x="1371600" y="3112584"/>
            <a:chExt cx="7800340" cy="5583044"/>
          </a:xfrm>
        </p:grpSpPr>
        <p:grpSp>
          <p:nvGrpSpPr>
            <p:cNvPr id="559" name="Google Shape;559;p52"/>
            <p:cNvGrpSpPr/>
            <p:nvPr/>
          </p:nvGrpSpPr>
          <p:grpSpPr>
            <a:xfrm>
              <a:off x="1371600" y="3590228"/>
              <a:ext cx="7391400" cy="5105400"/>
              <a:chOff x="1371600" y="3590228"/>
              <a:chExt cx="7391400" cy="5105400"/>
            </a:xfrm>
          </p:grpSpPr>
          <p:grpSp>
            <p:nvGrpSpPr>
              <p:cNvPr id="560" name="Google Shape;560;p52"/>
              <p:cNvGrpSpPr/>
              <p:nvPr/>
            </p:nvGrpSpPr>
            <p:grpSpPr>
              <a:xfrm>
                <a:off x="1371600" y="3590228"/>
                <a:ext cx="7391400" cy="5105400"/>
                <a:chOff x="1447800" y="3695700"/>
                <a:chExt cx="7391400" cy="5105400"/>
              </a:xfrm>
            </p:grpSpPr>
            <p:sp>
              <p:nvSpPr>
                <p:cNvPr id="561" name="Google Shape;561;p52"/>
                <p:cNvSpPr/>
                <p:nvPr/>
              </p:nvSpPr>
              <p:spPr>
                <a:xfrm>
                  <a:off x="1447800" y="3695700"/>
                  <a:ext cx="7239000" cy="4953000"/>
                </a:xfrm>
                <a:prstGeom prst="rect">
                  <a:avLst/>
                </a:prstGeom>
                <a:solidFill>
                  <a:srgbClr val="548135"/>
                </a:solidFill>
                <a:ln w="25400" cap="flat" cmpd="sng">
                  <a:solidFill>
                    <a:srgbClr val="548135"/>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2600" b="0" i="0" u="none" strike="noStrike" cap="none">
                    <a:solidFill>
                      <a:schemeClr val="lt1"/>
                    </a:solidFill>
                    <a:latin typeface="UTM Avo" panose="02040603050506020204" pitchFamily="18" charset="0"/>
                    <a:sym typeface="Arial"/>
                  </a:endParaRPr>
                </a:p>
              </p:txBody>
            </p:sp>
            <p:sp>
              <p:nvSpPr>
                <p:cNvPr id="562" name="Google Shape;562;p52"/>
                <p:cNvSpPr/>
                <p:nvPr/>
              </p:nvSpPr>
              <p:spPr>
                <a:xfrm>
                  <a:off x="1600200" y="3848100"/>
                  <a:ext cx="7239000" cy="4953000"/>
                </a:xfrm>
                <a:prstGeom prst="rect">
                  <a:avLst/>
                </a:prstGeom>
                <a:solidFill>
                  <a:srgbClr val="E1EFD8"/>
                </a:solidFill>
                <a:ln w="25400" cap="flat" cmpd="sng">
                  <a:solidFill>
                    <a:srgbClr val="E1EFD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2600" b="0" i="0" u="none" strike="noStrike" cap="none">
                    <a:solidFill>
                      <a:schemeClr val="lt1"/>
                    </a:solidFill>
                    <a:latin typeface="UTM Avo" panose="02040603050506020204" pitchFamily="18" charset="0"/>
                    <a:sym typeface="Arial"/>
                  </a:endParaRPr>
                </a:p>
              </p:txBody>
            </p:sp>
          </p:grpSp>
          <p:sp>
            <p:nvSpPr>
              <p:cNvPr id="563" name="Google Shape;563;p52"/>
              <p:cNvSpPr txBox="1"/>
              <p:nvPr/>
            </p:nvSpPr>
            <p:spPr>
              <a:xfrm>
                <a:off x="1772920" y="4130099"/>
                <a:ext cx="6477000" cy="3691554"/>
              </a:xfrm>
              <a:prstGeom prst="rect">
                <a:avLst/>
              </a:prstGeom>
              <a:noFill/>
              <a:ln>
                <a:noFill/>
              </a:ln>
            </p:spPr>
            <p:txBody>
              <a:bodyPr spcFirstLastPara="1" wrap="square" lIns="91425" tIns="45700" rIns="91425" bIns="45700" anchor="t" anchorCtr="0">
                <a:spAutoFit/>
              </a:bodyPr>
              <a:lstStyle/>
              <a:p>
                <a:pPr marL="0" marR="0" lvl="0" indent="0" algn="just" rtl="0">
                  <a:lnSpc>
                    <a:spcPct val="150000"/>
                  </a:lnSpc>
                  <a:spcBef>
                    <a:spcPts val="0"/>
                  </a:spcBef>
                  <a:spcAft>
                    <a:spcPts val="0"/>
                  </a:spcAft>
                  <a:buNone/>
                </a:pPr>
                <a:r>
                  <a:rPr lang="en-US" sz="2600" b="0" i="0" u="none" strike="noStrike" cap="none">
                    <a:solidFill>
                      <a:srgbClr val="000000"/>
                    </a:solidFill>
                    <a:latin typeface="UTM Avo" panose="02040603050506020204" pitchFamily="18" charset="0"/>
                    <a:sym typeface="Arial"/>
                  </a:rPr>
                  <a:t>Lá cây thường có màu xanh lục. Mỗi chiếc lá thường có cuống lá, phiến lá; trên phiến lá có gân lá. Lá cây có hình dạng và kích thước khác nhau.</a:t>
                </a:r>
                <a:endParaRPr sz="2600">
                  <a:latin typeface="UTM Avo" panose="02040603050506020204" pitchFamily="18" charset="0"/>
                </a:endParaRPr>
              </a:p>
            </p:txBody>
          </p:sp>
        </p:grpSp>
        <p:pic>
          <p:nvPicPr>
            <p:cNvPr id="564" name="Google Shape;564;p52" descr="Pin "/>
            <p:cNvPicPr preferRelativeResize="0"/>
            <p:nvPr/>
          </p:nvPicPr>
          <p:blipFill rotWithShape="1">
            <a:blip r:embed="rId5">
              <a:alphaModFix/>
            </a:blip>
            <a:srcRect/>
            <a:stretch/>
          </p:blipFill>
          <p:spPr>
            <a:xfrm>
              <a:off x="8049260" y="3112584"/>
              <a:ext cx="1122680" cy="1122681"/>
            </a:xfrm>
            <a:prstGeom prst="rect">
              <a:avLst/>
            </a:prstGeom>
            <a:noFill/>
            <a:ln>
              <a:noFill/>
            </a:ln>
          </p:spPr>
        </p:pic>
      </p:grpSp>
    </p:spTree>
  </p:cSld>
  <p:clrMapOvr>
    <a:masterClrMapping/>
  </p:clrMapOvr>
  <p:transition>
    <p:fade/>
  </p:transition>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lum/>
          </a:blip>
          <a:srcRect/>
          <a:stretch>
            <a:fillRect t="-10000"/>
          </a:stretch>
        </a:blipFill>
        <a:effectLst/>
      </p:bgPr>
    </p:bg>
    <p:spTree>
      <p:nvGrpSpPr>
        <p:cNvPr id="1" name="Shape 568"/>
        <p:cNvGrpSpPr/>
        <p:nvPr/>
      </p:nvGrpSpPr>
      <p:grpSpPr>
        <a:xfrm>
          <a:off x="0" y="0"/>
          <a:ext cx="0" cy="0"/>
          <a:chOff x="0" y="0"/>
          <a:chExt cx="0" cy="0"/>
        </a:xfrm>
      </p:grpSpPr>
      <p:sp>
        <p:nvSpPr>
          <p:cNvPr id="4" name="Rectangle 3">
            <a:extLst>
              <a:ext uri="{FF2B5EF4-FFF2-40B4-BE49-F238E27FC236}">
                <a16:creationId xmlns:a16="http://schemas.microsoft.com/office/drawing/2014/main" id="{F1219C0C-B361-4245-9F26-E00F5A117759}"/>
              </a:ext>
            </a:extLst>
          </p:cNvPr>
          <p:cNvSpPr/>
          <p:nvPr/>
        </p:nvSpPr>
        <p:spPr>
          <a:xfrm>
            <a:off x="7848600" y="3708864"/>
            <a:ext cx="4372708" cy="3149136"/>
          </a:xfrm>
          <a:prstGeom prst="rect">
            <a:avLst/>
          </a:prstGeom>
          <a:solidFill>
            <a:srgbClr val="FFFA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UTM Avo" panose="02040603050506020204" pitchFamily="18" charset="0"/>
            </a:endParaRPr>
          </a:p>
        </p:txBody>
      </p:sp>
      <p:sp>
        <p:nvSpPr>
          <p:cNvPr id="569" name="Google Shape;569;p53"/>
          <p:cNvSpPr txBox="1"/>
          <p:nvPr/>
        </p:nvSpPr>
        <p:spPr>
          <a:xfrm>
            <a:off x="-609600" y="1295400"/>
            <a:ext cx="16197579" cy="49240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2600" b="1" i="0" u="none" strike="noStrike" cap="none">
                <a:solidFill>
                  <a:srgbClr val="000000"/>
                </a:solidFill>
                <a:latin typeface="UTM Avo" panose="02040603050506020204" pitchFamily="18" charset="0"/>
                <a:sym typeface="Arial"/>
              </a:rPr>
              <a:t>ĐỌC MỤC “EM CÓ BIẾT?”</a:t>
            </a:r>
            <a:endParaRPr sz="2600">
              <a:latin typeface="UTM Avo" panose="02040603050506020204" pitchFamily="18" charset="0"/>
            </a:endParaRPr>
          </a:p>
        </p:txBody>
      </p:sp>
      <p:grpSp>
        <p:nvGrpSpPr>
          <p:cNvPr id="570" name="Google Shape;570;p53"/>
          <p:cNvGrpSpPr/>
          <p:nvPr/>
        </p:nvGrpSpPr>
        <p:grpSpPr>
          <a:xfrm>
            <a:off x="228600" y="1813560"/>
            <a:ext cx="11734800" cy="3733800"/>
            <a:chOff x="1905000" y="3929567"/>
            <a:chExt cx="13613924" cy="4330266"/>
          </a:xfrm>
        </p:grpSpPr>
        <p:sp>
          <p:nvSpPr>
            <p:cNvPr id="571" name="Google Shape;571;p53"/>
            <p:cNvSpPr/>
            <p:nvPr/>
          </p:nvSpPr>
          <p:spPr>
            <a:xfrm>
              <a:off x="1905000" y="4355687"/>
              <a:ext cx="13613924" cy="3904146"/>
            </a:xfrm>
            <a:prstGeom prst="roundRect">
              <a:avLst>
                <a:gd name="adj" fmla="val 16667"/>
              </a:avLst>
            </a:prstGeom>
            <a:solidFill>
              <a:srgbClr val="FBE4D4"/>
            </a:solidFill>
            <a:ln w="38100" cap="flat" cmpd="sng">
              <a:solidFill>
                <a:srgbClr val="F68121"/>
              </a:solidFill>
              <a:prstDash val="solid"/>
              <a:round/>
              <a:headEnd type="none" w="sm" len="sm"/>
              <a:tailEnd type="none" w="sm" len="sm"/>
            </a:ln>
          </p:spPr>
          <p:txBody>
            <a:bodyPr spcFirstLastPara="1" wrap="square" lIns="91425" tIns="45700" rIns="91425" bIns="45700" anchor="ctr" anchorCtr="0">
              <a:noAutofit/>
            </a:bodyPr>
            <a:lstStyle/>
            <a:p>
              <a:pPr marL="0" marR="0" lvl="0" indent="0" algn="just" rtl="0">
                <a:lnSpc>
                  <a:spcPct val="150000"/>
                </a:lnSpc>
                <a:spcBef>
                  <a:spcPts val="0"/>
                </a:spcBef>
                <a:spcAft>
                  <a:spcPts val="0"/>
                </a:spcAft>
                <a:buNone/>
              </a:pPr>
              <a:r>
                <a:rPr lang="en-US" sz="2600" b="0" i="0" u="none" strike="noStrike" cap="none">
                  <a:solidFill>
                    <a:schemeClr val="dk1"/>
                  </a:solidFill>
                  <a:latin typeface="UTM Avo" panose="02040603050506020204" pitchFamily="18" charset="0"/>
                  <a:sym typeface="Arial"/>
                </a:rPr>
                <a:t>Màu xanh lục của lá cây là do chất diệp lục trong lá tạo nên. </a:t>
              </a:r>
            </a:p>
            <a:p>
              <a:pPr marL="0" marR="0" lvl="0" indent="0" algn="just" rtl="0">
                <a:lnSpc>
                  <a:spcPct val="150000"/>
                </a:lnSpc>
                <a:spcBef>
                  <a:spcPts val="0"/>
                </a:spcBef>
                <a:spcAft>
                  <a:spcPts val="0"/>
                </a:spcAft>
                <a:buNone/>
              </a:pPr>
              <a:r>
                <a:rPr lang="en-US" sz="2600" b="0" i="0" u="none" strike="noStrike" cap="none">
                  <a:solidFill>
                    <a:schemeClr val="dk1"/>
                  </a:solidFill>
                  <a:latin typeface="UTM Avo" panose="02040603050506020204" pitchFamily="18" charset="0"/>
                  <a:sym typeface="Arial"/>
                </a:rPr>
                <a:t>Chất diệp lục giúp cây quang hợp. </a:t>
              </a:r>
              <a:endParaRPr sz="2600">
                <a:latin typeface="UTM Avo" panose="02040603050506020204" pitchFamily="18" charset="0"/>
              </a:endParaRPr>
            </a:p>
          </p:txBody>
        </p:sp>
        <p:sp>
          <p:nvSpPr>
            <p:cNvPr id="572" name="Google Shape;572;p53"/>
            <p:cNvSpPr/>
            <p:nvPr/>
          </p:nvSpPr>
          <p:spPr>
            <a:xfrm>
              <a:off x="1905000" y="3929567"/>
              <a:ext cx="3657600" cy="852239"/>
            </a:xfrm>
            <a:prstGeom prst="homePlate">
              <a:avLst>
                <a:gd name="adj" fmla="val 70739"/>
              </a:avLst>
            </a:prstGeom>
            <a:solidFill>
              <a:srgbClr val="FBE4D4"/>
            </a:solidFill>
            <a:ln w="38100" cap="flat" cmpd="sng">
              <a:solidFill>
                <a:srgbClr val="F68121"/>
              </a:solidFill>
              <a:prstDash val="solid"/>
              <a:round/>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2600" b="1" i="0" u="none" strike="noStrike" cap="none">
                  <a:solidFill>
                    <a:schemeClr val="dk1"/>
                  </a:solidFill>
                  <a:latin typeface="UTM Avo" panose="02040603050506020204" pitchFamily="18" charset="0"/>
                  <a:sym typeface="Arial"/>
                </a:rPr>
                <a:t>Em có biết? </a:t>
              </a:r>
              <a:endParaRPr sz="2600">
                <a:latin typeface="UTM Avo" panose="02040603050506020204" pitchFamily="18" charset="0"/>
              </a:endParaRPr>
            </a:p>
          </p:txBody>
        </p:sp>
      </p:grpSp>
      <p:pic>
        <p:nvPicPr>
          <p:cNvPr id="573" name="Google Shape;573;p53"/>
          <p:cNvPicPr preferRelativeResize="0"/>
          <p:nvPr/>
        </p:nvPicPr>
        <p:blipFill rotWithShape="1">
          <a:blip r:embed="rId4">
            <a:alphaModFix/>
          </a:blip>
          <a:srcRect/>
          <a:stretch/>
        </p:blipFill>
        <p:spPr>
          <a:xfrm>
            <a:off x="4906108" y="4773168"/>
            <a:ext cx="7315200" cy="2084832"/>
          </a:xfrm>
          <a:prstGeom prst="rect">
            <a:avLst/>
          </a:prstGeom>
          <a:noFill/>
          <a:ln>
            <a:noFill/>
          </a:ln>
        </p:spPr>
      </p:pic>
    </p:spTree>
  </p:cSld>
  <p:clrMapOvr>
    <a:masterClrMapping/>
  </p:clrMapOvr>
  <p:transition>
    <p:fade/>
  </p:transition>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lum/>
          </a:blip>
          <a:srcRect/>
          <a:stretch>
            <a:fillRect t="-10000"/>
          </a:stretch>
        </a:blipFill>
        <a:effectLst/>
      </p:bgPr>
    </p:bg>
    <p:spTree>
      <p:nvGrpSpPr>
        <p:cNvPr id="1" name="Shape 577"/>
        <p:cNvGrpSpPr/>
        <p:nvPr/>
      </p:nvGrpSpPr>
      <p:grpSpPr>
        <a:xfrm>
          <a:off x="0" y="0"/>
          <a:ext cx="0" cy="0"/>
          <a:chOff x="0" y="0"/>
          <a:chExt cx="0" cy="0"/>
        </a:xfrm>
      </p:grpSpPr>
      <p:sp>
        <p:nvSpPr>
          <p:cNvPr id="578" name="Google Shape;578;p54"/>
          <p:cNvSpPr/>
          <p:nvPr/>
        </p:nvSpPr>
        <p:spPr>
          <a:xfrm>
            <a:off x="7010400" y="3429000"/>
            <a:ext cx="5181600" cy="3429000"/>
          </a:xfrm>
          <a:prstGeom prst="rect">
            <a:avLst/>
          </a:prstGeom>
          <a:solidFill>
            <a:srgbClr val="FFFAF7"/>
          </a:solidFill>
          <a:ln w="25400" cap="flat" cmpd="sng">
            <a:solidFill>
              <a:srgbClr val="FFFAF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2600" b="0" i="0" u="none" strike="noStrike" cap="none">
              <a:solidFill>
                <a:schemeClr val="lt1"/>
              </a:solidFill>
              <a:latin typeface="UTM Avo" panose="02040603050506020204" pitchFamily="18" charset="0"/>
              <a:sym typeface="Arial"/>
            </a:endParaRPr>
          </a:p>
        </p:txBody>
      </p:sp>
      <p:pic>
        <p:nvPicPr>
          <p:cNvPr id="579" name="Google Shape;579;p54"/>
          <p:cNvPicPr preferRelativeResize="0"/>
          <p:nvPr/>
        </p:nvPicPr>
        <p:blipFill rotWithShape="1">
          <a:blip r:embed="rId4">
            <a:alphaModFix/>
          </a:blip>
          <a:srcRect l="15151" t="10946" r="14394" b="2041"/>
          <a:stretch/>
        </p:blipFill>
        <p:spPr>
          <a:xfrm>
            <a:off x="5486400" y="609600"/>
            <a:ext cx="6705600" cy="6272982"/>
          </a:xfrm>
          <a:prstGeom prst="rect">
            <a:avLst/>
          </a:prstGeom>
          <a:noFill/>
          <a:ln>
            <a:noFill/>
          </a:ln>
        </p:spPr>
      </p:pic>
      <p:sp>
        <p:nvSpPr>
          <p:cNvPr id="580" name="Google Shape;580;p54"/>
          <p:cNvSpPr txBox="1"/>
          <p:nvPr/>
        </p:nvSpPr>
        <p:spPr>
          <a:xfrm>
            <a:off x="609600" y="1526898"/>
            <a:ext cx="14061440" cy="49240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600" i="0" u="none" strike="noStrike" cap="none">
                <a:solidFill>
                  <a:srgbClr val="C00000"/>
                </a:solidFill>
                <a:latin typeface="UTM Avo" panose="02040603050506020204" pitchFamily="18" charset="0"/>
                <a:sym typeface="Arial"/>
              </a:rPr>
              <a:t>HĐ 6. Chức năng của lá cây </a:t>
            </a:r>
            <a:endParaRPr sz="2600">
              <a:latin typeface="UTM Avo" panose="02040603050506020204" pitchFamily="18" charset="0"/>
            </a:endParaRPr>
          </a:p>
        </p:txBody>
      </p:sp>
      <p:sp>
        <p:nvSpPr>
          <p:cNvPr id="581" name="Google Shape;581;p54"/>
          <p:cNvSpPr txBox="1"/>
          <p:nvPr/>
        </p:nvSpPr>
        <p:spPr>
          <a:xfrm>
            <a:off x="457200" y="2172815"/>
            <a:ext cx="5334000" cy="2862282"/>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en-US" sz="2400" b="1" i="0" u="none" strike="noStrike" cap="none">
                <a:solidFill>
                  <a:srgbClr val="000000"/>
                </a:solidFill>
                <a:latin typeface="UTM Avo" panose="02040603050506020204" pitchFamily="18" charset="0"/>
                <a:sym typeface="Arial"/>
              </a:rPr>
              <a:t>Thảo luận nhóm: </a:t>
            </a:r>
          </a:p>
          <a:p>
            <a:pPr marL="0" marR="0" lvl="0" indent="0" algn="l" rtl="0">
              <a:lnSpc>
                <a:spcPct val="150000"/>
              </a:lnSpc>
              <a:spcBef>
                <a:spcPts val="0"/>
              </a:spcBef>
              <a:spcAft>
                <a:spcPts val="0"/>
              </a:spcAft>
              <a:buNone/>
            </a:pPr>
            <a:r>
              <a:rPr lang="en-US" sz="2400" b="0" i="0" u="none" strike="noStrike" cap="none">
                <a:solidFill>
                  <a:srgbClr val="000000"/>
                </a:solidFill>
                <a:latin typeface="UTM Avo" panose="02040603050506020204" pitchFamily="18" charset="0"/>
                <a:sym typeface="Arial"/>
              </a:rPr>
              <a:t>Quan sát hình, đọc mục </a:t>
            </a:r>
            <a:r>
              <a:rPr lang="en-US" sz="2400" b="0" i="1" u="none" strike="noStrike" cap="none">
                <a:solidFill>
                  <a:srgbClr val="C00000"/>
                </a:solidFill>
                <a:latin typeface="UTM Avo" panose="02040603050506020204" pitchFamily="18" charset="0"/>
                <a:sym typeface="Arial"/>
              </a:rPr>
              <a:t>“Em có biết?” </a:t>
            </a:r>
            <a:r>
              <a:rPr lang="en-US" sz="2400" b="0" i="0" u="none" strike="noStrike" cap="none">
                <a:solidFill>
                  <a:srgbClr val="000000"/>
                </a:solidFill>
                <a:latin typeface="UTM Avo" panose="02040603050506020204" pitchFamily="18" charset="0"/>
                <a:sym typeface="Arial"/>
              </a:rPr>
              <a:t>ở trang 68 SGK và </a:t>
            </a:r>
          </a:p>
          <a:p>
            <a:pPr marL="0" marR="0" lvl="0" indent="0" algn="l" rtl="0">
              <a:lnSpc>
                <a:spcPct val="150000"/>
              </a:lnSpc>
              <a:spcBef>
                <a:spcPts val="0"/>
              </a:spcBef>
              <a:spcAft>
                <a:spcPts val="0"/>
              </a:spcAft>
              <a:buNone/>
            </a:pPr>
            <a:r>
              <a:rPr lang="en-US" sz="2400" b="0" i="0" u="none" strike="noStrike" cap="none">
                <a:solidFill>
                  <a:srgbClr val="000000"/>
                </a:solidFill>
                <a:latin typeface="UTM Avo" panose="02040603050506020204" pitchFamily="18" charset="0"/>
                <a:sym typeface="Arial"/>
              </a:rPr>
              <a:t>trả lời câu hỏi: </a:t>
            </a:r>
            <a:endParaRPr sz="2400">
              <a:latin typeface="UTM Avo" panose="02040603050506020204" pitchFamily="18" charset="0"/>
            </a:endParaRPr>
          </a:p>
          <a:p>
            <a:pPr marL="0" marR="0" lvl="0" indent="0" algn="l" rtl="0">
              <a:lnSpc>
                <a:spcPct val="150000"/>
              </a:lnSpc>
              <a:spcBef>
                <a:spcPts val="0"/>
              </a:spcBef>
              <a:spcAft>
                <a:spcPts val="0"/>
              </a:spcAft>
              <a:buNone/>
            </a:pPr>
            <a:r>
              <a:rPr lang="en-US" sz="2400" b="1" i="1" u="none" strike="noStrike" cap="none">
                <a:solidFill>
                  <a:srgbClr val="000000"/>
                </a:solidFill>
                <a:latin typeface="UTM Avo" panose="02040603050506020204" pitchFamily="18" charset="0"/>
                <a:sym typeface="Arial"/>
              </a:rPr>
              <a:t>"Nêu chức năng của lá cây."</a:t>
            </a:r>
            <a:endParaRPr sz="2400">
              <a:latin typeface="UTM Avo" panose="02040603050506020204" pitchFamily="18" charset="0"/>
            </a:endParaRPr>
          </a:p>
        </p:txBody>
      </p:sp>
    </p:spTree>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lum/>
          </a:blip>
          <a:srcRect/>
          <a:stretch>
            <a:fillRect t="-10000"/>
          </a:stretch>
        </a:blipFill>
        <a:effectLst/>
      </p:bgPr>
    </p:bg>
    <p:spTree>
      <p:nvGrpSpPr>
        <p:cNvPr id="1" name="Shape 95"/>
        <p:cNvGrpSpPr/>
        <p:nvPr/>
      </p:nvGrpSpPr>
      <p:grpSpPr>
        <a:xfrm>
          <a:off x="0" y="0"/>
          <a:ext cx="0" cy="0"/>
          <a:chOff x="0" y="0"/>
          <a:chExt cx="0" cy="0"/>
        </a:xfrm>
      </p:grpSpPr>
      <p:sp>
        <p:nvSpPr>
          <p:cNvPr id="96" name="Google Shape;96;p15"/>
          <p:cNvSpPr txBox="1"/>
          <p:nvPr/>
        </p:nvSpPr>
        <p:spPr>
          <a:xfrm>
            <a:off x="224251" y="2327996"/>
            <a:ext cx="4114800" cy="1754286"/>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en-US" sz="2400" b="0" i="1" u="none" strike="noStrike" cap="none" dirty="0">
                <a:solidFill>
                  <a:srgbClr val="000000"/>
                </a:solidFill>
                <a:latin typeface="UTM Avo" panose="02040603050506020204" pitchFamily="18" charset="0"/>
                <a:sym typeface="Arial"/>
              </a:rPr>
              <a:t>Quan </a:t>
            </a:r>
            <a:r>
              <a:rPr lang="en-US" sz="2400" b="0" i="1" u="none" strike="noStrike" cap="none" dirty="0" err="1">
                <a:solidFill>
                  <a:srgbClr val="000000"/>
                </a:solidFill>
                <a:latin typeface="UTM Avo" panose="02040603050506020204" pitchFamily="18" charset="0"/>
                <a:sym typeface="Arial"/>
              </a:rPr>
              <a:t>sát</a:t>
            </a:r>
            <a:r>
              <a:rPr lang="en-US" sz="2400" b="0" i="1" u="none" strike="noStrike" cap="none" dirty="0">
                <a:solidFill>
                  <a:srgbClr val="000000"/>
                </a:solidFill>
                <a:latin typeface="UTM Avo" panose="02040603050506020204" pitchFamily="18" charset="0"/>
                <a:sym typeface="Arial"/>
              </a:rPr>
              <a:t> </a:t>
            </a:r>
            <a:r>
              <a:rPr lang="en-US" sz="2400" b="0" i="1" u="none" strike="noStrike" cap="none" dirty="0" err="1">
                <a:solidFill>
                  <a:srgbClr val="000000"/>
                </a:solidFill>
                <a:latin typeface="UTM Avo" panose="02040603050506020204" pitchFamily="18" charset="0"/>
                <a:sym typeface="Arial"/>
              </a:rPr>
              <a:t>hình</a:t>
            </a:r>
            <a:r>
              <a:rPr lang="en-US" sz="2400" b="0" i="1" u="none" strike="noStrike" cap="none" dirty="0">
                <a:solidFill>
                  <a:srgbClr val="000000"/>
                </a:solidFill>
                <a:latin typeface="UTM Avo" panose="02040603050506020204" pitchFamily="18" charset="0"/>
                <a:sym typeface="Arial"/>
              </a:rPr>
              <a:t> </a:t>
            </a:r>
            <a:r>
              <a:rPr lang="en-US" sz="2400" b="0" i="1" u="none" strike="noStrike" cap="none" dirty="0" err="1">
                <a:solidFill>
                  <a:srgbClr val="000000"/>
                </a:solidFill>
                <a:latin typeface="UTM Avo" panose="02040603050506020204" pitchFamily="18" charset="0"/>
                <a:sym typeface="Arial"/>
              </a:rPr>
              <a:t>ảnh</a:t>
            </a:r>
            <a:r>
              <a:rPr lang="en-US" sz="2400" b="0" i="1" u="none" strike="noStrike" cap="none" dirty="0">
                <a:solidFill>
                  <a:srgbClr val="000000"/>
                </a:solidFill>
                <a:latin typeface="UTM Avo" panose="02040603050506020204" pitchFamily="18" charset="0"/>
                <a:sym typeface="Arial"/>
              </a:rPr>
              <a:t>, </a:t>
            </a:r>
            <a:r>
              <a:rPr lang="en-US" sz="2400" b="0" i="1" u="none" strike="noStrike" cap="none" dirty="0" err="1">
                <a:solidFill>
                  <a:srgbClr val="000000"/>
                </a:solidFill>
                <a:latin typeface="UTM Avo" panose="02040603050506020204" pitchFamily="18" charset="0"/>
                <a:sym typeface="Arial"/>
              </a:rPr>
              <a:t>chỉ</a:t>
            </a:r>
            <a:r>
              <a:rPr lang="en-US" sz="2400" b="0" i="1" u="none" strike="noStrike" cap="none" dirty="0">
                <a:solidFill>
                  <a:srgbClr val="000000"/>
                </a:solidFill>
                <a:latin typeface="UTM Avo" panose="02040603050506020204" pitchFamily="18" charset="0"/>
                <a:sym typeface="Arial"/>
              </a:rPr>
              <a:t> </a:t>
            </a:r>
            <a:r>
              <a:rPr lang="en-US" sz="2400" b="0" i="1" u="none" strike="noStrike" cap="none" dirty="0" err="1">
                <a:solidFill>
                  <a:srgbClr val="000000"/>
                </a:solidFill>
                <a:latin typeface="UTM Avo" panose="02040603050506020204" pitchFamily="18" charset="0"/>
                <a:sym typeface="Arial"/>
              </a:rPr>
              <a:t>và</a:t>
            </a:r>
            <a:r>
              <a:rPr lang="en-US" sz="2400" b="0" i="1" u="none" strike="noStrike" cap="none" dirty="0">
                <a:solidFill>
                  <a:srgbClr val="000000"/>
                </a:solidFill>
                <a:latin typeface="UTM Avo" panose="02040603050506020204" pitchFamily="18" charset="0"/>
                <a:sym typeface="Arial"/>
              </a:rPr>
              <a:t> </a:t>
            </a:r>
            <a:r>
              <a:rPr lang="en-US" sz="2400" b="0" i="1" u="none" strike="noStrike" cap="none" dirty="0" err="1">
                <a:solidFill>
                  <a:srgbClr val="000000"/>
                </a:solidFill>
                <a:latin typeface="UTM Avo" panose="02040603050506020204" pitchFamily="18" charset="0"/>
                <a:sym typeface="Arial"/>
              </a:rPr>
              <a:t>nói</a:t>
            </a:r>
            <a:r>
              <a:rPr lang="en-US" sz="2400" b="0" i="1" u="none" strike="noStrike" cap="none" dirty="0">
                <a:solidFill>
                  <a:srgbClr val="000000"/>
                </a:solidFill>
                <a:latin typeface="UTM Avo" panose="02040603050506020204" pitchFamily="18" charset="0"/>
                <a:sym typeface="Arial"/>
              </a:rPr>
              <a:t> </a:t>
            </a:r>
            <a:r>
              <a:rPr lang="en-US" sz="2400" b="0" i="1" u="none" strike="noStrike" cap="none" dirty="0" err="1">
                <a:solidFill>
                  <a:srgbClr val="000000"/>
                </a:solidFill>
                <a:latin typeface="UTM Avo" panose="02040603050506020204" pitchFamily="18" charset="0"/>
                <a:sym typeface="Arial"/>
              </a:rPr>
              <a:t>tên</a:t>
            </a:r>
            <a:r>
              <a:rPr lang="en-US" sz="2400" b="0" i="1" u="none" strike="noStrike" cap="none" dirty="0">
                <a:solidFill>
                  <a:srgbClr val="000000"/>
                </a:solidFill>
                <a:latin typeface="UTM Avo" panose="02040603050506020204" pitchFamily="18" charset="0"/>
                <a:sym typeface="Arial"/>
              </a:rPr>
              <a:t> </a:t>
            </a:r>
            <a:r>
              <a:rPr lang="en-US" sz="2400" b="0" i="1" u="none" strike="noStrike" cap="none" dirty="0" err="1">
                <a:solidFill>
                  <a:srgbClr val="000000"/>
                </a:solidFill>
                <a:latin typeface="UTM Avo" panose="02040603050506020204" pitchFamily="18" charset="0"/>
                <a:sym typeface="Arial"/>
              </a:rPr>
              <a:t>những</a:t>
            </a:r>
            <a:r>
              <a:rPr lang="en-US" sz="2400" b="0" i="1" u="none" strike="noStrike" cap="none" dirty="0">
                <a:solidFill>
                  <a:srgbClr val="000000"/>
                </a:solidFill>
                <a:latin typeface="UTM Avo" panose="02040603050506020204" pitchFamily="18" charset="0"/>
                <a:sym typeface="Arial"/>
              </a:rPr>
              <a:t> </a:t>
            </a:r>
            <a:r>
              <a:rPr lang="en-US" sz="2400" b="0" i="1" u="none" strike="noStrike" cap="none" dirty="0" err="1">
                <a:solidFill>
                  <a:srgbClr val="000000"/>
                </a:solidFill>
                <a:latin typeface="UTM Avo" panose="02040603050506020204" pitchFamily="18" charset="0"/>
                <a:sym typeface="Arial"/>
              </a:rPr>
              <a:t>bộ</a:t>
            </a:r>
            <a:r>
              <a:rPr lang="en-US" sz="2400" b="0" i="1" u="none" strike="noStrike" cap="none" dirty="0">
                <a:solidFill>
                  <a:srgbClr val="000000"/>
                </a:solidFill>
                <a:latin typeface="UTM Avo" panose="02040603050506020204" pitchFamily="18" charset="0"/>
                <a:sym typeface="Arial"/>
              </a:rPr>
              <a:t> </a:t>
            </a:r>
            <a:r>
              <a:rPr lang="en-US" sz="2400" b="0" i="1" u="none" strike="noStrike" cap="none" dirty="0" err="1">
                <a:solidFill>
                  <a:srgbClr val="000000"/>
                </a:solidFill>
                <a:latin typeface="UTM Avo" panose="02040603050506020204" pitchFamily="18" charset="0"/>
                <a:sym typeface="Arial"/>
              </a:rPr>
              <a:t>phận</a:t>
            </a:r>
            <a:r>
              <a:rPr lang="en-US" sz="2400" b="0" i="1" u="none" strike="noStrike" cap="none" dirty="0">
                <a:solidFill>
                  <a:srgbClr val="000000"/>
                </a:solidFill>
                <a:latin typeface="UTM Avo" panose="02040603050506020204" pitchFamily="18" charset="0"/>
                <a:sym typeface="Arial"/>
              </a:rPr>
              <a:t> </a:t>
            </a:r>
            <a:r>
              <a:rPr lang="en-US" sz="2400" b="0" i="1" u="none" strike="noStrike" cap="none" dirty="0" err="1">
                <a:solidFill>
                  <a:srgbClr val="000000"/>
                </a:solidFill>
                <a:latin typeface="UTM Avo" panose="02040603050506020204" pitchFamily="18" charset="0"/>
                <a:sym typeface="Arial"/>
              </a:rPr>
              <a:t>của</a:t>
            </a:r>
            <a:r>
              <a:rPr lang="en-US" sz="2400" b="0" i="1" u="none" strike="noStrike" cap="none" dirty="0">
                <a:solidFill>
                  <a:srgbClr val="000000"/>
                </a:solidFill>
                <a:latin typeface="UTM Avo" panose="02040603050506020204" pitchFamily="18" charset="0"/>
                <a:sym typeface="Arial"/>
              </a:rPr>
              <a:t> </a:t>
            </a:r>
            <a:r>
              <a:rPr lang="en-US" sz="2400" b="0" i="1" u="none" strike="noStrike" cap="none" dirty="0" err="1">
                <a:solidFill>
                  <a:srgbClr val="000000"/>
                </a:solidFill>
                <a:latin typeface="UTM Avo" panose="02040603050506020204" pitchFamily="18" charset="0"/>
                <a:sym typeface="Arial"/>
              </a:rPr>
              <a:t>cây</a:t>
            </a:r>
            <a:r>
              <a:rPr lang="en-US" sz="2400" b="0" i="1" u="none" strike="noStrike" cap="none" dirty="0">
                <a:solidFill>
                  <a:srgbClr val="000000"/>
                </a:solidFill>
                <a:latin typeface="UTM Avo" panose="02040603050506020204" pitchFamily="18" charset="0"/>
                <a:sym typeface="Arial"/>
              </a:rPr>
              <a:t> </a:t>
            </a:r>
            <a:r>
              <a:rPr lang="en-US" sz="2400" b="0" i="1" u="none" strike="noStrike" cap="none" dirty="0" err="1">
                <a:solidFill>
                  <a:srgbClr val="000000"/>
                </a:solidFill>
                <a:latin typeface="UTM Avo" panose="02040603050506020204" pitchFamily="18" charset="0"/>
                <a:sym typeface="Arial"/>
              </a:rPr>
              <a:t>đậu</a:t>
            </a:r>
            <a:r>
              <a:rPr lang="en-US" sz="2400" b="0" i="1" u="none" strike="noStrike" cap="none" dirty="0">
                <a:solidFill>
                  <a:srgbClr val="000000"/>
                </a:solidFill>
                <a:latin typeface="UTM Avo" panose="02040603050506020204" pitchFamily="18" charset="0"/>
                <a:sym typeface="Arial"/>
              </a:rPr>
              <a:t> </a:t>
            </a:r>
            <a:r>
              <a:rPr lang="en-US" sz="2400" b="0" i="1" u="none" strike="noStrike" cap="none" dirty="0" err="1">
                <a:solidFill>
                  <a:srgbClr val="000000"/>
                </a:solidFill>
                <a:latin typeface="UTM Avo" panose="02040603050506020204" pitchFamily="18" charset="0"/>
                <a:sym typeface="Arial"/>
              </a:rPr>
              <a:t>tương</a:t>
            </a:r>
            <a:r>
              <a:rPr lang="en-US" sz="2400" b="0" i="1" u="none" strike="noStrike" cap="none" dirty="0">
                <a:solidFill>
                  <a:srgbClr val="000000"/>
                </a:solidFill>
                <a:latin typeface="UTM Avo" panose="02040603050506020204" pitchFamily="18" charset="0"/>
                <a:sym typeface="Arial"/>
              </a:rPr>
              <a:t>.</a:t>
            </a:r>
            <a:endParaRPr sz="2400" dirty="0">
              <a:latin typeface="UTM Avo" panose="02040603050506020204" pitchFamily="18" charset="0"/>
            </a:endParaRPr>
          </a:p>
        </p:txBody>
      </p:sp>
      <p:pic>
        <p:nvPicPr>
          <p:cNvPr id="97" name="Google Shape;97;p15"/>
          <p:cNvPicPr preferRelativeResize="0"/>
          <p:nvPr/>
        </p:nvPicPr>
        <p:blipFill rotWithShape="1">
          <a:blip r:embed="rId4">
            <a:alphaModFix/>
          </a:blip>
          <a:srcRect l="30891" t="13262" r="31772" b="3511"/>
          <a:stretch/>
        </p:blipFill>
        <p:spPr>
          <a:xfrm>
            <a:off x="5952387" y="609600"/>
            <a:ext cx="4935427" cy="6248400"/>
          </a:xfrm>
          <a:prstGeom prst="rect">
            <a:avLst/>
          </a:prstGeom>
          <a:noFill/>
          <a:ln>
            <a:noFill/>
          </a:ln>
        </p:spPr>
      </p:pic>
      <p:sp>
        <p:nvSpPr>
          <p:cNvPr id="98" name="Google Shape;98;p15"/>
          <p:cNvSpPr/>
          <p:nvPr/>
        </p:nvSpPr>
        <p:spPr>
          <a:xfrm>
            <a:off x="4800600" y="1639272"/>
            <a:ext cx="2006164" cy="898140"/>
          </a:xfrm>
          <a:prstGeom prst="roundRect">
            <a:avLst>
              <a:gd name="adj" fmla="val 16667"/>
            </a:avLst>
          </a:prstGeom>
          <a:solidFill>
            <a:srgbClr val="FFFF99"/>
          </a:solidFill>
          <a:ln w="25400" cap="flat" cmpd="sng">
            <a:solidFill>
              <a:srgbClr val="FFCC6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2400" b="0" i="1" u="none" strike="noStrike" cap="none">
                <a:solidFill>
                  <a:srgbClr val="002060"/>
                </a:solidFill>
                <a:latin typeface="UTM Avo" panose="02040603050506020204" pitchFamily="18" charset="0"/>
                <a:sym typeface="Arial"/>
              </a:rPr>
              <a:t>Hoa </a:t>
            </a:r>
            <a:endParaRPr sz="2400">
              <a:latin typeface="UTM Avo" panose="02040603050506020204" pitchFamily="18" charset="0"/>
            </a:endParaRPr>
          </a:p>
        </p:txBody>
      </p:sp>
      <p:sp>
        <p:nvSpPr>
          <p:cNvPr id="99" name="Google Shape;99;p15"/>
          <p:cNvSpPr/>
          <p:nvPr/>
        </p:nvSpPr>
        <p:spPr>
          <a:xfrm>
            <a:off x="4808254" y="2835660"/>
            <a:ext cx="2006164" cy="898140"/>
          </a:xfrm>
          <a:prstGeom prst="roundRect">
            <a:avLst>
              <a:gd name="adj" fmla="val 16667"/>
            </a:avLst>
          </a:prstGeom>
          <a:solidFill>
            <a:srgbClr val="FFFF99"/>
          </a:solidFill>
          <a:ln w="25400" cap="flat" cmpd="sng">
            <a:solidFill>
              <a:srgbClr val="FFCC6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2400" b="0" i="1" u="none" strike="noStrike" cap="none" dirty="0" err="1">
                <a:solidFill>
                  <a:srgbClr val="002060"/>
                </a:solidFill>
                <a:latin typeface="UTM Avo" panose="02040603050506020204" pitchFamily="18" charset="0"/>
                <a:sym typeface="Arial"/>
              </a:rPr>
              <a:t>Thân</a:t>
            </a:r>
            <a:r>
              <a:rPr lang="en-US" sz="2400" b="0" i="1" u="none" strike="noStrike" cap="none" dirty="0">
                <a:solidFill>
                  <a:srgbClr val="002060"/>
                </a:solidFill>
                <a:latin typeface="UTM Avo" panose="02040603050506020204" pitchFamily="18" charset="0"/>
                <a:sym typeface="Arial"/>
              </a:rPr>
              <a:t> </a:t>
            </a:r>
            <a:endParaRPr sz="2400" dirty="0">
              <a:latin typeface="UTM Avo" panose="02040603050506020204" pitchFamily="18" charset="0"/>
            </a:endParaRPr>
          </a:p>
        </p:txBody>
      </p:sp>
      <p:sp>
        <p:nvSpPr>
          <p:cNvPr id="100" name="Google Shape;100;p15"/>
          <p:cNvSpPr/>
          <p:nvPr/>
        </p:nvSpPr>
        <p:spPr>
          <a:xfrm>
            <a:off x="4808253" y="3992570"/>
            <a:ext cx="2003511" cy="898140"/>
          </a:xfrm>
          <a:prstGeom prst="roundRect">
            <a:avLst>
              <a:gd name="adj" fmla="val 16667"/>
            </a:avLst>
          </a:prstGeom>
          <a:solidFill>
            <a:srgbClr val="FFFF99"/>
          </a:solidFill>
          <a:ln w="25400" cap="flat" cmpd="sng">
            <a:solidFill>
              <a:srgbClr val="FFCC6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2400" b="0" i="1" u="none" strike="noStrike" cap="none">
                <a:solidFill>
                  <a:srgbClr val="002060"/>
                </a:solidFill>
                <a:latin typeface="UTM Avo" panose="02040603050506020204" pitchFamily="18" charset="0"/>
                <a:sym typeface="Arial"/>
              </a:rPr>
              <a:t>Quả </a:t>
            </a:r>
            <a:endParaRPr sz="2400">
              <a:latin typeface="UTM Avo" panose="02040603050506020204" pitchFamily="18" charset="0"/>
            </a:endParaRPr>
          </a:p>
        </p:txBody>
      </p:sp>
      <p:sp>
        <p:nvSpPr>
          <p:cNvPr id="101" name="Google Shape;101;p15"/>
          <p:cNvSpPr/>
          <p:nvPr/>
        </p:nvSpPr>
        <p:spPr>
          <a:xfrm>
            <a:off x="10033436" y="5173222"/>
            <a:ext cx="2006164" cy="898140"/>
          </a:xfrm>
          <a:prstGeom prst="roundRect">
            <a:avLst>
              <a:gd name="adj" fmla="val 16667"/>
            </a:avLst>
          </a:prstGeom>
          <a:solidFill>
            <a:srgbClr val="FFFF99"/>
          </a:solidFill>
          <a:ln w="25400" cap="flat" cmpd="sng">
            <a:solidFill>
              <a:srgbClr val="FFCC6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2400" b="0" i="1" u="none" strike="noStrike" cap="none">
                <a:solidFill>
                  <a:srgbClr val="002060"/>
                </a:solidFill>
                <a:latin typeface="UTM Avo" panose="02040603050506020204" pitchFamily="18" charset="0"/>
                <a:sym typeface="Arial"/>
              </a:rPr>
              <a:t>Rễ </a:t>
            </a:r>
            <a:endParaRPr sz="2400">
              <a:latin typeface="UTM Avo" panose="02040603050506020204" pitchFamily="18" charset="0"/>
            </a:endParaRPr>
          </a:p>
        </p:txBody>
      </p:sp>
      <p:sp>
        <p:nvSpPr>
          <p:cNvPr id="102" name="Google Shape;102;p15"/>
          <p:cNvSpPr/>
          <p:nvPr/>
        </p:nvSpPr>
        <p:spPr>
          <a:xfrm>
            <a:off x="10033436" y="1881554"/>
            <a:ext cx="2006164" cy="898140"/>
          </a:xfrm>
          <a:prstGeom prst="roundRect">
            <a:avLst>
              <a:gd name="adj" fmla="val 16667"/>
            </a:avLst>
          </a:prstGeom>
          <a:solidFill>
            <a:srgbClr val="FFFF99"/>
          </a:solidFill>
          <a:ln w="25400" cap="flat" cmpd="sng">
            <a:solidFill>
              <a:srgbClr val="FFCC6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2400" b="0" i="1" u="none" strike="noStrike" cap="none" dirty="0" err="1">
                <a:solidFill>
                  <a:srgbClr val="002060"/>
                </a:solidFill>
                <a:latin typeface="UTM Avo" panose="02040603050506020204" pitchFamily="18" charset="0"/>
                <a:sym typeface="Arial"/>
              </a:rPr>
              <a:t>Lá</a:t>
            </a:r>
            <a:endParaRPr sz="2400" dirty="0">
              <a:latin typeface="UTM Avo" panose="02040603050506020204" pitchFamily="18" charset="0"/>
            </a:endParaRPr>
          </a:p>
        </p:txBody>
      </p:sp>
    </p:spTree>
  </p:cSld>
  <p:clrMapOvr>
    <a:masterClrMapping/>
  </p:clrMapOvr>
  <p:transition>
    <p:fade/>
  </p:transition>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lum/>
          </a:blip>
          <a:srcRect/>
          <a:stretch>
            <a:fillRect t="-10000"/>
          </a:stretch>
        </a:blipFill>
        <a:effectLst/>
      </p:bgPr>
    </p:bg>
    <p:spTree>
      <p:nvGrpSpPr>
        <p:cNvPr id="1" name="Shape 585"/>
        <p:cNvGrpSpPr/>
        <p:nvPr/>
      </p:nvGrpSpPr>
      <p:grpSpPr>
        <a:xfrm>
          <a:off x="0" y="0"/>
          <a:ext cx="0" cy="0"/>
          <a:chOff x="0" y="0"/>
          <a:chExt cx="0" cy="0"/>
        </a:xfrm>
      </p:grpSpPr>
      <p:sp>
        <p:nvSpPr>
          <p:cNvPr id="586" name="Google Shape;586;p55"/>
          <p:cNvSpPr txBox="1"/>
          <p:nvPr/>
        </p:nvSpPr>
        <p:spPr>
          <a:xfrm>
            <a:off x="838200" y="1420926"/>
            <a:ext cx="14061440" cy="49240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600" i="0" u="none" strike="noStrike" cap="none">
                <a:solidFill>
                  <a:srgbClr val="C00000"/>
                </a:solidFill>
                <a:latin typeface="UTM Avo" panose="02040603050506020204" pitchFamily="18" charset="0"/>
                <a:sym typeface="Arial"/>
              </a:rPr>
              <a:t>HĐ 6. Chức năng của lá cây </a:t>
            </a:r>
            <a:endParaRPr sz="2600">
              <a:latin typeface="UTM Avo" panose="02040603050506020204" pitchFamily="18" charset="0"/>
            </a:endParaRPr>
          </a:p>
        </p:txBody>
      </p:sp>
      <p:sp>
        <p:nvSpPr>
          <p:cNvPr id="587" name="Google Shape;587;p55"/>
          <p:cNvSpPr/>
          <p:nvPr/>
        </p:nvSpPr>
        <p:spPr>
          <a:xfrm>
            <a:off x="7426512" y="3534389"/>
            <a:ext cx="4765488" cy="3326097"/>
          </a:xfrm>
          <a:prstGeom prst="rect">
            <a:avLst/>
          </a:prstGeom>
          <a:solidFill>
            <a:srgbClr val="FFFAF7"/>
          </a:solidFill>
          <a:ln w="25400" cap="flat" cmpd="sng">
            <a:solidFill>
              <a:srgbClr val="FFFAF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2600" b="0" i="0" u="none" strike="noStrike" cap="none">
              <a:solidFill>
                <a:schemeClr val="lt1"/>
              </a:solidFill>
              <a:latin typeface="UTM Avo" panose="02040603050506020204" pitchFamily="18" charset="0"/>
              <a:sym typeface="Arial"/>
            </a:endParaRPr>
          </a:p>
        </p:txBody>
      </p:sp>
      <p:pic>
        <p:nvPicPr>
          <p:cNvPr id="588" name="Google Shape;588;p55"/>
          <p:cNvPicPr preferRelativeResize="0"/>
          <p:nvPr/>
        </p:nvPicPr>
        <p:blipFill rotWithShape="1">
          <a:blip r:embed="rId4">
            <a:alphaModFix/>
          </a:blip>
          <a:srcRect/>
          <a:stretch/>
        </p:blipFill>
        <p:spPr>
          <a:xfrm>
            <a:off x="4900441" y="2377834"/>
            <a:ext cx="2456428" cy="3851469"/>
          </a:xfrm>
          <a:prstGeom prst="rect">
            <a:avLst/>
          </a:prstGeom>
          <a:noFill/>
          <a:ln>
            <a:noFill/>
          </a:ln>
        </p:spPr>
      </p:pic>
      <p:pic>
        <p:nvPicPr>
          <p:cNvPr id="589" name="Google Shape;589;p55"/>
          <p:cNvPicPr preferRelativeResize="0"/>
          <p:nvPr/>
        </p:nvPicPr>
        <p:blipFill rotWithShape="1">
          <a:blip r:embed="rId5">
            <a:alphaModFix/>
          </a:blip>
          <a:srcRect/>
          <a:stretch/>
        </p:blipFill>
        <p:spPr>
          <a:xfrm>
            <a:off x="3505200" y="2034075"/>
            <a:ext cx="1038002" cy="1116870"/>
          </a:xfrm>
          <a:prstGeom prst="rect">
            <a:avLst/>
          </a:prstGeom>
          <a:noFill/>
          <a:ln>
            <a:noFill/>
          </a:ln>
        </p:spPr>
      </p:pic>
      <p:sp>
        <p:nvSpPr>
          <p:cNvPr id="590" name="Google Shape;590;p55"/>
          <p:cNvSpPr txBox="1"/>
          <p:nvPr/>
        </p:nvSpPr>
        <p:spPr>
          <a:xfrm>
            <a:off x="3724717" y="6358414"/>
            <a:ext cx="4840181" cy="49240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2600" b="0" i="1" u="none" strike="noStrike" cap="none">
                <a:solidFill>
                  <a:srgbClr val="002060"/>
                </a:solidFill>
                <a:latin typeface="UTM Avo" panose="02040603050506020204" pitchFamily="18" charset="0"/>
                <a:sym typeface="Arial"/>
              </a:rPr>
              <a:t>Quá trình quang hợp </a:t>
            </a:r>
            <a:endParaRPr sz="2600">
              <a:latin typeface="UTM Avo" panose="02040603050506020204" pitchFamily="18" charset="0"/>
            </a:endParaRPr>
          </a:p>
        </p:txBody>
      </p:sp>
      <p:sp>
        <p:nvSpPr>
          <p:cNvPr id="591" name="Google Shape;591;p55"/>
          <p:cNvSpPr/>
          <p:nvPr/>
        </p:nvSpPr>
        <p:spPr>
          <a:xfrm>
            <a:off x="381000" y="3285731"/>
            <a:ext cx="3343717" cy="819955"/>
          </a:xfrm>
          <a:prstGeom prst="roundRect">
            <a:avLst>
              <a:gd name="adj" fmla="val 16667"/>
            </a:avLst>
          </a:prstGeom>
          <a:solidFill>
            <a:srgbClr val="FFCC66"/>
          </a:solidFill>
          <a:ln w="25400" cap="flat" cmpd="sng">
            <a:solidFill>
              <a:srgbClr val="42719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2600" b="0" i="0" u="none" strike="noStrike" cap="none">
                <a:solidFill>
                  <a:srgbClr val="002060"/>
                </a:solidFill>
                <a:latin typeface="UTM Avo" panose="02040603050506020204" pitchFamily="18" charset="0"/>
                <a:sym typeface="Arial"/>
              </a:rPr>
              <a:t>Ánh sáng mặt trời </a:t>
            </a:r>
            <a:endParaRPr sz="2600">
              <a:latin typeface="UTM Avo" panose="02040603050506020204" pitchFamily="18" charset="0"/>
            </a:endParaRPr>
          </a:p>
        </p:txBody>
      </p:sp>
      <p:sp>
        <p:nvSpPr>
          <p:cNvPr id="592" name="Google Shape;592;p55"/>
          <p:cNvSpPr/>
          <p:nvPr/>
        </p:nvSpPr>
        <p:spPr>
          <a:xfrm>
            <a:off x="8019747" y="3370828"/>
            <a:ext cx="3038917" cy="819955"/>
          </a:xfrm>
          <a:prstGeom prst="roundRect">
            <a:avLst>
              <a:gd name="adj" fmla="val 16667"/>
            </a:avLst>
          </a:prstGeom>
          <a:solidFill>
            <a:srgbClr val="FFCC66"/>
          </a:solidFill>
          <a:ln w="25400" cap="flat" cmpd="sng">
            <a:solidFill>
              <a:srgbClr val="42719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2600" b="0" i="0" u="none" strike="noStrike" cap="none">
                <a:solidFill>
                  <a:srgbClr val="002060"/>
                </a:solidFill>
                <a:latin typeface="UTM Avo" panose="02040603050506020204" pitchFamily="18" charset="0"/>
                <a:sym typeface="Arial"/>
              </a:rPr>
              <a:t>Khí các-bo-nic</a:t>
            </a:r>
            <a:endParaRPr sz="2600">
              <a:latin typeface="UTM Avo" panose="02040603050506020204" pitchFamily="18" charset="0"/>
            </a:endParaRPr>
          </a:p>
        </p:txBody>
      </p:sp>
      <p:sp>
        <p:nvSpPr>
          <p:cNvPr id="593" name="Google Shape;593;p55"/>
          <p:cNvSpPr/>
          <p:nvPr/>
        </p:nvSpPr>
        <p:spPr>
          <a:xfrm>
            <a:off x="381000" y="4716279"/>
            <a:ext cx="3343717" cy="819955"/>
          </a:xfrm>
          <a:prstGeom prst="roundRect">
            <a:avLst>
              <a:gd name="adj" fmla="val 16667"/>
            </a:avLst>
          </a:prstGeom>
          <a:solidFill>
            <a:srgbClr val="FFCC66"/>
          </a:solidFill>
          <a:ln w="25400" cap="flat" cmpd="sng">
            <a:solidFill>
              <a:srgbClr val="42719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2600" b="0" i="0" u="none" strike="noStrike" cap="none">
                <a:solidFill>
                  <a:srgbClr val="002060"/>
                </a:solidFill>
                <a:latin typeface="UTM Avo" panose="02040603050506020204" pitchFamily="18" charset="0"/>
                <a:sym typeface="Arial"/>
              </a:rPr>
              <a:t>Nước </a:t>
            </a:r>
            <a:endParaRPr sz="2600">
              <a:latin typeface="UTM Avo" panose="02040603050506020204" pitchFamily="18" charset="0"/>
            </a:endParaRPr>
          </a:p>
        </p:txBody>
      </p:sp>
      <p:cxnSp>
        <p:nvCxnSpPr>
          <p:cNvPr id="594" name="Google Shape;594;p55"/>
          <p:cNvCxnSpPr/>
          <p:nvPr/>
        </p:nvCxnSpPr>
        <p:spPr>
          <a:xfrm>
            <a:off x="3724717" y="3661681"/>
            <a:ext cx="1996574" cy="303963"/>
          </a:xfrm>
          <a:prstGeom prst="straightConnector1">
            <a:avLst/>
          </a:prstGeom>
          <a:noFill/>
          <a:ln w="38100" cap="flat" cmpd="sng">
            <a:solidFill>
              <a:srgbClr val="C00000"/>
            </a:solidFill>
            <a:prstDash val="solid"/>
            <a:round/>
            <a:headEnd type="none" w="sm" len="sm"/>
            <a:tailEnd type="triangle" w="med" len="med"/>
          </a:ln>
        </p:spPr>
      </p:cxnSp>
      <p:cxnSp>
        <p:nvCxnSpPr>
          <p:cNvPr id="595" name="Google Shape;595;p55"/>
          <p:cNvCxnSpPr/>
          <p:nvPr/>
        </p:nvCxnSpPr>
        <p:spPr>
          <a:xfrm rot="10800000" flipH="1">
            <a:off x="3706567" y="4804628"/>
            <a:ext cx="2014725" cy="351419"/>
          </a:xfrm>
          <a:prstGeom prst="straightConnector1">
            <a:avLst/>
          </a:prstGeom>
          <a:noFill/>
          <a:ln w="38100" cap="flat" cmpd="sng">
            <a:solidFill>
              <a:srgbClr val="C00000"/>
            </a:solidFill>
            <a:prstDash val="solid"/>
            <a:round/>
            <a:headEnd type="none" w="sm" len="sm"/>
            <a:tailEnd type="triangle" w="med" len="med"/>
          </a:ln>
        </p:spPr>
      </p:cxnSp>
      <p:cxnSp>
        <p:nvCxnSpPr>
          <p:cNvPr id="596" name="Google Shape;596;p55"/>
          <p:cNvCxnSpPr>
            <a:stCxn id="592" idx="1"/>
          </p:cNvCxnSpPr>
          <p:nvPr/>
        </p:nvCxnSpPr>
        <p:spPr>
          <a:xfrm flipH="1">
            <a:off x="6688347" y="3780806"/>
            <a:ext cx="1331400" cy="825900"/>
          </a:xfrm>
          <a:prstGeom prst="straightConnector1">
            <a:avLst/>
          </a:prstGeom>
          <a:noFill/>
          <a:ln w="38100" cap="flat" cmpd="sng">
            <a:solidFill>
              <a:srgbClr val="C00000"/>
            </a:solidFill>
            <a:prstDash val="solid"/>
            <a:round/>
            <a:headEnd type="none" w="sm" len="sm"/>
            <a:tailEnd type="triangle" w="med" len="med"/>
          </a:ln>
        </p:spPr>
      </p:cxnSp>
      <p:cxnSp>
        <p:nvCxnSpPr>
          <p:cNvPr id="597" name="Google Shape;597;p55"/>
          <p:cNvCxnSpPr/>
          <p:nvPr/>
        </p:nvCxnSpPr>
        <p:spPr>
          <a:xfrm>
            <a:off x="6999961" y="5010048"/>
            <a:ext cx="1774614" cy="617989"/>
          </a:xfrm>
          <a:prstGeom prst="straightConnector1">
            <a:avLst/>
          </a:prstGeom>
          <a:noFill/>
          <a:ln w="57150" cap="flat" cmpd="sng">
            <a:solidFill>
              <a:srgbClr val="C00000"/>
            </a:solidFill>
            <a:prstDash val="solid"/>
            <a:round/>
            <a:headEnd type="none" w="sm" len="sm"/>
            <a:tailEnd type="triangle" w="med" len="med"/>
          </a:ln>
        </p:spPr>
      </p:cxnSp>
      <p:sp>
        <p:nvSpPr>
          <p:cNvPr id="598" name="Google Shape;598;p55"/>
          <p:cNvSpPr/>
          <p:nvPr/>
        </p:nvSpPr>
        <p:spPr>
          <a:xfrm>
            <a:off x="5055767" y="3392137"/>
            <a:ext cx="2117579" cy="2144096"/>
          </a:xfrm>
          <a:prstGeom prst="ellipse">
            <a:avLst/>
          </a:prstGeom>
          <a:noFill/>
          <a:ln w="5715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2600" b="0" i="0" u="none" strike="noStrike" cap="none">
              <a:solidFill>
                <a:schemeClr val="lt1"/>
              </a:solidFill>
              <a:latin typeface="UTM Avo" panose="02040603050506020204" pitchFamily="18" charset="0"/>
              <a:sym typeface="Arial"/>
            </a:endParaRPr>
          </a:p>
        </p:txBody>
      </p:sp>
      <p:sp>
        <p:nvSpPr>
          <p:cNvPr id="599" name="Google Shape;599;p55"/>
          <p:cNvSpPr/>
          <p:nvPr/>
        </p:nvSpPr>
        <p:spPr>
          <a:xfrm>
            <a:off x="8772083" y="4921160"/>
            <a:ext cx="3038917" cy="1308142"/>
          </a:xfrm>
          <a:prstGeom prst="roundRect">
            <a:avLst>
              <a:gd name="adj" fmla="val 16667"/>
            </a:avLst>
          </a:prstGeom>
          <a:solidFill>
            <a:srgbClr val="B3C6E7"/>
          </a:solidFill>
          <a:ln w="25400" cap="flat" cmpd="sng">
            <a:solidFill>
              <a:srgbClr val="42719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50000"/>
              </a:lnSpc>
              <a:spcBef>
                <a:spcPts val="0"/>
              </a:spcBef>
              <a:spcAft>
                <a:spcPts val="0"/>
              </a:spcAft>
              <a:buNone/>
            </a:pPr>
            <a:r>
              <a:rPr lang="en-US" sz="2600" b="0" i="0" u="none" strike="noStrike" cap="none">
                <a:solidFill>
                  <a:srgbClr val="002060"/>
                </a:solidFill>
                <a:latin typeface="UTM Avo" panose="02040603050506020204" pitchFamily="18" charset="0"/>
                <a:sym typeface="Arial"/>
              </a:rPr>
              <a:t>Dinh dưỡng </a:t>
            </a:r>
            <a:endParaRPr sz="2600">
              <a:latin typeface="UTM Avo" panose="02040603050506020204" pitchFamily="18" charset="0"/>
            </a:endParaRPr>
          </a:p>
          <a:p>
            <a:pPr marL="0" marR="0" lvl="0" indent="0" algn="ctr" rtl="0">
              <a:lnSpc>
                <a:spcPct val="150000"/>
              </a:lnSpc>
              <a:spcBef>
                <a:spcPts val="0"/>
              </a:spcBef>
              <a:spcAft>
                <a:spcPts val="0"/>
              </a:spcAft>
              <a:buNone/>
            </a:pPr>
            <a:r>
              <a:rPr lang="en-US" sz="2600" b="0" i="0" u="none" strike="noStrike" cap="none">
                <a:solidFill>
                  <a:srgbClr val="002060"/>
                </a:solidFill>
                <a:latin typeface="UTM Avo" panose="02040603050506020204" pitchFamily="18" charset="0"/>
                <a:sym typeface="Arial"/>
              </a:rPr>
              <a:t>để nuôi cây </a:t>
            </a:r>
            <a:endParaRPr sz="2600">
              <a:latin typeface="UTM Avo" panose="02040603050506020204" pitchFamily="18" charset="0"/>
            </a:endParaRPr>
          </a:p>
        </p:txBody>
      </p:sp>
    </p:spTree>
  </p:cSld>
  <p:clrMapOvr>
    <a:masterClrMapping/>
  </p:clrMapOvr>
  <p:transition>
    <p:fade/>
  </p:transition>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lum/>
          </a:blip>
          <a:srcRect/>
          <a:stretch>
            <a:fillRect t="-10000"/>
          </a:stretch>
        </a:blipFill>
        <a:effectLst/>
      </p:bgPr>
    </p:bg>
    <p:spTree>
      <p:nvGrpSpPr>
        <p:cNvPr id="1" name="Shape 603"/>
        <p:cNvGrpSpPr/>
        <p:nvPr/>
      </p:nvGrpSpPr>
      <p:grpSpPr>
        <a:xfrm>
          <a:off x="0" y="0"/>
          <a:ext cx="0" cy="0"/>
          <a:chOff x="0" y="0"/>
          <a:chExt cx="0" cy="0"/>
        </a:xfrm>
      </p:grpSpPr>
      <p:sp>
        <p:nvSpPr>
          <p:cNvPr id="604" name="Google Shape;604;p56"/>
          <p:cNvSpPr/>
          <p:nvPr/>
        </p:nvSpPr>
        <p:spPr>
          <a:xfrm>
            <a:off x="7010400" y="3429000"/>
            <a:ext cx="5181600" cy="3429000"/>
          </a:xfrm>
          <a:prstGeom prst="rect">
            <a:avLst/>
          </a:prstGeom>
          <a:solidFill>
            <a:srgbClr val="FFFAF7"/>
          </a:solidFill>
          <a:ln w="25400" cap="flat" cmpd="sng">
            <a:solidFill>
              <a:srgbClr val="FFFAF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2600" b="0" i="0" u="none" strike="noStrike" cap="none">
              <a:solidFill>
                <a:schemeClr val="lt1"/>
              </a:solidFill>
              <a:latin typeface="UTM Avo" panose="02040603050506020204" pitchFamily="18" charset="0"/>
              <a:sym typeface="Arial"/>
            </a:endParaRPr>
          </a:p>
        </p:txBody>
      </p:sp>
      <p:sp>
        <p:nvSpPr>
          <p:cNvPr id="605" name="Google Shape;605;p56"/>
          <p:cNvSpPr txBox="1"/>
          <p:nvPr/>
        </p:nvSpPr>
        <p:spPr>
          <a:xfrm>
            <a:off x="838200" y="1447800"/>
            <a:ext cx="10231079" cy="49240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600" i="0" u="none" strike="noStrike" cap="none">
                <a:solidFill>
                  <a:srgbClr val="C00000"/>
                </a:solidFill>
                <a:latin typeface="UTM Avo" panose="02040603050506020204" pitchFamily="18" charset="0"/>
                <a:sym typeface="Arial"/>
              </a:rPr>
              <a:t>HĐ 6. Chức năng của lá cây </a:t>
            </a:r>
            <a:endParaRPr sz="2600">
              <a:latin typeface="UTM Avo" panose="02040603050506020204" pitchFamily="18" charset="0"/>
            </a:endParaRPr>
          </a:p>
        </p:txBody>
      </p:sp>
      <p:pic>
        <p:nvPicPr>
          <p:cNvPr id="606" name="Google Shape;606;p56"/>
          <p:cNvPicPr preferRelativeResize="0"/>
          <p:nvPr/>
        </p:nvPicPr>
        <p:blipFill rotWithShape="1">
          <a:blip r:embed="rId4">
            <a:alphaModFix/>
          </a:blip>
          <a:srcRect/>
          <a:stretch/>
        </p:blipFill>
        <p:spPr>
          <a:xfrm>
            <a:off x="838200" y="2295818"/>
            <a:ext cx="5073034" cy="3977371"/>
          </a:xfrm>
          <a:prstGeom prst="roundRect">
            <a:avLst>
              <a:gd name="adj" fmla="val 16667"/>
            </a:avLst>
          </a:prstGeom>
          <a:noFill/>
          <a:ln>
            <a:noFill/>
          </a:ln>
        </p:spPr>
      </p:pic>
      <p:sp>
        <p:nvSpPr>
          <p:cNvPr id="607" name="Google Shape;607;p56"/>
          <p:cNvSpPr/>
          <p:nvPr/>
        </p:nvSpPr>
        <p:spPr>
          <a:xfrm>
            <a:off x="6696043" y="1862927"/>
            <a:ext cx="5181601" cy="2023273"/>
          </a:xfrm>
          <a:prstGeom prst="wedgeRoundRectCallout">
            <a:avLst>
              <a:gd name="adj1" fmla="val -57578"/>
              <a:gd name="adj2" fmla="val 44521"/>
              <a:gd name="adj3" fmla="val 16667"/>
            </a:avLst>
          </a:prstGeom>
          <a:solidFill>
            <a:srgbClr val="FFFF99"/>
          </a:solidFill>
          <a:ln w="38100" cap="flat" cmpd="sng">
            <a:solidFill>
              <a:srgbClr val="42719B"/>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50000"/>
              </a:lnSpc>
              <a:spcBef>
                <a:spcPts val="0"/>
              </a:spcBef>
              <a:spcAft>
                <a:spcPts val="0"/>
              </a:spcAft>
              <a:buNone/>
            </a:pPr>
            <a:r>
              <a:rPr lang="en-US" sz="2400" b="0" i="0" u="none" strike="noStrike" cap="none">
                <a:solidFill>
                  <a:schemeClr val="dk1"/>
                </a:solidFill>
                <a:latin typeface="UTM Avo" panose="02040603050506020204" pitchFamily="18" charset="0"/>
                <a:sym typeface="Arial"/>
              </a:rPr>
              <a:t>Có chức năng quang hợp dưới ánh sáng mặt trời để tổng hợp chất dinh dưỡng.</a:t>
            </a:r>
            <a:endParaRPr sz="2400">
              <a:latin typeface="UTM Avo" panose="02040603050506020204" pitchFamily="18" charset="0"/>
            </a:endParaRPr>
          </a:p>
        </p:txBody>
      </p:sp>
      <p:sp>
        <p:nvSpPr>
          <p:cNvPr id="608" name="Google Shape;608;p56"/>
          <p:cNvSpPr/>
          <p:nvPr/>
        </p:nvSpPr>
        <p:spPr>
          <a:xfrm>
            <a:off x="6678459" y="4702315"/>
            <a:ext cx="5199186" cy="1570874"/>
          </a:xfrm>
          <a:prstGeom prst="wedgeRoundRectCallout">
            <a:avLst>
              <a:gd name="adj1" fmla="val -57326"/>
              <a:gd name="adj2" fmla="val -46966"/>
              <a:gd name="adj3" fmla="val 16667"/>
            </a:avLst>
          </a:prstGeom>
          <a:solidFill>
            <a:srgbClr val="FFFF99"/>
          </a:solidFill>
          <a:ln w="38100" cap="flat" cmpd="sng">
            <a:solidFill>
              <a:srgbClr val="42719B"/>
            </a:solidFill>
            <a:prstDash val="solid"/>
            <a:round/>
            <a:headEnd type="none" w="sm" len="sm"/>
            <a:tailEnd type="none" w="sm" len="sm"/>
          </a:ln>
        </p:spPr>
        <p:txBody>
          <a:bodyPr spcFirstLastPara="1" wrap="square" lIns="91425" tIns="45700" rIns="91425" bIns="45700" anchor="ctr" anchorCtr="0">
            <a:noAutofit/>
          </a:bodyPr>
          <a:lstStyle/>
          <a:p>
            <a:pPr marL="0" marR="0" lvl="0" indent="0" algn="just" rtl="0">
              <a:lnSpc>
                <a:spcPct val="150000"/>
              </a:lnSpc>
              <a:spcBef>
                <a:spcPts val="0"/>
              </a:spcBef>
              <a:spcAft>
                <a:spcPts val="0"/>
              </a:spcAft>
              <a:buNone/>
            </a:pPr>
            <a:r>
              <a:rPr lang="en-US" sz="2400" b="0" i="0" u="none" strike="noStrike" cap="none">
                <a:solidFill>
                  <a:schemeClr val="dk1"/>
                </a:solidFill>
                <a:latin typeface="UTM Avo" panose="02040603050506020204" pitchFamily="18" charset="0"/>
                <a:sym typeface="Arial"/>
              </a:rPr>
              <a:t>Trao đổi khí với môi trường và thoát hơi nước.</a:t>
            </a:r>
            <a:endParaRPr sz="2400" b="0" i="0" u="none" strike="noStrike" cap="none">
              <a:solidFill>
                <a:schemeClr val="dk1"/>
              </a:solidFill>
              <a:latin typeface="UTM Avo" panose="02040603050506020204" pitchFamily="18" charset="0"/>
              <a:sym typeface="Arial"/>
            </a:endParaRPr>
          </a:p>
        </p:txBody>
      </p:sp>
    </p:spTree>
  </p:cSld>
  <p:clrMapOvr>
    <a:masterClrMapping/>
  </p:clrMapOvr>
  <p:transition>
    <p:fade/>
  </p:transition>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lum/>
          </a:blip>
          <a:srcRect/>
          <a:stretch>
            <a:fillRect t="-10000"/>
          </a:stretch>
        </a:blipFill>
        <a:effectLst/>
      </p:bgPr>
    </p:bg>
    <p:spTree>
      <p:nvGrpSpPr>
        <p:cNvPr id="1" name="Shape 612"/>
        <p:cNvGrpSpPr/>
        <p:nvPr/>
      </p:nvGrpSpPr>
      <p:grpSpPr>
        <a:xfrm>
          <a:off x="0" y="0"/>
          <a:ext cx="0" cy="0"/>
          <a:chOff x="0" y="0"/>
          <a:chExt cx="0" cy="0"/>
        </a:xfrm>
      </p:grpSpPr>
      <p:sp>
        <p:nvSpPr>
          <p:cNvPr id="613" name="Google Shape;613;p57"/>
          <p:cNvSpPr txBox="1"/>
          <p:nvPr/>
        </p:nvSpPr>
        <p:spPr>
          <a:xfrm>
            <a:off x="914400" y="1600200"/>
            <a:ext cx="14061440" cy="49240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600" i="0" u="none" strike="noStrike" cap="none">
                <a:solidFill>
                  <a:srgbClr val="C00000"/>
                </a:solidFill>
                <a:latin typeface="UTM Avo" panose="02040603050506020204" pitchFamily="18" charset="0"/>
                <a:sym typeface="Arial"/>
              </a:rPr>
              <a:t>HĐ 7. Đặc điểm của hoa </a:t>
            </a:r>
            <a:endParaRPr sz="2600">
              <a:latin typeface="UTM Avo" panose="02040603050506020204" pitchFamily="18" charset="0"/>
            </a:endParaRPr>
          </a:p>
        </p:txBody>
      </p:sp>
      <p:pic>
        <p:nvPicPr>
          <p:cNvPr id="614" name="Google Shape;614;p57"/>
          <p:cNvPicPr preferRelativeResize="0"/>
          <p:nvPr/>
        </p:nvPicPr>
        <p:blipFill rotWithShape="1">
          <a:blip r:embed="rId4">
            <a:alphaModFix/>
          </a:blip>
          <a:srcRect l="23648" t="25147" r="15053"/>
          <a:stretch/>
        </p:blipFill>
        <p:spPr>
          <a:xfrm>
            <a:off x="6324598" y="1600200"/>
            <a:ext cx="5867401" cy="5257800"/>
          </a:xfrm>
          <a:prstGeom prst="rect">
            <a:avLst/>
          </a:prstGeom>
          <a:noFill/>
          <a:ln>
            <a:noFill/>
          </a:ln>
        </p:spPr>
      </p:pic>
      <p:sp>
        <p:nvSpPr>
          <p:cNvPr id="615" name="Google Shape;615;p57"/>
          <p:cNvSpPr txBox="1"/>
          <p:nvPr/>
        </p:nvSpPr>
        <p:spPr>
          <a:xfrm>
            <a:off x="152400" y="2092602"/>
            <a:ext cx="6400799" cy="3416279"/>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en-US" sz="2400" b="1" i="0" u="none" strike="noStrike" cap="none">
                <a:solidFill>
                  <a:srgbClr val="000000"/>
                </a:solidFill>
                <a:latin typeface="UTM Avo" panose="02040603050506020204" pitchFamily="18" charset="0"/>
                <a:sym typeface="Arial"/>
              </a:rPr>
              <a:t>Thảo luận nhóm: </a:t>
            </a:r>
          </a:p>
          <a:p>
            <a:pPr marL="0" marR="0" lvl="0" indent="0" algn="l" rtl="0">
              <a:lnSpc>
                <a:spcPct val="150000"/>
              </a:lnSpc>
              <a:spcBef>
                <a:spcPts val="0"/>
              </a:spcBef>
              <a:spcAft>
                <a:spcPts val="0"/>
              </a:spcAft>
              <a:buNone/>
            </a:pPr>
            <a:r>
              <a:rPr lang="en-US" sz="2400" b="0" i="1" u="none" strike="noStrike" cap="none">
                <a:solidFill>
                  <a:srgbClr val="000000"/>
                </a:solidFill>
                <a:latin typeface="UTM Avo" panose="02040603050506020204" pitchFamily="18" charset="0"/>
                <a:sym typeface="Arial"/>
              </a:rPr>
              <a:t>Quan sát các hình 1 – 5 trang 69 SGK và trả lời câu hỏi:</a:t>
            </a:r>
            <a:endParaRPr sz="2400">
              <a:latin typeface="UTM Avo" panose="02040603050506020204" pitchFamily="18" charset="0"/>
            </a:endParaRPr>
          </a:p>
          <a:p>
            <a:pPr marL="571500" marR="0" lvl="0" indent="-571500" algn="l" rtl="0">
              <a:lnSpc>
                <a:spcPct val="150000"/>
              </a:lnSpc>
              <a:spcBef>
                <a:spcPts val="0"/>
              </a:spcBef>
              <a:spcAft>
                <a:spcPts val="0"/>
              </a:spcAft>
              <a:buClr>
                <a:srgbClr val="000000"/>
              </a:buClr>
              <a:buSzPts val="2800"/>
              <a:buFont typeface="Noto Sans Symbols"/>
              <a:buChar char="▪"/>
            </a:pPr>
            <a:r>
              <a:rPr lang="en-US" sz="2400" b="0" i="0" u="none" strike="noStrike" cap="none">
                <a:solidFill>
                  <a:srgbClr val="000000"/>
                </a:solidFill>
                <a:latin typeface="UTM Avo" panose="02040603050506020204" pitchFamily="18" charset="0"/>
                <a:sym typeface="Arial"/>
              </a:rPr>
              <a:t>Chỉ và nói các bộ phận của hoa.</a:t>
            </a:r>
            <a:endParaRPr sz="2400">
              <a:latin typeface="UTM Avo" panose="02040603050506020204" pitchFamily="18" charset="0"/>
            </a:endParaRPr>
          </a:p>
          <a:p>
            <a:pPr marL="571500" marR="0" lvl="0" indent="-571500" algn="l" rtl="0">
              <a:lnSpc>
                <a:spcPct val="150000"/>
              </a:lnSpc>
              <a:spcBef>
                <a:spcPts val="0"/>
              </a:spcBef>
              <a:spcAft>
                <a:spcPts val="0"/>
              </a:spcAft>
              <a:buClr>
                <a:srgbClr val="000000"/>
              </a:buClr>
              <a:buSzPts val="2800"/>
              <a:buFont typeface="Noto Sans Symbols"/>
              <a:buChar char="▪"/>
            </a:pPr>
            <a:r>
              <a:rPr lang="en-US" sz="2400" b="0" i="0" u="none" strike="noStrike" cap="none">
                <a:solidFill>
                  <a:srgbClr val="000000"/>
                </a:solidFill>
                <a:latin typeface="UTM Avo" panose="02040603050506020204" pitchFamily="18" charset="0"/>
                <a:sym typeface="Arial"/>
              </a:rPr>
              <a:t>So sánh về kích thước, màu sắc, mùi hương của các hoa trong mỗi hình.</a:t>
            </a:r>
            <a:endParaRPr sz="2400">
              <a:latin typeface="UTM Avo" panose="02040603050506020204" pitchFamily="18" charset="0"/>
            </a:endParaRPr>
          </a:p>
        </p:txBody>
      </p:sp>
    </p:spTree>
  </p:cSld>
  <p:clrMapOvr>
    <a:masterClrMapping/>
  </p:clrMapOvr>
  <p:transition>
    <p:fade/>
  </p:transition>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lum/>
          </a:blip>
          <a:srcRect/>
          <a:stretch>
            <a:fillRect t="-10000"/>
          </a:stretch>
        </a:blipFill>
        <a:effectLst/>
      </p:bgPr>
    </p:bg>
    <p:spTree>
      <p:nvGrpSpPr>
        <p:cNvPr id="1" name="Shape 619"/>
        <p:cNvGrpSpPr/>
        <p:nvPr/>
      </p:nvGrpSpPr>
      <p:grpSpPr>
        <a:xfrm>
          <a:off x="0" y="0"/>
          <a:ext cx="0" cy="0"/>
          <a:chOff x="0" y="0"/>
          <a:chExt cx="0" cy="0"/>
        </a:xfrm>
      </p:grpSpPr>
      <p:sp>
        <p:nvSpPr>
          <p:cNvPr id="620" name="Google Shape;620;p58"/>
          <p:cNvSpPr txBox="1"/>
          <p:nvPr/>
        </p:nvSpPr>
        <p:spPr>
          <a:xfrm>
            <a:off x="789959" y="1515972"/>
            <a:ext cx="14061440" cy="49240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600" i="0" u="none" strike="noStrike" cap="none">
                <a:solidFill>
                  <a:srgbClr val="C00000"/>
                </a:solidFill>
                <a:latin typeface="UTM Avo" panose="02040603050506020204" pitchFamily="18" charset="0"/>
                <a:sym typeface="Arial"/>
              </a:rPr>
              <a:t>HĐ 7. Đặc điểm của hoa </a:t>
            </a:r>
            <a:endParaRPr sz="2600">
              <a:latin typeface="UTM Avo" panose="02040603050506020204" pitchFamily="18" charset="0"/>
            </a:endParaRPr>
          </a:p>
        </p:txBody>
      </p:sp>
      <p:sp>
        <p:nvSpPr>
          <p:cNvPr id="621" name="Google Shape;621;p58"/>
          <p:cNvSpPr/>
          <p:nvPr/>
        </p:nvSpPr>
        <p:spPr>
          <a:xfrm>
            <a:off x="7162800" y="3124200"/>
            <a:ext cx="5029200" cy="3733800"/>
          </a:xfrm>
          <a:prstGeom prst="rect">
            <a:avLst/>
          </a:prstGeom>
          <a:solidFill>
            <a:srgbClr val="FFFAF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2600" b="0" i="0" u="none" strike="noStrike" cap="none">
              <a:solidFill>
                <a:schemeClr val="lt1"/>
              </a:solidFill>
              <a:latin typeface="UTM Avo" panose="02040603050506020204" pitchFamily="18" charset="0"/>
              <a:sym typeface="Arial"/>
            </a:endParaRPr>
          </a:p>
        </p:txBody>
      </p:sp>
      <p:grpSp>
        <p:nvGrpSpPr>
          <p:cNvPr id="622" name="Google Shape;622;p58"/>
          <p:cNvGrpSpPr/>
          <p:nvPr/>
        </p:nvGrpSpPr>
        <p:grpSpPr>
          <a:xfrm>
            <a:off x="581640" y="1752600"/>
            <a:ext cx="10896601" cy="5000426"/>
            <a:chOff x="1524402" y="3015308"/>
            <a:chExt cx="14251170" cy="6213190"/>
          </a:xfrm>
        </p:grpSpPr>
        <p:sp>
          <p:nvSpPr>
            <p:cNvPr id="623" name="Google Shape;623;p58"/>
            <p:cNvSpPr/>
            <p:nvPr/>
          </p:nvSpPr>
          <p:spPr>
            <a:xfrm>
              <a:off x="13262477" y="5405628"/>
              <a:ext cx="2513094" cy="910409"/>
            </a:xfrm>
            <a:prstGeom prst="roundRect">
              <a:avLst>
                <a:gd name="adj" fmla="val 16667"/>
              </a:avLst>
            </a:prstGeom>
            <a:solidFill>
              <a:srgbClr val="FECAC6"/>
            </a:solidFill>
            <a:ln w="38100" cap="flat" cmpd="sng">
              <a:solidFill>
                <a:srgbClr val="F7CAA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2600" b="0" i="0" u="none" strike="noStrike" cap="none">
                  <a:solidFill>
                    <a:schemeClr val="dk1"/>
                  </a:solidFill>
                  <a:latin typeface="UTM Avo" panose="02040603050506020204" pitchFamily="18" charset="0"/>
                  <a:sym typeface="Arial"/>
                </a:rPr>
                <a:t>Đài hoa </a:t>
              </a:r>
              <a:endParaRPr sz="2600">
                <a:latin typeface="UTM Avo" panose="02040603050506020204" pitchFamily="18" charset="0"/>
              </a:endParaRPr>
            </a:p>
          </p:txBody>
        </p:sp>
        <p:grpSp>
          <p:nvGrpSpPr>
            <p:cNvPr id="624" name="Google Shape;624;p58"/>
            <p:cNvGrpSpPr/>
            <p:nvPr/>
          </p:nvGrpSpPr>
          <p:grpSpPr>
            <a:xfrm>
              <a:off x="1524402" y="3015308"/>
              <a:ext cx="14251170" cy="6213190"/>
              <a:chOff x="1524402" y="3015308"/>
              <a:chExt cx="14251170" cy="6213190"/>
            </a:xfrm>
          </p:grpSpPr>
          <p:pic>
            <p:nvPicPr>
              <p:cNvPr id="625" name="Google Shape;625;p58"/>
              <p:cNvPicPr preferRelativeResize="0"/>
              <p:nvPr/>
            </p:nvPicPr>
            <p:blipFill rotWithShape="1">
              <a:blip r:embed="rId4">
                <a:alphaModFix/>
              </a:blip>
              <a:srcRect/>
              <a:stretch/>
            </p:blipFill>
            <p:spPr>
              <a:xfrm>
                <a:off x="4648201" y="3015308"/>
                <a:ext cx="6781801" cy="6213190"/>
              </a:xfrm>
              <a:prstGeom prst="rect">
                <a:avLst/>
              </a:prstGeom>
              <a:noFill/>
              <a:ln>
                <a:noFill/>
              </a:ln>
            </p:spPr>
          </p:pic>
          <p:sp>
            <p:nvSpPr>
              <p:cNvPr id="626" name="Google Shape;626;p58"/>
              <p:cNvSpPr/>
              <p:nvPr/>
            </p:nvSpPr>
            <p:spPr>
              <a:xfrm>
                <a:off x="4584790" y="8128379"/>
                <a:ext cx="3887234" cy="1023126"/>
              </a:xfrm>
              <a:prstGeom prst="roundRect">
                <a:avLst>
                  <a:gd name="adj" fmla="val 16667"/>
                </a:avLst>
              </a:prstGeom>
              <a:solidFill>
                <a:srgbClr val="F7CAAC"/>
              </a:solidFill>
              <a:ln w="38100" cap="flat" cmpd="sng">
                <a:solidFill>
                  <a:srgbClr val="00206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2600" b="0" i="0" u="none" strike="noStrike" cap="none">
                    <a:solidFill>
                      <a:srgbClr val="002060"/>
                    </a:solidFill>
                    <a:latin typeface="UTM Avo" panose="02040603050506020204" pitchFamily="18" charset="0"/>
                    <a:sym typeface="Arial"/>
                  </a:rPr>
                  <a:t>Hoa râm bụt </a:t>
                </a:r>
                <a:endParaRPr sz="2600">
                  <a:latin typeface="UTM Avo" panose="02040603050506020204" pitchFamily="18" charset="0"/>
                </a:endParaRPr>
              </a:p>
            </p:txBody>
          </p:sp>
          <p:sp>
            <p:nvSpPr>
              <p:cNvPr id="627" name="Google Shape;627;p58"/>
              <p:cNvSpPr/>
              <p:nvPr/>
            </p:nvSpPr>
            <p:spPr>
              <a:xfrm>
                <a:off x="1570048" y="4102158"/>
                <a:ext cx="3223458" cy="910410"/>
              </a:xfrm>
              <a:prstGeom prst="roundRect">
                <a:avLst>
                  <a:gd name="adj" fmla="val 16667"/>
                </a:avLst>
              </a:prstGeom>
              <a:solidFill>
                <a:srgbClr val="FECAC6"/>
              </a:solidFill>
              <a:ln w="38100" cap="flat" cmpd="sng">
                <a:solidFill>
                  <a:srgbClr val="F7CAA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2600" b="0" i="0" u="none" strike="noStrike" cap="none">
                    <a:solidFill>
                      <a:schemeClr val="dk1"/>
                    </a:solidFill>
                    <a:latin typeface="UTM Avo" panose="02040603050506020204" pitchFamily="18" charset="0"/>
                    <a:sym typeface="Arial"/>
                  </a:rPr>
                  <a:t>Nhuỵ hoa </a:t>
                </a:r>
                <a:endParaRPr sz="2600">
                  <a:latin typeface="UTM Avo" panose="02040603050506020204" pitchFamily="18" charset="0"/>
                </a:endParaRPr>
              </a:p>
            </p:txBody>
          </p:sp>
          <p:sp>
            <p:nvSpPr>
              <p:cNvPr id="628" name="Google Shape;628;p58"/>
              <p:cNvSpPr/>
              <p:nvPr/>
            </p:nvSpPr>
            <p:spPr>
              <a:xfrm>
                <a:off x="1524402" y="6104203"/>
                <a:ext cx="2727870" cy="910410"/>
              </a:xfrm>
              <a:prstGeom prst="roundRect">
                <a:avLst>
                  <a:gd name="adj" fmla="val 16667"/>
                </a:avLst>
              </a:prstGeom>
              <a:solidFill>
                <a:srgbClr val="FECAC6"/>
              </a:solidFill>
              <a:ln w="38100" cap="flat" cmpd="sng">
                <a:solidFill>
                  <a:srgbClr val="F7CAA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2600" b="0" i="0" u="none" strike="noStrike" cap="none">
                    <a:solidFill>
                      <a:schemeClr val="dk1"/>
                    </a:solidFill>
                    <a:latin typeface="UTM Avo" panose="02040603050506020204" pitchFamily="18" charset="0"/>
                    <a:sym typeface="Arial"/>
                  </a:rPr>
                  <a:t>Nhị hoa </a:t>
                </a:r>
                <a:endParaRPr sz="2600">
                  <a:latin typeface="UTM Avo" panose="02040603050506020204" pitchFamily="18" charset="0"/>
                </a:endParaRPr>
              </a:p>
            </p:txBody>
          </p:sp>
          <p:sp>
            <p:nvSpPr>
              <p:cNvPr id="629" name="Google Shape;629;p58"/>
              <p:cNvSpPr/>
              <p:nvPr/>
            </p:nvSpPr>
            <p:spPr>
              <a:xfrm>
                <a:off x="12061618" y="3271837"/>
                <a:ext cx="3090134" cy="910410"/>
              </a:xfrm>
              <a:prstGeom prst="roundRect">
                <a:avLst>
                  <a:gd name="adj" fmla="val 16667"/>
                </a:avLst>
              </a:prstGeom>
              <a:solidFill>
                <a:srgbClr val="FECAC6"/>
              </a:solidFill>
              <a:ln w="38100" cap="flat" cmpd="sng">
                <a:solidFill>
                  <a:srgbClr val="F7CAA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2600" b="0" i="0" u="none" strike="noStrike" cap="none">
                    <a:solidFill>
                      <a:schemeClr val="dk1"/>
                    </a:solidFill>
                    <a:latin typeface="UTM Avo" panose="02040603050506020204" pitchFamily="18" charset="0"/>
                    <a:sym typeface="Arial"/>
                  </a:rPr>
                  <a:t>Cánh hoa </a:t>
                </a:r>
                <a:endParaRPr sz="2600">
                  <a:latin typeface="UTM Avo" panose="02040603050506020204" pitchFamily="18" charset="0"/>
                </a:endParaRPr>
              </a:p>
            </p:txBody>
          </p:sp>
          <p:sp>
            <p:nvSpPr>
              <p:cNvPr id="630" name="Google Shape;630;p58"/>
              <p:cNvSpPr/>
              <p:nvPr/>
            </p:nvSpPr>
            <p:spPr>
              <a:xfrm>
                <a:off x="12192000" y="7823113"/>
                <a:ext cx="3583572" cy="910410"/>
              </a:xfrm>
              <a:prstGeom prst="roundRect">
                <a:avLst>
                  <a:gd name="adj" fmla="val 16667"/>
                </a:avLst>
              </a:prstGeom>
              <a:solidFill>
                <a:srgbClr val="FECAC6"/>
              </a:solidFill>
              <a:ln w="38100" cap="flat" cmpd="sng">
                <a:solidFill>
                  <a:srgbClr val="F7CAA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2600" b="0" i="0" u="none" strike="noStrike" cap="none">
                    <a:solidFill>
                      <a:schemeClr val="dk1"/>
                    </a:solidFill>
                    <a:latin typeface="UTM Avo" panose="02040603050506020204" pitchFamily="18" charset="0"/>
                    <a:sym typeface="Arial"/>
                  </a:rPr>
                  <a:t>Cuống hoa </a:t>
                </a:r>
                <a:endParaRPr sz="2600">
                  <a:latin typeface="UTM Avo" panose="02040603050506020204" pitchFamily="18" charset="0"/>
                </a:endParaRPr>
              </a:p>
            </p:txBody>
          </p:sp>
          <p:cxnSp>
            <p:nvCxnSpPr>
              <p:cNvPr id="631" name="Google Shape;631;p58"/>
              <p:cNvCxnSpPr>
                <a:stCxn id="627" idx="3"/>
              </p:cNvCxnSpPr>
              <p:nvPr/>
            </p:nvCxnSpPr>
            <p:spPr>
              <a:xfrm rot="10800000" flipH="1">
                <a:off x="4793506" y="3817863"/>
                <a:ext cx="1734901" cy="739500"/>
              </a:xfrm>
              <a:prstGeom prst="straightConnector1">
                <a:avLst/>
              </a:prstGeom>
              <a:noFill/>
              <a:ln w="38100" cap="flat" cmpd="sng">
                <a:solidFill>
                  <a:srgbClr val="C00000"/>
                </a:solidFill>
                <a:prstDash val="solid"/>
                <a:round/>
                <a:headEnd type="none" w="sm" len="sm"/>
                <a:tailEnd type="triangle" w="med" len="med"/>
              </a:ln>
            </p:spPr>
          </p:cxnSp>
          <p:cxnSp>
            <p:nvCxnSpPr>
              <p:cNvPr id="632" name="Google Shape;632;p58"/>
              <p:cNvCxnSpPr/>
              <p:nvPr/>
            </p:nvCxnSpPr>
            <p:spPr>
              <a:xfrm rot="10800000" flipH="1">
                <a:off x="4299667" y="4155983"/>
                <a:ext cx="2329733" cy="2299946"/>
              </a:xfrm>
              <a:prstGeom prst="straightConnector1">
                <a:avLst/>
              </a:prstGeom>
              <a:noFill/>
              <a:ln w="38100" cap="flat" cmpd="sng">
                <a:solidFill>
                  <a:srgbClr val="C00000"/>
                </a:solidFill>
                <a:prstDash val="solid"/>
                <a:round/>
                <a:headEnd type="none" w="sm" len="sm"/>
                <a:tailEnd type="triangle" w="med" len="med"/>
              </a:ln>
            </p:spPr>
          </p:cxnSp>
          <p:cxnSp>
            <p:nvCxnSpPr>
              <p:cNvPr id="633" name="Google Shape;633;p58"/>
              <p:cNvCxnSpPr/>
              <p:nvPr/>
            </p:nvCxnSpPr>
            <p:spPr>
              <a:xfrm rot="10800000">
                <a:off x="8705394" y="5833033"/>
                <a:ext cx="4557083" cy="63249"/>
              </a:xfrm>
              <a:prstGeom prst="straightConnector1">
                <a:avLst/>
              </a:prstGeom>
              <a:noFill/>
              <a:ln w="38100" cap="flat" cmpd="sng">
                <a:solidFill>
                  <a:srgbClr val="C00000"/>
                </a:solidFill>
                <a:prstDash val="solid"/>
                <a:round/>
                <a:headEnd type="none" w="sm" len="sm"/>
                <a:tailEnd type="triangle" w="med" len="med"/>
              </a:ln>
            </p:spPr>
          </p:cxnSp>
          <p:cxnSp>
            <p:nvCxnSpPr>
              <p:cNvPr id="634" name="Google Shape;634;p58"/>
              <p:cNvCxnSpPr>
                <a:stCxn id="630" idx="1"/>
              </p:cNvCxnSpPr>
              <p:nvPr/>
            </p:nvCxnSpPr>
            <p:spPr>
              <a:xfrm rot="10800000">
                <a:off x="9296400" y="6820018"/>
                <a:ext cx="2895600" cy="1458300"/>
              </a:xfrm>
              <a:prstGeom prst="straightConnector1">
                <a:avLst/>
              </a:prstGeom>
              <a:noFill/>
              <a:ln w="38100" cap="flat" cmpd="sng">
                <a:solidFill>
                  <a:srgbClr val="C00000"/>
                </a:solidFill>
                <a:prstDash val="solid"/>
                <a:round/>
                <a:headEnd type="none" w="sm" len="sm"/>
                <a:tailEnd type="triangle" w="med" len="med"/>
              </a:ln>
            </p:spPr>
          </p:cxnSp>
          <p:cxnSp>
            <p:nvCxnSpPr>
              <p:cNvPr id="635" name="Google Shape;635;p58"/>
              <p:cNvCxnSpPr>
                <a:cxnSpLocks/>
                <a:stCxn id="629" idx="1"/>
              </p:cNvCxnSpPr>
              <p:nvPr/>
            </p:nvCxnSpPr>
            <p:spPr>
              <a:xfrm flipH="1">
                <a:off x="9932285" y="3727043"/>
                <a:ext cx="2129332" cy="375115"/>
              </a:xfrm>
              <a:prstGeom prst="straightConnector1">
                <a:avLst/>
              </a:prstGeom>
              <a:noFill/>
              <a:ln w="38100" cap="flat" cmpd="sng">
                <a:solidFill>
                  <a:srgbClr val="C00000"/>
                </a:solidFill>
                <a:prstDash val="solid"/>
                <a:round/>
                <a:headEnd type="none" w="sm" len="sm"/>
                <a:tailEnd type="triangle" w="med" len="med"/>
              </a:ln>
            </p:spPr>
          </p:cxnSp>
        </p:grpSp>
      </p:grpSp>
    </p:spTree>
  </p:cSld>
  <p:clrMapOvr>
    <a:masterClrMapping/>
  </p:clrMapOvr>
  <p:transition>
    <p:fade/>
  </p:transition>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lum/>
          </a:blip>
          <a:srcRect/>
          <a:stretch>
            <a:fillRect t="-10000"/>
          </a:stretch>
        </a:blipFill>
        <a:effectLst/>
      </p:bgPr>
    </p:bg>
    <p:spTree>
      <p:nvGrpSpPr>
        <p:cNvPr id="1" name="Shape 639"/>
        <p:cNvGrpSpPr/>
        <p:nvPr/>
      </p:nvGrpSpPr>
      <p:grpSpPr>
        <a:xfrm>
          <a:off x="0" y="0"/>
          <a:ext cx="0" cy="0"/>
          <a:chOff x="0" y="0"/>
          <a:chExt cx="0" cy="0"/>
        </a:xfrm>
      </p:grpSpPr>
      <p:sp>
        <p:nvSpPr>
          <p:cNvPr id="640" name="Google Shape;640;p59"/>
          <p:cNvSpPr/>
          <p:nvPr/>
        </p:nvSpPr>
        <p:spPr>
          <a:xfrm>
            <a:off x="7162800" y="3124200"/>
            <a:ext cx="5029200" cy="3733800"/>
          </a:xfrm>
          <a:prstGeom prst="rect">
            <a:avLst/>
          </a:prstGeom>
          <a:solidFill>
            <a:srgbClr val="FFFAF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2600" i="0" u="none" strike="noStrike" cap="none">
              <a:solidFill>
                <a:schemeClr val="lt1"/>
              </a:solidFill>
              <a:latin typeface="UTM Avo" panose="02040603050506020204" pitchFamily="18" charset="0"/>
              <a:sym typeface="Arial"/>
            </a:endParaRPr>
          </a:p>
        </p:txBody>
      </p:sp>
      <p:sp>
        <p:nvSpPr>
          <p:cNvPr id="641" name="Google Shape;641;p59"/>
          <p:cNvSpPr txBox="1"/>
          <p:nvPr/>
        </p:nvSpPr>
        <p:spPr>
          <a:xfrm>
            <a:off x="838200" y="1487197"/>
            <a:ext cx="14061440" cy="49240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600" i="0" u="none" strike="noStrike" cap="none">
                <a:solidFill>
                  <a:srgbClr val="C00000"/>
                </a:solidFill>
                <a:latin typeface="UTM Avo" panose="02040603050506020204" pitchFamily="18" charset="0"/>
                <a:sym typeface="Arial"/>
              </a:rPr>
              <a:t>HĐ 7. Đặc điểm của hoa </a:t>
            </a:r>
            <a:endParaRPr sz="2600">
              <a:latin typeface="UTM Avo" panose="02040603050506020204" pitchFamily="18" charset="0"/>
            </a:endParaRPr>
          </a:p>
        </p:txBody>
      </p:sp>
      <p:sp>
        <p:nvSpPr>
          <p:cNvPr id="642" name="Google Shape;642;p59"/>
          <p:cNvSpPr txBox="1"/>
          <p:nvPr/>
        </p:nvSpPr>
        <p:spPr>
          <a:xfrm>
            <a:off x="4114800" y="2117408"/>
            <a:ext cx="11125200" cy="492402"/>
          </a:xfrm>
          <a:prstGeom prst="rect">
            <a:avLst/>
          </a:prstGeom>
          <a:noFill/>
          <a:ln>
            <a:noFill/>
          </a:ln>
        </p:spPr>
        <p:txBody>
          <a:bodyPr spcFirstLastPara="1" wrap="square" lIns="91425" tIns="45700" rIns="91425" bIns="45700" anchor="t" anchorCtr="0">
            <a:spAutoFit/>
          </a:bodyPr>
          <a:lstStyle/>
          <a:p>
            <a:pPr marL="571500" marR="0" lvl="0" indent="-571500" algn="l" rtl="0">
              <a:lnSpc>
                <a:spcPct val="100000"/>
              </a:lnSpc>
              <a:spcBef>
                <a:spcPts val="0"/>
              </a:spcBef>
              <a:spcAft>
                <a:spcPts val="0"/>
              </a:spcAft>
              <a:buClr>
                <a:srgbClr val="000000"/>
              </a:buClr>
              <a:buSzPts val="3200"/>
              <a:buFont typeface="Noto Sans Symbols"/>
              <a:buChar char="⮚"/>
            </a:pPr>
            <a:r>
              <a:rPr lang="en-US" sz="2600" i="1" u="none" strike="noStrike" cap="none">
                <a:solidFill>
                  <a:srgbClr val="000000"/>
                </a:solidFill>
                <a:latin typeface="UTM Avo" panose="02040603050506020204" pitchFamily="18" charset="0"/>
                <a:sym typeface="Arial"/>
              </a:rPr>
              <a:t>Đặc điểm một số loài hoa trong tự nhiên: </a:t>
            </a:r>
            <a:endParaRPr sz="2600">
              <a:latin typeface="UTM Avo" panose="02040603050506020204" pitchFamily="18" charset="0"/>
            </a:endParaRPr>
          </a:p>
        </p:txBody>
      </p:sp>
      <p:grpSp>
        <p:nvGrpSpPr>
          <p:cNvPr id="643" name="Google Shape;643;p59"/>
          <p:cNvGrpSpPr/>
          <p:nvPr/>
        </p:nvGrpSpPr>
        <p:grpSpPr>
          <a:xfrm>
            <a:off x="30480" y="2438400"/>
            <a:ext cx="3445548" cy="4399280"/>
            <a:chOff x="2358339" y="3848099"/>
            <a:chExt cx="4096215" cy="5081542"/>
          </a:xfrm>
        </p:grpSpPr>
        <p:pic>
          <p:nvPicPr>
            <p:cNvPr id="644" name="Google Shape;644;p59"/>
            <p:cNvPicPr preferRelativeResize="0"/>
            <p:nvPr/>
          </p:nvPicPr>
          <p:blipFill rotWithShape="1">
            <a:blip r:embed="rId4">
              <a:alphaModFix/>
            </a:blip>
            <a:srcRect t="5660"/>
            <a:stretch/>
          </p:blipFill>
          <p:spPr>
            <a:xfrm>
              <a:off x="2853639" y="3848099"/>
              <a:ext cx="3600915" cy="4456993"/>
            </a:xfrm>
            <a:prstGeom prst="rect">
              <a:avLst/>
            </a:prstGeom>
            <a:noFill/>
            <a:ln>
              <a:noFill/>
            </a:ln>
          </p:spPr>
        </p:pic>
        <p:grpSp>
          <p:nvGrpSpPr>
            <p:cNvPr id="645" name="Google Shape;645;p59"/>
            <p:cNvGrpSpPr/>
            <p:nvPr/>
          </p:nvGrpSpPr>
          <p:grpSpPr>
            <a:xfrm>
              <a:off x="2358339" y="7992554"/>
              <a:ext cx="3895958" cy="937087"/>
              <a:chOff x="1819042" y="8321213"/>
              <a:chExt cx="3895958" cy="937087"/>
            </a:xfrm>
          </p:grpSpPr>
          <p:sp>
            <p:nvSpPr>
              <p:cNvPr id="646" name="Google Shape;646;p59"/>
              <p:cNvSpPr/>
              <p:nvPr/>
            </p:nvSpPr>
            <p:spPr>
              <a:xfrm>
                <a:off x="2506150" y="8393453"/>
                <a:ext cx="3208850" cy="864847"/>
              </a:xfrm>
              <a:prstGeom prst="roundRect">
                <a:avLst>
                  <a:gd name="adj" fmla="val 16667"/>
                </a:avLst>
              </a:prstGeom>
              <a:solidFill>
                <a:srgbClr val="BBD6EE"/>
              </a:solidFill>
              <a:ln w="25400" cap="flat" cmpd="sng">
                <a:solidFill>
                  <a:srgbClr val="BBD6EE"/>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2600" i="1" u="none" strike="noStrike" cap="none">
                    <a:solidFill>
                      <a:schemeClr val="dk1"/>
                    </a:solidFill>
                    <a:latin typeface="UTM Avo" panose="02040603050506020204" pitchFamily="18" charset="0"/>
                    <a:sym typeface="Arial"/>
                  </a:rPr>
                  <a:t>Hoa hồng</a:t>
                </a:r>
                <a:endParaRPr sz="2600">
                  <a:latin typeface="UTM Avo" panose="02040603050506020204" pitchFamily="18" charset="0"/>
                </a:endParaRPr>
              </a:p>
            </p:txBody>
          </p:sp>
          <p:sp>
            <p:nvSpPr>
              <p:cNvPr id="647" name="Google Shape;647;p59"/>
              <p:cNvSpPr/>
              <p:nvPr/>
            </p:nvSpPr>
            <p:spPr>
              <a:xfrm>
                <a:off x="1819042" y="8321213"/>
                <a:ext cx="990600" cy="914400"/>
              </a:xfrm>
              <a:prstGeom prst="ellipse">
                <a:avLst/>
              </a:prstGeom>
              <a:solidFill>
                <a:srgbClr val="EDEDED"/>
              </a:solidFill>
              <a:ln w="38100" cap="flat" cmpd="sng">
                <a:solidFill>
                  <a:srgbClr val="52525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2600" i="0" u="none" strike="noStrike" cap="none">
                    <a:solidFill>
                      <a:schemeClr val="dk1"/>
                    </a:solidFill>
                    <a:latin typeface="UTM Avo" panose="02040603050506020204" pitchFamily="18" charset="0"/>
                    <a:sym typeface="Arial"/>
                  </a:rPr>
                  <a:t>1</a:t>
                </a:r>
                <a:endParaRPr sz="2600">
                  <a:latin typeface="UTM Avo" panose="02040603050506020204" pitchFamily="18" charset="0"/>
                </a:endParaRPr>
              </a:p>
            </p:txBody>
          </p:sp>
        </p:grpSp>
      </p:grpSp>
      <p:sp>
        <p:nvSpPr>
          <p:cNvPr id="648" name="Google Shape;648;p59"/>
          <p:cNvSpPr/>
          <p:nvPr/>
        </p:nvSpPr>
        <p:spPr>
          <a:xfrm>
            <a:off x="4891881" y="2844462"/>
            <a:ext cx="6004719" cy="889338"/>
          </a:xfrm>
          <a:prstGeom prst="roundRect">
            <a:avLst>
              <a:gd name="adj" fmla="val 16667"/>
            </a:avLst>
          </a:prstGeom>
          <a:solidFill>
            <a:srgbClr val="FECAC6"/>
          </a:solidFill>
          <a:ln w="38100" cap="flat" cmpd="sng">
            <a:solidFill>
              <a:srgbClr val="F54341"/>
            </a:solidFill>
            <a:prstDash val="solid"/>
            <a:round/>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r>
              <a:rPr lang="en-US" sz="2600" i="0" u="none" strike="noStrike" cap="none">
                <a:solidFill>
                  <a:schemeClr val="dk1"/>
                </a:solidFill>
                <a:latin typeface="UTM Avo" panose="02040603050506020204" pitchFamily="18" charset="0"/>
                <a:sym typeface="Arial"/>
              </a:rPr>
              <a:t>Kích thước: trung bình</a:t>
            </a:r>
            <a:endParaRPr sz="2600">
              <a:latin typeface="UTM Avo" panose="02040603050506020204" pitchFamily="18" charset="0"/>
            </a:endParaRPr>
          </a:p>
        </p:txBody>
      </p:sp>
      <p:sp>
        <p:nvSpPr>
          <p:cNvPr id="649" name="Google Shape;649;p59"/>
          <p:cNvSpPr/>
          <p:nvPr/>
        </p:nvSpPr>
        <p:spPr>
          <a:xfrm>
            <a:off x="4891881" y="4248190"/>
            <a:ext cx="6004719" cy="889338"/>
          </a:xfrm>
          <a:prstGeom prst="roundRect">
            <a:avLst>
              <a:gd name="adj" fmla="val 16667"/>
            </a:avLst>
          </a:prstGeom>
          <a:solidFill>
            <a:srgbClr val="FECAC6"/>
          </a:solidFill>
          <a:ln w="38100" cap="flat" cmpd="sng">
            <a:solidFill>
              <a:srgbClr val="F54341"/>
            </a:solidFill>
            <a:prstDash val="solid"/>
            <a:round/>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r>
              <a:rPr lang="en-US" sz="2600" i="0" u="none" strike="noStrike" cap="none">
                <a:solidFill>
                  <a:schemeClr val="dk1"/>
                </a:solidFill>
                <a:latin typeface="UTM Avo" panose="02040603050506020204" pitchFamily="18" charset="0"/>
                <a:sym typeface="Arial"/>
              </a:rPr>
              <a:t>Màu sắc: đỏ </a:t>
            </a:r>
            <a:endParaRPr sz="2600">
              <a:latin typeface="UTM Avo" panose="02040603050506020204" pitchFamily="18" charset="0"/>
            </a:endParaRPr>
          </a:p>
        </p:txBody>
      </p:sp>
      <p:sp>
        <p:nvSpPr>
          <p:cNvPr id="650" name="Google Shape;650;p59"/>
          <p:cNvSpPr/>
          <p:nvPr/>
        </p:nvSpPr>
        <p:spPr>
          <a:xfrm>
            <a:off x="4891881" y="5651918"/>
            <a:ext cx="6004719" cy="889338"/>
          </a:xfrm>
          <a:prstGeom prst="roundRect">
            <a:avLst>
              <a:gd name="adj" fmla="val 16667"/>
            </a:avLst>
          </a:prstGeom>
          <a:solidFill>
            <a:srgbClr val="FECAC6"/>
          </a:solidFill>
          <a:ln w="38100" cap="flat" cmpd="sng">
            <a:solidFill>
              <a:srgbClr val="F54341"/>
            </a:solidFill>
            <a:prstDash val="solid"/>
            <a:round/>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r>
              <a:rPr lang="en-US" sz="2600" i="0" u="none" strike="noStrike" cap="none">
                <a:solidFill>
                  <a:schemeClr val="dk1"/>
                </a:solidFill>
                <a:latin typeface="UTM Avo" panose="02040603050506020204" pitchFamily="18" charset="0"/>
                <a:sym typeface="Arial"/>
              </a:rPr>
              <a:t>Mùi hương: mùi thơm </a:t>
            </a:r>
            <a:endParaRPr sz="2600">
              <a:latin typeface="UTM Avo" panose="02040603050506020204" pitchFamily="18" charset="0"/>
            </a:endParaRPr>
          </a:p>
        </p:txBody>
      </p:sp>
    </p:spTree>
  </p:cSld>
  <p:clrMapOvr>
    <a:masterClrMapping/>
  </p:clrMapOvr>
  <p:transition>
    <p:fade/>
  </p:transition>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lum/>
          </a:blip>
          <a:srcRect/>
          <a:stretch>
            <a:fillRect t="-10000"/>
          </a:stretch>
        </a:blipFill>
        <a:effectLst/>
      </p:bgPr>
    </p:bg>
    <p:spTree>
      <p:nvGrpSpPr>
        <p:cNvPr id="1" name="Shape 654"/>
        <p:cNvGrpSpPr/>
        <p:nvPr/>
      </p:nvGrpSpPr>
      <p:grpSpPr>
        <a:xfrm>
          <a:off x="0" y="0"/>
          <a:ext cx="0" cy="0"/>
          <a:chOff x="0" y="0"/>
          <a:chExt cx="0" cy="0"/>
        </a:xfrm>
      </p:grpSpPr>
      <p:sp>
        <p:nvSpPr>
          <p:cNvPr id="655" name="Google Shape;655;p60"/>
          <p:cNvSpPr/>
          <p:nvPr/>
        </p:nvSpPr>
        <p:spPr>
          <a:xfrm>
            <a:off x="7162800" y="3124200"/>
            <a:ext cx="5029200" cy="3733800"/>
          </a:xfrm>
          <a:prstGeom prst="rect">
            <a:avLst/>
          </a:prstGeom>
          <a:solidFill>
            <a:srgbClr val="FFFAF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2600" i="0" u="none" strike="noStrike" cap="none">
              <a:solidFill>
                <a:schemeClr val="lt1"/>
              </a:solidFill>
              <a:latin typeface="UTM Avo" panose="02040603050506020204" pitchFamily="18" charset="0"/>
              <a:sym typeface="Arial"/>
            </a:endParaRPr>
          </a:p>
        </p:txBody>
      </p:sp>
      <p:sp>
        <p:nvSpPr>
          <p:cNvPr id="656" name="Google Shape;656;p60"/>
          <p:cNvSpPr txBox="1"/>
          <p:nvPr/>
        </p:nvSpPr>
        <p:spPr>
          <a:xfrm>
            <a:off x="914400" y="1500010"/>
            <a:ext cx="14061440" cy="49240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600" i="0" u="none" strike="noStrike" cap="none">
                <a:solidFill>
                  <a:srgbClr val="C00000"/>
                </a:solidFill>
                <a:latin typeface="UTM Avo" panose="02040603050506020204" pitchFamily="18" charset="0"/>
                <a:sym typeface="Arial"/>
              </a:rPr>
              <a:t>HĐ 7. Đặc điểm của hoa </a:t>
            </a:r>
            <a:endParaRPr sz="2600">
              <a:latin typeface="UTM Avo" panose="02040603050506020204" pitchFamily="18" charset="0"/>
            </a:endParaRPr>
          </a:p>
        </p:txBody>
      </p:sp>
      <p:sp>
        <p:nvSpPr>
          <p:cNvPr id="657" name="Google Shape;657;p60"/>
          <p:cNvSpPr txBox="1"/>
          <p:nvPr/>
        </p:nvSpPr>
        <p:spPr>
          <a:xfrm>
            <a:off x="4419600" y="2204261"/>
            <a:ext cx="11125200" cy="492402"/>
          </a:xfrm>
          <a:prstGeom prst="rect">
            <a:avLst/>
          </a:prstGeom>
          <a:noFill/>
          <a:ln>
            <a:noFill/>
          </a:ln>
        </p:spPr>
        <p:txBody>
          <a:bodyPr spcFirstLastPara="1" wrap="square" lIns="91425" tIns="45700" rIns="91425" bIns="45700" anchor="t" anchorCtr="0">
            <a:spAutoFit/>
          </a:bodyPr>
          <a:lstStyle/>
          <a:p>
            <a:pPr marL="571500" marR="0" lvl="0" indent="-571500" algn="l" rtl="0">
              <a:lnSpc>
                <a:spcPct val="100000"/>
              </a:lnSpc>
              <a:spcBef>
                <a:spcPts val="0"/>
              </a:spcBef>
              <a:spcAft>
                <a:spcPts val="0"/>
              </a:spcAft>
              <a:buClr>
                <a:srgbClr val="000000"/>
              </a:buClr>
              <a:buSzPts val="4000"/>
              <a:buFont typeface="Noto Sans Symbols"/>
              <a:buChar char="⮚"/>
            </a:pPr>
            <a:r>
              <a:rPr lang="en-US" sz="2600" i="1" u="none" strike="noStrike" cap="none">
                <a:solidFill>
                  <a:srgbClr val="000000"/>
                </a:solidFill>
                <a:latin typeface="UTM Avo" panose="02040603050506020204" pitchFamily="18" charset="0"/>
                <a:sym typeface="Arial"/>
              </a:rPr>
              <a:t>Đặc điểm một số loài hoa trong tự nhiên: </a:t>
            </a:r>
            <a:endParaRPr sz="2600">
              <a:latin typeface="UTM Avo" panose="02040603050506020204" pitchFamily="18" charset="0"/>
            </a:endParaRPr>
          </a:p>
        </p:txBody>
      </p:sp>
      <p:sp>
        <p:nvSpPr>
          <p:cNvPr id="658" name="Google Shape;658;p60"/>
          <p:cNvSpPr/>
          <p:nvPr/>
        </p:nvSpPr>
        <p:spPr>
          <a:xfrm>
            <a:off x="4727084" y="2908513"/>
            <a:ext cx="6878762" cy="911414"/>
          </a:xfrm>
          <a:prstGeom prst="roundRect">
            <a:avLst>
              <a:gd name="adj" fmla="val 16667"/>
            </a:avLst>
          </a:prstGeom>
          <a:solidFill>
            <a:srgbClr val="FBE4D4"/>
          </a:solidFill>
          <a:ln w="38100" cap="flat" cmpd="sng">
            <a:solidFill>
              <a:srgbClr val="F7CAAC"/>
            </a:solidFill>
            <a:prstDash val="solid"/>
            <a:round/>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r>
              <a:rPr lang="en-US" sz="2600" i="0" u="none" strike="noStrike" cap="none">
                <a:solidFill>
                  <a:schemeClr val="dk1"/>
                </a:solidFill>
                <a:latin typeface="UTM Avo" panose="02040603050506020204" pitchFamily="18" charset="0"/>
                <a:sym typeface="Arial"/>
              </a:rPr>
              <a:t>Kích thước: lớn</a:t>
            </a:r>
            <a:endParaRPr sz="2600">
              <a:latin typeface="UTM Avo" panose="02040603050506020204" pitchFamily="18" charset="0"/>
            </a:endParaRPr>
          </a:p>
        </p:txBody>
      </p:sp>
      <p:sp>
        <p:nvSpPr>
          <p:cNvPr id="659" name="Google Shape;659;p60"/>
          <p:cNvSpPr/>
          <p:nvPr/>
        </p:nvSpPr>
        <p:spPr>
          <a:xfrm>
            <a:off x="4727084" y="4330303"/>
            <a:ext cx="6878762" cy="911414"/>
          </a:xfrm>
          <a:prstGeom prst="roundRect">
            <a:avLst>
              <a:gd name="adj" fmla="val 16667"/>
            </a:avLst>
          </a:prstGeom>
          <a:solidFill>
            <a:srgbClr val="FBE4D4"/>
          </a:solidFill>
          <a:ln w="38100" cap="flat" cmpd="sng">
            <a:solidFill>
              <a:srgbClr val="F7CAAC"/>
            </a:solidFill>
            <a:prstDash val="solid"/>
            <a:round/>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r>
              <a:rPr lang="en-US" sz="2600" i="0" u="none" strike="noStrike" cap="none">
                <a:solidFill>
                  <a:schemeClr val="dk1"/>
                </a:solidFill>
                <a:latin typeface="UTM Avo" panose="02040603050506020204" pitchFamily="18" charset="0"/>
                <a:sym typeface="Arial"/>
              </a:rPr>
              <a:t>Màu sắc: màu vàng  </a:t>
            </a:r>
            <a:endParaRPr sz="2600">
              <a:latin typeface="UTM Avo" panose="02040603050506020204" pitchFamily="18" charset="0"/>
            </a:endParaRPr>
          </a:p>
        </p:txBody>
      </p:sp>
      <p:sp>
        <p:nvSpPr>
          <p:cNvPr id="660" name="Google Shape;660;p60"/>
          <p:cNvSpPr/>
          <p:nvPr/>
        </p:nvSpPr>
        <p:spPr>
          <a:xfrm>
            <a:off x="4727084" y="5752092"/>
            <a:ext cx="6878762" cy="911414"/>
          </a:xfrm>
          <a:prstGeom prst="roundRect">
            <a:avLst>
              <a:gd name="adj" fmla="val 16667"/>
            </a:avLst>
          </a:prstGeom>
          <a:solidFill>
            <a:srgbClr val="FBE4D4"/>
          </a:solidFill>
          <a:ln w="38100" cap="flat" cmpd="sng">
            <a:solidFill>
              <a:srgbClr val="F7CAAC"/>
            </a:solidFill>
            <a:prstDash val="solid"/>
            <a:round/>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r>
              <a:rPr lang="en-US" sz="2600" i="0" u="none" strike="noStrike" cap="none">
                <a:solidFill>
                  <a:schemeClr val="dk1"/>
                </a:solidFill>
                <a:latin typeface="UTM Avo" panose="02040603050506020204" pitchFamily="18" charset="0"/>
                <a:sym typeface="Arial"/>
              </a:rPr>
              <a:t>Mùi hương: mùi thơm hắc  </a:t>
            </a:r>
            <a:endParaRPr sz="2600">
              <a:latin typeface="UTM Avo" panose="02040603050506020204" pitchFamily="18" charset="0"/>
            </a:endParaRPr>
          </a:p>
        </p:txBody>
      </p:sp>
      <p:grpSp>
        <p:nvGrpSpPr>
          <p:cNvPr id="661" name="Google Shape;661;p60"/>
          <p:cNvGrpSpPr/>
          <p:nvPr/>
        </p:nvGrpSpPr>
        <p:grpSpPr>
          <a:xfrm>
            <a:off x="918891" y="2728045"/>
            <a:ext cx="2819400" cy="4094786"/>
            <a:chOff x="2118360" y="3840713"/>
            <a:chExt cx="3944419" cy="5411934"/>
          </a:xfrm>
        </p:grpSpPr>
        <p:grpSp>
          <p:nvGrpSpPr>
            <p:cNvPr id="662" name="Google Shape;662;p60"/>
            <p:cNvGrpSpPr/>
            <p:nvPr/>
          </p:nvGrpSpPr>
          <p:grpSpPr>
            <a:xfrm>
              <a:off x="2166821" y="8315560"/>
              <a:ext cx="3895958" cy="937087"/>
              <a:chOff x="1819042" y="8321213"/>
              <a:chExt cx="3895958" cy="937087"/>
            </a:xfrm>
          </p:grpSpPr>
          <p:sp>
            <p:nvSpPr>
              <p:cNvPr id="663" name="Google Shape;663;p60"/>
              <p:cNvSpPr/>
              <p:nvPr/>
            </p:nvSpPr>
            <p:spPr>
              <a:xfrm>
                <a:off x="2506150" y="8393453"/>
                <a:ext cx="3208850" cy="864847"/>
              </a:xfrm>
              <a:prstGeom prst="roundRect">
                <a:avLst>
                  <a:gd name="adj" fmla="val 16667"/>
                </a:avLst>
              </a:prstGeom>
              <a:solidFill>
                <a:srgbClr val="BBD6EE"/>
              </a:solidFill>
              <a:ln w="25400" cap="flat" cmpd="sng">
                <a:solidFill>
                  <a:srgbClr val="BBD6EE"/>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2600" i="1" u="none" strike="noStrike" cap="none">
                    <a:solidFill>
                      <a:schemeClr val="dk1"/>
                    </a:solidFill>
                    <a:latin typeface="UTM Avo" panose="02040603050506020204" pitchFamily="18" charset="0"/>
                    <a:sym typeface="Arial"/>
                  </a:rPr>
                  <a:t>Hoa li</a:t>
                </a:r>
                <a:endParaRPr sz="2600">
                  <a:latin typeface="UTM Avo" panose="02040603050506020204" pitchFamily="18" charset="0"/>
                </a:endParaRPr>
              </a:p>
            </p:txBody>
          </p:sp>
          <p:sp>
            <p:nvSpPr>
              <p:cNvPr id="664" name="Google Shape;664;p60"/>
              <p:cNvSpPr/>
              <p:nvPr/>
            </p:nvSpPr>
            <p:spPr>
              <a:xfrm>
                <a:off x="1819042" y="8321213"/>
                <a:ext cx="990600" cy="914400"/>
              </a:xfrm>
              <a:prstGeom prst="ellipse">
                <a:avLst/>
              </a:prstGeom>
              <a:solidFill>
                <a:srgbClr val="EDEDED"/>
              </a:solidFill>
              <a:ln w="38100" cap="flat" cmpd="sng">
                <a:solidFill>
                  <a:srgbClr val="52525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2600" i="0" u="none" strike="noStrike" cap="none">
                    <a:solidFill>
                      <a:schemeClr val="dk1"/>
                    </a:solidFill>
                    <a:latin typeface="UTM Avo" panose="02040603050506020204" pitchFamily="18" charset="0"/>
                    <a:sym typeface="Arial"/>
                  </a:rPr>
                  <a:t>2</a:t>
                </a:r>
                <a:endParaRPr sz="2600">
                  <a:latin typeface="UTM Avo" panose="02040603050506020204" pitchFamily="18" charset="0"/>
                </a:endParaRPr>
              </a:p>
            </p:txBody>
          </p:sp>
        </p:grpSp>
        <p:pic>
          <p:nvPicPr>
            <p:cNvPr id="665" name="Google Shape;665;p60"/>
            <p:cNvPicPr preferRelativeResize="0"/>
            <p:nvPr/>
          </p:nvPicPr>
          <p:blipFill rotWithShape="1">
            <a:blip r:embed="rId4">
              <a:alphaModFix/>
            </a:blip>
            <a:srcRect/>
            <a:stretch/>
          </p:blipFill>
          <p:spPr>
            <a:xfrm>
              <a:off x="2118360" y="3840713"/>
              <a:ext cx="3929179" cy="4510967"/>
            </a:xfrm>
            <a:prstGeom prst="rect">
              <a:avLst/>
            </a:prstGeom>
            <a:noFill/>
            <a:ln>
              <a:noFill/>
            </a:ln>
          </p:spPr>
        </p:pic>
      </p:grpSp>
    </p:spTree>
  </p:cSld>
  <p:clrMapOvr>
    <a:masterClrMapping/>
  </p:clrMapOvr>
  <p:transition>
    <p:fade/>
  </p:transition>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lum/>
          </a:blip>
          <a:srcRect/>
          <a:stretch>
            <a:fillRect t="-10000"/>
          </a:stretch>
        </a:blipFill>
        <a:effectLst/>
      </p:bgPr>
    </p:bg>
    <p:spTree>
      <p:nvGrpSpPr>
        <p:cNvPr id="1" name="Shape 669"/>
        <p:cNvGrpSpPr/>
        <p:nvPr/>
      </p:nvGrpSpPr>
      <p:grpSpPr>
        <a:xfrm>
          <a:off x="0" y="0"/>
          <a:ext cx="0" cy="0"/>
          <a:chOff x="0" y="0"/>
          <a:chExt cx="0" cy="0"/>
        </a:xfrm>
      </p:grpSpPr>
      <p:sp>
        <p:nvSpPr>
          <p:cNvPr id="670" name="Google Shape;670;p61"/>
          <p:cNvSpPr/>
          <p:nvPr/>
        </p:nvSpPr>
        <p:spPr>
          <a:xfrm>
            <a:off x="6781800" y="3048000"/>
            <a:ext cx="5410200" cy="3810000"/>
          </a:xfrm>
          <a:prstGeom prst="rect">
            <a:avLst/>
          </a:prstGeom>
          <a:solidFill>
            <a:srgbClr val="FFFAF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2600" i="0" u="none" strike="noStrike" cap="none">
              <a:solidFill>
                <a:schemeClr val="lt1"/>
              </a:solidFill>
              <a:latin typeface="UTM Avo" panose="02040603050506020204" pitchFamily="18" charset="0"/>
              <a:sym typeface="Arial"/>
            </a:endParaRPr>
          </a:p>
        </p:txBody>
      </p:sp>
      <p:sp>
        <p:nvSpPr>
          <p:cNvPr id="671" name="Google Shape;671;p61"/>
          <p:cNvSpPr txBox="1"/>
          <p:nvPr/>
        </p:nvSpPr>
        <p:spPr>
          <a:xfrm>
            <a:off x="941759" y="1535250"/>
            <a:ext cx="14061440" cy="49240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600" i="0" u="none" strike="noStrike" cap="none">
                <a:solidFill>
                  <a:srgbClr val="C00000"/>
                </a:solidFill>
                <a:latin typeface="UTM Avo" panose="02040603050506020204" pitchFamily="18" charset="0"/>
                <a:sym typeface="Arial"/>
              </a:rPr>
              <a:t>HĐ 7. Đặc điểm của hoa </a:t>
            </a:r>
            <a:endParaRPr sz="2600">
              <a:latin typeface="UTM Avo" panose="02040603050506020204" pitchFamily="18" charset="0"/>
            </a:endParaRPr>
          </a:p>
        </p:txBody>
      </p:sp>
      <p:sp>
        <p:nvSpPr>
          <p:cNvPr id="672" name="Google Shape;672;p61"/>
          <p:cNvSpPr txBox="1"/>
          <p:nvPr/>
        </p:nvSpPr>
        <p:spPr>
          <a:xfrm>
            <a:off x="4499272" y="2297674"/>
            <a:ext cx="11125200" cy="492402"/>
          </a:xfrm>
          <a:prstGeom prst="rect">
            <a:avLst/>
          </a:prstGeom>
          <a:noFill/>
          <a:ln>
            <a:noFill/>
          </a:ln>
        </p:spPr>
        <p:txBody>
          <a:bodyPr spcFirstLastPara="1" wrap="square" lIns="91425" tIns="45700" rIns="91425" bIns="45700" anchor="t" anchorCtr="0">
            <a:spAutoFit/>
          </a:bodyPr>
          <a:lstStyle/>
          <a:p>
            <a:pPr marL="571500" marR="0" lvl="0" indent="-571500" algn="l" rtl="0">
              <a:lnSpc>
                <a:spcPct val="100000"/>
              </a:lnSpc>
              <a:spcBef>
                <a:spcPts val="0"/>
              </a:spcBef>
              <a:spcAft>
                <a:spcPts val="0"/>
              </a:spcAft>
              <a:buClr>
                <a:srgbClr val="000000"/>
              </a:buClr>
              <a:buSzPts val="3200"/>
              <a:buFont typeface="Noto Sans Symbols"/>
              <a:buChar char="⮚"/>
            </a:pPr>
            <a:r>
              <a:rPr lang="en-US" sz="2600" i="1" u="none" strike="noStrike" cap="none">
                <a:solidFill>
                  <a:srgbClr val="000000"/>
                </a:solidFill>
                <a:latin typeface="UTM Avo" panose="02040603050506020204" pitchFamily="18" charset="0"/>
                <a:sym typeface="Arial"/>
              </a:rPr>
              <a:t>Đặc điểm một số loài hoa trong tự nhiên: </a:t>
            </a:r>
            <a:endParaRPr sz="2600">
              <a:latin typeface="UTM Avo" panose="02040603050506020204" pitchFamily="18" charset="0"/>
            </a:endParaRPr>
          </a:p>
        </p:txBody>
      </p:sp>
      <p:sp>
        <p:nvSpPr>
          <p:cNvPr id="673" name="Google Shape;673;p61"/>
          <p:cNvSpPr/>
          <p:nvPr/>
        </p:nvSpPr>
        <p:spPr>
          <a:xfrm>
            <a:off x="5429810" y="3024554"/>
            <a:ext cx="5410200" cy="792834"/>
          </a:xfrm>
          <a:prstGeom prst="roundRect">
            <a:avLst>
              <a:gd name="adj" fmla="val 16667"/>
            </a:avLst>
          </a:prstGeom>
          <a:solidFill>
            <a:srgbClr val="DDEAF6"/>
          </a:solidFill>
          <a:ln w="38100" cap="flat" cmpd="sng">
            <a:solidFill>
              <a:srgbClr val="BBD6EE"/>
            </a:solidFill>
            <a:prstDash val="solid"/>
            <a:round/>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r>
              <a:rPr lang="en-US" sz="2600" i="0" u="none" strike="noStrike" cap="none">
                <a:solidFill>
                  <a:schemeClr val="dk1"/>
                </a:solidFill>
                <a:latin typeface="UTM Avo" panose="02040603050506020204" pitchFamily="18" charset="0"/>
                <a:sym typeface="Arial"/>
              </a:rPr>
              <a:t>Kích thước: lớn</a:t>
            </a:r>
            <a:endParaRPr sz="2600">
              <a:latin typeface="UTM Avo" panose="02040603050506020204" pitchFamily="18" charset="0"/>
            </a:endParaRPr>
          </a:p>
        </p:txBody>
      </p:sp>
      <p:sp>
        <p:nvSpPr>
          <p:cNvPr id="674" name="Google Shape;674;p61"/>
          <p:cNvSpPr/>
          <p:nvPr/>
        </p:nvSpPr>
        <p:spPr>
          <a:xfrm>
            <a:off x="5432741" y="4344330"/>
            <a:ext cx="5410200" cy="792834"/>
          </a:xfrm>
          <a:prstGeom prst="roundRect">
            <a:avLst>
              <a:gd name="adj" fmla="val 16667"/>
            </a:avLst>
          </a:prstGeom>
          <a:solidFill>
            <a:srgbClr val="DDEAF6"/>
          </a:solidFill>
          <a:ln w="38100" cap="flat" cmpd="sng">
            <a:solidFill>
              <a:srgbClr val="BBD6EE"/>
            </a:solidFill>
            <a:prstDash val="solid"/>
            <a:round/>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r>
              <a:rPr lang="en-US" sz="2600" i="0" u="none" strike="noStrike" cap="none">
                <a:solidFill>
                  <a:schemeClr val="dk1"/>
                </a:solidFill>
                <a:latin typeface="UTM Avo" panose="02040603050506020204" pitchFamily="18" charset="0"/>
                <a:sym typeface="Arial"/>
              </a:rPr>
              <a:t>Màu sắc: màu trắng  </a:t>
            </a:r>
            <a:endParaRPr sz="2600">
              <a:latin typeface="UTM Avo" panose="02040603050506020204" pitchFamily="18" charset="0"/>
            </a:endParaRPr>
          </a:p>
        </p:txBody>
      </p:sp>
      <p:sp>
        <p:nvSpPr>
          <p:cNvPr id="675" name="Google Shape;675;p61"/>
          <p:cNvSpPr/>
          <p:nvPr/>
        </p:nvSpPr>
        <p:spPr>
          <a:xfrm>
            <a:off x="5435672" y="5664105"/>
            <a:ext cx="5410200" cy="792834"/>
          </a:xfrm>
          <a:prstGeom prst="roundRect">
            <a:avLst>
              <a:gd name="adj" fmla="val 16667"/>
            </a:avLst>
          </a:prstGeom>
          <a:solidFill>
            <a:srgbClr val="DDEAF6"/>
          </a:solidFill>
          <a:ln w="38100" cap="flat" cmpd="sng">
            <a:solidFill>
              <a:srgbClr val="BBD6EE"/>
            </a:solidFill>
            <a:prstDash val="solid"/>
            <a:round/>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r>
              <a:rPr lang="en-US" sz="2600" i="0" u="none" strike="noStrike" cap="none">
                <a:solidFill>
                  <a:schemeClr val="dk1"/>
                </a:solidFill>
                <a:latin typeface="UTM Avo" panose="02040603050506020204" pitchFamily="18" charset="0"/>
                <a:sym typeface="Arial"/>
              </a:rPr>
              <a:t>Mùi hương: mùi thơm</a:t>
            </a:r>
            <a:endParaRPr sz="2600">
              <a:latin typeface="UTM Avo" panose="02040603050506020204" pitchFamily="18" charset="0"/>
            </a:endParaRPr>
          </a:p>
        </p:txBody>
      </p:sp>
      <p:grpSp>
        <p:nvGrpSpPr>
          <p:cNvPr id="676" name="Google Shape;676;p61"/>
          <p:cNvGrpSpPr/>
          <p:nvPr/>
        </p:nvGrpSpPr>
        <p:grpSpPr>
          <a:xfrm>
            <a:off x="720021" y="2757334"/>
            <a:ext cx="3583314" cy="4100665"/>
            <a:chOff x="2166821" y="3910337"/>
            <a:chExt cx="3895958" cy="5342310"/>
          </a:xfrm>
        </p:grpSpPr>
        <p:pic>
          <p:nvPicPr>
            <p:cNvPr id="677" name="Google Shape;677;p61"/>
            <p:cNvPicPr preferRelativeResize="0"/>
            <p:nvPr/>
          </p:nvPicPr>
          <p:blipFill rotWithShape="1">
            <a:blip r:embed="rId4">
              <a:alphaModFix/>
            </a:blip>
            <a:srcRect/>
            <a:stretch/>
          </p:blipFill>
          <p:spPr>
            <a:xfrm>
              <a:off x="2521390" y="3910337"/>
              <a:ext cx="3399853" cy="4537446"/>
            </a:xfrm>
            <a:prstGeom prst="roundRect">
              <a:avLst>
                <a:gd name="adj" fmla="val 16667"/>
              </a:avLst>
            </a:prstGeom>
            <a:noFill/>
            <a:ln>
              <a:noFill/>
            </a:ln>
          </p:spPr>
        </p:pic>
        <p:grpSp>
          <p:nvGrpSpPr>
            <p:cNvPr id="678" name="Google Shape;678;p61"/>
            <p:cNvGrpSpPr/>
            <p:nvPr/>
          </p:nvGrpSpPr>
          <p:grpSpPr>
            <a:xfrm>
              <a:off x="2166821" y="8315560"/>
              <a:ext cx="3895958" cy="937087"/>
              <a:chOff x="1819042" y="8321213"/>
              <a:chExt cx="3895958" cy="937087"/>
            </a:xfrm>
          </p:grpSpPr>
          <p:sp>
            <p:nvSpPr>
              <p:cNvPr id="679" name="Google Shape;679;p61"/>
              <p:cNvSpPr/>
              <p:nvPr/>
            </p:nvSpPr>
            <p:spPr>
              <a:xfrm>
                <a:off x="2506150" y="8393453"/>
                <a:ext cx="3208850" cy="864847"/>
              </a:xfrm>
              <a:prstGeom prst="roundRect">
                <a:avLst>
                  <a:gd name="adj" fmla="val 16667"/>
                </a:avLst>
              </a:prstGeom>
              <a:solidFill>
                <a:srgbClr val="BBD6EE"/>
              </a:solidFill>
              <a:ln w="25400" cap="flat" cmpd="sng">
                <a:solidFill>
                  <a:srgbClr val="BBD6EE"/>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2600" i="1" u="none" strike="noStrike" cap="none">
                    <a:solidFill>
                      <a:schemeClr val="dk1"/>
                    </a:solidFill>
                    <a:latin typeface="UTM Avo" panose="02040603050506020204" pitchFamily="18" charset="0"/>
                    <a:sym typeface="Arial"/>
                  </a:rPr>
                  <a:t>Hoa sen</a:t>
                </a:r>
                <a:endParaRPr sz="2600">
                  <a:latin typeface="UTM Avo" panose="02040603050506020204" pitchFamily="18" charset="0"/>
                </a:endParaRPr>
              </a:p>
            </p:txBody>
          </p:sp>
          <p:sp>
            <p:nvSpPr>
              <p:cNvPr id="680" name="Google Shape;680;p61"/>
              <p:cNvSpPr/>
              <p:nvPr/>
            </p:nvSpPr>
            <p:spPr>
              <a:xfrm>
                <a:off x="1819042" y="8321213"/>
                <a:ext cx="990600" cy="914400"/>
              </a:xfrm>
              <a:prstGeom prst="ellipse">
                <a:avLst/>
              </a:prstGeom>
              <a:solidFill>
                <a:srgbClr val="EDEDED"/>
              </a:solidFill>
              <a:ln w="38100" cap="flat" cmpd="sng">
                <a:solidFill>
                  <a:srgbClr val="52525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2600" i="0" u="none" strike="noStrike" cap="none">
                    <a:solidFill>
                      <a:schemeClr val="dk1"/>
                    </a:solidFill>
                    <a:latin typeface="UTM Avo" panose="02040603050506020204" pitchFamily="18" charset="0"/>
                    <a:sym typeface="Arial"/>
                  </a:rPr>
                  <a:t>3</a:t>
                </a:r>
                <a:endParaRPr sz="2600">
                  <a:latin typeface="UTM Avo" panose="02040603050506020204" pitchFamily="18" charset="0"/>
                </a:endParaRPr>
              </a:p>
            </p:txBody>
          </p:sp>
        </p:grpSp>
      </p:grpSp>
    </p:spTree>
  </p:cSld>
  <p:clrMapOvr>
    <a:masterClrMapping/>
  </p:clrMapOvr>
  <p:transition>
    <p:fade/>
  </p:transition>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lum/>
          </a:blip>
          <a:srcRect/>
          <a:stretch>
            <a:fillRect t="-10000"/>
          </a:stretch>
        </a:blipFill>
        <a:effectLst/>
      </p:bgPr>
    </p:bg>
    <p:spTree>
      <p:nvGrpSpPr>
        <p:cNvPr id="1" name="Shape 684"/>
        <p:cNvGrpSpPr/>
        <p:nvPr/>
      </p:nvGrpSpPr>
      <p:grpSpPr>
        <a:xfrm>
          <a:off x="0" y="0"/>
          <a:ext cx="0" cy="0"/>
          <a:chOff x="0" y="0"/>
          <a:chExt cx="0" cy="0"/>
        </a:xfrm>
      </p:grpSpPr>
      <p:sp>
        <p:nvSpPr>
          <p:cNvPr id="685" name="Google Shape;685;p62"/>
          <p:cNvSpPr txBox="1"/>
          <p:nvPr/>
        </p:nvSpPr>
        <p:spPr>
          <a:xfrm>
            <a:off x="914400" y="1447800"/>
            <a:ext cx="14061440" cy="49240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600" i="0" u="none" strike="noStrike" cap="none">
                <a:solidFill>
                  <a:srgbClr val="C00000"/>
                </a:solidFill>
                <a:latin typeface="UTM Avo" panose="02040603050506020204" pitchFamily="18" charset="0"/>
                <a:sym typeface="Arial"/>
              </a:rPr>
              <a:t>HĐ 7. Đặc điểm của hoa </a:t>
            </a:r>
            <a:endParaRPr sz="2600">
              <a:latin typeface="UTM Avo" panose="02040603050506020204" pitchFamily="18" charset="0"/>
            </a:endParaRPr>
          </a:p>
        </p:txBody>
      </p:sp>
      <p:sp>
        <p:nvSpPr>
          <p:cNvPr id="686" name="Google Shape;686;p62"/>
          <p:cNvSpPr/>
          <p:nvPr/>
        </p:nvSpPr>
        <p:spPr>
          <a:xfrm>
            <a:off x="4114800" y="1801743"/>
            <a:ext cx="7848599" cy="4099560"/>
          </a:xfrm>
          <a:prstGeom prst="cloudCallout">
            <a:avLst>
              <a:gd name="adj1" fmla="val -70520"/>
              <a:gd name="adj2" fmla="val -27116"/>
            </a:avLst>
          </a:prstGeom>
          <a:solidFill>
            <a:srgbClr val="F7CAAC"/>
          </a:solidFill>
          <a:ln w="38100" cap="flat" cmpd="sng">
            <a:solidFill>
              <a:srgbClr val="FBE4D4"/>
            </a:solidFill>
            <a:prstDash val="solid"/>
            <a:round/>
            <a:headEnd type="none" w="sm" len="sm"/>
            <a:tailEnd type="none" w="sm" len="sm"/>
          </a:ln>
        </p:spPr>
        <p:txBody>
          <a:bodyPr spcFirstLastPara="1" wrap="square" lIns="91425" tIns="45700" rIns="91425" bIns="45700" anchor="ctr" anchorCtr="0">
            <a:noAutofit/>
          </a:bodyPr>
          <a:lstStyle/>
          <a:p>
            <a:pPr marL="0" marR="0" lvl="0" indent="0" algn="just" rtl="0">
              <a:lnSpc>
                <a:spcPct val="150000"/>
              </a:lnSpc>
              <a:spcBef>
                <a:spcPts val="0"/>
              </a:spcBef>
              <a:spcAft>
                <a:spcPts val="0"/>
              </a:spcAft>
              <a:buNone/>
            </a:pPr>
            <a:r>
              <a:rPr lang="en-US" sz="2600" i="0" u="none" strike="noStrike" cap="none">
                <a:solidFill>
                  <a:schemeClr val="dk1"/>
                </a:solidFill>
                <a:latin typeface="UTM Avo" panose="02040603050506020204" pitchFamily="18" charset="0"/>
                <a:sym typeface="Arial"/>
              </a:rPr>
              <a:t>Em có nhận xét gì về kích thước, màu sắc, mùi hương của các hoa trong mỗi hình?</a:t>
            </a:r>
            <a:endParaRPr sz="2600" i="0" u="none" strike="noStrike" cap="none">
              <a:solidFill>
                <a:schemeClr val="dk1"/>
              </a:solidFill>
              <a:latin typeface="UTM Avo" panose="02040603050506020204" pitchFamily="18" charset="0"/>
              <a:sym typeface="Arial"/>
            </a:endParaRPr>
          </a:p>
        </p:txBody>
      </p:sp>
      <p:pic>
        <p:nvPicPr>
          <p:cNvPr id="687" name="Google Shape;687;p62"/>
          <p:cNvPicPr preferRelativeResize="0"/>
          <p:nvPr/>
        </p:nvPicPr>
        <p:blipFill rotWithShape="1">
          <a:blip r:embed="rId4">
            <a:alphaModFix/>
          </a:blip>
          <a:srcRect/>
          <a:stretch/>
        </p:blipFill>
        <p:spPr>
          <a:xfrm>
            <a:off x="762000" y="2363108"/>
            <a:ext cx="2477809" cy="4494892"/>
          </a:xfrm>
          <a:prstGeom prst="rect">
            <a:avLst/>
          </a:prstGeom>
          <a:noFill/>
          <a:ln>
            <a:noFill/>
          </a:ln>
        </p:spPr>
      </p:pic>
    </p:spTree>
  </p:cSld>
  <p:clrMapOvr>
    <a:masterClrMapping/>
  </p:clrMapOvr>
  <p:transition>
    <p:fade/>
  </p:transition>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lum/>
          </a:blip>
          <a:srcRect/>
          <a:stretch>
            <a:fillRect t="-10000"/>
          </a:stretch>
        </a:blipFill>
        <a:effectLst/>
      </p:bgPr>
    </p:bg>
    <p:spTree>
      <p:nvGrpSpPr>
        <p:cNvPr id="1" name="Shape 691"/>
        <p:cNvGrpSpPr/>
        <p:nvPr/>
      </p:nvGrpSpPr>
      <p:grpSpPr>
        <a:xfrm>
          <a:off x="0" y="0"/>
          <a:ext cx="0" cy="0"/>
          <a:chOff x="0" y="0"/>
          <a:chExt cx="0" cy="0"/>
        </a:xfrm>
      </p:grpSpPr>
      <p:pic>
        <p:nvPicPr>
          <p:cNvPr id="693" name="Google Shape;693;p63" descr="Thinking O Fox"/>
          <p:cNvPicPr preferRelativeResize="0"/>
          <p:nvPr/>
        </p:nvPicPr>
        <p:blipFill rotWithShape="1">
          <a:blip r:embed="rId4">
            <a:alphaModFix/>
          </a:blip>
          <a:srcRect/>
          <a:stretch/>
        </p:blipFill>
        <p:spPr>
          <a:xfrm>
            <a:off x="-1066800" y="2895600"/>
            <a:ext cx="3810000" cy="3810000"/>
          </a:xfrm>
          <a:prstGeom prst="ellipse">
            <a:avLst/>
          </a:prstGeom>
          <a:noFill/>
          <a:ln>
            <a:noFill/>
          </a:ln>
        </p:spPr>
      </p:pic>
      <p:sp>
        <p:nvSpPr>
          <p:cNvPr id="694" name="Google Shape;694;p63"/>
          <p:cNvSpPr/>
          <p:nvPr/>
        </p:nvSpPr>
        <p:spPr>
          <a:xfrm rot="-167886">
            <a:off x="609600" y="6477000"/>
            <a:ext cx="1828800" cy="228600"/>
          </a:xfrm>
          <a:prstGeom prst="ellipse">
            <a:avLst/>
          </a:prstGeom>
          <a:solidFill>
            <a:srgbClr val="EDEDE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2600" b="0" i="0" u="none" strike="noStrike" cap="none">
              <a:solidFill>
                <a:schemeClr val="lt1"/>
              </a:solidFill>
              <a:latin typeface="UTM Avo" panose="02040603050506020204" pitchFamily="18" charset="0"/>
              <a:sym typeface="Arial"/>
            </a:endParaRPr>
          </a:p>
        </p:txBody>
      </p:sp>
      <p:grpSp>
        <p:nvGrpSpPr>
          <p:cNvPr id="3" name="Group 2">
            <a:extLst>
              <a:ext uri="{FF2B5EF4-FFF2-40B4-BE49-F238E27FC236}">
                <a16:creationId xmlns:a16="http://schemas.microsoft.com/office/drawing/2014/main" id="{7897044C-A262-41D5-A137-FFAE2235A11F}"/>
              </a:ext>
            </a:extLst>
          </p:cNvPr>
          <p:cNvGrpSpPr/>
          <p:nvPr/>
        </p:nvGrpSpPr>
        <p:grpSpPr>
          <a:xfrm>
            <a:off x="3048000" y="1752600"/>
            <a:ext cx="7924800" cy="2677656"/>
            <a:chOff x="3505200" y="1981200"/>
            <a:chExt cx="8682942" cy="2677656"/>
          </a:xfrm>
        </p:grpSpPr>
        <p:sp>
          <p:nvSpPr>
            <p:cNvPr id="692" name="Google Shape;692;p63"/>
            <p:cNvSpPr/>
            <p:nvPr/>
          </p:nvSpPr>
          <p:spPr>
            <a:xfrm>
              <a:off x="3505200" y="1981200"/>
              <a:ext cx="8682942" cy="2677656"/>
            </a:xfrm>
            <a:prstGeom prst="wedgeRoundRectCallout">
              <a:avLst>
                <a:gd name="adj1" fmla="val -56535"/>
                <a:gd name="adj2" fmla="val 36940"/>
                <a:gd name="adj3" fmla="val 16667"/>
              </a:avLst>
            </a:prstGeom>
            <a:solidFill>
              <a:srgbClr val="FECAC6"/>
            </a:solidFill>
            <a:ln w="57150" cap="flat" cmpd="sng">
              <a:solidFill>
                <a:srgbClr val="F5434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50000"/>
                </a:lnSpc>
                <a:spcBef>
                  <a:spcPts val="0"/>
                </a:spcBef>
                <a:spcAft>
                  <a:spcPts val="0"/>
                </a:spcAft>
                <a:buNone/>
              </a:pPr>
              <a:endParaRPr sz="2600">
                <a:latin typeface="UTM Avo" panose="02040603050506020204" pitchFamily="18" charset="0"/>
              </a:endParaRPr>
            </a:p>
          </p:txBody>
        </p:sp>
        <p:sp>
          <p:nvSpPr>
            <p:cNvPr id="2" name="TextBox 1">
              <a:extLst>
                <a:ext uri="{FF2B5EF4-FFF2-40B4-BE49-F238E27FC236}">
                  <a16:creationId xmlns:a16="http://schemas.microsoft.com/office/drawing/2014/main" id="{FF143824-6249-41D2-B227-1922CC489ED3}"/>
                </a:ext>
              </a:extLst>
            </p:cNvPr>
            <p:cNvSpPr txBox="1"/>
            <p:nvPr/>
          </p:nvSpPr>
          <p:spPr>
            <a:xfrm>
              <a:off x="4036671" y="1981200"/>
              <a:ext cx="7620000" cy="2677656"/>
            </a:xfrm>
            <a:prstGeom prst="rect">
              <a:avLst/>
            </a:prstGeom>
            <a:noFill/>
          </p:spPr>
          <p:txBody>
            <a:bodyPr wrap="square" rtlCol="0">
              <a:spAutoFit/>
            </a:bodyPr>
            <a:lstStyle/>
            <a:p>
              <a:pPr marL="0" marR="0" lvl="0" indent="0" algn="ctr" rtl="0">
                <a:lnSpc>
                  <a:spcPct val="150000"/>
                </a:lnSpc>
                <a:spcBef>
                  <a:spcPts val="0"/>
                </a:spcBef>
                <a:spcAft>
                  <a:spcPts val="0"/>
                </a:spcAft>
                <a:buNone/>
              </a:pPr>
              <a:r>
                <a:rPr lang="vi-VN" sz="2400" b="1" i="0" u="none" strike="noStrike" cap="none">
                  <a:solidFill>
                    <a:schemeClr val="dk1"/>
                  </a:solidFill>
                  <a:latin typeface="UTM Avo" panose="02040603050506020204" pitchFamily="18" charset="0"/>
                  <a:sym typeface="Arial"/>
                </a:rPr>
                <a:t>KẾT LUẬN</a:t>
              </a:r>
              <a:endParaRPr lang="vi-VN" sz="2400">
                <a:latin typeface="UTM Avo" panose="02040603050506020204" pitchFamily="18" charset="0"/>
              </a:endParaRPr>
            </a:p>
            <a:p>
              <a:pPr marL="0" marR="0" lvl="0" indent="0" algn="just" rtl="0">
                <a:lnSpc>
                  <a:spcPct val="150000"/>
                </a:lnSpc>
                <a:spcBef>
                  <a:spcPts val="0"/>
                </a:spcBef>
                <a:spcAft>
                  <a:spcPts val="0"/>
                </a:spcAft>
                <a:buNone/>
              </a:pPr>
              <a:r>
                <a:rPr lang="vi-VN" sz="2400" b="0" i="0" u="none" strike="noStrike" cap="none">
                  <a:solidFill>
                    <a:schemeClr val="dk1"/>
                  </a:solidFill>
                  <a:latin typeface="UTM Avo" panose="02040603050506020204" pitchFamily="18" charset="0"/>
                  <a:sym typeface="Arial"/>
                </a:rPr>
                <a:t>Hoa thường có cuống hoa, đài hoa, cánh hoá, nhị hoa và nhuỵ hoa. Các loại hoa có màu sắc, mùi hương,... khác nhau.</a:t>
              </a:r>
              <a:endParaRPr lang="vi-VN" sz="2400">
                <a:latin typeface="UTM Avo" panose="02040603050506020204" pitchFamily="18" charset="0"/>
              </a:endParaRPr>
            </a:p>
            <a:p>
              <a:endParaRPr lang="en-US" sz="2400">
                <a:latin typeface="UTM Avo" panose="02040603050506020204" pitchFamily="18" charset="0"/>
              </a:endParaRPr>
            </a:p>
          </p:txBody>
        </p:sp>
      </p:grpSp>
    </p:spTree>
  </p:cSld>
  <p:clrMapOvr>
    <a:masterClrMapping/>
  </p:clrMapOvr>
  <p:transition>
    <p:fade/>
  </p:transition>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lum/>
          </a:blip>
          <a:srcRect/>
          <a:stretch>
            <a:fillRect t="-10000"/>
          </a:stretch>
        </a:blipFill>
        <a:effectLst/>
      </p:bgPr>
    </p:bg>
    <p:spTree>
      <p:nvGrpSpPr>
        <p:cNvPr id="1" name="Shape 698"/>
        <p:cNvGrpSpPr/>
        <p:nvPr/>
      </p:nvGrpSpPr>
      <p:grpSpPr>
        <a:xfrm>
          <a:off x="0" y="0"/>
          <a:ext cx="0" cy="0"/>
          <a:chOff x="0" y="0"/>
          <a:chExt cx="0" cy="0"/>
        </a:xfrm>
      </p:grpSpPr>
      <p:sp>
        <p:nvSpPr>
          <p:cNvPr id="699" name="Google Shape;699;p64"/>
          <p:cNvSpPr txBox="1"/>
          <p:nvPr/>
        </p:nvSpPr>
        <p:spPr>
          <a:xfrm>
            <a:off x="838200" y="1579790"/>
            <a:ext cx="14061440" cy="49240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600" i="0" u="none" strike="noStrike" cap="none">
                <a:solidFill>
                  <a:srgbClr val="C00000"/>
                </a:solidFill>
                <a:latin typeface="UTM Avo" panose="02040603050506020204" pitchFamily="18" charset="0"/>
                <a:sym typeface="Arial"/>
              </a:rPr>
              <a:t>HĐ 8. Đặc điểm của quả  </a:t>
            </a:r>
            <a:endParaRPr sz="2600">
              <a:latin typeface="UTM Avo" panose="02040603050506020204" pitchFamily="18" charset="0"/>
            </a:endParaRPr>
          </a:p>
        </p:txBody>
      </p:sp>
      <p:pic>
        <p:nvPicPr>
          <p:cNvPr id="700" name="Google Shape;700;p64"/>
          <p:cNvPicPr preferRelativeResize="0"/>
          <p:nvPr/>
        </p:nvPicPr>
        <p:blipFill rotWithShape="1">
          <a:blip r:embed="rId4">
            <a:alphaModFix/>
          </a:blip>
          <a:srcRect l="59091" t="5612" r="10984" b="55748"/>
          <a:stretch/>
        </p:blipFill>
        <p:spPr>
          <a:xfrm>
            <a:off x="5186680" y="2287676"/>
            <a:ext cx="7005320" cy="4570324"/>
          </a:xfrm>
          <a:prstGeom prst="rect">
            <a:avLst/>
          </a:prstGeom>
          <a:noFill/>
          <a:ln>
            <a:noFill/>
          </a:ln>
        </p:spPr>
      </p:pic>
      <p:sp>
        <p:nvSpPr>
          <p:cNvPr id="701" name="Google Shape;701;p64"/>
          <p:cNvSpPr txBox="1"/>
          <p:nvPr/>
        </p:nvSpPr>
        <p:spPr>
          <a:xfrm>
            <a:off x="152400" y="2073868"/>
            <a:ext cx="5034280" cy="1754286"/>
          </a:xfrm>
          <a:prstGeom prst="rect">
            <a:avLst/>
          </a:prstGeom>
          <a:noFill/>
          <a:ln>
            <a:noFill/>
          </a:ln>
        </p:spPr>
        <p:txBody>
          <a:bodyPr spcFirstLastPara="1" wrap="square" lIns="91425" tIns="45700" rIns="91425" bIns="45700" anchor="t" anchorCtr="0">
            <a:spAutoFit/>
          </a:bodyPr>
          <a:lstStyle/>
          <a:p>
            <a:pPr marL="571500" marR="0" lvl="0" indent="-571500" algn="l" rtl="0">
              <a:lnSpc>
                <a:spcPct val="150000"/>
              </a:lnSpc>
              <a:spcBef>
                <a:spcPts val="0"/>
              </a:spcBef>
              <a:spcAft>
                <a:spcPts val="0"/>
              </a:spcAft>
              <a:buClr>
                <a:srgbClr val="000000"/>
              </a:buClr>
              <a:buSzPts val="2800"/>
              <a:buFont typeface="Noto Sans Symbols"/>
              <a:buChar char="⮚"/>
            </a:pPr>
            <a:r>
              <a:rPr lang="en-US" sz="2400" i="1" u="none" strike="noStrike" cap="none">
                <a:solidFill>
                  <a:srgbClr val="000000"/>
                </a:solidFill>
                <a:latin typeface="UTM Avo" panose="02040603050506020204" pitchFamily="18" charset="0"/>
                <a:sym typeface="Arial"/>
              </a:rPr>
              <a:t>Em hãy quan sát tranh và chỉ ra các bộ phận của quả trong hình bên: </a:t>
            </a:r>
            <a:endParaRPr sz="2400">
              <a:latin typeface="UTM Avo" panose="02040603050506020204" pitchFamily="18" charset="0"/>
            </a:endParaRPr>
          </a:p>
        </p:txBody>
      </p:sp>
      <p:pic>
        <p:nvPicPr>
          <p:cNvPr id="702" name="Google Shape;702;p64" descr="Question Cat"/>
          <p:cNvPicPr preferRelativeResize="0"/>
          <p:nvPr/>
        </p:nvPicPr>
        <p:blipFill rotWithShape="1">
          <a:blip r:embed="rId5">
            <a:alphaModFix/>
          </a:blip>
          <a:srcRect/>
          <a:stretch/>
        </p:blipFill>
        <p:spPr>
          <a:xfrm>
            <a:off x="-46673" y="4238625"/>
            <a:ext cx="2619375" cy="2619375"/>
          </a:xfrm>
          <a:prstGeom prst="rect">
            <a:avLst/>
          </a:prstGeom>
          <a:noFill/>
          <a:ln>
            <a:noFill/>
          </a:ln>
        </p:spPr>
      </p:pic>
    </p:spTree>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lum/>
          </a:blip>
          <a:srcRect/>
          <a:stretch>
            <a:fillRect t="-10000"/>
          </a:stretch>
        </a:blipFill>
        <a:effectLst/>
      </p:bgPr>
    </p:bg>
    <p:spTree>
      <p:nvGrpSpPr>
        <p:cNvPr id="1" name="Shape 106"/>
        <p:cNvGrpSpPr/>
        <p:nvPr/>
      </p:nvGrpSpPr>
      <p:grpSpPr>
        <a:xfrm>
          <a:off x="0" y="0"/>
          <a:ext cx="0" cy="0"/>
          <a:chOff x="0" y="0"/>
          <a:chExt cx="0" cy="0"/>
        </a:xfrm>
      </p:grpSpPr>
      <p:grpSp>
        <p:nvGrpSpPr>
          <p:cNvPr id="2" name="Group 1">
            <a:extLst>
              <a:ext uri="{FF2B5EF4-FFF2-40B4-BE49-F238E27FC236}">
                <a16:creationId xmlns:a16="http://schemas.microsoft.com/office/drawing/2014/main" id="{7BC4AAC7-F7B6-5460-497F-C9E884A92663}"/>
              </a:ext>
            </a:extLst>
          </p:cNvPr>
          <p:cNvGrpSpPr/>
          <p:nvPr/>
        </p:nvGrpSpPr>
        <p:grpSpPr>
          <a:xfrm>
            <a:off x="4876800" y="2895600"/>
            <a:ext cx="2736543" cy="1558939"/>
            <a:chOff x="309542" y="967667"/>
            <a:chExt cx="2878585" cy="1558939"/>
          </a:xfrm>
        </p:grpSpPr>
        <p:pic>
          <p:nvPicPr>
            <p:cNvPr id="3" name="Picture 2">
              <a:hlinkClick r:id="rId4"/>
              <a:extLst>
                <a:ext uri="{FF2B5EF4-FFF2-40B4-BE49-F238E27FC236}">
                  <a16:creationId xmlns:a16="http://schemas.microsoft.com/office/drawing/2014/main" id="{28320FC4-E8B8-3DCA-3DE6-EB73A3ACCA79}"/>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10000" r="90000"/>
                      </a14:imgEffect>
                    </a14:imgLayer>
                  </a14:imgProps>
                </a:ext>
              </a:extLst>
            </a:blip>
            <a:srcRect l="7499" t="15368" r="7236" b="7264"/>
            <a:stretch/>
          </p:blipFill>
          <p:spPr>
            <a:xfrm>
              <a:off x="905522" y="1221589"/>
              <a:ext cx="1438182" cy="1305017"/>
            </a:xfrm>
            <a:prstGeom prst="rect">
              <a:avLst/>
            </a:prstGeom>
          </p:spPr>
        </p:pic>
        <p:sp>
          <p:nvSpPr>
            <p:cNvPr id="4" name="TextBox 3">
              <a:extLst>
                <a:ext uri="{FF2B5EF4-FFF2-40B4-BE49-F238E27FC236}">
                  <a16:creationId xmlns:a16="http://schemas.microsoft.com/office/drawing/2014/main" id="{FC193B8F-389C-BCB5-3A2A-41C10B37C3C9}"/>
                </a:ext>
              </a:extLst>
            </p:cNvPr>
            <p:cNvSpPr txBox="1"/>
            <p:nvPr/>
          </p:nvSpPr>
          <p:spPr>
            <a:xfrm>
              <a:off x="309542" y="967667"/>
              <a:ext cx="2878585" cy="369332"/>
            </a:xfrm>
            <a:prstGeom prst="rect">
              <a:avLst/>
            </a:prstGeom>
            <a:noFill/>
          </p:spPr>
          <p:txBody>
            <a:bodyPr wrap="square" rtlCol="0">
              <a:spAutoFit/>
            </a:bodyPr>
            <a:lstStyle/>
            <a:p>
              <a:r>
                <a:rPr lang="en-US" sz="1800" b="1">
                  <a:solidFill>
                    <a:schemeClr val="accent2"/>
                  </a:solidFill>
                  <a:latin typeface="UTM Avo" panose="02040603050506020204" pitchFamily="18" charset="0"/>
                </a:rPr>
                <a:t>Ấn để đến trang sách</a:t>
              </a:r>
            </a:p>
          </p:txBody>
        </p:sp>
      </p:grpSp>
    </p:spTree>
  </p:cSld>
  <p:clrMapOvr>
    <a:masterClrMapping/>
  </p:clrMapOvr>
  <p:transition>
    <p:fade/>
  </p:transition>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lum/>
          </a:blip>
          <a:srcRect/>
          <a:stretch>
            <a:fillRect t="-10000"/>
          </a:stretch>
        </a:blipFill>
        <a:effectLst/>
      </p:bgPr>
    </p:bg>
    <p:spTree>
      <p:nvGrpSpPr>
        <p:cNvPr id="1" name="Shape 706"/>
        <p:cNvGrpSpPr/>
        <p:nvPr/>
      </p:nvGrpSpPr>
      <p:grpSpPr>
        <a:xfrm>
          <a:off x="0" y="0"/>
          <a:ext cx="0" cy="0"/>
          <a:chOff x="0" y="0"/>
          <a:chExt cx="0" cy="0"/>
        </a:xfrm>
      </p:grpSpPr>
      <p:pic>
        <p:nvPicPr>
          <p:cNvPr id="707" name="Google Shape;707;p65"/>
          <p:cNvPicPr preferRelativeResize="0"/>
          <p:nvPr/>
        </p:nvPicPr>
        <p:blipFill rotWithShape="1">
          <a:blip r:embed="rId4">
            <a:alphaModFix/>
          </a:blip>
          <a:srcRect r="4956"/>
          <a:stretch/>
        </p:blipFill>
        <p:spPr>
          <a:xfrm>
            <a:off x="6265310" y="609601"/>
            <a:ext cx="5896296" cy="6248400"/>
          </a:xfrm>
          <a:prstGeom prst="rect">
            <a:avLst/>
          </a:prstGeom>
          <a:noFill/>
          <a:ln>
            <a:noFill/>
          </a:ln>
        </p:spPr>
      </p:pic>
      <p:sp>
        <p:nvSpPr>
          <p:cNvPr id="708" name="Google Shape;708;p65"/>
          <p:cNvSpPr txBox="1"/>
          <p:nvPr/>
        </p:nvSpPr>
        <p:spPr>
          <a:xfrm>
            <a:off x="853517" y="1533605"/>
            <a:ext cx="5334000" cy="49240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600" i="0" u="none" strike="noStrike" cap="none">
                <a:solidFill>
                  <a:srgbClr val="C00000"/>
                </a:solidFill>
                <a:latin typeface="UTM Avo" panose="02040603050506020204" pitchFamily="18" charset="0"/>
                <a:sym typeface="Arial"/>
              </a:rPr>
              <a:t>HĐ 8. Đặc điểm của quả  </a:t>
            </a:r>
            <a:endParaRPr sz="2600">
              <a:latin typeface="UTM Avo" panose="02040603050506020204" pitchFamily="18" charset="0"/>
            </a:endParaRPr>
          </a:p>
        </p:txBody>
      </p:sp>
      <p:sp>
        <p:nvSpPr>
          <p:cNvPr id="709" name="Google Shape;709;p65"/>
          <p:cNvSpPr txBox="1"/>
          <p:nvPr/>
        </p:nvSpPr>
        <p:spPr>
          <a:xfrm>
            <a:off x="1056409" y="2560560"/>
            <a:ext cx="1413168" cy="3293169"/>
          </a:xfrm>
          <a:prstGeom prst="rect">
            <a:avLst/>
          </a:prstGeom>
          <a:noFill/>
          <a:ln>
            <a:noFill/>
          </a:ln>
        </p:spPr>
        <p:txBody>
          <a:bodyPr spcFirstLastPara="1" wrap="square" lIns="91425" tIns="45700" rIns="91425" bIns="45700" anchor="t" anchorCtr="0">
            <a:spAutoFit/>
          </a:bodyPr>
          <a:lstStyle/>
          <a:p>
            <a:pPr marR="0" lvl="0" algn="l" rtl="0">
              <a:lnSpc>
                <a:spcPct val="100000"/>
              </a:lnSpc>
              <a:spcBef>
                <a:spcPts val="0"/>
              </a:spcBef>
              <a:spcAft>
                <a:spcPts val="0"/>
              </a:spcAft>
              <a:buClr>
                <a:srgbClr val="000000"/>
              </a:buClr>
              <a:buSzPts val="3200"/>
            </a:pPr>
            <a:r>
              <a:rPr lang="en-US" sz="2600" i="1" u="none" strike="noStrike" cap="none">
                <a:solidFill>
                  <a:srgbClr val="000000"/>
                </a:solidFill>
                <a:latin typeface="UTM Avo" panose="02040603050506020204" pitchFamily="18" charset="0"/>
                <a:sym typeface="Arial"/>
              </a:rPr>
              <a:t>Bộ phận chính của quả bao gồm:</a:t>
            </a:r>
            <a:endParaRPr sz="2600">
              <a:latin typeface="UTM Avo" panose="02040603050506020204" pitchFamily="18" charset="0"/>
            </a:endParaRPr>
          </a:p>
          <a:p>
            <a:pPr marL="0" marR="0" lvl="0" indent="0" algn="l" rtl="0">
              <a:lnSpc>
                <a:spcPct val="100000"/>
              </a:lnSpc>
              <a:spcBef>
                <a:spcPts val="0"/>
              </a:spcBef>
              <a:spcAft>
                <a:spcPts val="0"/>
              </a:spcAft>
              <a:buNone/>
            </a:pPr>
            <a:r>
              <a:rPr lang="en-US" sz="2600" i="0" u="none" strike="noStrike" cap="none">
                <a:solidFill>
                  <a:srgbClr val="000000"/>
                </a:solidFill>
                <a:latin typeface="UTM Avo" panose="02040603050506020204" pitchFamily="18" charset="0"/>
                <a:sym typeface="Arial"/>
              </a:rPr>
              <a:t> </a:t>
            </a:r>
            <a:endParaRPr sz="2600">
              <a:latin typeface="UTM Avo" panose="02040603050506020204" pitchFamily="18" charset="0"/>
            </a:endParaRPr>
          </a:p>
        </p:txBody>
      </p:sp>
      <p:grpSp>
        <p:nvGrpSpPr>
          <p:cNvPr id="2" name="Group 1">
            <a:extLst>
              <a:ext uri="{FF2B5EF4-FFF2-40B4-BE49-F238E27FC236}">
                <a16:creationId xmlns:a16="http://schemas.microsoft.com/office/drawing/2014/main" id="{C3C992D1-7F85-4649-A7AB-B3CB78D007AE}"/>
              </a:ext>
            </a:extLst>
          </p:cNvPr>
          <p:cNvGrpSpPr/>
          <p:nvPr/>
        </p:nvGrpSpPr>
        <p:grpSpPr>
          <a:xfrm>
            <a:off x="3531931" y="2314530"/>
            <a:ext cx="2584074" cy="3626408"/>
            <a:chOff x="3866304" y="2523663"/>
            <a:chExt cx="2584074" cy="3626408"/>
          </a:xfrm>
        </p:grpSpPr>
        <p:sp>
          <p:nvSpPr>
            <p:cNvPr id="711" name="Google Shape;711;p65"/>
            <p:cNvSpPr/>
            <p:nvPr/>
          </p:nvSpPr>
          <p:spPr>
            <a:xfrm>
              <a:off x="4023098" y="2716855"/>
              <a:ext cx="2362200" cy="830873"/>
            </a:xfrm>
            <a:prstGeom prst="roundRect">
              <a:avLst>
                <a:gd name="adj" fmla="val 50000"/>
              </a:avLst>
            </a:prstGeom>
            <a:solidFill>
              <a:srgbClr val="FFCC6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2600" i="0" u="none" strike="noStrike" cap="none">
                  <a:solidFill>
                    <a:schemeClr val="dk1"/>
                  </a:solidFill>
                  <a:latin typeface="UTM Avo" panose="02040603050506020204" pitchFamily="18" charset="0"/>
                  <a:sym typeface="Arial"/>
                </a:rPr>
                <a:t>Vỏ </a:t>
              </a:r>
              <a:endParaRPr sz="2600">
                <a:latin typeface="UTM Avo" panose="02040603050506020204" pitchFamily="18" charset="0"/>
              </a:endParaRPr>
            </a:p>
          </p:txBody>
        </p:sp>
        <p:pic>
          <p:nvPicPr>
            <p:cNvPr id="712" name="Google Shape;712;p65" descr="Rose "/>
            <p:cNvPicPr preferRelativeResize="0"/>
            <p:nvPr/>
          </p:nvPicPr>
          <p:blipFill rotWithShape="1">
            <a:blip r:embed="rId5">
              <a:alphaModFix/>
            </a:blip>
            <a:srcRect/>
            <a:stretch/>
          </p:blipFill>
          <p:spPr>
            <a:xfrm>
              <a:off x="3866304" y="2523663"/>
              <a:ext cx="496698" cy="498417"/>
            </a:xfrm>
            <a:prstGeom prst="rect">
              <a:avLst/>
            </a:prstGeom>
            <a:noFill/>
            <a:ln>
              <a:noFill/>
            </a:ln>
          </p:spPr>
        </p:pic>
        <p:sp>
          <p:nvSpPr>
            <p:cNvPr id="714" name="Google Shape;714;p65"/>
            <p:cNvSpPr/>
            <p:nvPr/>
          </p:nvSpPr>
          <p:spPr>
            <a:xfrm>
              <a:off x="4022408" y="4021149"/>
              <a:ext cx="2362200" cy="830873"/>
            </a:xfrm>
            <a:prstGeom prst="roundRect">
              <a:avLst>
                <a:gd name="adj" fmla="val 50000"/>
              </a:avLst>
            </a:prstGeom>
            <a:solidFill>
              <a:srgbClr val="E1EFD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2600" i="0" u="none" strike="noStrike" cap="none">
                  <a:solidFill>
                    <a:schemeClr val="dk1"/>
                  </a:solidFill>
                  <a:latin typeface="UTM Avo" panose="02040603050506020204" pitchFamily="18" charset="0"/>
                  <a:sym typeface="Arial"/>
                </a:rPr>
                <a:t>Thịt quả </a:t>
              </a:r>
              <a:endParaRPr sz="2600">
                <a:latin typeface="UTM Avo" panose="02040603050506020204" pitchFamily="18" charset="0"/>
              </a:endParaRPr>
            </a:p>
          </p:txBody>
        </p:sp>
        <p:pic>
          <p:nvPicPr>
            <p:cNvPr id="715" name="Google Shape;715;p65" descr="Rose "/>
            <p:cNvPicPr preferRelativeResize="0"/>
            <p:nvPr/>
          </p:nvPicPr>
          <p:blipFill rotWithShape="1">
            <a:blip r:embed="rId5">
              <a:alphaModFix/>
            </a:blip>
            <a:srcRect/>
            <a:stretch/>
          </p:blipFill>
          <p:spPr>
            <a:xfrm>
              <a:off x="3903628" y="3787355"/>
              <a:ext cx="496698" cy="498417"/>
            </a:xfrm>
            <a:prstGeom prst="rect">
              <a:avLst/>
            </a:prstGeom>
            <a:noFill/>
            <a:ln>
              <a:noFill/>
            </a:ln>
          </p:spPr>
        </p:pic>
        <p:sp>
          <p:nvSpPr>
            <p:cNvPr id="717" name="Google Shape;717;p65"/>
            <p:cNvSpPr/>
            <p:nvPr/>
          </p:nvSpPr>
          <p:spPr>
            <a:xfrm>
              <a:off x="4088178" y="5319198"/>
              <a:ext cx="2362200" cy="830873"/>
            </a:xfrm>
            <a:prstGeom prst="roundRect">
              <a:avLst>
                <a:gd name="adj" fmla="val 50000"/>
              </a:avLst>
            </a:prstGeom>
            <a:solidFill>
              <a:srgbClr val="FFF2C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2600" i="0" u="none" strike="noStrike" cap="none">
                  <a:solidFill>
                    <a:schemeClr val="dk1"/>
                  </a:solidFill>
                  <a:latin typeface="UTM Avo" panose="02040603050506020204" pitchFamily="18" charset="0"/>
                  <a:sym typeface="Arial"/>
                </a:rPr>
                <a:t>Hạt</a:t>
              </a:r>
              <a:endParaRPr sz="2600">
                <a:latin typeface="UTM Avo" panose="02040603050506020204" pitchFamily="18" charset="0"/>
              </a:endParaRPr>
            </a:p>
          </p:txBody>
        </p:sp>
        <p:pic>
          <p:nvPicPr>
            <p:cNvPr id="718" name="Google Shape;718;p65" descr="Rose "/>
            <p:cNvPicPr preferRelativeResize="0"/>
            <p:nvPr/>
          </p:nvPicPr>
          <p:blipFill rotWithShape="1">
            <a:blip r:embed="rId5">
              <a:alphaModFix/>
            </a:blip>
            <a:srcRect/>
            <a:stretch/>
          </p:blipFill>
          <p:spPr>
            <a:xfrm>
              <a:off x="3903628" y="5091649"/>
              <a:ext cx="496698" cy="498417"/>
            </a:xfrm>
            <a:prstGeom prst="rect">
              <a:avLst/>
            </a:prstGeom>
            <a:noFill/>
            <a:ln>
              <a:noFill/>
            </a:ln>
          </p:spPr>
        </p:pic>
      </p:grpSp>
      <p:sp>
        <p:nvSpPr>
          <p:cNvPr id="719" name="Google Shape;719;p65"/>
          <p:cNvSpPr/>
          <p:nvPr/>
        </p:nvSpPr>
        <p:spPr>
          <a:xfrm>
            <a:off x="2331896" y="3774940"/>
            <a:ext cx="1122242" cy="705588"/>
          </a:xfrm>
          <a:prstGeom prst="rightArrow">
            <a:avLst>
              <a:gd name="adj1" fmla="val 50000"/>
              <a:gd name="adj2" fmla="val 50000"/>
            </a:avLst>
          </a:prstGeom>
          <a:solidFill>
            <a:srgbClr val="F4B08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2600" i="0" u="none" strike="noStrike" cap="none">
              <a:solidFill>
                <a:schemeClr val="lt1"/>
              </a:solidFill>
              <a:latin typeface="UTM Avo" panose="02040603050506020204" pitchFamily="18" charset="0"/>
              <a:sym typeface="Arial"/>
            </a:endParaRPr>
          </a:p>
        </p:txBody>
      </p:sp>
    </p:spTree>
  </p:cSld>
  <p:clrMapOvr>
    <a:masterClrMapping/>
  </p:clrMapOvr>
  <p:transition>
    <p:fade/>
  </p:transition>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lum/>
          </a:blip>
          <a:srcRect/>
          <a:stretch>
            <a:fillRect t="-10000"/>
          </a:stretch>
        </a:blipFill>
        <a:effectLst/>
      </p:bgPr>
    </p:bg>
    <p:spTree>
      <p:nvGrpSpPr>
        <p:cNvPr id="1" name="Shape 723"/>
        <p:cNvGrpSpPr/>
        <p:nvPr/>
      </p:nvGrpSpPr>
      <p:grpSpPr>
        <a:xfrm>
          <a:off x="0" y="0"/>
          <a:ext cx="0" cy="0"/>
          <a:chOff x="0" y="0"/>
          <a:chExt cx="0" cy="0"/>
        </a:xfrm>
      </p:grpSpPr>
      <p:sp>
        <p:nvSpPr>
          <p:cNvPr id="724" name="Google Shape;724;p66"/>
          <p:cNvSpPr txBox="1"/>
          <p:nvPr/>
        </p:nvSpPr>
        <p:spPr>
          <a:xfrm>
            <a:off x="762000" y="1488600"/>
            <a:ext cx="14061440" cy="49240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600" i="0" u="none" strike="noStrike" cap="none">
                <a:solidFill>
                  <a:srgbClr val="C00000"/>
                </a:solidFill>
                <a:latin typeface="UTM Avo" panose="02040603050506020204" pitchFamily="18" charset="0"/>
                <a:sym typeface="Arial"/>
              </a:rPr>
              <a:t>HĐ 8. Đặc điểm của quả  </a:t>
            </a:r>
            <a:endParaRPr sz="2600">
              <a:latin typeface="UTM Avo" panose="02040603050506020204" pitchFamily="18" charset="0"/>
            </a:endParaRPr>
          </a:p>
        </p:txBody>
      </p:sp>
      <p:pic>
        <p:nvPicPr>
          <p:cNvPr id="725" name="Google Shape;725;p66"/>
          <p:cNvPicPr preferRelativeResize="0"/>
          <p:nvPr/>
        </p:nvPicPr>
        <p:blipFill rotWithShape="1">
          <a:blip r:embed="rId4">
            <a:alphaModFix/>
          </a:blip>
          <a:srcRect l="21902" t="58888" r="15977" b="3693"/>
          <a:stretch/>
        </p:blipFill>
        <p:spPr>
          <a:xfrm>
            <a:off x="1371600" y="2873261"/>
            <a:ext cx="10820400" cy="3984740"/>
          </a:xfrm>
          <a:prstGeom prst="rect">
            <a:avLst/>
          </a:prstGeom>
          <a:noFill/>
          <a:ln>
            <a:noFill/>
          </a:ln>
        </p:spPr>
      </p:pic>
      <p:sp>
        <p:nvSpPr>
          <p:cNvPr id="726" name="Google Shape;726;p66"/>
          <p:cNvSpPr txBox="1"/>
          <p:nvPr/>
        </p:nvSpPr>
        <p:spPr>
          <a:xfrm>
            <a:off x="20256" y="2072860"/>
            <a:ext cx="12192000" cy="646290"/>
          </a:xfrm>
          <a:prstGeom prst="rect">
            <a:avLst/>
          </a:prstGeom>
          <a:noFill/>
          <a:ln>
            <a:noFill/>
          </a:ln>
        </p:spPr>
        <p:txBody>
          <a:bodyPr spcFirstLastPara="1" wrap="square" lIns="91425" tIns="45700" rIns="91425" bIns="45700" anchor="t" anchorCtr="0">
            <a:spAutoFit/>
          </a:bodyPr>
          <a:lstStyle/>
          <a:p>
            <a:pPr marL="571500" marR="0" lvl="0" indent="-571500" algn="l" rtl="0">
              <a:lnSpc>
                <a:spcPct val="150000"/>
              </a:lnSpc>
              <a:spcBef>
                <a:spcPts val="0"/>
              </a:spcBef>
              <a:spcAft>
                <a:spcPts val="0"/>
              </a:spcAft>
              <a:buClr>
                <a:srgbClr val="000000"/>
              </a:buClr>
              <a:buSzPts val="2800"/>
              <a:buFont typeface="Noto Sans Symbols"/>
              <a:buChar char="⮚"/>
            </a:pPr>
            <a:r>
              <a:rPr lang="en-US" sz="2400" i="1" u="none" strike="noStrike" cap="none">
                <a:solidFill>
                  <a:srgbClr val="000000"/>
                </a:solidFill>
                <a:latin typeface="UTM Avo" panose="02040603050506020204" pitchFamily="18" charset="0"/>
                <a:sym typeface="Arial"/>
              </a:rPr>
              <a:t>So sánh hình dạng, kích thước, màu sắc của quả trong các hình dưới đây.</a:t>
            </a:r>
            <a:endParaRPr sz="2400">
              <a:latin typeface="UTM Avo" panose="02040603050506020204" pitchFamily="18" charset="0"/>
            </a:endParaRPr>
          </a:p>
        </p:txBody>
      </p:sp>
      <p:pic>
        <p:nvPicPr>
          <p:cNvPr id="727" name="Google Shape;727;p66"/>
          <p:cNvPicPr preferRelativeResize="0"/>
          <p:nvPr/>
        </p:nvPicPr>
        <p:blipFill rotWithShape="1">
          <a:blip r:embed="rId5">
            <a:alphaModFix/>
          </a:blip>
          <a:srcRect/>
          <a:stretch/>
        </p:blipFill>
        <p:spPr>
          <a:xfrm>
            <a:off x="-1181100" y="3518800"/>
            <a:ext cx="3886200" cy="3701199"/>
          </a:xfrm>
          <a:prstGeom prst="rect">
            <a:avLst/>
          </a:prstGeom>
          <a:noFill/>
          <a:ln>
            <a:noFill/>
          </a:ln>
        </p:spPr>
      </p:pic>
    </p:spTree>
  </p:cSld>
  <p:clrMapOvr>
    <a:masterClrMapping/>
  </p:clrMapOvr>
  <p:transition>
    <p:fade/>
  </p:transition>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lum/>
          </a:blip>
          <a:srcRect/>
          <a:stretch>
            <a:fillRect t="-10000"/>
          </a:stretch>
        </a:blipFill>
        <a:effectLst/>
      </p:bgPr>
    </p:bg>
    <p:spTree>
      <p:nvGrpSpPr>
        <p:cNvPr id="1" name="Shape 731"/>
        <p:cNvGrpSpPr/>
        <p:nvPr/>
      </p:nvGrpSpPr>
      <p:grpSpPr>
        <a:xfrm>
          <a:off x="0" y="0"/>
          <a:ext cx="0" cy="0"/>
          <a:chOff x="0" y="0"/>
          <a:chExt cx="0" cy="0"/>
        </a:xfrm>
      </p:grpSpPr>
      <p:sp>
        <p:nvSpPr>
          <p:cNvPr id="732" name="Google Shape;732;p67"/>
          <p:cNvSpPr/>
          <p:nvPr/>
        </p:nvSpPr>
        <p:spPr>
          <a:xfrm>
            <a:off x="7010400" y="3429000"/>
            <a:ext cx="5181600" cy="3429000"/>
          </a:xfrm>
          <a:prstGeom prst="rect">
            <a:avLst/>
          </a:prstGeom>
          <a:solidFill>
            <a:srgbClr val="FFFAF7"/>
          </a:solidFill>
          <a:ln w="25400" cap="flat" cmpd="sng">
            <a:solidFill>
              <a:srgbClr val="FFFAF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UTM Avo" panose="02040603050506020204" pitchFamily="18" charset="0"/>
              <a:sym typeface="Arial"/>
            </a:endParaRPr>
          </a:p>
        </p:txBody>
      </p:sp>
      <p:graphicFrame>
        <p:nvGraphicFramePr>
          <p:cNvPr id="733" name="Google Shape;733;p67"/>
          <p:cNvGraphicFramePr/>
          <p:nvPr>
            <p:extLst>
              <p:ext uri="{D42A27DB-BD31-4B8C-83A1-F6EECF244321}">
                <p14:modId xmlns:p14="http://schemas.microsoft.com/office/powerpoint/2010/main" val="3179962878"/>
              </p:ext>
            </p:extLst>
          </p:nvPr>
        </p:nvGraphicFramePr>
        <p:xfrm>
          <a:off x="0" y="1524001"/>
          <a:ext cx="12192000" cy="5334000"/>
        </p:xfrm>
        <a:graphic>
          <a:graphicData uri="http://schemas.openxmlformats.org/drawingml/2006/table">
            <a:tbl>
              <a:tblPr firstRow="1" firstCol="1" bandRow="1">
                <a:noFill/>
                <a:tableStyleId>{638ACE62-E22B-48E2-AD16-3F7A52528666}</a:tableStyleId>
              </a:tblPr>
              <a:tblGrid>
                <a:gridCol w="893050">
                  <a:extLst>
                    <a:ext uri="{9D8B030D-6E8A-4147-A177-3AD203B41FA5}">
                      <a16:colId xmlns:a16="http://schemas.microsoft.com/office/drawing/2014/main" val="20000"/>
                    </a:ext>
                  </a:extLst>
                </a:gridCol>
                <a:gridCol w="1773950">
                  <a:extLst>
                    <a:ext uri="{9D8B030D-6E8A-4147-A177-3AD203B41FA5}">
                      <a16:colId xmlns:a16="http://schemas.microsoft.com/office/drawing/2014/main" val="20001"/>
                    </a:ext>
                  </a:extLst>
                </a:gridCol>
                <a:gridCol w="2186500">
                  <a:extLst>
                    <a:ext uri="{9D8B030D-6E8A-4147-A177-3AD203B41FA5}">
                      <a16:colId xmlns:a16="http://schemas.microsoft.com/office/drawing/2014/main" val="20002"/>
                    </a:ext>
                  </a:extLst>
                </a:gridCol>
                <a:gridCol w="2096725">
                  <a:extLst>
                    <a:ext uri="{9D8B030D-6E8A-4147-A177-3AD203B41FA5}">
                      <a16:colId xmlns:a16="http://schemas.microsoft.com/office/drawing/2014/main" val="20003"/>
                    </a:ext>
                  </a:extLst>
                </a:gridCol>
                <a:gridCol w="5241775">
                  <a:extLst>
                    <a:ext uri="{9D8B030D-6E8A-4147-A177-3AD203B41FA5}">
                      <a16:colId xmlns:a16="http://schemas.microsoft.com/office/drawing/2014/main" val="20004"/>
                    </a:ext>
                  </a:extLst>
                </a:gridCol>
              </a:tblGrid>
              <a:tr h="719821">
                <a:tc>
                  <a:txBody>
                    <a:bodyPr/>
                    <a:lstStyle/>
                    <a:p>
                      <a:pPr marL="0" marR="63500" lvl="0" indent="0" algn="ctr" rtl="0">
                        <a:lnSpc>
                          <a:spcPct val="150000"/>
                        </a:lnSpc>
                        <a:spcBef>
                          <a:spcPts val="0"/>
                        </a:spcBef>
                        <a:spcAft>
                          <a:spcPts val="0"/>
                        </a:spcAft>
                        <a:buNone/>
                      </a:pPr>
                      <a:r>
                        <a:rPr lang="en-US" sz="2300" b="1" u="none" strike="noStrike" cap="none">
                          <a:latin typeface="UTM Avo" panose="02040603050506020204" pitchFamily="18" charset="0"/>
                          <a:ea typeface="Arial"/>
                          <a:cs typeface="Arial"/>
                          <a:sym typeface="Arial"/>
                        </a:rPr>
                        <a:t>Hình</a:t>
                      </a:r>
                      <a:endParaRPr sz="2300" u="none" strike="noStrike" cap="none">
                        <a:latin typeface="UTM Avo" panose="02040603050506020204" pitchFamily="18" charset="0"/>
                        <a:ea typeface="Arial"/>
                        <a:cs typeface="Arial"/>
                        <a:sym typeface="Arial"/>
                      </a:endParaRPr>
                    </a:p>
                  </a:txBody>
                  <a:tcPr marL="46175" marR="46175"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4B081"/>
                    </a:solidFill>
                  </a:tcPr>
                </a:tc>
                <a:tc>
                  <a:txBody>
                    <a:bodyPr/>
                    <a:lstStyle/>
                    <a:p>
                      <a:pPr marL="0" marR="63500" lvl="0" indent="0" algn="ctr" rtl="0">
                        <a:lnSpc>
                          <a:spcPct val="150000"/>
                        </a:lnSpc>
                        <a:spcBef>
                          <a:spcPts val="0"/>
                        </a:spcBef>
                        <a:spcAft>
                          <a:spcPts val="0"/>
                        </a:spcAft>
                        <a:buNone/>
                      </a:pPr>
                      <a:r>
                        <a:rPr lang="en-US" sz="2300" b="1" u="none" strike="noStrike" cap="none">
                          <a:latin typeface="UTM Avo" panose="02040603050506020204" pitchFamily="18" charset="0"/>
                          <a:ea typeface="Arial"/>
                          <a:cs typeface="Arial"/>
                          <a:sym typeface="Arial"/>
                        </a:rPr>
                        <a:t>Tên quả</a:t>
                      </a:r>
                      <a:endParaRPr sz="2300" u="none" strike="noStrike" cap="none">
                        <a:latin typeface="UTM Avo" panose="02040603050506020204" pitchFamily="18" charset="0"/>
                        <a:ea typeface="Arial"/>
                        <a:cs typeface="Arial"/>
                        <a:sym typeface="Arial"/>
                      </a:endParaRPr>
                    </a:p>
                  </a:txBody>
                  <a:tcPr marL="46175" marR="46175"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4B081"/>
                    </a:solidFill>
                  </a:tcPr>
                </a:tc>
                <a:tc>
                  <a:txBody>
                    <a:bodyPr/>
                    <a:lstStyle/>
                    <a:p>
                      <a:pPr marL="0" marR="63500" lvl="0" indent="0" algn="ctr" rtl="0">
                        <a:lnSpc>
                          <a:spcPct val="150000"/>
                        </a:lnSpc>
                        <a:spcBef>
                          <a:spcPts val="0"/>
                        </a:spcBef>
                        <a:spcAft>
                          <a:spcPts val="0"/>
                        </a:spcAft>
                        <a:buNone/>
                      </a:pPr>
                      <a:r>
                        <a:rPr lang="en-US" sz="2300" b="1" u="none" strike="noStrike" cap="none">
                          <a:latin typeface="UTM Avo" panose="02040603050506020204" pitchFamily="18" charset="0"/>
                          <a:ea typeface="Arial"/>
                          <a:cs typeface="Arial"/>
                          <a:sym typeface="Arial"/>
                        </a:rPr>
                        <a:t>Hình dạng</a:t>
                      </a:r>
                      <a:endParaRPr sz="2300" u="none" strike="noStrike" cap="none">
                        <a:latin typeface="UTM Avo" panose="02040603050506020204" pitchFamily="18" charset="0"/>
                        <a:ea typeface="Arial"/>
                        <a:cs typeface="Arial"/>
                        <a:sym typeface="Arial"/>
                      </a:endParaRPr>
                    </a:p>
                  </a:txBody>
                  <a:tcPr marL="46175" marR="46175"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4B081"/>
                    </a:solidFill>
                  </a:tcPr>
                </a:tc>
                <a:tc>
                  <a:txBody>
                    <a:bodyPr/>
                    <a:lstStyle/>
                    <a:p>
                      <a:pPr marL="0" marR="63500" lvl="0" indent="0" algn="ctr" rtl="0">
                        <a:lnSpc>
                          <a:spcPct val="150000"/>
                        </a:lnSpc>
                        <a:spcBef>
                          <a:spcPts val="0"/>
                        </a:spcBef>
                        <a:spcAft>
                          <a:spcPts val="0"/>
                        </a:spcAft>
                        <a:buNone/>
                      </a:pPr>
                      <a:r>
                        <a:rPr lang="en-US" sz="2300" b="1" u="none" strike="noStrike" cap="none">
                          <a:latin typeface="UTM Avo" panose="02040603050506020204" pitchFamily="18" charset="0"/>
                          <a:ea typeface="Arial"/>
                          <a:cs typeface="Arial"/>
                          <a:sym typeface="Arial"/>
                        </a:rPr>
                        <a:t>Kích thước</a:t>
                      </a:r>
                      <a:endParaRPr sz="2300" u="none" strike="noStrike" cap="none">
                        <a:latin typeface="UTM Avo" panose="02040603050506020204" pitchFamily="18" charset="0"/>
                        <a:ea typeface="Arial"/>
                        <a:cs typeface="Arial"/>
                        <a:sym typeface="Arial"/>
                      </a:endParaRPr>
                    </a:p>
                  </a:txBody>
                  <a:tcPr marL="46175" marR="46175"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4B081"/>
                    </a:solidFill>
                  </a:tcPr>
                </a:tc>
                <a:tc>
                  <a:txBody>
                    <a:bodyPr/>
                    <a:lstStyle/>
                    <a:p>
                      <a:pPr marL="0" marR="63500" lvl="0" indent="0" algn="ctr" rtl="0">
                        <a:lnSpc>
                          <a:spcPct val="150000"/>
                        </a:lnSpc>
                        <a:spcBef>
                          <a:spcPts val="0"/>
                        </a:spcBef>
                        <a:spcAft>
                          <a:spcPts val="0"/>
                        </a:spcAft>
                        <a:buNone/>
                      </a:pPr>
                      <a:r>
                        <a:rPr lang="en-US" sz="2300" b="1" u="none" strike="noStrike" cap="none">
                          <a:latin typeface="UTM Avo" panose="02040603050506020204" pitchFamily="18" charset="0"/>
                          <a:ea typeface="Arial"/>
                          <a:cs typeface="Arial"/>
                          <a:sym typeface="Arial"/>
                        </a:rPr>
                        <a:t>Màu sắc, đặc điểm khác</a:t>
                      </a:r>
                      <a:endParaRPr sz="2300" u="none" strike="noStrike" cap="none">
                        <a:latin typeface="UTM Avo" panose="02040603050506020204" pitchFamily="18" charset="0"/>
                        <a:ea typeface="Arial"/>
                        <a:cs typeface="Arial"/>
                        <a:sym typeface="Arial"/>
                      </a:endParaRPr>
                    </a:p>
                  </a:txBody>
                  <a:tcPr marL="46175" marR="46175"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4B081"/>
                    </a:solidFill>
                  </a:tcPr>
                </a:tc>
                <a:extLst>
                  <a:ext uri="{0D108BD9-81ED-4DB2-BD59-A6C34878D82A}">
                    <a16:rowId xmlns:a16="http://schemas.microsoft.com/office/drawing/2014/main" val="10000"/>
                  </a:ext>
                </a:extLst>
              </a:tr>
              <a:tr h="1155445">
                <a:tc>
                  <a:txBody>
                    <a:bodyPr/>
                    <a:lstStyle/>
                    <a:p>
                      <a:pPr marL="0" marR="63500" lvl="0" indent="0" algn="ctr" rtl="0">
                        <a:lnSpc>
                          <a:spcPct val="150000"/>
                        </a:lnSpc>
                        <a:spcBef>
                          <a:spcPts val="0"/>
                        </a:spcBef>
                        <a:spcAft>
                          <a:spcPts val="0"/>
                        </a:spcAft>
                        <a:buNone/>
                      </a:pPr>
                      <a:r>
                        <a:rPr lang="en-US" sz="2300" u="none" strike="noStrike" cap="none">
                          <a:latin typeface="UTM Avo" panose="02040603050506020204" pitchFamily="18" charset="0"/>
                          <a:ea typeface="Arial"/>
                          <a:cs typeface="Arial"/>
                          <a:sym typeface="Arial"/>
                        </a:rPr>
                        <a:t>1</a:t>
                      </a:r>
                      <a:endParaRPr sz="2300" u="none" strike="noStrike" cap="none">
                        <a:latin typeface="UTM Avo" panose="02040603050506020204" pitchFamily="18" charset="0"/>
                        <a:ea typeface="Arial"/>
                        <a:cs typeface="Arial"/>
                        <a:sym typeface="Arial"/>
                      </a:endParaRPr>
                    </a:p>
                  </a:txBody>
                  <a:tcPr marL="46175" marR="46175"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63500" lvl="0" indent="0" algn="l" rtl="0">
                        <a:lnSpc>
                          <a:spcPct val="150000"/>
                        </a:lnSpc>
                        <a:spcBef>
                          <a:spcPts val="0"/>
                        </a:spcBef>
                        <a:spcAft>
                          <a:spcPts val="0"/>
                        </a:spcAft>
                        <a:buNone/>
                      </a:pPr>
                      <a:r>
                        <a:rPr lang="en-US" sz="2300" u="none" strike="noStrike" cap="none">
                          <a:latin typeface="UTM Avo" panose="02040603050506020204" pitchFamily="18" charset="0"/>
                          <a:ea typeface="Arial"/>
                          <a:cs typeface="Arial"/>
                          <a:sym typeface="Arial"/>
                        </a:rPr>
                        <a:t>Quả đu đủ</a:t>
                      </a:r>
                      <a:endParaRPr sz="2300" u="none" strike="noStrike" cap="none">
                        <a:latin typeface="UTM Avo" panose="02040603050506020204" pitchFamily="18" charset="0"/>
                        <a:ea typeface="Arial"/>
                        <a:cs typeface="Arial"/>
                        <a:sym typeface="Arial"/>
                      </a:endParaRPr>
                    </a:p>
                  </a:txBody>
                  <a:tcPr marL="46175" marR="46175"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63500" lvl="0" indent="0" algn="l" rtl="0">
                        <a:lnSpc>
                          <a:spcPct val="150000"/>
                        </a:lnSpc>
                        <a:spcBef>
                          <a:spcPts val="0"/>
                        </a:spcBef>
                        <a:spcAft>
                          <a:spcPts val="0"/>
                        </a:spcAft>
                        <a:buNone/>
                      </a:pPr>
                      <a:r>
                        <a:rPr lang="en-US" sz="2300" u="none" strike="noStrike" cap="none">
                          <a:latin typeface="UTM Avo" panose="02040603050506020204" pitchFamily="18" charset="0"/>
                          <a:ea typeface="Arial"/>
                          <a:cs typeface="Arial"/>
                          <a:sym typeface="Arial"/>
                        </a:rPr>
                        <a:t>Bầu dục</a:t>
                      </a:r>
                      <a:endParaRPr sz="2300" u="none" strike="noStrike" cap="none">
                        <a:latin typeface="UTM Avo" panose="02040603050506020204" pitchFamily="18" charset="0"/>
                        <a:ea typeface="Arial"/>
                        <a:cs typeface="Arial"/>
                        <a:sym typeface="Arial"/>
                      </a:endParaRPr>
                    </a:p>
                  </a:txBody>
                  <a:tcPr marL="46175" marR="46175"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63500" lvl="0" indent="0" algn="l" rtl="0">
                        <a:lnSpc>
                          <a:spcPct val="150000"/>
                        </a:lnSpc>
                        <a:spcBef>
                          <a:spcPts val="0"/>
                        </a:spcBef>
                        <a:spcAft>
                          <a:spcPts val="0"/>
                        </a:spcAft>
                        <a:buNone/>
                      </a:pPr>
                      <a:r>
                        <a:rPr lang="en-US" sz="2300" u="none" strike="noStrike" cap="none">
                          <a:latin typeface="UTM Avo" panose="02040603050506020204" pitchFamily="18" charset="0"/>
                          <a:ea typeface="Arial"/>
                          <a:cs typeface="Arial"/>
                          <a:sym typeface="Arial"/>
                        </a:rPr>
                        <a:t>To</a:t>
                      </a:r>
                      <a:endParaRPr sz="2300" u="none" strike="noStrike" cap="none">
                        <a:latin typeface="UTM Avo" panose="02040603050506020204" pitchFamily="18" charset="0"/>
                        <a:ea typeface="Arial"/>
                        <a:cs typeface="Arial"/>
                        <a:sym typeface="Arial"/>
                      </a:endParaRPr>
                    </a:p>
                  </a:txBody>
                  <a:tcPr marL="46175" marR="46175"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63500" lvl="0" indent="0" algn="l" rtl="0">
                        <a:lnSpc>
                          <a:spcPct val="150000"/>
                        </a:lnSpc>
                        <a:spcBef>
                          <a:spcPts val="0"/>
                        </a:spcBef>
                        <a:spcAft>
                          <a:spcPts val="0"/>
                        </a:spcAft>
                        <a:buNone/>
                      </a:pPr>
                      <a:r>
                        <a:rPr lang="en-US" sz="2300" u="none" strike="noStrike" cap="none">
                          <a:latin typeface="UTM Avo" panose="02040603050506020204" pitchFamily="18" charset="0"/>
                          <a:ea typeface="Arial"/>
                          <a:cs typeface="Arial"/>
                          <a:sym typeface="Arial"/>
                        </a:rPr>
                        <a:t>Vỏ vàng xạnh, thịt quả màu vàng, nhiều hạt</a:t>
                      </a:r>
                      <a:endParaRPr sz="2300" u="none" strike="noStrike" cap="none">
                        <a:latin typeface="UTM Avo" panose="02040603050506020204" pitchFamily="18" charset="0"/>
                        <a:ea typeface="Arial"/>
                        <a:cs typeface="Arial"/>
                        <a:sym typeface="Arial"/>
                      </a:endParaRPr>
                    </a:p>
                  </a:txBody>
                  <a:tcPr marL="46175" marR="46175"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1"/>
                  </a:ext>
                </a:extLst>
              </a:tr>
              <a:tr h="1155445">
                <a:tc>
                  <a:txBody>
                    <a:bodyPr/>
                    <a:lstStyle/>
                    <a:p>
                      <a:pPr marL="0" marR="63500" lvl="0" indent="0" algn="ctr" rtl="0">
                        <a:lnSpc>
                          <a:spcPct val="150000"/>
                        </a:lnSpc>
                        <a:spcBef>
                          <a:spcPts val="0"/>
                        </a:spcBef>
                        <a:spcAft>
                          <a:spcPts val="0"/>
                        </a:spcAft>
                        <a:buNone/>
                      </a:pPr>
                      <a:r>
                        <a:rPr lang="en-US" sz="2300" u="none" strike="noStrike" cap="none">
                          <a:latin typeface="UTM Avo" panose="02040603050506020204" pitchFamily="18" charset="0"/>
                          <a:ea typeface="Arial"/>
                          <a:cs typeface="Arial"/>
                          <a:sym typeface="Arial"/>
                        </a:rPr>
                        <a:t>2</a:t>
                      </a:r>
                      <a:endParaRPr sz="2300" u="none" strike="noStrike" cap="none">
                        <a:latin typeface="UTM Avo" panose="02040603050506020204" pitchFamily="18" charset="0"/>
                        <a:ea typeface="Arial"/>
                        <a:cs typeface="Arial"/>
                        <a:sym typeface="Arial"/>
                      </a:endParaRPr>
                    </a:p>
                  </a:txBody>
                  <a:tcPr marL="46175" marR="46175"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63500" lvl="0" indent="0" algn="l" rtl="0">
                        <a:lnSpc>
                          <a:spcPct val="150000"/>
                        </a:lnSpc>
                        <a:spcBef>
                          <a:spcPts val="0"/>
                        </a:spcBef>
                        <a:spcAft>
                          <a:spcPts val="0"/>
                        </a:spcAft>
                        <a:buNone/>
                      </a:pPr>
                      <a:r>
                        <a:rPr lang="en-US" sz="2300" u="none" strike="noStrike" cap="none">
                          <a:latin typeface="UTM Avo" panose="02040603050506020204" pitchFamily="18" charset="0"/>
                          <a:ea typeface="Arial"/>
                          <a:cs typeface="Arial"/>
                          <a:sym typeface="Arial"/>
                        </a:rPr>
                        <a:t>Quả dưa hấu</a:t>
                      </a:r>
                      <a:endParaRPr sz="2300" u="none" strike="noStrike" cap="none">
                        <a:latin typeface="UTM Avo" panose="02040603050506020204" pitchFamily="18" charset="0"/>
                        <a:ea typeface="Arial"/>
                        <a:cs typeface="Arial"/>
                        <a:sym typeface="Arial"/>
                      </a:endParaRPr>
                    </a:p>
                  </a:txBody>
                  <a:tcPr marL="46175" marR="46175"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63500" lvl="0" indent="0" algn="l" rtl="0">
                        <a:lnSpc>
                          <a:spcPct val="150000"/>
                        </a:lnSpc>
                        <a:spcBef>
                          <a:spcPts val="0"/>
                        </a:spcBef>
                        <a:spcAft>
                          <a:spcPts val="0"/>
                        </a:spcAft>
                        <a:buNone/>
                      </a:pPr>
                      <a:r>
                        <a:rPr lang="en-US" sz="2300" u="none" strike="noStrike" cap="none">
                          <a:latin typeface="UTM Avo" panose="02040603050506020204" pitchFamily="18" charset="0"/>
                          <a:ea typeface="Arial"/>
                          <a:cs typeface="Arial"/>
                          <a:sym typeface="Arial"/>
                        </a:rPr>
                        <a:t>Tròn/ Bầu dục</a:t>
                      </a:r>
                      <a:endParaRPr sz="2300" u="none" strike="noStrike" cap="none">
                        <a:latin typeface="UTM Avo" panose="02040603050506020204" pitchFamily="18" charset="0"/>
                        <a:ea typeface="Arial"/>
                        <a:cs typeface="Arial"/>
                        <a:sym typeface="Arial"/>
                      </a:endParaRPr>
                    </a:p>
                  </a:txBody>
                  <a:tcPr marL="46175" marR="46175"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63500" lvl="0" indent="0" algn="l" rtl="0">
                        <a:lnSpc>
                          <a:spcPct val="150000"/>
                        </a:lnSpc>
                        <a:spcBef>
                          <a:spcPts val="0"/>
                        </a:spcBef>
                        <a:spcAft>
                          <a:spcPts val="0"/>
                        </a:spcAft>
                        <a:buNone/>
                      </a:pPr>
                      <a:r>
                        <a:rPr lang="en-US" sz="2300" u="none" strike="noStrike" cap="none">
                          <a:latin typeface="UTM Avo" panose="02040603050506020204" pitchFamily="18" charset="0"/>
                          <a:ea typeface="Arial"/>
                          <a:cs typeface="Arial"/>
                          <a:sym typeface="Arial"/>
                        </a:rPr>
                        <a:t>To</a:t>
                      </a:r>
                      <a:endParaRPr sz="2300" u="none" strike="noStrike" cap="none">
                        <a:latin typeface="UTM Avo" panose="02040603050506020204" pitchFamily="18" charset="0"/>
                        <a:ea typeface="Arial"/>
                        <a:cs typeface="Arial"/>
                        <a:sym typeface="Arial"/>
                      </a:endParaRPr>
                    </a:p>
                  </a:txBody>
                  <a:tcPr marL="46175" marR="46175"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63500" lvl="0" indent="0" algn="l" rtl="0">
                        <a:lnSpc>
                          <a:spcPct val="150000"/>
                        </a:lnSpc>
                        <a:spcBef>
                          <a:spcPts val="0"/>
                        </a:spcBef>
                        <a:spcAft>
                          <a:spcPts val="0"/>
                        </a:spcAft>
                        <a:buNone/>
                      </a:pPr>
                      <a:r>
                        <a:rPr lang="en-US" sz="2300" u="none" strike="noStrike" cap="none">
                          <a:latin typeface="UTM Avo" panose="02040603050506020204" pitchFamily="18" charset="0"/>
                          <a:ea typeface="Arial"/>
                          <a:cs typeface="Arial"/>
                          <a:sym typeface="Arial"/>
                        </a:rPr>
                        <a:t>Vỏ xanh, thịt quả màu đỏ, nhiều hạt</a:t>
                      </a:r>
                      <a:endParaRPr sz="2300" u="none" strike="noStrike" cap="none">
                        <a:latin typeface="UTM Avo" panose="02040603050506020204" pitchFamily="18" charset="0"/>
                        <a:ea typeface="Arial"/>
                        <a:cs typeface="Arial"/>
                        <a:sym typeface="Arial"/>
                      </a:endParaRPr>
                    </a:p>
                  </a:txBody>
                  <a:tcPr marL="46175" marR="46175"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2"/>
                  </a:ext>
                </a:extLst>
              </a:tr>
              <a:tr h="1147844">
                <a:tc>
                  <a:txBody>
                    <a:bodyPr/>
                    <a:lstStyle/>
                    <a:p>
                      <a:pPr marL="0" marR="63500" lvl="0" indent="0" algn="ctr" rtl="0">
                        <a:lnSpc>
                          <a:spcPct val="150000"/>
                        </a:lnSpc>
                        <a:spcBef>
                          <a:spcPts val="0"/>
                        </a:spcBef>
                        <a:spcAft>
                          <a:spcPts val="0"/>
                        </a:spcAft>
                        <a:buNone/>
                      </a:pPr>
                      <a:r>
                        <a:rPr lang="en-US" sz="2300" u="none" strike="noStrike" cap="none">
                          <a:latin typeface="UTM Avo" panose="02040603050506020204" pitchFamily="18" charset="0"/>
                          <a:ea typeface="Arial"/>
                          <a:cs typeface="Arial"/>
                          <a:sym typeface="Arial"/>
                        </a:rPr>
                        <a:t>3</a:t>
                      </a:r>
                      <a:endParaRPr sz="2300" u="none" strike="noStrike" cap="none">
                        <a:latin typeface="UTM Avo" panose="02040603050506020204" pitchFamily="18" charset="0"/>
                        <a:ea typeface="Arial"/>
                        <a:cs typeface="Arial"/>
                        <a:sym typeface="Arial"/>
                      </a:endParaRPr>
                    </a:p>
                  </a:txBody>
                  <a:tcPr marL="46175" marR="46175"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63500" lvl="0" indent="0" algn="l" rtl="0">
                        <a:lnSpc>
                          <a:spcPct val="150000"/>
                        </a:lnSpc>
                        <a:spcBef>
                          <a:spcPts val="0"/>
                        </a:spcBef>
                        <a:spcAft>
                          <a:spcPts val="0"/>
                        </a:spcAft>
                        <a:buNone/>
                      </a:pPr>
                      <a:r>
                        <a:rPr lang="en-US" sz="2300" u="none" strike="noStrike" cap="none">
                          <a:latin typeface="UTM Avo" panose="02040603050506020204" pitchFamily="18" charset="0"/>
                          <a:ea typeface="Arial"/>
                          <a:cs typeface="Arial"/>
                          <a:sym typeface="Arial"/>
                        </a:rPr>
                        <a:t>Quả cam</a:t>
                      </a:r>
                      <a:endParaRPr sz="2300" u="none" strike="noStrike" cap="none">
                        <a:latin typeface="UTM Avo" panose="02040603050506020204" pitchFamily="18" charset="0"/>
                        <a:ea typeface="Arial"/>
                        <a:cs typeface="Arial"/>
                        <a:sym typeface="Arial"/>
                      </a:endParaRPr>
                    </a:p>
                  </a:txBody>
                  <a:tcPr marL="46175" marR="46175"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63500" lvl="0" indent="0" algn="l" rtl="0">
                        <a:lnSpc>
                          <a:spcPct val="150000"/>
                        </a:lnSpc>
                        <a:spcBef>
                          <a:spcPts val="0"/>
                        </a:spcBef>
                        <a:spcAft>
                          <a:spcPts val="0"/>
                        </a:spcAft>
                        <a:buNone/>
                      </a:pPr>
                      <a:r>
                        <a:rPr lang="en-US" sz="2300" u="none" strike="noStrike" cap="none">
                          <a:latin typeface="UTM Avo" panose="02040603050506020204" pitchFamily="18" charset="0"/>
                          <a:ea typeface="Arial"/>
                          <a:cs typeface="Arial"/>
                          <a:sym typeface="Arial"/>
                        </a:rPr>
                        <a:t>Tròn</a:t>
                      </a:r>
                      <a:endParaRPr sz="2300" u="none" strike="noStrike" cap="none">
                        <a:latin typeface="UTM Avo" panose="02040603050506020204" pitchFamily="18" charset="0"/>
                        <a:ea typeface="Arial"/>
                        <a:cs typeface="Arial"/>
                        <a:sym typeface="Arial"/>
                      </a:endParaRPr>
                    </a:p>
                  </a:txBody>
                  <a:tcPr marL="46175" marR="46175"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63500" lvl="0" indent="0" algn="l" rtl="0">
                        <a:lnSpc>
                          <a:spcPct val="150000"/>
                        </a:lnSpc>
                        <a:spcBef>
                          <a:spcPts val="0"/>
                        </a:spcBef>
                        <a:spcAft>
                          <a:spcPts val="0"/>
                        </a:spcAft>
                        <a:buNone/>
                      </a:pPr>
                      <a:r>
                        <a:rPr lang="en-US" sz="2300" u="none" strike="noStrike" cap="none">
                          <a:latin typeface="UTM Avo" panose="02040603050506020204" pitchFamily="18" charset="0"/>
                          <a:ea typeface="Arial"/>
                          <a:cs typeface="Arial"/>
                          <a:sym typeface="Arial"/>
                        </a:rPr>
                        <a:t>Trung bình</a:t>
                      </a:r>
                      <a:endParaRPr sz="2300" u="none" strike="noStrike" cap="none">
                        <a:latin typeface="UTM Avo" panose="02040603050506020204" pitchFamily="18" charset="0"/>
                        <a:ea typeface="Arial"/>
                        <a:cs typeface="Arial"/>
                        <a:sym typeface="Arial"/>
                      </a:endParaRPr>
                    </a:p>
                  </a:txBody>
                  <a:tcPr marL="46175" marR="46175"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63500" lvl="0" indent="0" algn="l" rtl="0">
                        <a:lnSpc>
                          <a:spcPct val="150000"/>
                        </a:lnSpc>
                        <a:spcBef>
                          <a:spcPts val="0"/>
                        </a:spcBef>
                        <a:spcAft>
                          <a:spcPts val="0"/>
                        </a:spcAft>
                        <a:buNone/>
                      </a:pPr>
                      <a:r>
                        <a:rPr lang="en-US" sz="2300" u="none" strike="noStrike" cap="none">
                          <a:latin typeface="UTM Avo" panose="02040603050506020204" pitchFamily="18" charset="0"/>
                          <a:ea typeface="Arial"/>
                          <a:cs typeface="Arial"/>
                          <a:sym typeface="Arial"/>
                        </a:rPr>
                        <a:t>Vỏ xanh, thịt quả màu cam, nhiều hạt</a:t>
                      </a:r>
                      <a:endParaRPr sz="2300" u="none" strike="noStrike" cap="none">
                        <a:latin typeface="UTM Avo" panose="02040603050506020204" pitchFamily="18" charset="0"/>
                        <a:ea typeface="Arial"/>
                        <a:cs typeface="Arial"/>
                        <a:sym typeface="Arial"/>
                      </a:endParaRPr>
                    </a:p>
                  </a:txBody>
                  <a:tcPr marL="46175" marR="46175"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3"/>
                  </a:ext>
                </a:extLst>
              </a:tr>
              <a:tr h="1155445">
                <a:tc>
                  <a:txBody>
                    <a:bodyPr/>
                    <a:lstStyle/>
                    <a:p>
                      <a:pPr marL="0" marR="63500" lvl="0" indent="0" algn="ctr" rtl="0">
                        <a:lnSpc>
                          <a:spcPct val="150000"/>
                        </a:lnSpc>
                        <a:spcBef>
                          <a:spcPts val="0"/>
                        </a:spcBef>
                        <a:spcAft>
                          <a:spcPts val="0"/>
                        </a:spcAft>
                        <a:buNone/>
                      </a:pPr>
                      <a:r>
                        <a:rPr lang="en-US" sz="2300" u="none" strike="noStrike" cap="none">
                          <a:latin typeface="UTM Avo" panose="02040603050506020204" pitchFamily="18" charset="0"/>
                          <a:ea typeface="Arial"/>
                          <a:cs typeface="Arial"/>
                          <a:sym typeface="Arial"/>
                        </a:rPr>
                        <a:t>4</a:t>
                      </a:r>
                      <a:endParaRPr sz="2300" u="none" strike="noStrike" cap="none">
                        <a:latin typeface="UTM Avo" panose="02040603050506020204" pitchFamily="18" charset="0"/>
                        <a:ea typeface="Arial"/>
                        <a:cs typeface="Arial"/>
                        <a:sym typeface="Arial"/>
                      </a:endParaRPr>
                    </a:p>
                  </a:txBody>
                  <a:tcPr marL="46175" marR="46175"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63500" lvl="0" indent="0" algn="l" rtl="0">
                        <a:lnSpc>
                          <a:spcPct val="150000"/>
                        </a:lnSpc>
                        <a:spcBef>
                          <a:spcPts val="0"/>
                        </a:spcBef>
                        <a:spcAft>
                          <a:spcPts val="0"/>
                        </a:spcAft>
                        <a:buNone/>
                      </a:pPr>
                      <a:r>
                        <a:rPr lang="en-US" sz="2300" u="none" strike="noStrike" cap="none">
                          <a:latin typeface="UTM Avo" panose="02040603050506020204" pitchFamily="18" charset="0"/>
                          <a:ea typeface="Arial"/>
                          <a:cs typeface="Arial"/>
                          <a:sym typeface="Arial"/>
                        </a:rPr>
                        <a:t>Quả bơ</a:t>
                      </a:r>
                      <a:endParaRPr sz="2300" u="none" strike="noStrike" cap="none">
                        <a:latin typeface="UTM Avo" panose="02040603050506020204" pitchFamily="18" charset="0"/>
                        <a:ea typeface="Arial"/>
                        <a:cs typeface="Arial"/>
                        <a:sym typeface="Arial"/>
                      </a:endParaRPr>
                    </a:p>
                  </a:txBody>
                  <a:tcPr marL="46175" marR="46175"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63500" lvl="0" indent="0" algn="l" rtl="0">
                        <a:lnSpc>
                          <a:spcPct val="150000"/>
                        </a:lnSpc>
                        <a:spcBef>
                          <a:spcPts val="0"/>
                        </a:spcBef>
                        <a:spcAft>
                          <a:spcPts val="0"/>
                        </a:spcAft>
                        <a:buNone/>
                      </a:pPr>
                      <a:r>
                        <a:rPr lang="en-US" sz="2300" u="none" strike="noStrike" cap="none">
                          <a:latin typeface="UTM Avo" panose="02040603050506020204" pitchFamily="18" charset="0"/>
                          <a:ea typeface="Arial"/>
                          <a:cs typeface="Arial"/>
                          <a:sym typeface="Arial"/>
                        </a:rPr>
                        <a:t>Thuôn hơi dài</a:t>
                      </a:r>
                      <a:endParaRPr sz="2300" u="none" strike="noStrike" cap="none">
                        <a:latin typeface="UTM Avo" panose="02040603050506020204" pitchFamily="18" charset="0"/>
                        <a:ea typeface="Arial"/>
                        <a:cs typeface="Arial"/>
                        <a:sym typeface="Arial"/>
                      </a:endParaRPr>
                    </a:p>
                  </a:txBody>
                  <a:tcPr marL="46175" marR="46175"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63500" lvl="0" indent="0" algn="l" rtl="0">
                        <a:lnSpc>
                          <a:spcPct val="150000"/>
                        </a:lnSpc>
                        <a:spcBef>
                          <a:spcPts val="0"/>
                        </a:spcBef>
                        <a:spcAft>
                          <a:spcPts val="0"/>
                        </a:spcAft>
                        <a:buNone/>
                      </a:pPr>
                      <a:r>
                        <a:rPr lang="en-US" sz="2300" u="none" strike="noStrike" cap="none">
                          <a:latin typeface="UTM Avo" panose="02040603050506020204" pitchFamily="18" charset="0"/>
                          <a:ea typeface="Arial"/>
                          <a:cs typeface="Arial"/>
                          <a:sym typeface="Arial"/>
                        </a:rPr>
                        <a:t>Trung bình</a:t>
                      </a:r>
                      <a:endParaRPr sz="2300" u="none" strike="noStrike" cap="none">
                        <a:latin typeface="UTM Avo" panose="02040603050506020204" pitchFamily="18" charset="0"/>
                        <a:ea typeface="Arial"/>
                        <a:cs typeface="Arial"/>
                        <a:sym typeface="Arial"/>
                      </a:endParaRPr>
                    </a:p>
                  </a:txBody>
                  <a:tcPr marL="46175" marR="46175"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63500" lvl="0" indent="0" algn="l" rtl="0">
                        <a:lnSpc>
                          <a:spcPct val="150000"/>
                        </a:lnSpc>
                        <a:spcBef>
                          <a:spcPts val="0"/>
                        </a:spcBef>
                        <a:spcAft>
                          <a:spcPts val="0"/>
                        </a:spcAft>
                        <a:buNone/>
                      </a:pPr>
                      <a:r>
                        <a:rPr lang="en-US" sz="2300" u="none" strike="noStrike" cap="none">
                          <a:latin typeface="UTM Avo" panose="02040603050506020204" pitchFamily="18" charset="0"/>
                          <a:ea typeface="Arial"/>
                          <a:cs typeface="Arial"/>
                          <a:sym typeface="Arial"/>
                        </a:rPr>
                        <a:t>Vỏ xanh, thịt quả màu vàng nhạt, có một hạt lớn</a:t>
                      </a:r>
                      <a:endParaRPr sz="2300" u="none" strike="noStrike" cap="none">
                        <a:latin typeface="UTM Avo" panose="02040603050506020204" pitchFamily="18" charset="0"/>
                        <a:ea typeface="Arial"/>
                        <a:cs typeface="Arial"/>
                        <a:sym typeface="Arial"/>
                      </a:endParaRPr>
                    </a:p>
                  </a:txBody>
                  <a:tcPr marL="46175" marR="46175"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4"/>
                  </a:ext>
                </a:extLst>
              </a:tr>
            </a:tbl>
          </a:graphicData>
        </a:graphic>
      </p:graphicFrame>
    </p:spTree>
  </p:cSld>
  <p:clrMapOvr>
    <a:masterClrMapping/>
  </p:clrMapOvr>
  <p:transition>
    <p:fade/>
  </p:transition>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lum/>
          </a:blip>
          <a:srcRect/>
          <a:stretch>
            <a:fillRect t="-10000"/>
          </a:stretch>
        </a:blipFill>
        <a:effectLst/>
      </p:bgPr>
    </p:bg>
    <p:spTree>
      <p:nvGrpSpPr>
        <p:cNvPr id="1" name="Shape 737"/>
        <p:cNvGrpSpPr/>
        <p:nvPr/>
      </p:nvGrpSpPr>
      <p:grpSpPr>
        <a:xfrm>
          <a:off x="0" y="0"/>
          <a:ext cx="0" cy="0"/>
          <a:chOff x="0" y="0"/>
          <a:chExt cx="0" cy="0"/>
        </a:xfrm>
      </p:grpSpPr>
      <p:pic>
        <p:nvPicPr>
          <p:cNvPr id="738" name="Google Shape;738;p68"/>
          <p:cNvPicPr preferRelativeResize="0"/>
          <p:nvPr/>
        </p:nvPicPr>
        <p:blipFill rotWithShape="1">
          <a:blip r:embed="rId4">
            <a:alphaModFix/>
          </a:blip>
          <a:srcRect l="9091" t="25426" r="6060" b="5849"/>
          <a:stretch/>
        </p:blipFill>
        <p:spPr>
          <a:xfrm>
            <a:off x="0" y="2971800"/>
            <a:ext cx="12192000" cy="3901440"/>
          </a:xfrm>
          <a:prstGeom prst="rect">
            <a:avLst/>
          </a:prstGeom>
          <a:noFill/>
          <a:ln>
            <a:noFill/>
          </a:ln>
        </p:spPr>
      </p:pic>
      <p:sp>
        <p:nvSpPr>
          <p:cNvPr id="739" name="Google Shape;739;p68"/>
          <p:cNvSpPr txBox="1"/>
          <p:nvPr/>
        </p:nvSpPr>
        <p:spPr>
          <a:xfrm>
            <a:off x="1028700" y="1447800"/>
            <a:ext cx="14061440" cy="49240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600" i="0" u="none" strike="noStrike" cap="none">
                <a:solidFill>
                  <a:srgbClr val="C00000"/>
                </a:solidFill>
                <a:latin typeface="UTM Avo" panose="02040603050506020204" pitchFamily="18" charset="0"/>
                <a:sym typeface="Arial"/>
              </a:rPr>
              <a:t>HĐ 9. Chức năng của hoa quả</a:t>
            </a:r>
            <a:endParaRPr sz="2600">
              <a:latin typeface="UTM Avo" panose="02040603050506020204" pitchFamily="18" charset="0"/>
            </a:endParaRPr>
          </a:p>
        </p:txBody>
      </p:sp>
      <p:sp>
        <p:nvSpPr>
          <p:cNvPr id="740" name="Google Shape;740;p68"/>
          <p:cNvSpPr txBox="1"/>
          <p:nvPr/>
        </p:nvSpPr>
        <p:spPr>
          <a:xfrm>
            <a:off x="0" y="1948465"/>
            <a:ext cx="12039600" cy="1200288"/>
          </a:xfrm>
          <a:prstGeom prst="rect">
            <a:avLst/>
          </a:prstGeom>
          <a:noFill/>
          <a:ln>
            <a:noFill/>
          </a:ln>
        </p:spPr>
        <p:txBody>
          <a:bodyPr spcFirstLastPara="1" wrap="square" lIns="91425" tIns="45700" rIns="91425" bIns="45700" anchor="t" anchorCtr="0">
            <a:spAutoFit/>
          </a:bodyPr>
          <a:lstStyle/>
          <a:p>
            <a:pPr marL="571500" marR="0" lvl="0" indent="-571500" algn="l" rtl="0">
              <a:lnSpc>
                <a:spcPct val="150000"/>
              </a:lnSpc>
              <a:spcBef>
                <a:spcPts val="0"/>
              </a:spcBef>
              <a:spcAft>
                <a:spcPts val="0"/>
              </a:spcAft>
              <a:buClr>
                <a:srgbClr val="000000"/>
              </a:buClr>
              <a:buSzPts val="2800"/>
              <a:buFont typeface="Noto Sans Symbols"/>
              <a:buChar char="⮚"/>
            </a:pPr>
            <a:r>
              <a:rPr lang="en-US" sz="2400" i="1" u="none" strike="noStrike" cap="none">
                <a:solidFill>
                  <a:srgbClr val="000000"/>
                </a:solidFill>
                <a:latin typeface="UTM Avo" panose="02040603050506020204" pitchFamily="18" charset="0"/>
                <a:sym typeface="Arial"/>
              </a:rPr>
              <a:t>Quan sát các hình 1 – 6 ở trang 70 SGK và mô tả quá trình từ hạt cà chua trở thành cây cà chua có quả chín.</a:t>
            </a:r>
            <a:endParaRPr sz="2400">
              <a:latin typeface="UTM Avo" panose="02040603050506020204" pitchFamily="18" charset="0"/>
            </a:endParaRPr>
          </a:p>
        </p:txBody>
      </p:sp>
    </p:spTree>
  </p:cSld>
  <p:clrMapOvr>
    <a:masterClrMapping/>
  </p:clrMapOvr>
  <p:transition>
    <p:fade/>
  </p:transition>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lum/>
          </a:blip>
          <a:srcRect/>
          <a:stretch>
            <a:fillRect t="-10000"/>
          </a:stretch>
        </a:blipFill>
        <a:effectLst/>
      </p:bgPr>
    </p:bg>
    <p:spTree>
      <p:nvGrpSpPr>
        <p:cNvPr id="1" name="Shape 744"/>
        <p:cNvGrpSpPr/>
        <p:nvPr/>
      </p:nvGrpSpPr>
      <p:grpSpPr>
        <a:xfrm>
          <a:off x="0" y="0"/>
          <a:ext cx="0" cy="0"/>
          <a:chOff x="0" y="0"/>
          <a:chExt cx="0" cy="0"/>
        </a:xfrm>
      </p:grpSpPr>
      <p:sp>
        <p:nvSpPr>
          <p:cNvPr id="2" name="Rectangle 1">
            <a:extLst>
              <a:ext uri="{FF2B5EF4-FFF2-40B4-BE49-F238E27FC236}">
                <a16:creationId xmlns:a16="http://schemas.microsoft.com/office/drawing/2014/main" id="{4C30102D-A36A-4E2C-8C34-5A17A2A980A9}"/>
              </a:ext>
            </a:extLst>
          </p:cNvPr>
          <p:cNvSpPr/>
          <p:nvPr/>
        </p:nvSpPr>
        <p:spPr>
          <a:xfrm>
            <a:off x="7772400" y="3657600"/>
            <a:ext cx="4419600" cy="3200400"/>
          </a:xfrm>
          <a:prstGeom prst="rect">
            <a:avLst/>
          </a:prstGeom>
          <a:solidFill>
            <a:srgbClr val="FFFA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UTM Avo" panose="02040603050506020204" pitchFamily="18" charset="0"/>
            </a:endParaRPr>
          </a:p>
        </p:txBody>
      </p:sp>
      <p:graphicFrame>
        <p:nvGraphicFramePr>
          <p:cNvPr id="745" name="Google Shape;745;p69"/>
          <p:cNvGraphicFramePr/>
          <p:nvPr>
            <p:extLst>
              <p:ext uri="{D42A27DB-BD31-4B8C-83A1-F6EECF244321}">
                <p14:modId xmlns:p14="http://schemas.microsoft.com/office/powerpoint/2010/main" val="1176603462"/>
              </p:ext>
            </p:extLst>
          </p:nvPr>
        </p:nvGraphicFramePr>
        <p:xfrm>
          <a:off x="304812" y="1905000"/>
          <a:ext cx="11582375" cy="4498975"/>
        </p:xfrm>
        <a:graphic>
          <a:graphicData uri="http://schemas.openxmlformats.org/drawingml/2006/table">
            <a:tbl>
              <a:tblPr>
                <a:tableStyleId>{08FB837D-C827-4EFA-A057-4D05807E0F7C}</a:tableStyleId>
              </a:tblPr>
              <a:tblGrid>
                <a:gridCol w="1928571">
                  <a:extLst>
                    <a:ext uri="{9D8B030D-6E8A-4147-A177-3AD203B41FA5}">
                      <a16:colId xmlns:a16="http://schemas.microsoft.com/office/drawing/2014/main" val="20000"/>
                    </a:ext>
                  </a:extLst>
                </a:gridCol>
                <a:gridCol w="2062782">
                  <a:extLst>
                    <a:ext uri="{9D8B030D-6E8A-4147-A177-3AD203B41FA5}">
                      <a16:colId xmlns:a16="http://schemas.microsoft.com/office/drawing/2014/main" val="20001"/>
                    </a:ext>
                  </a:extLst>
                </a:gridCol>
                <a:gridCol w="1798754">
                  <a:extLst>
                    <a:ext uri="{9D8B030D-6E8A-4147-A177-3AD203B41FA5}">
                      <a16:colId xmlns:a16="http://schemas.microsoft.com/office/drawing/2014/main" val="20002"/>
                    </a:ext>
                  </a:extLst>
                </a:gridCol>
                <a:gridCol w="1930756">
                  <a:extLst>
                    <a:ext uri="{9D8B030D-6E8A-4147-A177-3AD203B41FA5}">
                      <a16:colId xmlns:a16="http://schemas.microsoft.com/office/drawing/2014/main" val="20003"/>
                    </a:ext>
                  </a:extLst>
                </a:gridCol>
                <a:gridCol w="1930756">
                  <a:extLst>
                    <a:ext uri="{9D8B030D-6E8A-4147-A177-3AD203B41FA5}">
                      <a16:colId xmlns:a16="http://schemas.microsoft.com/office/drawing/2014/main" val="20004"/>
                    </a:ext>
                  </a:extLst>
                </a:gridCol>
                <a:gridCol w="1930756">
                  <a:extLst>
                    <a:ext uri="{9D8B030D-6E8A-4147-A177-3AD203B41FA5}">
                      <a16:colId xmlns:a16="http://schemas.microsoft.com/office/drawing/2014/main" val="20005"/>
                    </a:ext>
                  </a:extLst>
                </a:gridCol>
              </a:tblGrid>
              <a:tr h="552070">
                <a:tc>
                  <a:txBody>
                    <a:bodyPr/>
                    <a:lstStyle/>
                    <a:p>
                      <a:pPr marL="0" marR="63500" lvl="0" indent="0" algn="ctr" rtl="0">
                        <a:lnSpc>
                          <a:spcPct val="150000"/>
                        </a:lnSpc>
                        <a:spcBef>
                          <a:spcPts val="0"/>
                        </a:spcBef>
                        <a:spcAft>
                          <a:spcPts val="0"/>
                        </a:spcAft>
                        <a:buNone/>
                      </a:pPr>
                      <a:r>
                        <a:rPr lang="en-US" sz="2600" b="1" u="none" strike="noStrike" cap="none">
                          <a:latin typeface="UTM Avo" panose="02040603050506020204" pitchFamily="18" charset="0"/>
                          <a:sym typeface="Arial"/>
                        </a:rPr>
                        <a:t>Hình 1</a:t>
                      </a:r>
                      <a:endParaRPr sz="2600" u="none" strike="noStrike" cap="none">
                        <a:latin typeface="UTM Avo" panose="02040603050506020204" pitchFamily="18" charset="0"/>
                        <a:ea typeface="Arial"/>
                        <a:cs typeface="Arial"/>
                        <a:sym typeface="Arial"/>
                      </a:endParaRPr>
                    </a:p>
                  </a:txBody>
                  <a:tcPr marL="60625" marR="60625" marT="0" marB="0">
                    <a:solidFill>
                      <a:schemeClr val="accent6">
                        <a:lumMod val="60000"/>
                        <a:lumOff val="40000"/>
                      </a:schemeClr>
                    </a:solidFill>
                  </a:tcPr>
                </a:tc>
                <a:tc>
                  <a:txBody>
                    <a:bodyPr/>
                    <a:lstStyle/>
                    <a:p>
                      <a:pPr marL="0" marR="63500" lvl="0" indent="0" algn="ctr" rtl="0">
                        <a:lnSpc>
                          <a:spcPct val="150000"/>
                        </a:lnSpc>
                        <a:spcBef>
                          <a:spcPts val="0"/>
                        </a:spcBef>
                        <a:spcAft>
                          <a:spcPts val="0"/>
                        </a:spcAft>
                        <a:buNone/>
                      </a:pPr>
                      <a:r>
                        <a:rPr lang="en-US" sz="2600" b="1" u="none" strike="noStrike" cap="none">
                          <a:latin typeface="UTM Avo" panose="02040603050506020204" pitchFamily="18" charset="0"/>
                          <a:sym typeface="Arial"/>
                        </a:rPr>
                        <a:t>Hình 2</a:t>
                      </a:r>
                      <a:endParaRPr sz="2600" u="none" strike="noStrike" cap="none">
                        <a:latin typeface="UTM Avo" panose="02040603050506020204" pitchFamily="18" charset="0"/>
                        <a:ea typeface="Arial"/>
                        <a:cs typeface="Arial"/>
                        <a:sym typeface="Arial"/>
                      </a:endParaRPr>
                    </a:p>
                  </a:txBody>
                  <a:tcPr marL="60625" marR="60625" marT="0" marB="0">
                    <a:solidFill>
                      <a:schemeClr val="accent6">
                        <a:lumMod val="60000"/>
                        <a:lumOff val="40000"/>
                      </a:schemeClr>
                    </a:solidFill>
                  </a:tcPr>
                </a:tc>
                <a:tc>
                  <a:txBody>
                    <a:bodyPr/>
                    <a:lstStyle/>
                    <a:p>
                      <a:pPr marL="0" marR="63500" lvl="0" indent="0" algn="ctr" rtl="0">
                        <a:lnSpc>
                          <a:spcPct val="150000"/>
                        </a:lnSpc>
                        <a:spcBef>
                          <a:spcPts val="0"/>
                        </a:spcBef>
                        <a:spcAft>
                          <a:spcPts val="0"/>
                        </a:spcAft>
                        <a:buNone/>
                      </a:pPr>
                      <a:r>
                        <a:rPr lang="en-US" sz="2600" b="1" u="none" strike="noStrike" cap="none">
                          <a:latin typeface="UTM Avo" panose="02040603050506020204" pitchFamily="18" charset="0"/>
                          <a:sym typeface="Arial"/>
                        </a:rPr>
                        <a:t>Hình 3</a:t>
                      </a:r>
                      <a:endParaRPr sz="2600" u="none" strike="noStrike" cap="none">
                        <a:latin typeface="UTM Avo" panose="02040603050506020204" pitchFamily="18" charset="0"/>
                        <a:ea typeface="Arial"/>
                        <a:cs typeface="Arial"/>
                        <a:sym typeface="Arial"/>
                      </a:endParaRPr>
                    </a:p>
                  </a:txBody>
                  <a:tcPr marL="60625" marR="60625" marT="0" marB="0">
                    <a:solidFill>
                      <a:schemeClr val="accent6">
                        <a:lumMod val="60000"/>
                        <a:lumOff val="40000"/>
                      </a:schemeClr>
                    </a:solidFill>
                  </a:tcPr>
                </a:tc>
                <a:tc>
                  <a:txBody>
                    <a:bodyPr/>
                    <a:lstStyle/>
                    <a:p>
                      <a:pPr marL="0" marR="63500" lvl="0" indent="0" algn="ctr" rtl="0">
                        <a:lnSpc>
                          <a:spcPct val="150000"/>
                        </a:lnSpc>
                        <a:spcBef>
                          <a:spcPts val="0"/>
                        </a:spcBef>
                        <a:spcAft>
                          <a:spcPts val="0"/>
                        </a:spcAft>
                        <a:buNone/>
                      </a:pPr>
                      <a:r>
                        <a:rPr lang="en-US" sz="2600" b="1" u="none" strike="noStrike" cap="none">
                          <a:latin typeface="UTM Avo" panose="02040603050506020204" pitchFamily="18" charset="0"/>
                          <a:sym typeface="Arial"/>
                        </a:rPr>
                        <a:t>Hình 4</a:t>
                      </a:r>
                      <a:endParaRPr sz="2600" u="none" strike="noStrike" cap="none">
                        <a:latin typeface="UTM Avo" panose="02040603050506020204" pitchFamily="18" charset="0"/>
                        <a:ea typeface="Arial"/>
                        <a:cs typeface="Arial"/>
                        <a:sym typeface="Arial"/>
                      </a:endParaRPr>
                    </a:p>
                  </a:txBody>
                  <a:tcPr marL="60625" marR="60625" marT="0" marB="0">
                    <a:solidFill>
                      <a:schemeClr val="accent6">
                        <a:lumMod val="60000"/>
                        <a:lumOff val="40000"/>
                      </a:schemeClr>
                    </a:solidFill>
                  </a:tcPr>
                </a:tc>
                <a:tc>
                  <a:txBody>
                    <a:bodyPr/>
                    <a:lstStyle/>
                    <a:p>
                      <a:pPr marL="0" marR="63500" lvl="0" indent="0" algn="ctr" rtl="0">
                        <a:lnSpc>
                          <a:spcPct val="150000"/>
                        </a:lnSpc>
                        <a:spcBef>
                          <a:spcPts val="0"/>
                        </a:spcBef>
                        <a:spcAft>
                          <a:spcPts val="0"/>
                        </a:spcAft>
                        <a:buNone/>
                      </a:pPr>
                      <a:r>
                        <a:rPr lang="en-US" sz="2600" b="1" u="none" strike="noStrike" cap="none">
                          <a:latin typeface="UTM Avo" panose="02040603050506020204" pitchFamily="18" charset="0"/>
                          <a:sym typeface="Arial"/>
                        </a:rPr>
                        <a:t>Hình 5</a:t>
                      </a:r>
                      <a:endParaRPr sz="2600" u="none" strike="noStrike" cap="none">
                        <a:latin typeface="UTM Avo" panose="02040603050506020204" pitchFamily="18" charset="0"/>
                        <a:ea typeface="Arial"/>
                        <a:cs typeface="Arial"/>
                        <a:sym typeface="Arial"/>
                      </a:endParaRPr>
                    </a:p>
                  </a:txBody>
                  <a:tcPr marL="60625" marR="60625" marT="0" marB="0">
                    <a:solidFill>
                      <a:schemeClr val="accent6">
                        <a:lumMod val="60000"/>
                        <a:lumOff val="40000"/>
                      </a:schemeClr>
                    </a:solidFill>
                  </a:tcPr>
                </a:tc>
                <a:tc>
                  <a:txBody>
                    <a:bodyPr/>
                    <a:lstStyle/>
                    <a:p>
                      <a:pPr marL="0" marR="63500" lvl="0" indent="0" algn="ctr" rtl="0">
                        <a:lnSpc>
                          <a:spcPct val="150000"/>
                        </a:lnSpc>
                        <a:spcBef>
                          <a:spcPts val="0"/>
                        </a:spcBef>
                        <a:spcAft>
                          <a:spcPts val="0"/>
                        </a:spcAft>
                        <a:buNone/>
                      </a:pPr>
                      <a:r>
                        <a:rPr lang="en-US" sz="2600" b="1" u="none" strike="noStrike" cap="none">
                          <a:latin typeface="UTM Avo" panose="02040603050506020204" pitchFamily="18" charset="0"/>
                          <a:sym typeface="Arial"/>
                        </a:rPr>
                        <a:t>Hình 6</a:t>
                      </a:r>
                      <a:endParaRPr sz="2600" u="none" strike="noStrike" cap="none">
                        <a:latin typeface="UTM Avo" panose="02040603050506020204" pitchFamily="18" charset="0"/>
                        <a:ea typeface="Arial"/>
                        <a:cs typeface="Arial"/>
                        <a:sym typeface="Arial"/>
                      </a:endParaRPr>
                    </a:p>
                  </a:txBody>
                  <a:tcPr marL="60625" marR="60625" marT="0" marB="0">
                    <a:solidFill>
                      <a:schemeClr val="accent6">
                        <a:lumMod val="60000"/>
                        <a:lumOff val="40000"/>
                      </a:schemeClr>
                    </a:solidFill>
                  </a:tcPr>
                </a:tc>
                <a:extLst>
                  <a:ext uri="{0D108BD9-81ED-4DB2-BD59-A6C34878D82A}">
                    <a16:rowId xmlns:a16="http://schemas.microsoft.com/office/drawing/2014/main" val="10000"/>
                  </a:ext>
                </a:extLst>
              </a:tr>
              <a:tr h="3946905">
                <a:tc>
                  <a:txBody>
                    <a:bodyPr/>
                    <a:lstStyle/>
                    <a:p>
                      <a:pPr marL="0" marR="63500" lvl="0" indent="0" algn="ctr" rtl="0">
                        <a:lnSpc>
                          <a:spcPct val="150000"/>
                        </a:lnSpc>
                        <a:spcBef>
                          <a:spcPts val="0"/>
                        </a:spcBef>
                        <a:spcAft>
                          <a:spcPts val="0"/>
                        </a:spcAft>
                        <a:buNone/>
                      </a:pPr>
                      <a:r>
                        <a:rPr lang="en-US" sz="2600" u="none" strike="noStrike" cap="none">
                          <a:latin typeface="UTM Avo" panose="02040603050506020204" pitchFamily="18" charset="0"/>
                          <a:sym typeface="Arial"/>
                        </a:rPr>
                        <a:t>Hạt cà chua được gieo xuống đất</a:t>
                      </a:r>
                      <a:endParaRPr sz="2600" u="none" strike="noStrike" cap="none">
                        <a:latin typeface="UTM Avo" panose="02040603050506020204" pitchFamily="18" charset="0"/>
                        <a:ea typeface="Arial"/>
                        <a:cs typeface="Arial"/>
                        <a:sym typeface="Arial"/>
                      </a:endParaRPr>
                    </a:p>
                  </a:txBody>
                  <a:tcPr marL="60625" marR="60625" marT="0" marB="0"/>
                </a:tc>
                <a:tc>
                  <a:txBody>
                    <a:bodyPr/>
                    <a:lstStyle/>
                    <a:p>
                      <a:pPr marL="0" marR="63500" lvl="0" indent="0" algn="ctr" rtl="0">
                        <a:lnSpc>
                          <a:spcPct val="150000"/>
                        </a:lnSpc>
                        <a:spcBef>
                          <a:spcPts val="0"/>
                        </a:spcBef>
                        <a:spcAft>
                          <a:spcPts val="0"/>
                        </a:spcAft>
                        <a:buNone/>
                      </a:pPr>
                      <a:r>
                        <a:rPr lang="en-US" sz="2600" u="none" strike="noStrike" cap="none">
                          <a:latin typeface="UTM Avo" panose="02040603050506020204" pitchFamily="18" charset="0"/>
                          <a:sym typeface="Arial"/>
                        </a:rPr>
                        <a:t>Gặp đất ẩm, hạt cà chua nảy mầm thành cây cà chua non</a:t>
                      </a:r>
                      <a:endParaRPr sz="2600" u="none" strike="noStrike" cap="none">
                        <a:latin typeface="UTM Avo" panose="02040603050506020204" pitchFamily="18" charset="0"/>
                        <a:ea typeface="Arial"/>
                        <a:cs typeface="Arial"/>
                        <a:sym typeface="Arial"/>
                      </a:endParaRPr>
                    </a:p>
                  </a:txBody>
                  <a:tcPr marL="60625" marR="60625" marT="0" marB="0"/>
                </a:tc>
                <a:tc>
                  <a:txBody>
                    <a:bodyPr/>
                    <a:lstStyle/>
                    <a:p>
                      <a:pPr marL="0" marR="63500" lvl="0" indent="0" algn="ctr" rtl="0">
                        <a:lnSpc>
                          <a:spcPct val="150000"/>
                        </a:lnSpc>
                        <a:spcBef>
                          <a:spcPts val="0"/>
                        </a:spcBef>
                        <a:spcAft>
                          <a:spcPts val="0"/>
                        </a:spcAft>
                        <a:buNone/>
                      </a:pPr>
                      <a:r>
                        <a:rPr lang="en-US" sz="2600" u="none" strike="noStrike" cap="none">
                          <a:latin typeface="UTM Avo" panose="02040603050506020204" pitchFamily="18" charset="0"/>
                          <a:sym typeface="Arial"/>
                        </a:rPr>
                        <a:t>Cây cà chua non đã lớn hơn, có ít lá</a:t>
                      </a:r>
                      <a:endParaRPr sz="2600" u="none" strike="noStrike" cap="none">
                        <a:latin typeface="UTM Avo" panose="02040603050506020204" pitchFamily="18" charset="0"/>
                        <a:ea typeface="Arial"/>
                        <a:cs typeface="Arial"/>
                        <a:sym typeface="Arial"/>
                      </a:endParaRPr>
                    </a:p>
                  </a:txBody>
                  <a:tcPr marL="60625" marR="60625" marT="0" marB="0"/>
                </a:tc>
                <a:tc>
                  <a:txBody>
                    <a:bodyPr/>
                    <a:lstStyle/>
                    <a:p>
                      <a:pPr marL="0" marR="63500" lvl="0" indent="0" algn="ctr" rtl="0">
                        <a:lnSpc>
                          <a:spcPct val="150000"/>
                        </a:lnSpc>
                        <a:spcBef>
                          <a:spcPts val="0"/>
                        </a:spcBef>
                        <a:spcAft>
                          <a:spcPts val="0"/>
                        </a:spcAft>
                        <a:buNone/>
                      </a:pPr>
                      <a:r>
                        <a:rPr lang="en-US" sz="2600" u="none" strike="noStrike" cap="none">
                          <a:latin typeface="UTM Avo" panose="02040603050506020204" pitchFamily="18" charset="0"/>
                          <a:sym typeface="Arial"/>
                        </a:rPr>
                        <a:t>Cây cà chua lớn thành cây to và ra hoa</a:t>
                      </a:r>
                      <a:endParaRPr sz="2600" u="none" strike="noStrike" cap="none">
                        <a:latin typeface="UTM Avo" panose="02040603050506020204" pitchFamily="18" charset="0"/>
                        <a:ea typeface="Arial"/>
                        <a:cs typeface="Arial"/>
                        <a:sym typeface="Arial"/>
                      </a:endParaRPr>
                    </a:p>
                  </a:txBody>
                  <a:tcPr marL="60625" marR="60625" marT="0" marB="0"/>
                </a:tc>
                <a:tc>
                  <a:txBody>
                    <a:bodyPr/>
                    <a:lstStyle/>
                    <a:p>
                      <a:pPr marL="0" marR="63500" lvl="0" indent="0" algn="ctr" rtl="0">
                        <a:lnSpc>
                          <a:spcPct val="150000"/>
                        </a:lnSpc>
                        <a:spcBef>
                          <a:spcPts val="0"/>
                        </a:spcBef>
                        <a:spcAft>
                          <a:spcPts val="0"/>
                        </a:spcAft>
                        <a:buNone/>
                      </a:pPr>
                      <a:r>
                        <a:rPr lang="en-US" sz="2600" u="none" strike="noStrike" cap="none">
                          <a:latin typeface="UTM Avo" panose="02040603050506020204" pitchFamily="18" charset="0"/>
                          <a:sym typeface="Arial"/>
                        </a:rPr>
                        <a:t>Cây cà chua có hoa, quả xanh</a:t>
                      </a:r>
                      <a:endParaRPr sz="2600" u="none" strike="noStrike" cap="none">
                        <a:latin typeface="UTM Avo" panose="02040603050506020204" pitchFamily="18" charset="0"/>
                        <a:ea typeface="Arial"/>
                        <a:cs typeface="Arial"/>
                        <a:sym typeface="Arial"/>
                      </a:endParaRPr>
                    </a:p>
                  </a:txBody>
                  <a:tcPr marL="60625" marR="60625" marT="0" marB="0"/>
                </a:tc>
                <a:tc>
                  <a:txBody>
                    <a:bodyPr/>
                    <a:lstStyle/>
                    <a:p>
                      <a:pPr marL="0" marR="63500" lvl="0" indent="0" algn="ctr" rtl="0">
                        <a:lnSpc>
                          <a:spcPct val="150000"/>
                        </a:lnSpc>
                        <a:spcBef>
                          <a:spcPts val="0"/>
                        </a:spcBef>
                        <a:spcAft>
                          <a:spcPts val="0"/>
                        </a:spcAft>
                        <a:buNone/>
                      </a:pPr>
                      <a:r>
                        <a:rPr lang="en-US" sz="2600" u="none" strike="noStrike" cap="none">
                          <a:latin typeface="UTM Avo" panose="02040603050506020204" pitchFamily="18" charset="0"/>
                          <a:sym typeface="Arial"/>
                        </a:rPr>
                        <a:t>Cây cà chua có quả chín</a:t>
                      </a:r>
                      <a:endParaRPr sz="2600" u="none" strike="noStrike" cap="none">
                        <a:latin typeface="UTM Avo" panose="02040603050506020204" pitchFamily="18" charset="0"/>
                        <a:ea typeface="Arial"/>
                        <a:cs typeface="Arial"/>
                        <a:sym typeface="Arial"/>
                      </a:endParaRPr>
                    </a:p>
                  </a:txBody>
                  <a:tcPr marL="60625" marR="60625" marT="0" marB="0"/>
                </a:tc>
                <a:extLst>
                  <a:ext uri="{0D108BD9-81ED-4DB2-BD59-A6C34878D82A}">
                    <a16:rowId xmlns:a16="http://schemas.microsoft.com/office/drawing/2014/main" val="10001"/>
                  </a:ext>
                </a:extLst>
              </a:tr>
            </a:tbl>
          </a:graphicData>
        </a:graphic>
      </p:graphicFrame>
    </p:spTree>
  </p:cSld>
  <p:clrMapOvr>
    <a:masterClrMapping/>
  </p:clrMapOvr>
  <p:transition>
    <p:fade/>
  </p:transition>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lum/>
          </a:blip>
          <a:srcRect/>
          <a:stretch>
            <a:fillRect t="-10000"/>
          </a:stretch>
        </a:blipFill>
        <a:effectLst/>
      </p:bgPr>
    </p:bg>
    <p:spTree>
      <p:nvGrpSpPr>
        <p:cNvPr id="1" name="Shape 749"/>
        <p:cNvGrpSpPr/>
        <p:nvPr/>
      </p:nvGrpSpPr>
      <p:grpSpPr>
        <a:xfrm>
          <a:off x="0" y="0"/>
          <a:ext cx="0" cy="0"/>
          <a:chOff x="0" y="0"/>
          <a:chExt cx="0" cy="0"/>
        </a:xfrm>
      </p:grpSpPr>
      <p:sp>
        <p:nvSpPr>
          <p:cNvPr id="750" name="Google Shape;750;p70"/>
          <p:cNvSpPr/>
          <p:nvPr/>
        </p:nvSpPr>
        <p:spPr>
          <a:xfrm>
            <a:off x="7010400" y="3429000"/>
            <a:ext cx="5181600" cy="3429000"/>
          </a:xfrm>
          <a:prstGeom prst="rect">
            <a:avLst/>
          </a:prstGeom>
          <a:solidFill>
            <a:srgbClr val="FFFAF7"/>
          </a:solidFill>
          <a:ln w="25400" cap="flat" cmpd="sng">
            <a:solidFill>
              <a:srgbClr val="FFFAF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2600" b="0" i="0" u="none" strike="noStrike" cap="none">
              <a:solidFill>
                <a:schemeClr val="lt1"/>
              </a:solidFill>
              <a:latin typeface="UTM Avo" panose="02040603050506020204" pitchFamily="18" charset="0"/>
              <a:sym typeface="Arial"/>
            </a:endParaRPr>
          </a:p>
        </p:txBody>
      </p:sp>
      <p:pic>
        <p:nvPicPr>
          <p:cNvPr id="751" name="Google Shape;751;p70"/>
          <p:cNvPicPr preferRelativeResize="0"/>
          <p:nvPr/>
        </p:nvPicPr>
        <p:blipFill rotWithShape="1">
          <a:blip r:embed="rId4">
            <a:alphaModFix/>
          </a:blip>
          <a:srcRect/>
          <a:stretch/>
        </p:blipFill>
        <p:spPr>
          <a:xfrm>
            <a:off x="-324169" y="2133600"/>
            <a:ext cx="3378031" cy="4724400"/>
          </a:xfrm>
          <a:prstGeom prst="rect">
            <a:avLst/>
          </a:prstGeom>
          <a:noFill/>
          <a:ln>
            <a:noFill/>
          </a:ln>
        </p:spPr>
      </p:pic>
      <p:sp>
        <p:nvSpPr>
          <p:cNvPr id="752" name="Google Shape;752;p70"/>
          <p:cNvSpPr/>
          <p:nvPr/>
        </p:nvSpPr>
        <p:spPr>
          <a:xfrm>
            <a:off x="3089031" y="2310015"/>
            <a:ext cx="9067800" cy="839630"/>
          </a:xfrm>
          <a:prstGeom prst="wedgeRoundRectCallout">
            <a:avLst>
              <a:gd name="adj1" fmla="val -54233"/>
              <a:gd name="adj2" fmla="val 46098"/>
              <a:gd name="adj3" fmla="val 16667"/>
            </a:avLst>
          </a:prstGeom>
          <a:solidFill>
            <a:srgbClr val="DDEAF6"/>
          </a:solidFill>
          <a:ln w="38100" cap="flat" cmpd="sng">
            <a:solidFill>
              <a:srgbClr val="00206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2400" b="0" i="0" u="none" strike="noStrike" cap="none">
                <a:solidFill>
                  <a:schemeClr val="dk1"/>
                </a:solidFill>
                <a:latin typeface="UTM Avo" panose="02040603050506020204" pitchFamily="18" charset="0"/>
                <a:sym typeface="Arial"/>
              </a:rPr>
              <a:t>Hoa và quả có chức năng gì? </a:t>
            </a:r>
            <a:endParaRPr sz="2400">
              <a:latin typeface="UTM Avo" panose="02040603050506020204" pitchFamily="18" charset="0"/>
            </a:endParaRPr>
          </a:p>
        </p:txBody>
      </p:sp>
      <p:sp>
        <p:nvSpPr>
          <p:cNvPr id="753" name="Google Shape;753;p70"/>
          <p:cNvSpPr/>
          <p:nvPr/>
        </p:nvSpPr>
        <p:spPr>
          <a:xfrm>
            <a:off x="3089031" y="3258020"/>
            <a:ext cx="9067800" cy="839630"/>
          </a:xfrm>
          <a:prstGeom prst="wedgeRoundRectCallout">
            <a:avLst>
              <a:gd name="adj1" fmla="val -55129"/>
              <a:gd name="adj2" fmla="val 9061"/>
              <a:gd name="adj3" fmla="val 16667"/>
            </a:avLst>
          </a:prstGeom>
          <a:solidFill>
            <a:srgbClr val="FBE4D4"/>
          </a:solidFill>
          <a:ln w="38100" cap="flat" cmpd="sng">
            <a:solidFill>
              <a:srgbClr val="F6812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2400" b="0" i="0" u="none" strike="noStrike" cap="none">
                <a:solidFill>
                  <a:schemeClr val="dk1"/>
                </a:solidFill>
                <a:latin typeface="UTM Avo" panose="02040603050506020204" pitchFamily="18" charset="0"/>
                <a:sym typeface="Arial"/>
              </a:rPr>
              <a:t>Tại sao lại phải giữ lại hạt của cây? </a:t>
            </a:r>
            <a:endParaRPr sz="2400">
              <a:latin typeface="UTM Avo" panose="02040603050506020204" pitchFamily="18" charset="0"/>
            </a:endParaRPr>
          </a:p>
        </p:txBody>
      </p:sp>
      <p:sp>
        <p:nvSpPr>
          <p:cNvPr id="754" name="Google Shape;754;p70"/>
          <p:cNvSpPr txBox="1"/>
          <p:nvPr/>
        </p:nvSpPr>
        <p:spPr>
          <a:xfrm>
            <a:off x="762000" y="1432749"/>
            <a:ext cx="15278100" cy="461624"/>
          </a:xfrm>
          <a:prstGeom prst="rect">
            <a:avLst/>
          </a:prstGeom>
          <a:noFill/>
          <a:ln>
            <a:noFill/>
          </a:ln>
        </p:spPr>
        <p:txBody>
          <a:bodyPr spcFirstLastPara="1" wrap="square" lIns="91425" tIns="45700" rIns="91425" bIns="45700" anchor="t" anchorCtr="0">
            <a:spAutoFit/>
          </a:bodyPr>
          <a:lstStyle/>
          <a:p>
            <a:pPr marL="571500" marR="0" lvl="0" indent="-571500" algn="l" rtl="0">
              <a:lnSpc>
                <a:spcPct val="100000"/>
              </a:lnSpc>
              <a:spcBef>
                <a:spcPts val="0"/>
              </a:spcBef>
              <a:spcAft>
                <a:spcPts val="0"/>
              </a:spcAft>
              <a:buClr>
                <a:srgbClr val="000000"/>
              </a:buClr>
              <a:buSzPts val="3200"/>
              <a:buFont typeface="Noto Sans Symbols"/>
              <a:buChar char="⮚"/>
            </a:pPr>
            <a:r>
              <a:rPr lang="en-US" sz="2400" b="0" i="1" u="none" strike="noStrike" cap="none">
                <a:solidFill>
                  <a:srgbClr val="000000"/>
                </a:solidFill>
                <a:latin typeface="UTM Avo" panose="02040603050506020204" pitchFamily="18" charset="0"/>
                <a:sym typeface="Arial"/>
              </a:rPr>
              <a:t>Dựa vào kiến thức đã được học, em hãy trả lời các câu hỏi sau: </a:t>
            </a:r>
            <a:endParaRPr sz="2400">
              <a:latin typeface="UTM Avo" panose="02040603050506020204" pitchFamily="18" charset="0"/>
            </a:endParaRPr>
          </a:p>
        </p:txBody>
      </p:sp>
      <p:sp>
        <p:nvSpPr>
          <p:cNvPr id="755" name="Google Shape;755;p70"/>
          <p:cNvSpPr/>
          <p:nvPr/>
        </p:nvSpPr>
        <p:spPr>
          <a:xfrm>
            <a:off x="3435002" y="6231945"/>
            <a:ext cx="704850" cy="610272"/>
          </a:xfrm>
          <a:prstGeom prst="rightArrow">
            <a:avLst>
              <a:gd name="adj1" fmla="val 50000"/>
              <a:gd name="adj2" fmla="val 50000"/>
            </a:avLst>
          </a:prstGeom>
          <a:solidFill>
            <a:srgbClr val="C00000"/>
          </a:solid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2600" b="0" i="0" u="none" strike="noStrike" cap="none">
              <a:solidFill>
                <a:schemeClr val="lt1"/>
              </a:solidFill>
              <a:latin typeface="UTM Avo" panose="02040603050506020204" pitchFamily="18" charset="0"/>
              <a:sym typeface="Arial"/>
            </a:endParaRPr>
          </a:p>
        </p:txBody>
      </p:sp>
      <p:sp>
        <p:nvSpPr>
          <p:cNvPr id="756" name="Google Shape;756;p70"/>
          <p:cNvSpPr/>
          <p:nvPr/>
        </p:nvSpPr>
        <p:spPr>
          <a:xfrm>
            <a:off x="4340730" y="4713799"/>
            <a:ext cx="7688509" cy="2071016"/>
          </a:xfrm>
          <a:prstGeom prst="roundRect">
            <a:avLst>
              <a:gd name="adj" fmla="val 16667"/>
            </a:avLst>
          </a:prstGeom>
          <a:solidFill>
            <a:schemeClr val="lt1"/>
          </a:solidFill>
          <a:ln w="38100"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just" rtl="0">
              <a:lnSpc>
                <a:spcPct val="150000"/>
              </a:lnSpc>
              <a:spcBef>
                <a:spcPts val="0"/>
              </a:spcBef>
              <a:spcAft>
                <a:spcPts val="0"/>
              </a:spcAft>
              <a:buNone/>
            </a:pPr>
            <a:r>
              <a:rPr lang="en-US" sz="2400" b="0" i="0" u="none" strike="noStrike" cap="none">
                <a:solidFill>
                  <a:schemeClr val="dk1"/>
                </a:solidFill>
                <a:latin typeface="UTM Avo" panose="02040603050506020204" pitchFamily="18" charset="0"/>
                <a:sym typeface="Arial"/>
              </a:rPr>
              <a:t>Hoa là cơ quan sinh sản của cây. Hoa tạo thành quả và hạt. Khi gặp điều kiện thích hợp, hạt sẽ mọc thành cây mới.</a:t>
            </a:r>
            <a:endParaRPr sz="2400" b="0" i="0" u="none" strike="noStrike" cap="none">
              <a:solidFill>
                <a:schemeClr val="dk1"/>
              </a:solidFill>
              <a:latin typeface="UTM Avo" panose="02040603050506020204" pitchFamily="18" charset="0"/>
              <a:sym typeface="Arial"/>
            </a:endParaRPr>
          </a:p>
        </p:txBody>
      </p:sp>
    </p:spTree>
  </p:cSld>
  <p:clrMapOvr>
    <a:masterClrMapping/>
  </p:clrMapOvr>
  <p:transition>
    <p:fade/>
  </p:transition>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lum/>
          </a:blip>
          <a:srcRect/>
          <a:stretch>
            <a:fillRect t="-10000"/>
          </a:stretch>
        </a:blipFill>
        <a:effectLst/>
      </p:bgPr>
    </p:bg>
    <p:spTree>
      <p:nvGrpSpPr>
        <p:cNvPr id="1" name="Shape 760"/>
        <p:cNvGrpSpPr/>
        <p:nvPr/>
      </p:nvGrpSpPr>
      <p:grpSpPr>
        <a:xfrm>
          <a:off x="0" y="0"/>
          <a:ext cx="0" cy="0"/>
          <a:chOff x="0" y="0"/>
          <a:chExt cx="0" cy="0"/>
        </a:xfrm>
      </p:grpSpPr>
      <p:grpSp>
        <p:nvGrpSpPr>
          <p:cNvPr id="5" name="Group 4">
            <a:extLst>
              <a:ext uri="{FF2B5EF4-FFF2-40B4-BE49-F238E27FC236}">
                <a16:creationId xmlns:a16="http://schemas.microsoft.com/office/drawing/2014/main" id="{333C59E4-0730-1309-91C7-63B395B3C378}"/>
              </a:ext>
            </a:extLst>
          </p:cNvPr>
          <p:cNvGrpSpPr/>
          <p:nvPr/>
        </p:nvGrpSpPr>
        <p:grpSpPr>
          <a:xfrm>
            <a:off x="4727728" y="3124200"/>
            <a:ext cx="2736543" cy="1558939"/>
            <a:chOff x="309542" y="967667"/>
            <a:chExt cx="2878585" cy="1558939"/>
          </a:xfrm>
        </p:grpSpPr>
        <p:pic>
          <p:nvPicPr>
            <p:cNvPr id="6" name="Picture 5">
              <a:hlinkClick r:id="rId4"/>
              <a:extLst>
                <a:ext uri="{FF2B5EF4-FFF2-40B4-BE49-F238E27FC236}">
                  <a16:creationId xmlns:a16="http://schemas.microsoft.com/office/drawing/2014/main" id="{89073C41-4C31-B37B-3BD0-391D7F604D5B}"/>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10000" r="90000"/>
                      </a14:imgEffect>
                    </a14:imgLayer>
                  </a14:imgProps>
                </a:ext>
              </a:extLst>
            </a:blip>
            <a:srcRect l="7499" t="15368" r="7236" b="7264"/>
            <a:stretch/>
          </p:blipFill>
          <p:spPr>
            <a:xfrm>
              <a:off x="905522" y="1221589"/>
              <a:ext cx="1438182" cy="1305017"/>
            </a:xfrm>
            <a:prstGeom prst="rect">
              <a:avLst/>
            </a:prstGeom>
          </p:spPr>
        </p:pic>
        <p:sp>
          <p:nvSpPr>
            <p:cNvPr id="7" name="TextBox 6">
              <a:extLst>
                <a:ext uri="{FF2B5EF4-FFF2-40B4-BE49-F238E27FC236}">
                  <a16:creationId xmlns:a16="http://schemas.microsoft.com/office/drawing/2014/main" id="{7497713C-EFBD-282F-9E14-B36D7137DA90}"/>
                </a:ext>
              </a:extLst>
            </p:cNvPr>
            <p:cNvSpPr txBox="1"/>
            <p:nvPr/>
          </p:nvSpPr>
          <p:spPr>
            <a:xfrm>
              <a:off x="309542" y="967667"/>
              <a:ext cx="2878585" cy="369332"/>
            </a:xfrm>
            <a:prstGeom prst="rect">
              <a:avLst/>
            </a:prstGeom>
            <a:noFill/>
          </p:spPr>
          <p:txBody>
            <a:bodyPr wrap="square" rtlCol="0">
              <a:spAutoFit/>
            </a:bodyPr>
            <a:lstStyle/>
            <a:p>
              <a:r>
                <a:rPr lang="en-US" sz="1800" b="1">
                  <a:solidFill>
                    <a:schemeClr val="accent2"/>
                  </a:solidFill>
                  <a:latin typeface="UTM Avo" panose="02040603050506020204" pitchFamily="18" charset="0"/>
                </a:rPr>
                <a:t>Ấn để đến trang sách</a:t>
              </a:r>
            </a:p>
          </p:txBody>
        </p:sp>
      </p:grpSp>
    </p:spTree>
  </p:cSld>
  <p:clrMapOvr>
    <a:masterClrMapping/>
  </p:clrMapOvr>
  <p:transition>
    <p:fade/>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Một năm thiên hà dài bao lâu? | Báo Dân trí">
            <a:extLst>
              <a:ext uri="{FF2B5EF4-FFF2-40B4-BE49-F238E27FC236}">
                <a16:creationId xmlns:a16="http://schemas.microsoft.com/office/drawing/2014/main" id="{4A305394-8667-4642-BB2F-2177BD91386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125" b="3125"/>
          <a:stretch/>
        </p:blipFill>
        <p:spPr bwMode="auto">
          <a:xfrm>
            <a:off x="-1" y="-2"/>
            <a:ext cx="12192001" cy="6858001"/>
          </a:xfrm>
          <a:prstGeom prst="rect">
            <a:avLst/>
          </a:prstGeom>
          <a:noFill/>
          <a:extLst>
            <a:ext uri="{909E8E84-426E-40DD-AFC4-6F175D3DCCD1}">
              <a14:hiddenFill xmlns:a14="http://schemas.microsoft.com/office/drawing/2010/main">
                <a:solidFill>
                  <a:srgbClr val="FFFFFF"/>
                </a:solidFill>
              </a14:hiddenFill>
            </a:ext>
          </a:extLst>
        </p:spPr>
      </p:pic>
      <p:sp>
        <p:nvSpPr>
          <p:cNvPr id="5" name="Rectángulo redondeado 4">
            <a:hlinkClick r:id="rId3" action="ppaction://hlinksldjump"/>
          </p:cNvPr>
          <p:cNvSpPr/>
          <p:nvPr/>
        </p:nvSpPr>
        <p:spPr>
          <a:xfrm>
            <a:off x="8171635" y="4179381"/>
            <a:ext cx="2410640" cy="1021976"/>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r>
              <a:rPr lang="vi-VN" sz="3200" b="1" dirty="0">
                <a:latin typeface="UTM Avo" panose="02040603050506020204" pitchFamily="18" charset="0"/>
              </a:rPr>
              <a:t>BẮT ĐẦU</a:t>
            </a:r>
            <a:endParaRPr lang="es-CL" sz="3200" b="1" dirty="0">
              <a:latin typeface="UTM Avo" panose="02040603050506020204" pitchFamily="18" charset="0"/>
            </a:endParaRPr>
          </a:p>
        </p:txBody>
      </p:sp>
      <p:pic>
        <p:nvPicPr>
          <p:cNvPr id="7" name="PLANETA 3" descr="Resultado de imagen para PLANETA PNG"/>
          <p:cNvPicPr>
            <a:picLocks noChangeAspect="1" noChangeArrowheads="1"/>
          </p:cNvPicPr>
          <p:nvPr/>
        </p:nvPicPr>
        <p:blipFill>
          <a:blip r:embed="rId4">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7895783" y="489566"/>
            <a:ext cx="2267120" cy="170034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0" y="2670552"/>
            <a:ext cx="4367579" cy="4039634"/>
          </a:xfrm>
          <a:prstGeom prst="rect">
            <a:avLst/>
          </a:prstGeom>
        </p:spPr>
      </p:pic>
      <p:sp>
        <p:nvSpPr>
          <p:cNvPr id="8" name="TextBox 7"/>
          <p:cNvSpPr txBox="1"/>
          <p:nvPr/>
        </p:nvSpPr>
        <p:spPr>
          <a:xfrm>
            <a:off x="773723" y="703385"/>
            <a:ext cx="4114800" cy="664012"/>
          </a:xfrm>
          <a:prstGeom prst="roundRect">
            <a:avLst>
              <a:gd name="adj" fmla="val 21182"/>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vi-VN" sz="3300" b="1" dirty="0">
                <a:latin typeface="UTM Avo" panose="02040603050506020204" pitchFamily="18" charset="0"/>
                <a:cs typeface="Times New Roman" pitchFamily="18" charset="0"/>
              </a:rPr>
              <a:t>DU HÀNH VŨ TRỤ</a:t>
            </a:r>
            <a:endParaRPr lang="en-US" sz="3300" b="1" dirty="0">
              <a:latin typeface="UTM Avo" panose="02040603050506020204" pitchFamily="18" charset="0"/>
              <a:cs typeface="Times New Roman" pitchFamily="18" charset="0"/>
            </a:endParaRPr>
          </a:p>
        </p:txBody>
      </p:sp>
      <p:pic>
        <p:nvPicPr>
          <p:cNvPr id="4" name="Picture 3">
            <a:extLst>
              <a:ext uri="{FF2B5EF4-FFF2-40B4-BE49-F238E27FC236}">
                <a16:creationId xmlns:a16="http://schemas.microsoft.com/office/drawing/2014/main" id="{E2D2DC6D-429C-C3D6-2ACC-ABDB42EABD5C}"/>
              </a:ext>
            </a:extLst>
          </p:cNvPr>
          <p:cNvPicPr>
            <a:picLocks noChangeAspect="1"/>
          </p:cNvPicPr>
          <p:nvPr/>
        </p:nvPicPr>
        <p:blipFill>
          <a:blip r:embed="rId6"/>
          <a:stretch>
            <a:fillRect/>
          </a:stretch>
        </p:blipFill>
        <p:spPr>
          <a:xfrm>
            <a:off x="-1" y="-36171"/>
            <a:ext cx="739556" cy="739556"/>
          </a:xfrm>
          <a:prstGeom prst="rect">
            <a:avLst/>
          </a:prstGeom>
        </p:spPr>
      </p:pic>
    </p:spTree>
    <p:extLst>
      <p:ext uri="{BB962C8B-B14F-4D97-AF65-F5344CB8AC3E}">
        <p14:creationId xmlns:p14="http://schemas.microsoft.com/office/powerpoint/2010/main" val="398963680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5">
                                            <p:bg/>
                                          </p:spTgt>
                                        </p:tgtEl>
                                        <p:attrNameLst>
                                          <p:attrName>style.visibility</p:attrName>
                                        </p:attrNameLst>
                                      </p:cBhvr>
                                      <p:to>
                                        <p:strVal val="visible"/>
                                      </p:to>
                                    </p:set>
                                    <p:animEffect transition="in" filter="dissolve">
                                      <p:cBhvr>
                                        <p:cTn id="7" dur="1500"/>
                                        <p:tgtEl>
                                          <p:spTgt spid="5">
                                            <p:bg/>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5">
                                            <p:txEl>
                                              <p:pRg st="0" end="0"/>
                                            </p:txEl>
                                          </p:spTgt>
                                        </p:tgtEl>
                                        <p:attrNameLst>
                                          <p:attrName>style.visibility</p:attrName>
                                        </p:attrNameLst>
                                      </p:cBhvr>
                                      <p:to>
                                        <p:strVal val="visible"/>
                                      </p:to>
                                    </p:set>
                                    <p:animEffect transition="in" filter="dissolve">
                                      <p:cBhvr>
                                        <p:cTn id="10" dur="10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Phát hiện chấn động làm đảo lộn hiểu biết về Dải Ngân hà">
            <a:extLst>
              <a:ext uri="{FF2B5EF4-FFF2-40B4-BE49-F238E27FC236}">
                <a16:creationId xmlns:a16="http://schemas.microsoft.com/office/drawing/2014/main" id="{524E773C-0736-4E7B-858A-6F3B4049EB7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564" r="5564"/>
          <a:stretch/>
        </p:blipFill>
        <p:spPr bwMode="auto">
          <a:xfrm>
            <a:off x="-24180" y="-14879"/>
            <a:ext cx="12216179" cy="6872878"/>
          </a:xfrm>
          <a:prstGeom prst="rect">
            <a:avLst/>
          </a:prstGeom>
          <a:noFill/>
          <a:extLst>
            <a:ext uri="{909E8E84-426E-40DD-AFC4-6F175D3DCCD1}">
              <a14:hiddenFill xmlns:a14="http://schemas.microsoft.com/office/drawing/2010/main">
                <a:solidFill>
                  <a:srgbClr val="FFFFFF"/>
                </a:solidFill>
              </a14:hiddenFill>
            </a:ext>
          </a:extLst>
        </p:spPr>
      </p:pic>
      <p:grpSp>
        <p:nvGrpSpPr>
          <p:cNvPr id="4" name="NAVE"/>
          <p:cNvGrpSpPr/>
          <p:nvPr/>
        </p:nvGrpSpPr>
        <p:grpSpPr>
          <a:xfrm>
            <a:off x="-24180" y="4301908"/>
            <a:ext cx="2565771" cy="2327491"/>
            <a:chOff x="473051" y="4548249"/>
            <a:chExt cx="1634866" cy="1630483"/>
          </a:xfrm>
        </p:grpSpPr>
        <p:pic>
          <p:nvPicPr>
            <p:cNvPr id="5" name="Picture 4" descr="Resultado de imagen para ovni 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3051" y="4548249"/>
              <a:ext cx="1634866" cy="163048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Resultado de imagen para marciano  pn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35936"/>
            <a:stretch/>
          </p:blipFill>
          <p:spPr bwMode="auto">
            <a:xfrm>
              <a:off x="977431" y="4823225"/>
              <a:ext cx="626106" cy="540265"/>
            </a:xfrm>
            <a:prstGeom prst="rect">
              <a:avLst/>
            </a:prstGeom>
            <a:noFill/>
            <a:extLst>
              <a:ext uri="{909E8E84-426E-40DD-AFC4-6F175D3DCCD1}">
                <a14:hiddenFill xmlns:a14="http://schemas.microsoft.com/office/drawing/2010/main">
                  <a:solidFill>
                    <a:srgbClr val="FFFFFF"/>
                  </a:solidFill>
                </a14:hiddenFill>
              </a:ext>
            </a:extLst>
          </p:spPr>
        </p:pic>
      </p:grpSp>
      <p:pic>
        <p:nvPicPr>
          <p:cNvPr id="3074" name="PLANETA 1" descr="Resultado de imagen para PLANETA PNG"/>
          <p:cNvPicPr>
            <a:picLocks noChangeAspect="1" noChangeArrowheads="1"/>
          </p:cNvPicPr>
          <p:nvPr/>
        </p:nvPicPr>
        <p:blipFill>
          <a:blip r:embed="rId6" cstate="print">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a:off x="618978" y="940239"/>
            <a:ext cx="1717478" cy="1279963"/>
          </a:xfrm>
          <a:prstGeom prst="rect">
            <a:avLst/>
          </a:prstGeom>
          <a:noFill/>
          <a:effectLst>
            <a:glow rad="228600">
              <a:schemeClr val="accent1">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3076" name="PLANETA 2" descr="Resultado de imagen para PLANETA PNG"/>
          <p:cNvPicPr>
            <a:picLocks noChangeAspect="1" noChangeArrowheads="1"/>
          </p:cNvPicPr>
          <p:nvPr/>
        </p:nvPicPr>
        <p:blipFill>
          <a:blip r:embed="rId6">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4878537" y="665682"/>
            <a:ext cx="2072692" cy="1554519"/>
          </a:xfrm>
          <a:prstGeom prst="rect">
            <a:avLst/>
          </a:prstGeom>
          <a:noFill/>
          <a:effectLst>
            <a:glow rad="228600">
              <a:schemeClr val="accent6">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9" name="PLANETA 3" descr="Resultado de imagen para PLANETA PNG"/>
          <p:cNvPicPr>
            <a:picLocks noChangeAspect="1" noChangeArrowheads="1"/>
          </p:cNvPicPr>
          <p:nvPr/>
        </p:nvPicPr>
        <p:blipFill>
          <a:blip r:embed="rId6">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6658982" y="4301909"/>
            <a:ext cx="2267120" cy="1700340"/>
          </a:xfrm>
          <a:prstGeom prst="rect">
            <a:avLst/>
          </a:prstGeom>
          <a:noFill/>
          <a:effectLst>
            <a:glow rad="228600">
              <a:schemeClr val="accent3">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10" name="PLANETA 4" descr="Resultado de imagen para PLANETA PNG"/>
          <p:cNvPicPr>
            <a:picLocks noChangeAspect="1" noChangeArrowheads="1"/>
          </p:cNvPicPr>
          <p:nvPr/>
        </p:nvPicPr>
        <p:blipFill>
          <a:blip r:embed="rId6" cstate="print">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9470571" y="687344"/>
            <a:ext cx="1821036" cy="1365777"/>
          </a:xfrm>
          <a:prstGeom prst="rect">
            <a:avLst/>
          </a:prstGeom>
          <a:noFill/>
          <a:effectLst>
            <a:glow rad="228600">
              <a:schemeClr val="accent4">
                <a:satMod val="175000"/>
                <a:alpha val="40000"/>
              </a:schemeClr>
            </a:glow>
          </a:effectLst>
          <a:extLst>
            <a:ext uri="{909E8E84-426E-40DD-AFC4-6F175D3DCCD1}">
              <a14:hiddenFill xmlns:a14="http://schemas.microsoft.com/office/drawing/2010/main">
                <a:solidFill>
                  <a:srgbClr val="FFFFFF"/>
                </a:solidFill>
              </a14:hiddenFill>
            </a:ext>
          </a:extLst>
        </p:spPr>
      </p:pic>
      <p:sp>
        <p:nvSpPr>
          <p:cNvPr id="7" name="Elipse 6">
            <a:hlinkClick r:id="rId7" action="ppaction://hlinksldjump"/>
          </p:cNvPr>
          <p:cNvSpPr/>
          <p:nvPr/>
        </p:nvSpPr>
        <p:spPr>
          <a:xfrm>
            <a:off x="990679" y="1153121"/>
            <a:ext cx="907264" cy="900000"/>
          </a:xfrm>
          <a:prstGeom prst="ellipse">
            <a:avLst/>
          </a:prstGeom>
          <a:solidFill>
            <a:srgbClr val="5C819C"/>
          </a:solidFill>
          <a:ln w="762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600" b="1" dirty="0">
                <a:latin typeface="UTM Avo" panose="02040603050506020204" pitchFamily="18" charset="0"/>
              </a:rPr>
              <a:t>Sao Kim</a:t>
            </a:r>
            <a:endParaRPr lang="es-CL" sz="1600" b="1" dirty="0">
              <a:latin typeface="UTM Avo" panose="02040603050506020204" pitchFamily="18" charset="0"/>
            </a:endParaRPr>
          </a:p>
        </p:txBody>
      </p:sp>
      <p:sp>
        <p:nvSpPr>
          <p:cNvPr id="13" name="Elipse 12">
            <a:hlinkClick r:id="rId8" action="ppaction://hlinksldjump"/>
          </p:cNvPr>
          <p:cNvSpPr/>
          <p:nvPr/>
        </p:nvSpPr>
        <p:spPr>
          <a:xfrm>
            <a:off x="5375850" y="984460"/>
            <a:ext cx="967800" cy="958639"/>
          </a:xfrm>
          <a:prstGeom prst="ellipse">
            <a:avLst/>
          </a:prstGeom>
          <a:solidFill>
            <a:srgbClr val="8EBC7A"/>
          </a:solidFill>
          <a:ln w="762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600" b="1" dirty="0">
                <a:latin typeface="UTM Avo" panose="02040603050506020204" pitchFamily="18" charset="0"/>
              </a:rPr>
              <a:t>Sao </a:t>
            </a:r>
            <a:r>
              <a:rPr lang="es-MX" sz="1600" b="1" dirty="0" err="1">
                <a:latin typeface="UTM Avo" panose="02040603050506020204" pitchFamily="18" charset="0"/>
              </a:rPr>
              <a:t>Mộc</a:t>
            </a:r>
            <a:endParaRPr lang="es-CL" sz="1600" b="1" dirty="0">
              <a:latin typeface="UTM Avo" panose="02040603050506020204" pitchFamily="18" charset="0"/>
            </a:endParaRPr>
          </a:p>
        </p:txBody>
      </p:sp>
      <p:sp>
        <p:nvSpPr>
          <p:cNvPr id="11" name="Elipse 10">
            <a:hlinkClick r:id="rId9" action="ppaction://hlinksldjump"/>
          </p:cNvPr>
          <p:cNvSpPr/>
          <p:nvPr/>
        </p:nvSpPr>
        <p:spPr>
          <a:xfrm>
            <a:off x="7264817" y="4702078"/>
            <a:ext cx="1012408" cy="955771"/>
          </a:xfrm>
          <a:prstGeom prst="ellipse">
            <a:avLst/>
          </a:prstGeom>
          <a:solidFill>
            <a:srgbClr val="969CA8"/>
          </a:solidFill>
          <a:ln w="762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600" b="1" dirty="0">
                <a:latin typeface="UTM Avo" panose="02040603050506020204" pitchFamily="18" charset="0"/>
              </a:rPr>
              <a:t>Sao </a:t>
            </a:r>
            <a:r>
              <a:rPr lang="es-MX" sz="1600" b="1" dirty="0" err="1">
                <a:latin typeface="UTM Avo" panose="02040603050506020204" pitchFamily="18" charset="0"/>
              </a:rPr>
              <a:t>Thủy</a:t>
            </a:r>
            <a:endParaRPr lang="es-MX" sz="1600" b="1" dirty="0">
              <a:latin typeface="UTM Avo" panose="02040603050506020204" pitchFamily="18" charset="0"/>
            </a:endParaRPr>
          </a:p>
        </p:txBody>
      </p:sp>
      <p:sp>
        <p:nvSpPr>
          <p:cNvPr id="12" name="Elipse 11">
            <a:hlinkClick r:id="rId9" action="ppaction://hlinksldjump"/>
          </p:cNvPr>
          <p:cNvSpPr/>
          <p:nvPr/>
        </p:nvSpPr>
        <p:spPr>
          <a:xfrm>
            <a:off x="9886950" y="920232"/>
            <a:ext cx="1021864" cy="946668"/>
          </a:xfrm>
          <a:prstGeom prst="ellipse">
            <a:avLst/>
          </a:prstGeom>
          <a:solidFill>
            <a:srgbClr val="DBAA34"/>
          </a:solidFill>
          <a:ln w="762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600" b="1" dirty="0">
                <a:latin typeface="UTM Avo" panose="02040603050506020204" pitchFamily="18" charset="0"/>
              </a:rPr>
              <a:t>Sao </a:t>
            </a:r>
            <a:r>
              <a:rPr lang="es-MX" sz="1600" b="1" dirty="0" err="1">
                <a:latin typeface="UTM Avo" panose="02040603050506020204" pitchFamily="18" charset="0"/>
              </a:rPr>
              <a:t>Hỏa</a:t>
            </a:r>
            <a:endParaRPr lang="es-CL" sz="1600" b="1" dirty="0">
              <a:latin typeface="UTM Avo" panose="02040603050506020204" pitchFamily="18" charset="0"/>
            </a:endParaRPr>
          </a:p>
        </p:txBody>
      </p:sp>
      <p:pic>
        <p:nvPicPr>
          <p:cNvPr id="2" name="Picture 1">
            <a:extLst>
              <a:ext uri="{FF2B5EF4-FFF2-40B4-BE49-F238E27FC236}">
                <a16:creationId xmlns:a16="http://schemas.microsoft.com/office/drawing/2014/main" id="{A284EB9A-0E66-E8DD-2938-2DBA00880873}"/>
              </a:ext>
            </a:extLst>
          </p:cNvPr>
          <p:cNvPicPr>
            <a:picLocks noChangeAspect="1"/>
          </p:cNvPicPr>
          <p:nvPr/>
        </p:nvPicPr>
        <p:blipFill>
          <a:blip r:embed="rId10"/>
          <a:stretch>
            <a:fillRect/>
          </a:stretch>
        </p:blipFill>
        <p:spPr>
          <a:xfrm>
            <a:off x="-1" y="-36171"/>
            <a:ext cx="739556" cy="739556"/>
          </a:xfrm>
          <a:prstGeom prst="rect">
            <a:avLst/>
          </a:prstGeom>
        </p:spPr>
      </p:pic>
    </p:spTree>
    <p:extLst>
      <p:ext uri="{BB962C8B-B14F-4D97-AF65-F5344CB8AC3E}">
        <p14:creationId xmlns:p14="http://schemas.microsoft.com/office/powerpoint/2010/main" val="1695970273"/>
      </p:ext>
    </p:extLst>
  </p:cSld>
  <p:clrMapOvr>
    <a:masterClrMapping/>
  </p:clrMapOvr>
  <p:transition advClick="0">
    <p:fade/>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50000" decel="50000" fill="hold" nodeType="withEffect">
                                  <p:stCondLst>
                                    <p:cond delay="0"/>
                                  </p:stCondLst>
                                  <p:childTnLst>
                                    <p:animMotion origin="layout" path="M 4.79167E-6 -7.40741E-7 L 0.00195 -0.35069 " pathEditMode="relative" rAng="0" ptsTypes="AA">
                                      <p:cBhvr>
                                        <p:cTn id="6" dur="2000" fill="hold"/>
                                        <p:tgtEl>
                                          <p:spTgt spid="4"/>
                                        </p:tgtEl>
                                        <p:attrNameLst>
                                          <p:attrName>ppt_x</p:attrName>
                                          <p:attrName>ppt_y</p:attrName>
                                        </p:attrNameLst>
                                      </p:cBhvr>
                                      <p:rCtr x="91" y="-17546"/>
                                    </p:animMotion>
                                  </p:childTnLst>
                                </p:cTn>
                              </p:par>
                              <p:par>
                                <p:cTn id="7" presetID="53" presetClass="entr" presetSubtype="16"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anim calcmode="lin" valueType="num">
                                      <p:cBhvr>
                                        <p:cTn id="9" dur="500" fill="hold"/>
                                        <p:tgtEl>
                                          <p:spTgt spid="7"/>
                                        </p:tgtEl>
                                        <p:attrNameLst>
                                          <p:attrName>ppt_w</p:attrName>
                                        </p:attrNameLst>
                                      </p:cBhvr>
                                      <p:tavLst>
                                        <p:tav tm="0">
                                          <p:val>
                                            <p:fltVal val="0"/>
                                          </p:val>
                                        </p:tav>
                                        <p:tav tm="100000">
                                          <p:val>
                                            <p:strVal val="#ppt_w"/>
                                          </p:val>
                                        </p:tav>
                                      </p:tavLst>
                                    </p:anim>
                                    <p:anim calcmode="lin" valueType="num">
                                      <p:cBhvr>
                                        <p:cTn id="10" dur="500" fill="hold"/>
                                        <p:tgtEl>
                                          <p:spTgt spid="7"/>
                                        </p:tgtEl>
                                        <p:attrNameLst>
                                          <p:attrName>ppt_h</p:attrName>
                                        </p:attrNameLst>
                                      </p:cBhvr>
                                      <p:tavLst>
                                        <p:tav tm="0">
                                          <p:val>
                                            <p:fltVal val="0"/>
                                          </p:val>
                                        </p:tav>
                                        <p:tav tm="100000">
                                          <p:val>
                                            <p:strVal val="#ppt_h"/>
                                          </p:val>
                                        </p:tav>
                                      </p:tavLst>
                                    </p:anim>
                                    <p:animEffect transition="in" filter="fade">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path" presetSubtype="0" accel="50000" decel="50000" fill="hold" nodeType="clickEffect">
                                  <p:stCondLst>
                                    <p:cond delay="0"/>
                                  </p:stCondLst>
                                  <p:childTnLst>
                                    <p:animMotion origin="layout" path="M 0.00195 -0.35069 L 0.24713 -0.48171 " pathEditMode="relative" rAng="0" ptsTypes="AA">
                                      <p:cBhvr>
                                        <p:cTn id="15" dur="2000" fill="hold"/>
                                        <p:tgtEl>
                                          <p:spTgt spid="4"/>
                                        </p:tgtEl>
                                        <p:attrNameLst>
                                          <p:attrName>ppt_x</p:attrName>
                                          <p:attrName>ppt_y</p:attrName>
                                        </p:attrNameLst>
                                      </p:cBhvr>
                                      <p:rCtr x="12253" y="-6551"/>
                                    </p:animMotion>
                                  </p:childTnLst>
                                </p:cTn>
                              </p:par>
                              <p:par>
                                <p:cTn id="16" presetID="53" presetClass="entr" presetSubtype="16"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 calcmode="lin" valueType="num">
                                      <p:cBhvr>
                                        <p:cTn id="18" dur="500" fill="hold"/>
                                        <p:tgtEl>
                                          <p:spTgt spid="13"/>
                                        </p:tgtEl>
                                        <p:attrNameLst>
                                          <p:attrName>ppt_w</p:attrName>
                                        </p:attrNameLst>
                                      </p:cBhvr>
                                      <p:tavLst>
                                        <p:tav tm="0">
                                          <p:val>
                                            <p:fltVal val="0"/>
                                          </p:val>
                                        </p:tav>
                                        <p:tav tm="100000">
                                          <p:val>
                                            <p:strVal val="#ppt_w"/>
                                          </p:val>
                                        </p:tav>
                                      </p:tavLst>
                                    </p:anim>
                                    <p:anim calcmode="lin" valueType="num">
                                      <p:cBhvr>
                                        <p:cTn id="19" dur="500" fill="hold"/>
                                        <p:tgtEl>
                                          <p:spTgt spid="13"/>
                                        </p:tgtEl>
                                        <p:attrNameLst>
                                          <p:attrName>ppt_h</p:attrName>
                                        </p:attrNameLst>
                                      </p:cBhvr>
                                      <p:tavLst>
                                        <p:tav tm="0">
                                          <p:val>
                                            <p:fltVal val="0"/>
                                          </p:val>
                                        </p:tav>
                                        <p:tav tm="100000">
                                          <p:val>
                                            <p:strVal val="#ppt_h"/>
                                          </p:val>
                                        </p:tav>
                                      </p:tavLst>
                                    </p:anim>
                                    <p:animEffect transition="in" filter="fade">
                                      <p:cBhvr>
                                        <p:cTn id="20" dur="500"/>
                                        <p:tgtEl>
                                          <p:spTgt spid="13"/>
                                        </p:tgtEl>
                                      </p:cBhvr>
                                    </p:animEffect>
                                  </p:childTnLst>
                                </p:cTn>
                              </p:par>
                            </p:childTnLst>
                          </p:cTn>
                        </p:par>
                      </p:childTnLst>
                    </p:cTn>
                  </p:par>
                  <p:par>
                    <p:cTn id="21" fill="hold">
                      <p:stCondLst>
                        <p:cond delay="indefinite"/>
                      </p:stCondLst>
                      <p:childTnLst>
                        <p:par>
                          <p:cTn id="22" fill="hold">
                            <p:stCondLst>
                              <p:cond delay="0"/>
                            </p:stCondLst>
                            <p:childTnLst>
                              <p:par>
                                <p:cTn id="23" presetID="0" presetClass="path" presetSubtype="0" accel="50000" decel="50000" fill="hold" nodeType="clickEffect">
                                  <p:stCondLst>
                                    <p:cond delay="0"/>
                                  </p:stCondLst>
                                  <p:childTnLst>
                                    <p:animMotion origin="layout" path="M 0.24713 -0.48171 L 0.24713 -0.48148 C 0.25117 -0.47593 0.25559 -0.46968 0.26002 -0.46389 C 0.26197 -0.46134 0.26484 -0.45949 0.26679 -0.45694 C 0.26848 -0.45486 0.26848 -0.45231 0.27005 -0.45 C 0.27408 -0.44537 0.2789 -0.44097 0.28346 -0.43657 L 0.28984 -0.42963 C 0.2983 -0.4125 0.28697 -0.4338 0.3 -0.4162 C 0.30156 -0.41389 0.30156 -0.41157 0.30312 -0.40926 C 0.30716 -0.40463 0.3121 -0.4 0.31653 -0.39583 L 0.32291 -0.38889 L 0.32981 -0.38171 C 0.3375 -0.3662 0.32747 -0.38588 0.33997 -0.3662 C 0.34114 -0.36389 0.34153 -0.36157 0.34309 -0.35926 C 0.35169 -0.3456 0.34674 -0.35486 0.35651 -0.34375 C 0.35885 -0.34051 0.36054 -0.33727 0.36289 -0.33449 C 0.36289 -0.33426 0.37942 -0.31736 0.38268 -0.31412 L 0.38958 -0.30718 C 0.39075 -0.30509 0.39114 -0.30255 0.39283 -0.30023 C 0.39687 -0.2956 0.40612 -0.2868 0.40612 -0.28657 C 0.41184 -0.27477 0.40729 -0.28194 0.42265 -0.26643 L 0.42916 -0.25949 L 0.43606 -0.25255 C 0.44362 -0.23657 0.43281 -0.25625 0.44934 -0.23912 C 0.45898 -0.22917 0.44166 -0.22963 0.46588 -0.21875 L 0.47604 -0.21389 " pathEditMode="relative" rAng="0" ptsTypes="AAAAAAAAAAAAAAAAAAAAAAAAAA">
                                      <p:cBhvr>
                                        <p:cTn id="24" dur="2000" fill="hold"/>
                                        <p:tgtEl>
                                          <p:spTgt spid="4"/>
                                        </p:tgtEl>
                                        <p:attrNameLst>
                                          <p:attrName>ppt_x</p:attrName>
                                          <p:attrName>ppt_y</p:attrName>
                                        </p:attrNameLst>
                                      </p:cBhvr>
                                      <p:rCtr x="11445" y="13380"/>
                                    </p:animMotion>
                                  </p:childTnLst>
                                </p:cTn>
                              </p:par>
                              <p:par>
                                <p:cTn id="25" presetID="53" presetClass="entr" presetSubtype="16"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p:cTn id="27" dur="500" fill="hold"/>
                                        <p:tgtEl>
                                          <p:spTgt spid="11"/>
                                        </p:tgtEl>
                                        <p:attrNameLst>
                                          <p:attrName>ppt_w</p:attrName>
                                        </p:attrNameLst>
                                      </p:cBhvr>
                                      <p:tavLst>
                                        <p:tav tm="0">
                                          <p:val>
                                            <p:fltVal val="0"/>
                                          </p:val>
                                        </p:tav>
                                        <p:tav tm="100000">
                                          <p:val>
                                            <p:strVal val="#ppt_w"/>
                                          </p:val>
                                        </p:tav>
                                      </p:tavLst>
                                    </p:anim>
                                    <p:anim calcmode="lin" valueType="num">
                                      <p:cBhvr>
                                        <p:cTn id="28" dur="500" fill="hold"/>
                                        <p:tgtEl>
                                          <p:spTgt spid="11"/>
                                        </p:tgtEl>
                                        <p:attrNameLst>
                                          <p:attrName>ppt_h</p:attrName>
                                        </p:attrNameLst>
                                      </p:cBhvr>
                                      <p:tavLst>
                                        <p:tav tm="0">
                                          <p:val>
                                            <p:fltVal val="0"/>
                                          </p:val>
                                        </p:tav>
                                        <p:tav tm="100000">
                                          <p:val>
                                            <p:strVal val="#ppt_h"/>
                                          </p:val>
                                        </p:tav>
                                      </p:tavLst>
                                    </p:anim>
                                    <p:animEffect transition="in" filter="fade">
                                      <p:cBhvr>
                                        <p:cTn id="29" dur="500"/>
                                        <p:tgtEl>
                                          <p:spTgt spid="11"/>
                                        </p:tgtEl>
                                      </p:cBhvr>
                                    </p:animEffect>
                                  </p:childTnLst>
                                </p:cTn>
                              </p:par>
                            </p:childTnLst>
                          </p:cTn>
                        </p:par>
                      </p:childTnLst>
                    </p:cTn>
                  </p:par>
                  <p:par>
                    <p:cTn id="30" fill="hold">
                      <p:stCondLst>
                        <p:cond delay="indefinite"/>
                      </p:stCondLst>
                      <p:childTnLst>
                        <p:par>
                          <p:cTn id="31" fill="hold">
                            <p:stCondLst>
                              <p:cond delay="0"/>
                            </p:stCondLst>
                            <p:childTnLst>
                              <p:par>
                                <p:cTn id="32" presetID="0" presetClass="path" presetSubtype="0" accel="50000" decel="50000" fill="hold" nodeType="clickEffect">
                                  <p:stCondLst>
                                    <p:cond delay="0"/>
                                  </p:stCondLst>
                                  <p:childTnLst>
                                    <p:animMotion origin="layout" path="M 0.47604 -0.21412 L 0.47604 -0.21366 C 0.49674 -0.23241 0.4776 -0.21736 0.49622 -0.22893 C 0.49856 -0.23055 0.50026 -0.23264 0.50273 -0.23403 C 0.50468 -0.23495 0.50768 -0.23542 0.5095 -0.23657 C 0.5177 -0.2412 0.51445 -0.2412 0.5207 -0.24514 C 0.52265 -0.24653 0.52539 -0.24768 0.5276 -0.24907 C 0.52994 -0.25046 0.5319 -0.25231 0.53411 -0.25393 C 0.53567 -0.25532 0.53684 -0.25648 0.53867 -0.25787 C 0.54283 -0.26042 0.54778 -0.26273 0.55208 -0.26528 L 0.55885 -0.26921 C 0.56106 -0.27268 0.5608 -0.27338 0.56575 -0.27662 C 0.5677 -0.27778 0.57031 -0.27917 0.57226 -0.28032 C 0.57421 -0.28125 0.575 -0.28287 0.57695 -0.28403 C 0.58216 -0.2875 0.58593 -0.28889 0.59244 -0.29143 C 0.59791 -0.29606 0.60117 -0.2993 0.61041 -0.30278 L 0.62382 -0.30764 C 0.6345 -0.31551 0.62799 -0.31134 0.64401 -0.32037 C 0.64648 -0.3213 0.64947 -0.32245 0.65091 -0.32407 C 0.65937 -0.33356 0.65091 -0.325 0.66197 -0.33264 C 0.67161 -0.33935 0.66093 -0.33449 0.67317 -0.33935 C 0.6789 -0.34838 0.67083 -0.33727 0.68229 -0.34514 C 0.68385 -0.3463 0.68333 -0.34792 0.68437 -0.34884 C 0.68632 -0.35046 0.68932 -0.35139 0.69127 -0.35301 C 0.69283 -0.35393 0.69401 -0.35532 0.69583 -0.35648 C 0.69778 -0.35787 0.70052 -0.3588 0.70247 -0.36018 C 0.70429 -0.36134 0.7052 -0.36273 0.70703 -0.36389 C 0.70898 -0.36528 0.71171 -0.36643 0.71354 -0.36759 C 0.71549 -0.36898 0.71627 -0.37037 0.71822 -0.37153 C 0.72018 -0.37245 0.72265 -0.37315 0.725 -0.37384 C 0.72565 -0.37523 0.72565 -0.37662 0.72721 -0.37778 C 0.73463 -0.38287 0.73385 -0.37801 0.73385 -0.38125 " pathEditMode="relative" rAng="0" ptsTypes="AAAAAAAAAAAAAAAAAAAAAAAAAAAAAAAA">
                                      <p:cBhvr>
                                        <p:cTn id="33" dur="2000" fill="hold"/>
                                        <p:tgtEl>
                                          <p:spTgt spid="4"/>
                                        </p:tgtEl>
                                        <p:attrNameLst>
                                          <p:attrName>ppt_x</p:attrName>
                                          <p:attrName>ppt_y</p:attrName>
                                        </p:attrNameLst>
                                      </p:cBhvr>
                                      <p:rCtr x="12891" y="-8333"/>
                                    </p:animMotion>
                                  </p:childTnLst>
                                </p:cTn>
                              </p:par>
                              <p:par>
                                <p:cTn id="34" presetID="53" presetClass="entr" presetSubtype="16" fill="hold" grpId="0" nodeType="withEffect">
                                  <p:stCondLst>
                                    <p:cond delay="0"/>
                                  </p:stCondLst>
                                  <p:childTnLst>
                                    <p:set>
                                      <p:cBhvr>
                                        <p:cTn id="35" dur="1" fill="hold">
                                          <p:stCondLst>
                                            <p:cond delay="0"/>
                                          </p:stCondLst>
                                        </p:cTn>
                                        <p:tgtEl>
                                          <p:spTgt spid="12"/>
                                        </p:tgtEl>
                                        <p:attrNameLst>
                                          <p:attrName>style.visibility</p:attrName>
                                        </p:attrNameLst>
                                      </p:cBhvr>
                                      <p:to>
                                        <p:strVal val="visible"/>
                                      </p:to>
                                    </p:set>
                                    <p:anim calcmode="lin" valueType="num">
                                      <p:cBhvr>
                                        <p:cTn id="36" dur="500" fill="hold"/>
                                        <p:tgtEl>
                                          <p:spTgt spid="12"/>
                                        </p:tgtEl>
                                        <p:attrNameLst>
                                          <p:attrName>ppt_w</p:attrName>
                                        </p:attrNameLst>
                                      </p:cBhvr>
                                      <p:tavLst>
                                        <p:tav tm="0">
                                          <p:val>
                                            <p:fltVal val="0"/>
                                          </p:val>
                                        </p:tav>
                                        <p:tav tm="100000">
                                          <p:val>
                                            <p:strVal val="#ppt_w"/>
                                          </p:val>
                                        </p:tav>
                                      </p:tavLst>
                                    </p:anim>
                                    <p:anim calcmode="lin" valueType="num">
                                      <p:cBhvr>
                                        <p:cTn id="37" dur="500" fill="hold"/>
                                        <p:tgtEl>
                                          <p:spTgt spid="12"/>
                                        </p:tgtEl>
                                        <p:attrNameLst>
                                          <p:attrName>ppt_h</p:attrName>
                                        </p:attrNameLst>
                                      </p:cBhvr>
                                      <p:tavLst>
                                        <p:tav tm="0">
                                          <p:val>
                                            <p:fltVal val="0"/>
                                          </p:val>
                                        </p:tav>
                                        <p:tav tm="100000">
                                          <p:val>
                                            <p:strVal val="#ppt_h"/>
                                          </p:val>
                                        </p:tav>
                                      </p:tavLst>
                                    </p:anim>
                                    <p:animEffect transition="in" filter="fade">
                                      <p:cBhvr>
                                        <p:cTn id="38" dur="500"/>
                                        <p:tgtEl>
                                          <p:spTgt spid="12"/>
                                        </p:tgtEl>
                                      </p:cBhvr>
                                    </p:animEffect>
                                  </p:childTnLst>
                                </p:cTn>
                              </p:par>
                            </p:childTnLst>
                          </p:cTn>
                        </p:par>
                      </p:childTnLst>
                    </p:cTn>
                  </p:par>
                </p:childTnLst>
              </p:cTn>
              <p:nextCondLst>
                <p:cond evt="onClick" delay="0">
                  <p:tgtEl>
                    <p:spTgt spid="4"/>
                  </p:tgtEl>
                </p:cond>
              </p:nextCondLst>
            </p:seq>
          </p:childTnLst>
        </p:cTn>
      </p:par>
    </p:tnLst>
    <p:bldLst>
      <p:bldP spid="7" grpId="0" animBg="1"/>
      <p:bldP spid="13" grpId="0" animBg="1"/>
      <p:bldP spid="11" grpId="0" animBg="1"/>
      <p:bldP spid="12"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here are More Than 85,000 Volcanoes on Venus | Discover Magazine">
            <a:extLst>
              <a:ext uri="{FF2B5EF4-FFF2-40B4-BE49-F238E27FC236}">
                <a16:creationId xmlns:a16="http://schemas.microsoft.com/office/drawing/2014/main" id="{CAADC958-3227-46F8-B887-56DB6AA5DD6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7130" b="7130"/>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Resultado de imagen para marciano  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8710" y="3429000"/>
            <a:ext cx="2251696" cy="3032897"/>
          </a:xfrm>
          <a:prstGeom prst="rect">
            <a:avLst/>
          </a:prstGeom>
          <a:noFill/>
          <a:extLst>
            <a:ext uri="{909E8E84-426E-40DD-AFC4-6F175D3DCCD1}">
              <a14:hiddenFill xmlns:a14="http://schemas.microsoft.com/office/drawing/2010/main">
                <a:solidFill>
                  <a:srgbClr val="FFFFFF"/>
                </a:solidFill>
              </a14:hiddenFill>
            </a:ext>
          </a:extLst>
        </p:spPr>
      </p:pic>
      <p:sp>
        <p:nvSpPr>
          <p:cNvPr id="8" name="CuadroTexto 7"/>
          <p:cNvSpPr txBox="1"/>
          <p:nvPr/>
        </p:nvSpPr>
        <p:spPr>
          <a:xfrm>
            <a:off x="905713" y="826946"/>
            <a:ext cx="7730491" cy="523220"/>
          </a:xfrm>
          <a:prstGeom prst="rect">
            <a:avLst/>
          </a:prstGeom>
          <a:solidFill>
            <a:srgbClr val="0070C0"/>
          </a:solidFill>
          <a:ln w="5715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pPr algn="ctr"/>
            <a:r>
              <a:rPr lang="es-MX" sz="2800" b="1">
                <a:solidFill>
                  <a:schemeClr val="accent4"/>
                </a:solidFill>
                <a:latin typeface="UTM Avo" panose="02040603050506020204" pitchFamily="18" charset="0"/>
                <a:cs typeface="Times New Roman" pitchFamily="18" charset="0"/>
              </a:rPr>
              <a:t>Rễ của cây trong hình thuộc loại rễ gì ?</a:t>
            </a:r>
            <a:endParaRPr lang="es-CL" sz="2800" b="1" dirty="0">
              <a:solidFill>
                <a:schemeClr val="accent4"/>
              </a:solidFill>
              <a:latin typeface="UTM Avo" panose="02040603050506020204" pitchFamily="18" charset="0"/>
              <a:cs typeface="Times New Roman" pitchFamily="18" charset="0"/>
            </a:endParaRPr>
          </a:p>
        </p:txBody>
      </p:sp>
      <p:sp>
        <p:nvSpPr>
          <p:cNvPr id="9" name="BUENO"/>
          <p:cNvSpPr/>
          <p:nvPr/>
        </p:nvSpPr>
        <p:spPr>
          <a:xfrm>
            <a:off x="2586844" y="3802448"/>
            <a:ext cx="3889718" cy="1143000"/>
          </a:xfrm>
          <a:prstGeom prst="roundRect">
            <a:avLst/>
          </a:prstGeom>
          <a:solidFill>
            <a:schemeClr val="accent4">
              <a:lumMod val="40000"/>
              <a:lumOff val="60000"/>
            </a:schemeClr>
          </a:solidFill>
          <a:ln w="76200">
            <a:solidFill>
              <a:schemeClr val="accent4">
                <a:lumMod val="40000"/>
                <a:lumOff val="60000"/>
              </a:schemeClr>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3200" b="1" dirty="0">
                <a:solidFill>
                  <a:schemeClr val="tx1"/>
                </a:solidFill>
                <a:latin typeface="UTM Avo" panose="02040603050506020204" pitchFamily="18" charset="0"/>
              </a:rPr>
              <a:t>B. </a:t>
            </a:r>
            <a:r>
              <a:rPr lang="es-MX" sz="3200" b="1" dirty="0" err="1">
                <a:solidFill>
                  <a:schemeClr val="tx1"/>
                </a:solidFill>
                <a:latin typeface="UTM Avo" panose="02040603050506020204" pitchFamily="18" charset="0"/>
              </a:rPr>
              <a:t>Rễ</a:t>
            </a:r>
            <a:r>
              <a:rPr lang="es-MX" sz="3200" b="1" dirty="0">
                <a:solidFill>
                  <a:schemeClr val="tx1"/>
                </a:solidFill>
                <a:latin typeface="UTM Avo" panose="02040603050506020204" pitchFamily="18" charset="0"/>
              </a:rPr>
              <a:t> </a:t>
            </a:r>
            <a:r>
              <a:rPr lang="es-MX" sz="3200" b="1" dirty="0" err="1">
                <a:solidFill>
                  <a:schemeClr val="tx1"/>
                </a:solidFill>
                <a:latin typeface="UTM Avo" panose="02040603050506020204" pitchFamily="18" charset="0"/>
              </a:rPr>
              <a:t>cọc</a:t>
            </a:r>
            <a:endParaRPr lang="es-CL" sz="3200" b="1" dirty="0">
              <a:solidFill>
                <a:schemeClr val="tx1"/>
              </a:solidFill>
              <a:latin typeface="UTM Avo" panose="02040603050506020204" pitchFamily="18" charset="0"/>
            </a:endParaRPr>
          </a:p>
        </p:txBody>
      </p:sp>
      <p:sp>
        <p:nvSpPr>
          <p:cNvPr id="14" name="MALO2"/>
          <p:cNvSpPr/>
          <p:nvPr/>
        </p:nvSpPr>
        <p:spPr>
          <a:xfrm>
            <a:off x="2604134" y="2177112"/>
            <a:ext cx="3889717" cy="1143000"/>
          </a:xfrm>
          <a:prstGeom prst="roundRect">
            <a:avLst/>
          </a:prstGeom>
          <a:solidFill>
            <a:schemeClr val="accent4">
              <a:lumMod val="40000"/>
              <a:lumOff val="60000"/>
            </a:schemeClr>
          </a:solidFill>
          <a:ln w="76200">
            <a:solidFill>
              <a:schemeClr val="accent4">
                <a:lumMod val="40000"/>
                <a:lumOff val="60000"/>
              </a:schemeClr>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3200" b="1" dirty="0">
                <a:solidFill>
                  <a:schemeClr val="tx1"/>
                </a:solidFill>
                <a:latin typeface="UTM Avo" panose="02040603050506020204" pitchFamily="18" charset="0"/>
              </a:rPr>
              <a:t>A. </a:t>
            </a:r>
            <a:r>
              <a:rPr lang="es-CL" sz="3200" b="1" dirty="0" err="1">
                <a:solidFill>
                  <a:schemeClr val="tx1"/>
                </a:solidFill>
                <a:latin typeface="UTM Avo" panose="02040603050506020204" pitchFamily="18" charset="0"/>
              </a:rPr>
              <a:t>Rễ</a:t>
            </a:r>
            <a:r>
              <a:rPr lang="es-CL" sz="3200" b="1" dirty="0">
                <a:solidFill>
                  <a:schemeClr val="tx1"/>
                </a:solidFill>
                <a:latin typeface="UTM Avo" panose="02040603050506020204" pitchFamily="18" charset="0"/>
              </a:rPr>
              <a:t> </a:t>
            </a:r>
            <a:r>
              <a:rPr lang="es-CL" sz="3200" b="1" dirty="0" err="1">
                <a:solidFill>
                  <a:schemeClr val="tx1"/>
                </a:solidFill>
                <a:latin typeface="UTM Avo" panose="02040603050506020204" pitchFamily="18" charset="0"/>
              </a:rPr>
              <a:t>chùm</a:t>
            </a:r>
            <a:endParaRPr lang="es-CL" sz="3200" b="1" dirty="0">
              <a:solidFill>
                <a:schemeClr val="tx1"/>
              </a:solidFill>
              <a:latin typeface="UTM Avo" panose="02040603050506020204" pitchFamily="18" charset="0"/>
            </a:endParaRPr>
          </a:p>
        </p:txBody>
      </p:sp>
      <p:pic>
        <p:nvPicPr>
          <p:cNvPr id="11" name="MARCIANO2" descr="Resultado de imagen para marciano 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801086" y="2016638"/>
            <a:ext cx="692765" cy="1256717"/>
          </a:xfrm>
          <a:prstGeom prst="rect">
            <a:avLst/>
          </a:prstGeom>
          <a:noFill/>
          <a:extLst>
            <a:ext uri="{909E8E84-426E-40DD-AFC4-6F175D3DCCD1}">
              <a14:hiddenFill xmlns:a14="http://schemas.microsoft.com/office/drawing/2010/main">
                <a:solidFill>
                  <a:srgbClr val="FFFFFF"/>
                </a:solidFill>
              </a14:hiddenFill>
            </a:ext>
          </a:extLst>
        </p:spPr>
      </p:pic>
      <p:pic>
        <p:nvPicPr>
          <p:cNvPr id="10" name="Google Shape;768;p72">
            <a:extLst>
              <a:ext uri="{FF2B5EF4-FFF2-40B4-BE49-F238E27FC236}">
                <a16:creationId xmlns:a16="http://schemas.microsoft.com/office/drawing/2014/main" id="{6232A319-82F2-45D4-8C3F-507C46ECEFB4}"/>
              </a:ext>
            </a:extLst>
          </p:cNvPr>
          <p:cNvPicPr preferRelativeResize="0"/>
          <p:nvPr/>
        </p:nvPicPr>
        <p:blipFill rotWithShape="1">
          <a:blip r:embed="rId8">
            <a:alphaModFix/>
          </a:blip>
          <a:srcRect l="16399" t="8002" r="48362" b="53572"/>
          <a:stretch/>
        </p:blipFill>
        <p:spPr>
          <a:xfrm>
            <a:off x="8989060" y="206396"/>
            <a:ext cx="3043984" cy="3596051"/>
          </a:xfrm>
          <a:prstGeom prst="rect">
            <a:avLst/>
          </a:prstGeom>
          <a:noFill/>
          <a:ln>
            <a:noFill/>
          </a:ln>
        </p:spPr>
      </p:pic>
      <p:pic>
        <p:nvPicPr>
          <p:cNvPr id="12" name="Picture 11">
            <a:hlinkClick r:id="rId9" action="ppaction://hlinksldjump"/>
          </p:cNvPr>
          <p:cNvPicPr>
            <a:picLocks noChangeAspect="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636204" y="3442138"/>
            <a:ext cx="3396840" cy="3141784"/>
          </a:xfrm>
          <a:prstGeom prst="rect">
            <a:avLst/>
          </a:prstGeom>
        </p:spPr>
      </p:pic>
      <p:pic>
        <p:nvPicPr>
          <p:cNvPr id="2" name="Picture 1">
            <a:extLst>
              <a:ext uri="{FF2B5EF4-FFF2-40B4-BE49-F238E27FC236}">
                <a16:creationId xmlns:a16="http://schemas.microsoft.com/office/drawing/2014/main" id="{1B82D7CC-6EBE-3815-89FD-E722F8A90408}"/>
              </a:ext>
            </a:extLst>
          </p:cNvPr>
          <p:cNvPicPr>
            <a:picLocks noChangeAspect="1"/>
          </p:cNvPicPr>
          <p:nvPr/>
        </p:nvPicPr>
        <p:blipFill>
          <a:blip r:embed="rId11"/>
          <a:stretch>
            <a:fillRect/>
          </a:stretch>
        </p:blipFill>
        <p:spPr>
          <a:xfrm>
            <a:off x="-1" y="-36171"/>
            <a:ext cx="739556" cy="739556"/>
          </a:xfrm>
          <a:prstGeom prst="rect">
            <a:avLst/>
          </a:prstGeom>
        </p:spPr>
      </p:pic>
    </p:spTree>
    <p:extLst>
      <p:ext uri="{BB962C8B-B14F-4D97-AF65-F5344CB8AC3E}">
        <p14:creationId xmlns:p14="http://schemas.microsoft.com/office/powerpoint/2010/main" val="414509988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050"/>
                                        </p:tgtEl>
                                        <p:attrNameLst>
                                          <p:attrName>style.visibility</p:attrName>
                                        </p:attrNameLst>
                                      </p:cBhvr>
                                      <p:to>
                                        <p:strVal val="visible"/>
                                      </p:to>
                                    </p:set>
                                    <p:anim calcmode="lin" valueType="num">
                                      <p:cBhvr additive="base">
                                        <p:cTn id="7" dur="3000" fill="hold"/>
                                        <p:tgtEl>
                                          <p:spTgt spid="2050"/>
                                        </p:tgtEl>
                                        <p:attrNameLst>
                                          <p:attrName>ppt_x</p:attrName>
                                        </p:attrNameLst>
                                      </p:cBhvr>
                                      <p:tavLst>
                                        <p:tav tm="0">
                                          <p:val>
                                            <p:strVal val="0-#ppt_w/2"/>
                                          </p:val>
                                        </p:tav>
                                        <p:tav tm="100000">
                                          <p:val>
                                            <p:strVal val="#ppt_x"/>
                                          </p:val>
                                        </p:tav>
                                      </p:tavLst>
                                    </p:anim>
                                    <p:anim calcmode="lin" valueType="num">
                                      <p:cBhvr additive="base">
                                        <p:cTn id="8" dur="3000" fill="hold"/>
                                        <p:tgtEl>
                                          <p:spTgt spid="2050"/>
                                        </p:tgtEl>
                                        <p:attrNameLst>
                                          <p:attrName>ppt_y</p:attrName>
                                        </p:attrNameLst>
                                      </p:cBhvr>
                                      <p:tavLst>
                                        <p:tav tm="0">
                                          <p:val>
                                            <p:strVal val="#ppt_y"/>
                                          </p:val>
                                        </p:tav>
                                        <p:tav tm="100000">
                                          <p:val>
                                            <p:strVal val="#ppt_y"/>
                                          </p:val>
                                        </p:tav>
                                      </p:tavLst>
                                    </p:anim>
                                  </p:childTnLst>
                                </p:cTn>
                              </p:par>
                              <p:par>
                                <p:cTn id="9" presetID="42"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2000"/>
                                        <p:tgtEl>
                                          <p:spTgt spid="8"/>
                                        </p:tgtEl>
                                      </p:cBhvr>
                                    </p:animEffect>
                                    <p:anim calcmode="lin" valueType="num">
                                      <p:cBhvr>
                                        <p:cTn id="12" dur="2000" fill="hold"/>
                                        <p:tgtEl>
                                          <p:spTgt spid="8"/>
                                        </p:tgtEl>
                                        <p:attrNameLst>
                                          <p:attrName>ppt_x</p:attrName>
                                        </p:attrNameLst>
                                      </p:cBhvr>
                                      <p:tavLst>
                                        <p:tav tm="0">
                                          <p:val>
                                            <p:strVal val="#ppt_x"/>
                                          </p:val>
                                        </p:tav>
                                        <p:tav tm="100000">
                                          <p:val>
                                            <p:strVal val="#ppt_x"/>
                                          </p:val>
                                        </p:tav>
                                      </p:tavLst>
                                    </p:anim>
                                    <p:anim calcmode="lin" valueType="num">
                                      <p:cBhvr>
                                        <p:cTn id="13" dur="2000" fill="hold"/>
                                        <p:tgtEl>
                                          <p:spTgt spid="8"/>
                                        </p:tgtEl>
                                        <p:attrNameLst>
                                          <p:attrName>ppt_y</p:attrName>
                                        </p:attrNameLst>
                                      </p:cBhvr>
                                      <p:tavLst>
                                        <p:tav tm="0">
                                          <p:val>
                                            <p:strVal val="#ppt_y+.1"/>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additive="base">
                                        <p:cTn id="16" dur="2000" fill="hold"/>
                                        <p:tgtEl>
                                          <p:spTgt spid="9"/>
                                        </p:tgtEl>
                                        <p:attrNameLst>
                                          <p:attrName>ppt_x</p:attrName>
                                        </p:attrNameLst>
                                      </p:cBhvr>
                                      <p:tavLst>
                                        <p:tav tm="0">
                                          <p:val>
                                            <p:strVal val="#ppt_x"/>
                                          </p:val>
                                        </p:tav>
                                        <p:tav tm="100000">
                                          <p:val>
                                            <p:strVal val="#ppt_x"/>
                                          </p:val>
                                        </p:tav>
                                      </p:tavLst>
                                    </p:anim>
                                    <p:anim calcmode="lin" valueType="num">
                                      <p:cBhvr additive="base">
                                        <p:cTn id="17" dur="2000" fill="hold"/>
                                        <p:tgtEl>
                                          <p:spTgt spid="9"/>
                                        </p:tgtEl>
                                        <p:attrNameLst>
                                          <p:attrName>ppt_y</p:attrName>
                                        </p:attrNameLst>
                                      </p:cBhvr>
                                      <p:tavLst>
                                        <p:tav tm="0">
                                          <p:val>
                                            <p:strVal val="1+#ppt_h/2"/>
                                          </p:val>
                                        </p:tav>
                                        <p:tav tm="100000">
                                          <p:val>
                                            <p:strVal val="#ppt_y"/>
                                          </p:val>
                                        </p:tav>
                                      </p:tavLst>
                                    </p:anim>
                                  </p:childTnLst>
                                </p:cTn>
                              </p:par>
                              <p:par>
                                <p:cTn id="18" presetID="2" presetClass="entr" presetSubtype="4" fill="hold" grpId="0" nodeType="withEffect">
                                  <p:stCondLst>
                                    <p:cond delay="0"/>
                                  </p:stCondLst>
                                  <p:childTnLst>
                                    <p:set>
                                      <p:cBhvr>
                                        <p:cTn id="19" dur="1" fill="hold">
                                          <p:stCondLst>
                                            <p:cond delay="0"/>
                                          </p:stCondLst>
                                        </p:cTn>
                                        <p:tgtEl>
                                          <p:spTgt spid="14"/>
                                        </p:tgtEl>
                                        <p:attrNameLst>
                                          <p:attrName>style.visibility</p:attrName>
                                        </p:attrNameLst>
                                      </p:cBhvr>
                                      <p:to>
                                        <p:strVal val="visible"/>
                                      </p:to>
                                    </p:set>
                                    <p:anim calcmode="lin" valueType="num">
                                      <p:cBhvr additive="base">
                                        <p:cTn id="20" dur="2000" fill="hold"/>
                                        <p:tgtEl>
                                          <p:spTgt spid="14"/>
                                        </p:tgtEl>
                                        <p:attrNameLst>
                                          <p:attrName>ppt_x</p:attrName>
                                        </p:attrNameLst>
                                      </p:cBhvr>
                                      <p:tavLst>
                                        <p:tav tm="0">
                                          <p:val>
                                            <p:strVal val="#ppt_x"/>
                                          </p:val>
                                        </p:tav>
                                        <p:tav tm="100000">
                                          <p:val>
                                            <p:strVal val="#ppt_x"/>
                                          </p:val>
                                        </p:tav>
                                      </p:tavLst>
                                    </p:anim>
                                    <p:anim calcmode="lin" valueType="num">
                                      <p:cBhvr additive="base">
                                        <p:cTn id="21" dur="20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14"/>
                    </p:tgtEl>
                  </p:cond>
                </p:stCondLst>
                <p:endSync evt="end" delay="0">
                  <p:rtn val="all"/>
                </p:endSync>
                <p:childTnLst>
                  <p:par>
                    <p:cTn id="23" fill="hold">
                      <p:stCondLst>
                        <p:cond delay="0"/>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3" name="Sai1.wav"/>
                                        </p:tgtEl>
                                      </p:cMediaNode>
                                    </p:audio>
                                  </p:subTnLst>
                                </p:cTn>
                              </p:par>
                              <p:par>
                                <p:cTn id="27" presetID="1" presetClass="emph" presetSubtype="2" fill="hold" nodeType="withEffect">
                                  <p:stCondLst>
                                    <p:cond delay="0"/>
                                  </p:stCondLst>
                                  <p:childTnLst>
                                    <p:animClr clrSpc="rgb" dir="cw">
                                      <p:cBhvr>
                                        <p:cTn id="28" dur="2000" fill="hold"/>
                                        <p:tgtEl>
                                          <p:spTgt spid="14"/>
                                        </p:tgtEl>
                                        <p:attrNameLst>
                                          <p:attrName>fillcolor</p:attrName>
                                        </p:attrNameLst>
                                      </p:cBhvr>
                                      <p:to>
                                        <a:srgbClr val="FF0000"/>
                                      </p:to>
                                    </p:animClr>
                                    <p:set>
                                      <p:cBhvr>
                                        <p:cTn id="29" dur="2000" fill="hold"/>
                                        <p:tgtEl>
                                          <p:spTgt spid="14"/>
                                        </p:tgtEl>
                                        <p:attrNameLst>
                                          <p:attrName>fill.type</p:attrName>
                                        </p:attrNameLst>
                                      </p:cBhvr>
                                      <p:to>
                                        <p:strVal val="solid"/>
                                      </p:to>
                                    </p:set>
                                    <p:set>
                                      <p:cBhvr>
                                        <p:cTn id="30" dur="200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31" restart="whenNotActive" fill="hold" evtFilter="cancelBubble" nodeType="interactiveSeq">
                <p:stCondLst>
                  <p:cond evt="onClick" delay="0">
                    <p:tgtEl>
                      <p:spTgt spid="9"/>
                    </p:tgtEl>
                  </p:cond>
                </p:stCondLst>
                <p:endSync evt="end" delay="0">
                  <p:rtn val="all"/>
                </p:endSync>
                <p:childTnLst>
                  <p:par>
                    <p:cTn id="32" fill="hold">
                      <p:stCondLst>
                        <p:cond delay="0"/>
                      </p:stCondLst>
                      <p:childTnLst>
                        <p:par>
                          <p:cTn id="33" fill="hold">
                            <p:stCondLst>
                              <p:cond delay="0"/>
                            </p:stCondLst>
                            <p:childTnLst>
                              <p:par>
                                <p:cTn id="34" presetID="14" presetClass="entr" presetSubtype="10" fill="hold" nodeType="click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randombar(horizontal)">
                                      <p:cBhvr>
                                        <p:cTn id="36" dur="500"/>
                                        <p:tgtEl>
                                          <p:spTgt spid="12"/>
                                        </p:tgtEl>
                                      </p:cBhvr>
                                    </p:animEffect>
                                  </p:childTnLst>
                                  <p:subTnLst>
                                    <p:audio>
                                      <p:cMediaNode>
                                        <p:cTn display="0" masterRel="sameClick">
                                          <p:stCondLst>
                                            <p:cond evt="begin" delay="0">
                                              <p:tn val="34"/>
                                            </p:cond>
                                          </p:stCondLst>
                                          <p:endCondLst>
                                            <p:cond evt="onStopAudio" delay="0">
                                              <p:tgtEl>
                                                <p:sldTgt/>
                                              </p:tgtEl>
                                            </p:cond>
                                          </p:endCondLst>
                                        </p:cTn>
                                        <p:tgtEl>
                                          <p:sndTgt r:embed="rId4" name="applause.wav"/>
                                        </p:tgtEl>
                                      </p:cMediaNode>
                                    </p:audio>
                                  </p:subTnLst>
                                </p:cTn>
                              </p:par>
                              <p:par>
                                <p:cTn id="37" presetID="1" presetClass="emph" presetSubtype="2" fill="hold" nodeType="withEffect">
                                  <p:stCondLst>
                                    <p:cond delay="0"/>
                                  </p:stCondLst>
                                  <p:childTnLst>
                                    <p:animClr clrSpc="rgb" dir="cw">
                                      <p:cBhvr>
                                        <p:cTn id="38" dur="2000" fill="hold"/>
                                        <p:tgtEl>
                                          <p:spTgt spid="9"/>
                                        </p:tgtEl>
                                        <p:attrNameLst>
                                          <p:attrName>fillcolor</p:attrName>
                                        </p:attrNameLst>
                                      </p:cBhvr>
                                      <p:to>
                                        <a:srgbClr val="00B050"/>
                                      </p:to>
                                    </p:animClr>
                                    <p:set>
                                      <p:cBhvr>
                                        <p:cTn id="39" dur="2000" fill="hold"/>
                                        <p:tgtEl>
                                          <p:spTgt spid="9"/>
                                        </p:tgtEl>
                                        <p:attrNameLst>
                                          <p:attrName>fill.type</p:attrName>
                                        </p:attrNameLst>
                                      </p:cBhvr>
                                      <p:to>
                                        <p:strVal val="solid"/>
                                      </p:to>
                                    </p:set>
                                    <p:set>
                                      <p:cBhvr>
                                        <p:cTn id="40" dur="2000" fill="hold"/>
                                        <p:tgtEl>
                                          <p:spTgt spid="9"/>
                                        </p:tgtEl>
                                        <p:attrNameLst>
                                          <p:attrName>fill.on</p:attrName>
                                        </p:attrNameLst>
                                      </p:cBhvr>
                                      <p:to>
                                        <p:strVal val="true"/>
                                      </p:to>
                                    </p:set>
                                  </p:childTnLst>
                                </p:cTn>
                              </p:par>
                            </p:childTnLst>
                          </p:cTn>
                        </p:par>
                      </p:childTnLst>
                    </p:cTn>
                  </p:par>
                </p:childTnLst>
              </p:cTn>
              <p:nextCondLst>
                <p:cond evt="onClick" delay="0">
                  <p:tgtEl>
                    <p:spTgt spid="9"/>
                  </p:tgtEl>
                </p:cond>
              </p:nextCondLst>
            </p:seq>
          </p:childTnLst>
        </p:cTn>
      </p:par>
    </p:tnLst>
    <p:bldLst>
      <p:bldP spid="8" grpId="0" animBg="1"/>
      <p:bldP spid="9" grpId="0" animBg="1"/>
      <p:bldP spid="1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lum/>
          </a:blip>
          <a:srcRect/>
          <a:stretch>
            <a:fillRect t="-10000"/>
          </a:stretch>
        </a:blipFill>
        <a:effectLst/>
      </p:bgPr>
    </p:bg>
    <p:spTree>
      <p:nvGrpSpPr>
        <p:cNvPr id="1" name="Shape 110"/>
        <p:cNvGrpSpPr/>
        <p:nvPr/>
      </p:nvGrpSpPr>
      <p:grpSpPr>
        <a:xfrm>
          <a:off x="0" y="0"/>
          <a:ext cx="0" cy="0"/>
          <a:chOff x="0" y="0"/>
          <a:chExt cx="0" cy="0"/>
        </a:xfrm>
      </p:grpSpPr>
      <p:sp>
        <p:nvSpPr>
          <p:cNvPr id="111" name="Google Shape;111;p17"/>
          <p:cNvSpPr txBox="1"/>
          <p:nvPr/>
        </p:nvSpPr>
        <p:spPr>
          <a:xfrm>
            <a:off x="914401" y="1524000"/>
            <a:ext cx="10054911" cy="49240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600" i="0" u="none" strike="noStrike" cap="none">
                <a:solidFill>
                  <a:srgbClr val="C00000"/>
                </a:solidFill>
                <a:latin typeface="UTM Avo" panose="02040603050506020204" pitchFamily="18" charset="0"/>
                <a:sym typeface="Arial"/>
              </a:rPr>
              <a:t>HĐ 1. Đặc điểm của rễ cây </a:t>
            </a:r>
            <a:endParaRPr sz="2600">
              <a:latin typeface="UTM Avo" panose="02040603050506020204" pitchFamily="18" charset="0"/>
            </a:endParaRPr>
          </a:p>
        </p:txBody>
      </p:sp>
      <p:sp>
        <p:nvSpPr>
          <p:cNvPr id="112" name="Google Shape;112;p17"/>
          <p:cNvSpPr txBox="1"/>
          <p:nvPr/>
        </p:nvSpPr>
        <p:spPr>
          <a:xfrm>
            <a:off x="886326" y="2046268"/>
            <a:ext cx="11277600" cy="1200288"/>
          </a:xfrm>
          <a:prstGeom prst="rect">
            <a:avLst/>
          </a:prstGeom>
          <a:noFill/>
          <a:ln>
            <a:noFill/>
          </a:ln>
        </p:spPr>
        <p:txBody>
          <a:bodyPr spcFirstLastPara="1" wrap="square" lIns="91425" tIns="45700" rIns="91425" bIns="45700" anchor="t" anchorCtr="0">
            <a:spAutoFit/>
          </a:bodyPr>
          <a:lstStyle/>
          <a:p>
            <a:pPr marL="571500" marR="0" lvl="0" indent="-571500" algn="l" rtl="0">
              <a:lnSpc>
                <a:spcPct val="150000"/>
              </a:lnSpc>
              <a:spcBef>
                <a:spcPts val="0"/>
              </a:spcBef>
              <a:spcAft>
                <a:spcPts val="0"/>
              </a:spcAft>
              <a:buClr>
                <a:srgbClr val="000000"/>
              </a:buClr>
              <a:buSzPts val="3200"/>
              <a:buFont typeface="Noto Sans Symbols"/>
              <a:buChar char="⮚"/>
            </a:pPr>
            <a:r>
              <a:rPr lang="en-US" sz="2400" b="0" i="1" u="none" strike="noStrike" cap="none">
                <a:solidFill>
                  <a:srgbClr val="000000"/>
                </a:solidFill>
                <a:latin typeface="UTM Avo" panose="02040603050506020204" pitchFamily="18" charset="0"/>
                <a:sym typeface="Arial"/>
              </a:rPr>
              <a:t>Quan sát hình 1, 2 trong SGK trang 61 và chỉ ra điểm khác nhau giữa </a:t>
            </a:r>
          </a:p>
          <a:p>
            <a:pPr marR="0" lvl="0" algn="l" rtl="0">
              <a:lnSpc>
                <a:spcPct val="150000"/>
              </a:lnSpc>
              <a:spcBef>
                <a:spcPts val="0"/>
              </a:spcBef>
              <a:spcAft>
                <a:spcPts val="0"/>
              </a:spcAft>
              <a:buClr>
                <a:srgbClr val="000000"/>
              </a:buClr>
              <a:buSzPts val="3200"/>
            </a:pPr>
            <a:r>
              <a:rPr lang="en-US" sz="2400" b="0" i="1" u="none" strike="noStrike" cap="none">
                <a:solidFill>
                  <a:srgbClr val="000000"/>
                </a:solidFill>
                <a:latin typeface="UTM Avo" panose="02040603050506020204" pitchFamily="18" charset="0"/>
                <a:sym typeface="Arial"/>
              </a:rPr>
              <a:t>rễ cây hành và rễ cây cải: </a:t>
            </a:r>
            <a:endParaRPr sz="2400">
              <a:latin typeface="UTM Avo" panose="02040603050506020204" pitchFamily="18" charset="0"/>
            </a:endParaRPr>
          </a:p>
        </p:txBody>
      </p:sp>
      <p:pic>
        <p:nvPicPr>
          <p:cNvPr id="113" name="Google Shape;113;p17"/>
          <p:cNvPicPr preferRelativeResize="0"/>
          <p:nvPr/>
        </p:nvPicPr>
        <p:blipFill rotWithShape="1">
          <a:blip r:embed="rId4">
            <a:alphaModFix/>
          </a:blip>
          <a:srcRect l="11576" t="31886" r="50337" b="8311"/>
          <a:stretch/>
        </p:blipFill>
        <p:spPr>
          <a:xfrm>
            <a:off x="939801" y="3221156"/>
            <a:ext cx="4777177" cy="3205397"/>
          </a:xfrm>
          <a:prstGeom prst="rect">
            <a:avLst/>
          </a:prstGeom>
          <a:noFill/>
          <a:ln>
            <a:noFill/>
          </a:ln>
        </p:spPr>
      </p:pic>
      <p:pic>
        <p:nvPicPr>
          <p:cNvPr id="114" name="Google Shape;114;p17"/>
          <p:cNvPicPr preferRelativeResize="0"/>
          <p:nvPr/>
        </p:nvPicPr>
        <p:blipFill rotWithShape="1">
          <a:blip r:embed="rId4">
            <a:alphaModFix/>
          </a:blip>
          <a:srcRect l="49571" t="31055" r="10299" b="7776"/>
          <a:stretch/>
        </p:blipFill>
        <p:spPr>
          <a:xfrm>
            <a:off x="6293665" y="3202581"/>
            <a:ext cx="4650247" cy="3242545"/>
          </a:xfrm>
          <a:prstGeom prst="rect">
            <a:avLst/>
          </a:prstGeom>
          <a:noFill/>
          <a:ln>
            <a:noFill/>
          </a:ln>
        </p:spPr>
      </p:pic>
    </p:spTree>
  </p:cSld>
  <p:clrMapOvr>
    <a:masterClrMapping/>
  </p:clrMapOvr>
  <p:transition>
    <p:fade/>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ao Mộc sắp đến gần Trái Đất nhất trong 70 năm">
            <a:extLst>
              <a:ext uri="{FF2B5EF4-FFF2-40B4-BE49-F238E27FC236}">
                <a16:creationId xmlns:a16="http://schemas.microsoft.com/office/drawing/2014/main" id="{7EAF8088-F452-47F7-A937-177ED2A9C6D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812" b="2812"/>
          <a:stretch/>
        </p:blipFill>
        <p:spPr bwMode="auto">
          <a:xfrm>
            <a:off x="0" y="-41246"/>
            <a:ext cx="12192000" cy="690372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Resultado de imagen para marciano  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3428999"/>
            <a:ext cx="2251696" cy="3032897"/>
          </a:xfrm>
          <a:prstGeom prst="rect">
            <a:avLst/>
          </a:prstGeom>
          <a:noFill/>
          <a:extLst>
            <a:ext uri="{909E8E84-426E-40DD-AFC4-6F175D3DCCD1}">
              <a14:hiddenFill xmlns:a14="http://schemas.microsoft.com/office/drawing/2010/main">
                <a:solidFill>
                  <a:srgbClr val="FFFFFF"/>
                </a:solidFill>
              </a14:hiddenFill>
            </a:ext>
          </a:extLst>
        </p:spPr>
      </p:pic>
      <p:sp>
        <p:nvSpPr>
          <p:cNvPr id="8" name="CuadroTexto 7"/>
          <p:cNvSpPr txBox="1"/>
          <p:nvPr/>
        </p:nvSpPr>
        <p:spPr>
          <a:xfrm>
            <a:off x="1125848" y="1180192"/>
            <a:ext cx="7523121" cy="523220"/>
          </a:xfrm>
          <a:prstGeom prst="rect">
            <a:avLst/>
          </a:prstGeom>
          <a:solidFill>
            <a:srgbClr val="0070C0"/>
          </a:solidFill>
          <a:ln w="5715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pPr algn="ctr"/>
            <a:r>
              <a:rPr lang="es-MX" sz="2800" b="1">
                <a:solidFill>
                  <a:schemeClr val="accent4"/>
                </a:solidFill>
                <a:latin typeface="UTM Avo" panose="02040603050506020204" pitchFamily="18" charset="0"/>
                <a:cs typeface="Times New Roman" pitchFamily="18" charset="0"/>
              </a:rPr>
              <a:t>Rễ của cây trong hình thuộc loại rễ gì ?</a:t>
            </a:r>
            <a:endParaRPr lang="es-CL" sz="2800" b="1" dirty="0">
              <a:solidFill>
                <a:schemeClr val="accent4"/>
              </a:solidFill>
              <a:latin typeface="UTM Avo" panose="02040603050506020204" pitchFamily="18" charset="0"/>
              <a:cs typeface="Times New Roman" pitchFamily="18" charset="0"/>
            </a:endParaRPr>
          </a:p>
        </p:txBody>
      </p:sp>
      <p:sp>
        <p:nvSpPr>
          <p:cNvPr id="9" name="BUENO"/>
          <p:cNvSpPr/>
          <p:nvPr/>
        </p:nvSpPr>
        <p:spPr>
          <a:xfrm>
            <a:off x="3118485" y="2286000"/>
            <a:ext cx="3303563" cy="1143000"/>
          </a:xfrm>
          <a:prstGeom prst="roundRect">
            <a:avLst/>
          </a:prstGeom>
          <a:solidFill>
            <a:schemeClr val="accent4">
              <a:lumMod val="40000"/>
              <a:lumOff val="60000"/>
            </a:schemeClr>
          </a:solidFill>
          <a:ln w="762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MX" sz="3200" b="1" dirty="0">
                <a:solidFill>
                  <a:schemeClr val="tx1"/>
                </a:solidFill>
                <a:latin typeface="UTM Avo" panose="02040603050506020204" pitchFamily="18" charset="0"/>
                <a:cs typeface="Times New Roman" pitchFamily="18" charset="0"/>
              </a:rPr>
              <a:t>A. </a:t>
            </a:r>
            <a:r>
              <a:rPr lang="es-MX" sz="3200" b="1" dirty="0" err="1">
                <a:solidFill>
                  <a:schemeClr val="tx1"/>
                </a:solidFill>
                <a:latin typeface="UTM Avo" panose="02040603050506020204" pitchFamily="18" charset="0"/>
                <a:cs typeface="Times New Roman" pitchFamily="18" charset="0"/>
              </a:rPr>
              <a:t>Rễ</a:t>
            </a:r>
            <a:r>
              <a:rPr lang="es-MX" sz="3200" b="1" dirty="0">
                <a:solidFill>
                  <a:schemeClr val="tx1"/>
                </a:solidFill>
                <a:latin typeface="UTM Avo" panose="02040603050506020204" pitchFamily="18" charset="0"/>
                <a:cs typeface="Times New Roman" pitchFamily="18" charset="0"/>
              </a:rPr>
              <a:t> </a:t>
            </a:r>
            <a:r>
              <a:rPr lang="es-MX" sz="3200" b="1" dirty="0" err="1">
                <a:solidFill>
                  <a:schemeClr val="tx1"/>
                </a:solidFill>
                <a:latin typeface="UTM Avo" panose="02040603050506020204" pitchFamily="18" charset="0"/>
                <a:cs typeface="Times New Roman" pitchFamily="18" charset="0"/>
              </a:rPr>
              <a:t>chùm</a:t>
            </a:r>
            <a:endParaRPr lang="es-CL" sz="3200" b="1" dirty="0">
              <a:solidFill>
                <a:schemeClr val="tx1"/>
              </a:solidFill>
              <a:latin typeface="UTM Avo" panose="02040603050506020204" pitchFamily="18" charset="0"/>
              <a:cs typeface="Times New Roman" pitchFamily="18" charset="0"/>
            </a:endParaRPr>
          </a:p>
        </p:txBody>
      </p:sp>
      <p:sp>
        <p:nvSpPr>
          <p:cNvPr id="13" name="MALO1"/>
          <p:cNvSpPr/>
          <p:nvPr/>
        </p:nvSpPr>
        <p:spPr>
          <a:xfrm>
            <a:off x="3118485" y="3673504"/>
            <a:ext cx="3303563" cy="1143000"/>
          </a:xfrm>
          <a:prstGeom prst="roundRect">
            <a:avLst/>
          </a:prstGeom>
          <a:solidFill>
            <a:schemeClr val="accent4">
              <a:lumMod val="40000"/>
              <a:lumOff val="60000"/>
            </a:schemeClr>
          </a:solidFill>
          <a:ln w="762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MX" sz="3200" b="1" dirty="0">
                <a:solidFill>
                  <a:schemeClr val="tx1"/>
                </a:solidFill>
                <a:latin typeface="UTM Avo" panose="02040603050506020204" pitchFamily="18" charset="0"/>
                <a:cs typeface="Times New Roman" pitchFamily="18" charset="0"/>
              </a:rPr>
              <a:t>B. </a:t>
            </a:r>
            <a:r>
              <a:rPr lang="es-MX" sz="3200" b="1" dirty="0" err="1">
                <a:solidFill>
                  <a:schemeClr val="tx1"/>
                </a:solidFill>
                <a:latin typeface="UTM Avo" panose="02040603050506020204" pitchFamily="18" charset="0"/>
                <a:cs typeface="Times New Roman" pitchFamily="18" charset="0"/>
              </a:rPr>
              <a:t>Rễ</a:t>
            </a:r>
            <a:r>
              <a:rPr lang="es-MX" sz="3200" b="1" dirty="0">
                <a:solidFill>
                  <a:schemeClr val="tx1"/>
                </a:solidFill>
                <a:latin typeface="UTM Avo" panose="02040603050506020204" pitchFamily="18" charset="0"/>
                <a:cs typeface="Times New Roman" pitchFamily="18" charset="0"/>
              </a:rPr>
              <a:t> </a:t>
            </a:r>
            <a:r>
              <a:rPr lang="es-MX" sz="3200" b="1" dirty="0" err="1">
                <a:solidFill>
                  <a:schemeClr val="tx1"/>
                </a:solidFill>
                <a:latin typeface="UTM Avo" panose="02040603050506020204" pitchFamily="18" charset="0"/>
                <a:cs typeface="Times New Roman" pitchFamily="18" charset="0"/>
              </a:rPr>
              <a:t>cọc</a:t>
            </a:r>
            <a:endParaRPr lang="es-CL" sz="3200" b="1" dirty="0">
              <a:solidFill>
                <a:schemeClr val="tx1"/>
              </a:solidFill>
              <a:latin typeface="UTM Avo" panose="02040603050506020204" pitchFamily="18" charset="0"/>
              <a:cs typeface="Times New Roman" pitchFamily="18" charset="0"/>
            </a:endParaRPr>
          </a:p>
        </p:txBody>
      </p:sp>
      <p:pic>
        <p:nvPicPr>
          <p:cNvPr id="1026" name="MARCIANO1" descr="Resultado de imagen para marciano 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441342" y="3069667"/>
            <a:ext cx="1091867" cy="1980711"/>
          </a:xfrm>
          <a:prstGeom prst="rect">
            <a:avLst/>
          </a:prstGeom>
          <a:noFill/>
          <a:extLst>
            <a:ext uri="{909E8E84-426E-40DD-AFC4-6F175D3DCCD1}">
              <a14:hiddenFill xmlns:a14="http://schemas.microsoft.com/office/drawing/2010/main">
                <a:solidFill>
                  <a:srgbClr val="FFFFFF"/>
                </a:solidFill>
              </a14:hiddenFill>
            </a:ext>
          </a:extLst>
        </p:spPr>
      </p:pic>
      <p:pic>
        <p:nvPicPr>
          <p:cNvPr id="14" name="Google Shape;768;p72">
            <a:extLst>
              <a:ext uri="{FF2B5EF4-FFF2-40B4-BE49-F238E27FC236}">
                <a16:creationId xmlns:a16="http://schemas.microsoft.com/office/drawing/2014/main" id="{A50B2819-8F6D-42F4-ABE6-E1A579744F15}"/>
              </a:ext>
            </a:extLst>
          </p:cNvPr>
          <p:cNvPicPr preferRelativeResize="0"/>
          <p:nvPr/>
        </p:nvPicPr>
        <p:blipFill rotWithShape="1">
          <a:blip r:embed="rId8">
            <a:alphaModFix/>
          </a:blip>
          <a:srcRect l="51740" t="8407" r="15973" b="53888"/>
          <a:stretch/>
        </p:blipFill>
        <p:spPr>
          <a:xfrm>
            <a:off x="8991599" y="594019"/>
            <a:ext cx="2667001" cy="2815911"/>
          </a:xfrm>
          <a:prstGeom prst="rect">
            <a:avLst/>
          </a:prstGeom>
          <a:noFill/>
          <a:ln>
            <a:noFill/>
          </a:ln>
        </p:spPr>
      </p:pic>
      <p:pic>
        <p:nvPicPr>
          <p:cNvPr id="11" name="Picture 10">
            <a:hlinkClick r:id="rId9" action="ppaction://hlinksldjump"/>
          </p:cNvPr>
          <p:cNvPicPr>
            <a:picLocks noChangeAspect="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288837" y="3448070"/>
            <a:ext cx="3493477" cy="3231165"/>
          </a:xfrm>
          <a:prstGeom prst="rect">
            <a:avLst/>
          </a:prstGeom>
        </p:spPr>
      </p:pic>
      <p:pic>
        <p:nvPicPr>
          <p:cNvPr id="2" name="Picture 1">
            <a:extLst>
              <a:ext uri="{FF2B5EF4-FFF2-40B4-BE49-F238E27FC236}">
                <a16:creationId xmlns:a16="http://schemas.microsoft.com/office/drawing/2014/main" id="{D6DEAC6A-ACD7-B9A6-77BA-7DF6F775133D}"/>
              </a:ext>
            </a:extLst>
          </p:cNvPr>
          <p:cNvPicPr>
            <a:picLocks noChangeAspect="1"/>
          </p:cNvPicPr>
          <p:nvPr/>
        </p:nvPicPr>
        <p:blipFill>
          <a:blip r:embed="rId11"/>
          <a:stretch>
            <a:fillRect/>
          </a:stretch>
        </p:blipFill>
        <p:spPr>
          <a:xfrm>
            <a:off x="-1" y="-36171"/>
            <a:ext cx="739556" cy="739556"/>
          </a:xfrm>
          <a:prstGeom prst="rect">
            <a:avLst/>
          </a:prstGeom>
        </p:spPr>
      </p:pic>
    </p:spTree>
    <p:extLst>
      <p:ext uri="{BB962C8B-B14F-4D97-AF65-F5344CB8AC3E}">
        <p14:creationId xmlns:p14="http://schemas.microsoft.com/office/powerpoint/2010/main" val="26915396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050"/>
                                        </p:tgtEl>
                                        <p:attrNameLst>
                                          <p:attrName>style.visibility</p:attrName>
                                        </p:attrNameLst>
                                      </p:cBhvr>
                                      <p:to>
                                        <p:strVal val="visible"/>
                                      </p:to>
                                    </p:set>
                                    <p:anim calcmode="lin" valueType="num">
                                      <p:cBhvr additive="base">
                                        <p:cTn id="7" dur="3000" fill="hold"/>
                                        <p:tgtEl>
                                          <p:spTgt spid="2050"/>
                                        </p:tgtEl>
                                        <p:attrNameLst>
                                          <p:attrName>ppt_x</p:attrName>
                                        </p:attrNameLst>
                                      </p:cBhvr>
                                      <p:tavLst>
                                        <p:tav tm="0">
                                          <p:val>
                                            <p:strVal val="0-#ppt_w/2"/>
                                          </p:val>
                                        </p:tav>
                                        <p:tav tm="100000">
                                          <p:val>
                                            <p:strVal val="#ppt_x"/>
                                          </p:val>
                                        </p:tav>
                                      </p:tavLst>
                                    </p:anim>
                                    <p:anim calcmode="lin" valueType="num">
                                      <p:cBhvr additive="base">
                                        <p:cTn id="8" dur="3000" fill="hold"/>
                                        <p:tgtEl>
                                          <p:spTgt spid="2050"/>
                                        </p:tgtEl>
                                        <p:attrNameLst>
                                          <p:attrName>ppt_y</p:attrName>
                                        </p:attrNameLst>
                                      </p:cBhvr>
                                      <p:tavLst>
                                        <p:tav tm="0">
                                          <p:val>
                                            <p:strVal val="#ppt_y"/>
                                          </p:val>
                                        </p:tav>
                                        <p:tav tm="100000">
                                          <p:val>
                                            <p:strVal val="#ppt_y"/>
                                          </p:val>
                                        </p:tav>
                                      </p:tavLst>
                                    </p:anim>
                                  </p:childTnLst>
                                </p:cTn>
                              </p:par>
                              <p:par>
                                <p:cTn id="9" presetID="42"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2000"/>
                                        <p:tgtEl>
                                          <p:spTgt spid="8"/>
                                        </p:tgtEl>
                                      </p:cBhvr>
                                    </p:animEffect>
                                    <p:anim calcmode="lin" valueType="num">
                                      <p:cBhvr>
                                        <p:cTn id="12" dur="2000" fill="hold"/>
                                        <p:tgtEl>
                                          <p:spTgt spid="8"/>
                                        </p:tgtEl>
                                        <p:attrNameLst>
                                          <p:attrName>ppt_x</p:attrName>
                                        </p:attrNameLst>
                                      </p:cBhvr>
                                      <p:tavLst>
                                        <p:tav tm="0">
                                          <p:val>
                                            <p:strVal val="#ppt_x"/>
                                          </p:val>
                                        </p:tav>
                                        <p:tav tm="100000">
                                          <p:val>
                                            <p:strVal val="#ppt_x"/>
                                          </p:val>
                                        </p:tav>
                                      </p:tavLst>
                                    </p:anim>
                                    <p:anim calcmode="lin" valueType="num">
                                      <p:cBhvr>
                                        <p:cTn id="13" dur="2000" fill="hold"/>
                                        <p:tgtEl>
                                          <p:spTgt spid="8"/>
                                        </p:tgtEl>
                                        <p:attrNameLst>
                                          <p:attrName>ppt_y</p:attrName>
                                        </p:attrNameLst>
                                      </p:cBhvr>
                                      <p:tavLst>
                                        <p:tav tm="0">
                                          <p:val>
                                            <p:strVal val="#ppt_y+.1"/>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additive="base">
                                        <p:cTn id="16" dur="2000" fill="hold"/>
                                        <p:tgtEl>
                                          <p:spTgt spid="9"/>
                                        </p:tgtEl>
                                        <p:attrNameLst>
                                          <p:attrName>ppt_x</p:attrName>
                                        </p:attrNameLst>
                                      </p:cBhvr>
                                      <p:tavLst>
                                        <p:tav tm="0">
                                          <p:val>
                                            <p:strVal val="#ppt_x"/>
                                          </p:val>
                                        </p:tav>
                                        <p:tav tm="100000">
                                          <p:val>
                                            <p:strVal val="#ppt_x"/>
                                          </p:val>
                                        </p:tav>
                                      </p:tavLst>
                                    </p:anim>
                                    <p:anim calcmode="lin" valueType="num">
                                      <p:cBhvr additive="base">
                                        <p:cTn id="17" dur="2000" fill="hold"/>
                                        <p:tgtEl>
                                          <p:spTgt spid="9"/>
                                        </p:tgtEl>
                                        <p:attrNameLst>
                                          <p:attrName>ppt_y</p:attrName>
                                        </p:attrNameLst>
                                      </p:cBhvr>
                                      <p:tavLst>
                                        <p:tav tm="0">
                                          <p:val>
                                            <p:strVal val="1+#ppt_h/2"/>
                                          </p:val>
                                        </p:tav>
                                        <p:tav tm="100000">
                                          <p:val>
                                            <p:strVal val="#ppt_y"/>
                                          </p:val>
                                        </p:tav>
                                      </p:tavLst>
                                    </p:anim>
                                  </p:childTnLst>
                                </p:cTn>
                              </p:par>
                              <p:par>
                                <p:cTn id="18" presetID="2" presetClass="entr" presetSubtype="4" fill="hold" grpId="0" nodeType="withEffect">
                                  <p:stCondLst>
                                    <p:cond delay="0"/>
                                  </p:stCondLst>
                                  <p:childTnLst>
                                    <p:set>
                                      <p:cBhvr>
                                        <p:cTn id="19" dur="1" fill="hold">
                                          <p:stCondLst>
                                            <p:cond delay="0"/>
                                          </p:stCondLst>
                                        </p:cTn>
                                        <p:tgtEl>
                                          <p:spTgt spid="13"/>
                                        </p:tgtEl>
                                        <p:attrNameLst>
                                          <p:attrName>style.visibility</p:attrName>
                                        </p:attrNameLst>
                                      </p:cBhvr>
                                      <p:to>
                                        <p:strVal val="visible"/>
                                      </p:to>
                                    </p:set>
                                    <p:anim calcmode="lin" valueType="num">
                                      <p:cBhvr additive="base">
                                        <p:cTn id="20" dur="2000" fill="hold"/>
                                        <p:tgtEl>
                                          <p:spTgt spid="13"/>
                                        </p:tgtEl>
                                        <p:attrNameLst>
                                          <p:attrName>ppt_x</p:attrName>
                                        </p:attrNameLst>
                                      </p:cBhvr>
                                      <p:tavLst>
                                        <p:tav tm="0">
                                          <p:val>
                                            <p:strVal val="#ppt_x"/>
                                          </p:val>
                                        </p:tav>
                                        <p:tav tm="100000">
                                          <p:val>
                                            <p:strVal val="#ppt_x"/>
                                          </p:val>
                                        </p:tav>
                                      </p:tavLst>
                                    </p:anim>
                                    <p:anim calcmode="lin" valueType="num">
                                      <p:cBhvr additive="base">
                                        <p:cTn id="21" dur="20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13"/>
                    </p:tgtEl>
                  </p:cond>
                </p:stCondLst>
                <p:endSync evt="end" delay="0">
                  <p:rtn val="all"/>
                </p:endSync>
                <p:childTnLst>
                  <p:par>
                    <p:cTn id="23" fill="hold">
                      <p:stCondLst>
                        <p:cond delay="0"/>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26"/>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3" name="Sai1.wav"/>
                                        </p:tgtEl>
                                      </p:cMediaNode>
                                    </p:audio>
                                  </p:subTnLst>
                                </p:cTn>
                              </p:par>
                              <p:par>
                                <p:cTn id="27" presetID="1" presetClass="emph" presetSubtype="2" fill="hold" nodeType="withEffect">
                                  <p:stCondLst>
                                    <p:cond delay="0"/>
                                  </p:stCondLst>
                                  <p:childTnLst>
                                    <p:animClr clrSpc="rgb" dir="cw">
                                      <p:cBhvr>
                                        <p:cTn id="28" dur="2000" fill="hold"/>
                                        <p:tgtEl>
                                          <p:spTgt spid="13"/>
                                        </p:tgtEl>
                                        <p:attrNameLst>
                                          <p:attrName>fillcolor</p:attrName>
                                        </p:attrNameLst>
                                      </p:cBhvr>
                                      <p:to>
                                        <a:srgbClr val="FF0000"/>
                                      </p:to>
                                    </p:animClr>
                                    <p:set>
                                      <p:cBhvr>
                                        <p:cTn id="29" dur="2000" fill="hold"/>
                                        <p:tgtEl>
                                          <p:spTgt spid="13"/>
                                        </p:tgtEl>
                                        <p:attrNameLst>
                                          <p:attrName>fill.type</p:attrName>
                                        </p:attrNameLst>
                                      </p:cBhvr>
                                      <p:to>
                                        <p:strVal val="solid"/>
                                      </p:to>
                                    </p:set>
                                    <p:set>
                                      <p:cBhvr>
                                        <p:cTn id="30" dur="200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31" restart="whenNotActive" fill="hold" evtFilter="cancelBubble" nodeType="interactiveSeq">
                <p:stCondLst>
                  <p:cond evt="onClick" delay="0">
                    <p:tgtEl>
                      <p:spTgt spid="9"/>
                    </p:tgtEl>
                  </p:cond>
                </p:stCondLst>
                <p:endSync evt="end" delay="0">
                  <p:rtn val="all"/>
                </p:endSync>
                <p:childTnLst>
                  <p:par>
                    <p:cTn id="32" fill="hold">
                      <p:stCondLst>
                        <p:cond delay="0"/>
                      </p:stCondLst>
                      <p:childTnLst>
                        <p:par>
                          <p:cTn id="33" fill="hold">
                            <p:stCondLst>
                              <p:cond delay="0"/>
                            </p:stCondLst>
                            <p:childTnLst>
                              <p:par>
                                <p:cTn id="34" presetID="14" presetClass="entr" presetSubtype="10" fill="hold" nodeType="click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randombar(horizontal)">
                                      <p:cBhvr>
                                        <p:cTn id="36" dur="500"/>
                                        <p:tgtEl>
                                          <p:spTgt spid="11"/>
                                        </p:tgtEl>
                                      </p:cBhvr>
                                    </p:animEffect>
                                  </p:childTnLst>
                                  <p:subTnLst>
                                    <p:audio>
                                      <p:cMediaNode>
                                        <p:cTn display="0" masterRel="sameClick">
                                          <p:stCondLst>
                                            <p:cond evt="begin" delay="0">
                                              <p:tn val="34"/>
                                            </p:cond>
                                          </p:stCondLst>
                                          <p:endCondLst>
                                            <p:cond evt="onStopAudio" delay="0">
                                              <p:tgtEl>
                                                <p:sldTgt/>
                                              </p:tgtEl>
                                            </p:cond>
                                          </p:endCondLst>
                                        </p:cTn>
                                        <p:tgtEl>
                                          <p:sndTgt r:embed="rId4" name="applause.wav"/>
                                        </p:tgtEl>
                                      </p:cMediaNode>
                                    </p:audio>
                                  </p:subTnLst>
                                </p:cTn>
                              </p:par>
                              <p:par>
                                <p:cTn id="37" presetID="1" presetClass="emph" presetSubtype="2" fill="hold" nodeType="withEffect">
                                  <p:stCondLst>
                                    <p:cond delay="0"/>
                                  </p:stCondLst>
                                  <p:childTnLst>
                                    <p:animClr clrSpc="rgb" dir="cw">
                                      <p:cBhvr>
                                        <p:cTn id="38" dur="2000" fill="hold"/>
                                        <p:tgtEl>
                                          <p:spTgt spid="9"/>
                                        </p:tgtEl>
                                        <p:attrNameLst>
                                          <p:attrName>fillcolor</p:attrName>
                                        </p:attrNameLst>
                                      </p:cBhvr>
                                      <p:to>
                                        <a:srgbClr val="00B050"/>
                                      </p:to>
                                    </p:animClr>
                                    <p:set>
                                      <p:cBhvr>
                                        <p:cTn id="39" dur="2000" fill="hold"/>
                                        <p:tgtEl>
                                          <p:spTgt spid="9"/>
                                        </p:tgtEl>
                                        <p:attrNameLst>
                                          <p:attrName>fill.type</p:attrName>
                                        </p:attrNameLst>
                                      </p:cBhvr>
                                      <p:to>
                                        <p:strVal val="solid"/>
                                      </p:to>
                                    </p:set>
                                    <p:set>
                                      <p:cBhvr>
                                        <p:cTn id="40" dur="2000" fill="hold"/>
                                        <p:tgtEl>
                                          <p:spTgt spid="9"/>
                                        </p:tgtEl>
                                        <p:attrNameLst>
                                          <p:attrName>fill.on</p:attrName>
                                        </p:attrNameLst>
                                      </p:cBhvr>
                                      <p:to>
                                        <p:strVal val="true"/>
                                      </p:to>
                                    </p:set>
                                  </p:childTnLst>
                                </p:cTn>
                              </p:par>
                            </p:childTnLst>
                          </p:cTn>
                        </p:par>
                      </p:childTnLst>
                    </p:cTn>
                  </p:par>
                </p:childTnLst>
              </p:cTn>
              <p:nextCondLst>
                <p:cond evt="onClick" delay="0">
                  <p:tgtEl>
                    <p:spTgt spid="9"/>
                  </p:tgtEl>
                </p:cond>
              </p:nextCondLst>
            </p:seq>
          </p:childTnLst>
        </p:cTn>
      </p:par>
    </p:tnLst>
    <p:bldLst>
      <p:bldP spid="8" grpId="0" animBg="1"/>
      <p:bldP spid="9" grpId="0" animBg="1"/>
      <p:bldP spid="13"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descr="Hệ mặt trời là gì có bao nhiêu hành tinh - Quan sát hệ mặt trời">
            <a:extLst>
              <a:ext uri="{FF2B5EF4-FFF2-40B4-BE49-F238E27FC236}">
                <a16:creationId xmlns:a16="http://schemas.microsoft.com/office/drawing/2014/main" id="{BF9CA451-21AE-46A7-BCDF-03D14821FE6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a:stretch/>
        </p:blipFill>
        <p:spPr bwMode="auto">
          <a:xfrm>
            <a:off x="0" y="-1"/>
            <a:ext cx="12192000" cy="6864096"/>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Resultado de imagen para marciano  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8584" y="3012244"/>
            <a:ext cx="2251696" cy="3032897"/>
          </a:xfrm>
          <a:prstGeom prst="rect">
            <a:avLst/>
          </a:prstGeom>
          <a:noFill/>
          <a:extLst>
            <a:ext uri="{909E8E84-426E-40DD-AFC4-6F175D3DCCD1}">
              <a14:hiddenFill xmlns:a14="http://schemas.microsoft.com/office/drawing/2010/main">
                <a:solidFill>
                  <a:srgbClr val="FFFFFF"/>
                </a:solidFill>
              </a14:hiddenFill>
            </a:ext>
          </a:extLst>
        </p:spPr>
      </p:pic>
      <p:sp>
        <p:nvSpPr>
          <p:cNvPr id="8" name="CuadroTexto 7"/>
          <p:cNvSpPr txBox="1"/>
          <p:nvPr/>
        </p:nvSpPr>
        <p:spPr>
          <a:xfrm>
            <a:off x="1297871" y="1005937"/>
            <a:ext cx="7543800" cy="523220"/>
          </a:xfrm>
          <a:prstGeom prst="rect">
            <a:avLst/>
          </a:prstGeom>
          <a:solidFill>
            <a:srgbClr val="0070C0"/>
          </a:solidFill>
          <a:ln w="5715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pPr algn="ctr"/>
            <a:r>
              <a:rPr lang="es-MX" sz="2800" b="1">
                <a:solidFill>
                  <a:schemeClr val="accent4"/>
                </a:solidFill>
                <a:latin typeface="UTM Avo" panose="02040603050506020204" pitchFamily="18" charset="0"/>
                <a:cs typeface="Times New Roman" pitchFamily="18" charset="0"/>
              </a:rPr>
              <a:t>Rễ của cây trong hình thuộc loại rễ gì ?</a:t>
            </a:r>
            <a:endParaRPr lang="es-CL" sz="2800" b="1" dirty="0">
              <a:solidFill>
                <a:schemeClr val="accent4"/>
              </a:solidFill>
              <a:latin typeface="UTM Avo" panose="02040603050506020204" pitchFamily="18" charset="0"/>
              <a:cs typeface="Times New Roman" pitchFamily="18" charset="0"/>
            </a:endParaRPr>
          </a:p>
        </p:txBody>
      </p:sp>
      <p:sp>
        <p:nvSpPr>
          <p:cNvPr id="9" name="BUENO"/>
          <p:cNvSpPr/>
          <p:nvPr/>
        </p:nvSpPr>
        <p:spPr>
          <a:xfrm>
            <a:off x="3108960" y="2383594"/>
            <a:ext cx="3156929" cy="1143000"/>
          </a:xfrm>
          <a:prstGeom prst="roundRect">
            <a:avLst/>
          </a:prstGeom>
          <a:solidFill>
            <a:schemeClr val="accent4">
              <a:lumMod val="40000"/>
              <a:lumOff val="60000"/>
            </a:schemeClr>
          </a:solidFill>
          <a:ln w="762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MX" sz="3200" b="1" dirty="0">
                <a:solidFill>
                  <a:schemeClr val="tx1"/>
                </a:solidFill>
                <a:latin typeface="UTM Avo" panose="02040603050506020204" pitchFamily="18" charset="0"/>
              </a:rPr>
              <a:t>A. </a:t>
            </a:r>
            <a:r>
              <a:rPr lang="es-MX" sz="3200" b="1" dirty="0" err="1">
                <a:solidFill>
                  <a:schemeClr val="tx1"/>
                </a:solidFill>
                <a:latin typeface="UTM Avo" panose="02040603050506020204" pitchFamily="18" charset="0"/>
              </a:rPr>
              <a:t>Rễ</a:t>
            </a:r>
            <a:r>
              <a:rPr lang="es-MX" sz="3200" b="1" dirty="0">
                <a:solidFill>
                  <a:schemeClr val="tx1"/>
                </a:solidFill>
                <a:latin typeface="UTM Avo" panose="02040603050506020204" pitchFamily="18" charset="0"/>
              </a:rPr>
              <a:t> </a:t>
            </a:r>
            <a:r>
              <a:rPr lang="es-MX" sz="3200" b="1" dirty="0" err="1">
                <a:solidFill>
                  <a:schemeClr val="tx1"/>
                </a:solidFill>
                <a:latin typeface="UTM Avo" panose="02040603050506020204" pitchFamily="18" charset="0"/>
              </a:rPr>
              <a:t>chùm</a:t>
            </a:r>
            <a:endParaRPr lang="es-CL" sz="3200" b="1" dirty="0">
              <a:solidFill>
                <a:schemeClr val="tx1"/>
              </a:solidFill>
              <a:latin typeface="UTM Avo" panose="02040603050506020204" pitchFamily="18" charset="0"/>
            </a:endParaRPr>
          </a:p>
        </p:txBody>
      </p:sp>
      <p:sp>
        <p:nvSpPr>
          <p:cNvPr id="13" name="MALO1"/>
          <p:cNvSpPr/>
          <p:nvPr/>
        </p:nvSpPr>
        <p:spPr>
          <a:xfrm>
            <a:off x="3108959" y="3900043"/>
            <a:ext cx="3156930" cy="1143000"/>
          </a:xfrm>
          <a:prstGeom prst="roundRect">
            <a:avLst/>
          </a:prstGeom>
          <a:solidFill>
            <a:schemeClr val="accent4">
              <a:lumMod val="40000"/>
              <a:lumOff val="60000"/>
            </a:schemeClr>
          </a:solidFill>
          <a:ln w="762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MX" sz="3200" b="1" dirty="0">
                <a:solidFill>
                  <a:schemeClr val="tx1"/>
                </a:solidFill>
                <a:latin typeface="UTM Avo" panose="02040603050506020204" pitchFamily="18" charset="0"/>
              </a:rPr>
              <a:t>B. </a:t>
            </a:r>
            <a:r>
              <a:rPr lang="es-MX" sz="3200" b="1" dirty="0" err="1">
                <a:solidFill>
                  <a:schemeClr val="tx1"/>
                </a:solidFill>
                <a:latin typeface="UTM Avo" panose="02040603050506020204" pitchFamily="18" charset="0"/>
              </a:rPr>
              <a:t>Rễ</a:t>
            </a:r>
            <a:r>
              <a:rPr lang="es-MX" sz="3200" b="1" dirty="0">
                <a:solidFill>
                  <a:schemeClr val="tx1"/>
                </a:solidFill>
                <a:latin typeface="UTM Avo" panose="02040603050506020204" pitchFamily="18" charset="0"/>
              </a:rPr>
              <a:t> </a:t>
            </a:r>
            <a:r>
              <a:rPr lang="es-MX" sz="3200" b="1" dirty="0" err="1">
                <a:solidFill>
                  <a:schemeClr val="tx1"/>
                </a:solidFill>
                <a:latin typeface="UTM Avo" panose="02040603050506020204" pitchFamily="18" charset="0"/>
              </a:rPr>
              <a:t>cọc</a:t>
            </a:r>
            <a:endParaRPr lang="es-CL" sz="3200" b="1" dirty="0">
              <a:solidFill>
                <a:schemeClr val="tx1"/>
              </a:solidFill>
              <a:latin typeface="UTM Avo" panose="02040603050506020204" pitchFamily="18" charset="0"/>
            </a:endParaRPr>
          </a:p>
        </p:txBody>
      </p:sp>
      <p:pic>
        <p:nvPicPr>
          <p:cNvPr id="10" name="MARCIANO2" descr="Resultado de imagen para marciano 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719955" y="2987718"/>
            <a:ext cx="1091867" cy="1980711"/>
          </a:xfrm>
          <a:prstGeom prst="rect">
            <a:avLst/>
          </a:prstGeom>
          <a:noFill/>
          <a:extLst>
            <a:ext uri="{909E8E84-426E-40DD-AFC4-6F175D3DCCD1}">
              <a14:hiddenFill xmlns:a14="http://schemas.microsoft.com/office/drawing/2010/main">
                <a:solidFill>
                  <a:srgbClr val="FFFFFF"/>
                </a:solidFill>
              </a14:hiddenFill>
            </a:ext>
          </a:extLst>
        </p:spPr>
      </p:pic>
      <p:pic>
        <p:nvPicPr>
          <p:cNvPr id="11" name="Google Shape;769;p72">
            <a:extLst>
              <a:ext uri="{FF2B5EF4-FFF2-40B4-BE49-F238E27FC236}">
                <a16:creationId xmlns:a16="http://schemas.microsoft.com/office/drawing/2014/main" id="{5D5C34C2-16E5-4668-A68C-E886D2EAC02F}"/>
              </a:ext>
            </a:extLst>
          </p:cNvPr>
          <p:cNvPicPr preferRelativeResize="0"/>
          <p:nvPr/>
        </p:nvPicPr>
        <p:blipFill rotWithShape="1">
          <a:blip r:embed="rId8">
            <a:alphaModFix/>
          </a:blip>
          <a:srcRect l="15921" t="48888" r="55386" b="2454"/>
          <a:stretch/>
        </p:blipFill>
        <p:spPr>
          <a:xfrm>
            <a:off x="9525000" y="462058"/>
            <a:ext cx="2356391" cy="3064536"/>
          </a:xfrm>
          <a:prstGeom prst="rect">
            <a:avLst/>
          </a:prstGeom>
          <a:noFill/>
          <a:ln>
            <a:noFill/>
          </a:ln>
        </p:spPr>
      </p:pic>
      <p:pic>
        <p:nvPicPr>
          <p:cNvPr id="12" name="Picture 11">
            <a:hlinkClick r:id="rId9" action="ppaction://hlinksldjump"/>
          </p:cNvPr>
          <p:cNvPicPr>
            <a:picLocks noChangeAspect="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045155" y="3121333"/>
            <a:ext cx="4003845" cy="3703211"/>
          </a:xfrm>
          <a:prstGeom prst="rect">
            <a:avLst/>
          </a:prstGeom>
        </p:spPr>
      </p:pic>
      <p:pic>
        <p:nvPicPr>
          <p:cNvPr id="2" name="Picture 1">
            <a:extLst>
              <a:ext uri="{FF2B5EF4-FFF2-40B4-BE49-F238E27FC236}">
                <a16:creationId xmlns:a16="http://schemas.microsoft.com/office/drawing/2014/main" id="{EA381547-EB7B-D903-A175-32686C98F789}"/>
              </a:ext>
            </a:extLst>
          </p:cNvPr>
          <p:cNvPicPr>
            <a:picLocks noChangeAspect="1"/>
          </p:cNvPicPr>
          <p:nvPr/>
        </p:nvPicPr>
        <p:blipFill>
          <a:blip r:embed="rId11"/>
          <a:stretch>
            <a:fillRect/>
          </a:stretch>
        </p:blipFill>
        <p:spPr>
          <a:xfrm>
            <a:off x="-1" y="-36171"/>
            <a:ext cx="739556" cy="739556"/>
          </a:xfrm>
          <a:prstGeom prst="rect">
            <a:avLst/>
          </a:prstGeom>
        </p:spPr>
      </p:pic>
    </p:spTree>
    <p:extLst>
      <p:ext uri="{BB962C8B-B14F-4D97-AF65-F5344CB8AC3E}">
        <p14:creationId xmlns:p14="http://schemas.microsoft.com/office/powerpoint/2010/main" val="280363630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050"/>
                                        </p:tgtEl>
                                        <p:attrNameLst>
                                          <p:attrName>style.visibility</p:attrName>
                                        </p:attrNameLst>
                                      </p:cBhvr>
                                      <p:to>
                                        <p:strVal val="visible"/>
                                      </p:to>
                                    </p:set>
                                    <p:anim calcmode="lin" valueType="num">
                                      <p:cBhvr additive="base">
                                        <p:cTn id="7" dur="3000" fill="hold"/>
                                        <p:tgtEl>
                                          <p:spTgt spid="2050"/>
                                        </p:tgtEl>
                                        <p:attrNameLst>
                                          <p:attrName>ppt_x</p:attrName>
                                        </p:attrNameLst>
                                      </p:cBhvr>
                                      <p:tavLst>
                                        <p:tav tm="0">
                                          <p:val>
                                            <p:strVal val="0-#ppt_w/2"/>
                                          </p:val>
                                        </p:tav>
                                        <p:tav tm="100000">
                                          <p:val>
                                            <p:strVal val="#ppt_x"/>
                                          </p:val>
                                        </p:tav>
                                      </p:tavLst>
                                    </p:anim>
                                    <p:anim calcmode="lin" valueType="num">
                                      <p:cBhvr additive="base">
                                        <p:cTn id="8" dur="3000" fill="hold"/>
                                        <p:tgtEl>
                                          <p:spTgt spid="2050"/>
                                        </p:tgtEl>
                                        <p:attrNameLst>
                                          <p:attrName>ppt_y</p:attrName>
                                        </p:attrNameLst>
                                      </p:cBhvr>
                                      <p:tavLst>
                                        <p:tav tm="0">
                                          <p:val>
                                            <p:strVal val="#ppt_y"/>
                                          </p:val>
                                        </p:tav>
                                        <p:tav tm="100000">
                                          <p:val>
                                            <p:strVal val="#ppt_y"/>
                                          </p:val>
                                        </p:tav>
                                      </p:tavLst>
                                    </p:anim>
                                  </p:childTnLst>
                                </p:cTn>
                              </p:par>
                              <p:par>
                                <p:cTn id="9" presetID="42"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2000"/>
                                        <p:tgtEl>
                                          <p:spTgt spid="8"/>
                                        </p:tgtEl>
                                      </p:cBhvr>
                                    </p:animEffect>
                                    <p:anim calcmode="lin" valueType="num">
                                      <p:cBhvr>
                                        <p:cTn id="12" dur="2000" fill="hold"/>
                                        <p:tgtEl>
                                          <p:spTgt spid="8"/>
                                        </p:tgtEl>
                                        <p:attrNameLst>
                                          <p:attrName>ppt_x</p:attrName>
                                        </p:attrNameLst>
                                      </p:cBhvr>
                                      <p:tavLst>
                                        <p:tav tm="0">
                                          <p:val>
                                            <p:strVal val="#ppt_x"/>
                                          </p:val>
                                        </p:tav>
                                        <p:tav tm="100000">
                                          <p:val>
                                            <p:strVal val="#ppt_x"/>
                                          </p:val>
                                        </p:tav>
                                      </p:tavLst>
                                    </p:anim>
                                    <p:anim calcmode="lin" valueType="num">
                                      <p:cBhvr>
                                        <p:cTn id="13" dur="2000" fill="hold"/>
                                        <p:tgtEl>
                                          <p:spTgt spid="8"/>
                                        </p:tgtEl>
                                        <p:attrNameLst>
                                          <p:attrName>ppt_y</p:attrName>
                                        </p:attrNameLst>
                                      </p:cBhvr>
                                      <p:tavLst>
                                        <p:tav tm="0">
                                          <p:val>
                                            <p:strVal val="#ppt_y+.1"/>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additive="base">
                                        <p:cTn id="16" dur="2000" fill="hold"/>
                                        <p:tgtEl>
                                          <p:spTgt spid="9"/>
                                        </p:tgtEl>
                                        <p:attrNameLst>
                                          <p:attrName>ppt_x</p:attrName>
                                        </p:attrNameLst>
                                      </p:cBhvr>
                                      <p:tavLst>
                                        <p:tav tm="0">
                                          <p:val>
                                            <p:strVal val="#ppt_x"/>
                                          </p:val>
                                        </p:tav>
                                        <p:tav tm="100000">
                                          <p:val>
                                            <p:strVal val="#ppt_x"/>
                                          </p:val>
                                        </p:tav>
                                      </p:tavLst>
                                    </p:anim>
                                    <p:anim calcmode="lin" valueType="num">
                                      <p:cBhvr additive="base">
                                        <p:cTn id="17" dur="2000" fill="hold"/>
                                        <p:tgtEl>
                                          <p:spTgt spid="9"/>
                                        </p:tgtEl>
                                        <p:attrNameLst>
                                          <p:attrName>ppt_y</p:attrName>
                                        </p:attrNameLst>
                                      </p:cBhvr>
                                      <p:tavLst>
                                        <p:tav tm="0">
                                          <p:val>
                                            <p:strVal val="1+#ppt_h/2"/>
                                          </p:val>
                                        </p:tav>
                                        <p:tav tm="100000">
                                          <p:val>
                                            <p:strVal val="#ppt_y"/>
                                          </p:val>
                                        </p:tav>
                                      </p:tavLst>
                                    </p:anim>
                                  </p:childTnLst>
                                </p:cTn>
                              </p:par>
                              <p:par>
                                <p:cTn id="18" presetID="2" presetClass="entr" presetSubtype="4" fill="hold" grpId="0" nodeType="withEffect">
                                  <p:stCondLst>
                                    <p:cond delay="0"/>
                                  </p:stCondLst>
                                  <p:childTnLst>
                                    <p:set>
                                      <p:cBhvr>
                                        <p:cTn id="19" dur="1" fill="hold">
                                          <p:stCondLst>
                                            <p:cond delay="0"/>
                                          </p:stCondLst>
                                        </p:cTn>
                                        <p:tgtEl>
                                          <p:spTgt spid="13"/>
                                        </p:tgtEl>
                                        <p:attrNameLst>
                                          <p:attrName>style.visibility</p:attrName>
                                        </p:attrNameLst>
                                      </p:cBhvr>
                                      <p:to>
                                        <p:strVal val="visible"/>
                                      </p:to>
                                    </p:set>
                                    <p:anim calcmode="lin" valueType="num">
                                      <p:cBhvr additive="base">
                                        <p:cTn id="20" dur="2000" fill="hold"/>
                                        <p:tgtEl>
                                          <p:spTgt spid="13"/>
                                        </p:tgtEl>
                                        <p:attrNameLst>
                                          <p:attrName>ppt_x</p:attrName>
                                        </p:attrNameLst>
                                      </p:cBhvr>
                                      <p:tavLst>
                                        <p:tav tm="0">
                                          <p:val>
                                            <p:strVal val="#ppt_x"/>
                                          </p:val>
                                        </p:tav>
                                        <p:tav tm="100000">
                                          <p:val>
                                            <p:strVal val="#ppt_x"/>
                                          </p:val>
                                        </p:tav>
                                      </p:tavLst>
                                    </p:anim>
                                    <p:anim calcmode="lin" valueType="num">
                                      <p:cBhvr additive="base">
                                        <p:cTn id="21" dur="20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13"/>
                    </p:tgtEl>
                  </p:cond>
                </p:stCondLst>
                <p:endSync evt="end" delay="0">
                  <p:rtn val="all"/>
                </p:endSync>
                <p:childTnLst>
                  <p:par>
                    <p:cTn id="23" fill="hold">
                      <p:stCondLst>
                        <p:cond delay="0"/>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3" name="Sai1.wav"/>
                                        </p:tgtEl>
                                      </p:cMediaNode>
                                    </p:audio>
                                  </p:subTnLst>
                                </p:cTn>
                              </p:par>
                              <p:par>
                                <p:cTn id="27" presetID="1" presetClass="emph" presetSubtype="2" fill="hold" nodeType="withEffect">
                                  <p:stCondLst>
                                    <p:cond delay="0"/>
                                  </p:stCondLst>
                                  <p:childTnLst>
                                    <p:animClr clrSpc="rgb" dir="cw">
                                      <p:cBhvr>
                                        <p:cTn id="28" dur="2000" fill="hold"/>
                                        <p:tgtEl>
                                          <p:spTgt spid="13"/>
                                        </p:tgtEl>
                                        <p:attrNameLst>
                                          <p:attrName>fillcolor</p:attrName>
                                        </p:attrNameLst>
                                      </p:cBhvr>
                                      <p:to>
                                        <a:srgbClr val="FF0000"/>
                                      </p:to>
                                    </p:animClr>
                                    <p:set>
                                      <p:cBhvr>
                                        <p:cTn id="29" dur="2000" fill="hold"/>
                                        <p:tgtEl>
                                          <p:spTgt spid="13"/>
                                        </p:tgtEl>
                                        <p:attrNameLst>
                                          <p:attrName>fill.type</p:attrName>
                                        </p:attrNameLst>
                                      </p:cBhvr>
                                      <p:to>
                                        <p:strVal val="solid"/>
                                      </p:to>
                                    </p:set>
                                    <p:set>
                                      <p:cBhvr>
                                        <p:cTn id="30" dur="200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31" restart="whenNotActive" fill="hold" evtFilter="cancelBubble" nodeType="interactiveSeq">
                <p:stCondLst>
                  <p:cond evt="onClick" delay="0">
                    <p:tgtEl>
                      <p:spTgt spid="9"/>
                    </p:tgtEl>
                  </p:cond>
                </p:stCondLst>
                <p:endSync evt="end" delay="0">
                  <p:rtn val="all"/>
                </p:endSync>
                <p:childTnLst>
                  <p:par>
                    <p:cTn id="32" fill="hold">
                      <p:stCondLst>
                        <p:cond delay="0"/>
                      </p:stCondLst>
                      <p:childTnLst>
                        <p:par>
                          <p:cTn id="33" fill="hold">
                            <p:stCondLst>
                              <p:cond delay="0"/>
                            </p:stCondLst>
                            <p:childTnLst>
                              <p:par>
                                <p:cTn id="34" presetID="14" presetClass="entr" presetSubtype="10" fill="hold" nodeType="click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randombar(horizontal)">
                                      <p:cBhvr>
                                        <p:cTn id="36" dur="500"/>
                                        <p:tgtEl>
                                          <p:spTgt spid="12"/>
                                        </p:tgtEl>
                                      </p:cBhvr>
                                    </p:animEffect>
                                  </p:childTnLst>
                                  <p:subTnLst>
                                    <p:audio>
                                      <p:cMediaNode>
                                        <p:cTn display="0" masterRel="sameClick">
                                          <p:stCondLst>
                                            <p:cond evt="begin" delay="0">
                                              <p:tn val="34"/>
                                            </p:cond>
                                          </p:stCondLst>
                                          <p:endCondLst>
                                            <p:cond evt="onStopAudio" delay="0">
                                              <p:tgtEl>
                                                <p:sldTgt/>
                                              </p:tgtEl>
                                            </p:cond>
                                          </p:endCondLst>
                                        </p:cTn>
                                        <p:tgtEl>
                                          <p:sndTgt r:embed="rId4" name="applause.wav"/>
                                        </p:tgtEl>
                                      </p:cMediaNode>
                                    </p:audio>
                                  </p:subTnLst>
                                </p:cTn>
                              </p:par>
                              <p:par>
                                <p:cTn id="37" presetID="1" presetClass="emph" presetSubtype="2" fill="hold" nodeType="withEffect">
                                  <p:stCondLst>
                                    <p:cond delay="0"/>
                                  </p:stCondLst>
                                  <p:childTnLst>
                                    <p:animClr clrSpc="rgb" dir="cw">
                                      <p:cBhvr>
                                        <p:cTn id="38" dur="2000" fill="hold"/>
                                        <p:tgtEl>
                                          <p:spTgt spid="9"/>
                                        </p:tgtEl>
                                        <p:attrNameLst>
                                          <p:attrName>fillcolor</p:attrName>
                                        </p:attrNameLst>
                                      </p:cBhvr>
                                      <p:to>
                                        <a:srgbClr val="00B050"/>
                                      </p:to>
                                    </p:animClr>
                                    <p:set>
                                      <p:cBhvr>
                                        <p:cTn id="39" dur="2000" fill="hold"/>
                                        <p:tgtEl>
                                          <p:spTgt spid="9"/>
                                        </p:tgtEl>
                                        <p:attrNameLst>
                                          <p:attrName>fill.type</p:attrName>
                                        </p:attrNameLst>
                                      </p:cBhvr>
                                      <p:to>
                                        <p:strVal val="solid"/>
                                      </p:to>
                                    </p:set>
                                    <p:set>
                                      <p:cBhvr>
                                        <p:cTn id="40" dur="2000" fill="hold"/>
                                        <p:tgtEl>
                                          <p:spTgt spid="9"/>
                                        </p:tgtEl>
                                        <p:attrNameLst>
                                          <p:attrName>fill.on</p:attrName>
                                        </p:attrNameLst>
                                      </p:cBhvr>
                                      <p:to>
                                        <p:strVal val="true"/>
                                      </p:to>
                                    </p:set>
                                  </p:childTnLst>
                                </p:cTn>
                              </p:par>
                            </p:childTnLst>
                          </p:cTn>
                        </p:par>
                      </p:childTnLst>
                    </p:cTn>
                  </p:par>
                </p:childTnLst>
              </p:cTn>
              <p:nextCondLst>
                <p:cond evt="onClick" delay="0">
                  <p:tgtEl>
                    <p:spTgt spid="9"/>
                  </p:tgtEl>
                </p:cond>
              </p:nextCondLst>
            </p:seq>
          </p:childTnLst>
        </p:cTn>
      </p:par>
    </p:tnLst>
    <p:bldLst>
      <p:bldP spid="8" grpId="0" animBg="1"/>
      <p:bldP spid="9" grpId="0" animBg="1"/>
      <p:bldP spid="13"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descr="32 hình ảnh sao hỏa chân thực nhất được vệ tinh chụp lại">
            <a:extLst>
              <a:ext uri="{FF2B5EF4-FFF2-40B4-BE49-F238E27FC236}">
                <a16:creationId xmlns:a16="http://schemas.microsoft.com/office/drawing/2014/main" id="{C83D6371-9EF0-46A2-9326-18B156FFC8C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2500" b="12500"/>
          <a:stretch/>
        </p:blipFill>
        <p:spPr bwMode="auto">
          <a:xfrm>
            <a:off x="0" y="1"/>
            <a:ext cx="12192000" cy="6857999"/>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Resultado de imagen para marciano  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0921" y="3583744"/>
            <a:ext cx="2251696" cy="3032897"/>
          </a:xfrm>
          <a:prstGeom prst="rect">
            <a:avLst/>
          </a:prstGeom>
          <a:noFill/>
          <a:extLst>
            <a:ext uri="{909E8E84-426E-40DD-AFC4-6F175D3DCCD1}">
              <a14:hiddenFill xmlns:a14="http://schemas.microsoft.com/office/drawing/2010/main">
                <a:solidFill>
                  <a:srgbClr val="FFFFFF"/>
                </a:solidFill>
              </a14:hiddenFill>
            </a:ext>
          </a:extLst>
        </p:spPr>
      </p:pic>
      <p:sp>
        <p:nvSpPr>
          <p:cNvPr id="8" name="CuadroTexto 7"/>
          <p:cNvSpPr txBox="1"/>
          <p:nvPr/>
        </p:nvSpPr>
        <p:spPr>
          <a:xfrm>
            <a:off x="1227076" y="977113"/>
            <a:ext cx="7562037" cy="523220"/>
          </a:xfrm>
          <a:prstGeom prst="rect">
            <a:avLst/>
          </a:prstGeom>
          <a:solidFill>
            <a:srgbClr val="0070C0"/>
          </a:solidFill>
          <a:ln w="5715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pPr algn="ctr"/>
            <a:r>
              <a:rPr lang="es-MX" sz="2800" b="1">
                <a:solidFill>
                  <a:schemeClr val="accent4"/>
                </a:solidFill>
                <a:latin typeface="UTM Avo" panose="02040603050506020204" pitchFamily="18" charset="0"/>
                <a:cs typeface="Times New Roman" pitchFamily="18" charset="0"/>
              </a:rPr>
              <a:t>Rễ của cây trong hình thuộc loại rễ gì ?</a:t>
            </a:r>
            <a:endParaRPr lang="es-CL" sz="2800" b="1" dirty="0">
              <a:solidFill>
                <a:schemeClr val="accent4"/>
              </a:solidFill>
              <a:latin typeface="UTM Avo" panose="02040603050506020204" pitchFamily="18" charset="0"/>
              <a:cs typeface="Times New Roman" pitchFamily="18" charset="0"/>
            </a:endParaRPr>
          </a:p>
        </p:txBody>
      </p:sp>
      <p:sp>
        <p:nvSpPr>
          <p:cNvPr id="9" name="BUENO"/>
          <p:cNvSpPr/>
          <p:nvPr/>
        </p:nvSpPr>
        <p:spPr>
          <a:xfrm>
            <a:off x="2314982" y="3816472"/>
            <a:ext cx="3162450" cy="1143000"/>
          </a:xfrm>
          <a:prstGeom prst="roundRect">
            <a:avLst/>
          </a:prstGeom>
          <a:solidFill>
            <a:schemeClr val="accent4">
              <a:lumMod val="40000"/>
              <a:lumOff val="60000"/>
            </a:schemeClr>
          </a:solidFill>
          <a:ln w="762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MX" sz="3200" b="1" dirty="0">
                <a:solidFill>
                  <a:schemeClr val="tx1"/>
                </a:solidFill>
                <a:latin typeface="UTM Avo" panose="02040603050506020204" pitchFamily="18" charset="0"/>
              </a:rPr>
              <a:t>B. </a:t>
            </a:r>
            <a:r>
              <a:rPr lang="es-MX" sz="3200" b="1" dirty="0" err="1">
                <a:solidFill>
                  <a:schemeClr val="tx1"/>
                </a:solidFill>
                <a:latin typeface="UTM Avo" panose="02040603050506020204" pitchFamily="18" charset="0"/>
              </a:rPr>
              <a:t>Rễ</a:t>
            </a:r>
            <a:r>
              <a:rPr lang="es-MX" sz="3200" b="1" dirty="0">
                <a:solidFill>
                  <a:schemeClr val="tx1"/>
                </a:solidFill>
                <a:latin typeface="UTM Avo" panose="02040603050506020204" pitchFamily="18" charset="0"/>
              </a:rPr>
              <a:t> </a:t>
            </a:r>
            <a:r>
              <a:rPr lang="es-MX" sz="3200" b="1" dirty="0" err="1">
                <a:solidFill>
                  <a:schemeClr val="tx1"/>
                </a:solidFill>
                <a:latin typeface="UTM Avo" panose="02040603050506020204" pitchFamily="18" charset="0"/>
              </a:rPr>
              <a:t>cọc</a:t>
            </a:r>
            <a:endParaRPr lang="es-CL" sz="3200" b="1" dirty="0">
              <a:solidFill>
                <a:schemeClr val="tx1"/>
              </a:solidFill>
              <a:latin typeface="UTM Avo" panose="02040603050506020204" pitchFamily="18" charset="0"/>
            </a:endParaRPr>
          </a:p>
        </p:txBody>
      </p:sp>
      <p:sp>
        <p:nvSpPr>
          <p:cNvPr id="13" name="MALO1"/>
          <p:cNvSpPr/>
          <p:nvPr/>
        </p:nvSpPr>
        <p:spPr>
          <a:xfrm>
            <a:off x="2361372" y="2257894"/>
            <a:ext cx="3125028" cy="1143000"/>
          </a:xfrm>
          <a:prstGeom prst="roundRect">
            <a:avLst/>
          </a:prstGeom>
          <a:solidFill>
            <a:schemeClr val="accent4">
              <a:lumMod val="40000"/>
              <a:lumOff val="60000"/>
            </a:schemeClr>
          </a:solidFill>
          <a:ln w="762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MX" sz="3200" b="1" dirty="0">
                <a:solidFill>
                  <a:schemeClr val="tx1"/>
                </a:solidFill>
                <a:latin typeface="UTM Avo" panose="02040603050506020204" pitchFamily="18" charset="0"/>
              </a:rPr>
              <a:t>A. </a:t>
            </a:r>
            <a:r>
              <a:rPr lang="es-MX" sz="3200" b="1" dirty="0" err="1">
                <a:solidFill>
                  <a:schemeClr val="tx1"/>
                </a:solidFill>
                <a:latin typeface="UTM Avo" panose="02040603050506020204" pitchFamily="18" charset="0"/>
              </a:rPr>
              <a:t>Rễ</a:t>
            </a:r>
            <a:r>
              <a:rPr lang="es-MX" sz="3200" b="1" dirty="0">
                <a:solidFill>
                  <a:schemeClr val="tx1"/>
                </a:solidFill>
                <a:latin typeface="UTM Avo" panose="02040603050506020204" pitchFamily="18" charset="0"/>
              </a:rPr>
              <a:t> </a:t>
            </a:r>
            <a:r>
              <a:rPr lang="es-MX" sz="3200" b="1" dirty="0" err="1">
                <a:solidFill>
                  <a:schemeClr val="tx1"/>
                </a:solidFill>
                <a:latin typeface="UTM Avo" panose="02040603050506020204" pitchFamily="18" charset="0"/>
              </a:rPr>
              <a:t>chùm</a:t>
            </a:r>
            <a:endParaRPr lang="es-CL" sz="3200" b="1" dirty="0">
              <a:solidFill>
                <a:schemeClr val="tx1"/>
              </a:solidFill>
              <a:latin typeface="UTM Avo" panose="02040603050506020204" pitchFamily="18" charset="0"/>
            </a:endParaRPr>
          </a:p>
        </p:txBody>
      </p:sp>
      <p:pic>
        <p:nvPicPr>
          <p:cNvPr id="14" name="Google Shape;769;p72">
            <a:extLst>
              <a:ext uri="{FF2B5EF4-FFF2-40B4-BE49-F238E27FC236}">
                <a16:creationId xmlns:a16="http://schemas.microsoft.com/office/drawing/2014/main" id="{C879D31B-4F8A-4F2F-B269-1F1E1994CED9}"/>
              </a:ext>
            </a:extLst>
          </p:cNvPr>
          <p:cNvPicPr preferRelativeResize="0"/>
          <p:nvPr/>
        </p:nvPicPr>
        <p:blipFill rotWithShape="1">
          <a:blip r:embed="rId7">
            <a:alphaModFix/>
          </a:blip>
          <a:srcRect l="44623" t="48597" r="16544" b="2940"/>
          <a:stretch/>
        </p:blipFill>
        <p:spPr>
          <a:xfrm>
            <a:off x="9144000" y="293310"/>
            <a:ext cx="2693113" cy="3290434"/>
          </a:xfrm>
          <a:prstGeom prst="rect">
            <a:avLst/>
          </a:prstGeom>
          <a:noFill/>
          <a:ln>
            <a:noFill/>
          </a:ln>
        </p:spPr>
      </p:pic>
      <p:pic>
        <p:nvPicPr>
          <p:cNvPr id="11" name="MARCIANO1" descr="Resultado de imagen para marciano 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106636" y="2055603"/>
            <a:ext cx="741592" cy="134529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hlinkClick r:id="rId9" action="ppaction://hlinksldjump"/>
          </p:cNvPr>
          <p:cNvPicPr>
            <a:picLocks noChangeAspect="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553200" y="3210914"/>
            <a:ext cx="3781018" cy="3497116"/>
          </a:xfrm>
          <a:prstGeom prst="rect">
            <a:avLst/>
          </a:prstGeom>
        </p:spPr>
      </p:pic>
      <p:pic>
        <p:nvPicPr>
          <p:cNvPr id="15" name="Picture 14">
            <a:extLst>
              <a:ext uri="{FF2B5EF4-FFF2-40B4-BE49-F238E27FC236}">
                <a16:creationId xmlns:a16="http://schemas.microsoft.com/office/drawing/2014/main" id="{D62AC3F3-C442-4DBD-A6FB-F48650B238BB}"/>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152" y="0"/>
            <a:ext cx="532297" cy="594019"/>
          </a:xfrm>
          <a:prstGeom prst="rect">
            <a:avLst/>
          </a:prstGeom>
        </p:spPr>
      </p:pic>
      <p:pic>
        <p:nvPicPr>
          <p:cNvPr id="2" name="Picture 1">
            <a:extLst>
              <a:ext uri="{FF2B5EF4-FFF2-40B4-BE49-F238E27FC236}">
                <a16:creationId xmlns:a16="http://schemas.microsoft.com/office/drawing/2014/main" id="{008AFBD5-F29E-33CA-A6EF-C35B3BC3ED21}"/>
              </a:ext>
            </a:extLst>
          </p:cNvPr>
          <p:cNvPicPr>
            <a:picLocks noChangeAspect="1"/>
          </p:cNvPicPr>
          <p:nvPr/>
        </p:nvPicPr>
        <p:blipFill>
          <a:blip r:embed="rId12"/>
          <a:stretch>
            <a:fillRect/>
          </a:stretch>
        </p:blipFill>
        <p:spPr>
          <a:xfrm>
            <a:off x="-1" y="-36171"/>
            <a:ext cx="739556" cy="739556"/>
          </a:xfrm>
          <a:prstGeom prst="rect">
            <a:avLst/>
          </a:prstGeom>
        </p:spPr>
      </p:pic>
    </p:spTree>
    <p:extLst>
      <p:ext uri="{BB962C8B-B14F-4D97-AF65-F5344CB8AC3E}">
        <p14:creationId xmlns:p14="http://schemas.microsoft.com/office/powerpoint/2010/main" val="2965683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050"/>
                                        </p:tgtEl>
                                        <p:attrNameLst>
                                          <p:attrName>style.visibility</p:attrName>
                                        </p:attrNameLst>
                                      </p:cBhvr>
                                      <p:to>
                                        <p:strVal val="visible"/>
                                      </p:to>
                                    </p:set>
                                    <p:anim calcmode="lin" valueType="num">
                                      <p:cBhvr additive="base">
                                        <p:cTn id="7" dur="3000" fill="hold"/>
                                        <p:tgtEl>
                                          <p:spTgt spid="2050"/>
                                        </p:tgtEl>
                                        <p:attrNameLst>
                                          <p:attrName>ppt_x</p:attrName>
                                        </p:attrNameLst>
                                      </p:cBhvr>
                                      <p:tavLst>
                                        <p:tav tm="0">
                                          <p:val>
                                            <p:strVal val="0-#ppt_w/2"/>
                                          </p:val>
                                        </p:tav>
                                        <p:tav tm="100000">
                                          <p:val>
                                            <p:strVal val="#ppt_x"/>
                                          </p:val>
                                        </p:tav>
                                      </p:tavLst>
                                    </p:anim>
                                    <p:anim calcmode="lin" valueType="num">
                                      <p:cBhvr additive="base">
                                        <p:cTn id="8" dur="3000" fill="hold"/>
                                        <p:tgtEl>
                                          <p:spTgt spid="2050"/>
                                        </p:tgtEl>
                                        <p:attrNameLst>
                                          <p:attrName>ppt_y</p:attrName>
                                        </p:attrNameLst>
                                      </p:cBhvr>
                                      <p:tavLst>
                                        <p:tav tm="0">
                                          <p:val>
                                            <p:strVal val="#ppt_y"/>
                                          </p:val>
                                        </p:tav>
                                        <p:tav tm="100000">
                                          <p:val>
                                            <p:strVal val="#ppt_y"/>
                                          </p:val>
                                        </p:tav>
                                      </p:tavLst>
                                    </p:anim>
                                  </p:childTnLst>
                                </p:cTn>
                              </p:par>
                              <p:par>
                                <p:cTn id="9" presetID="42"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2000"/>
                                        <p:tgtEl>
                                          <p:spTgt spid="8"/>
                                        </p:tgtEl>
                                      </p:cBhvr>
                                    </p:animEffect>
                                    <p:anim calcmode="lin" valueType="num">
                                      <p:cBhvr>
                                        <p:cTn id="12" dur="2000" fill="hold"/>
                                        <p:tgtEl>
                                          <p:spTgt spid="8"/>
                                        </p:tgtEl>
                                        <p:attrNameLst>
                                          <p:attrName>ppt_x</p:attrName>
                                        </p:attrNameLst>
                                      </p:cBhvr>
                                      <p:tavLst>
                                        <p:tav tm="0">
                                          <p:val>
                                            <p:strVal val="#ppt_x"/>
                                          </p:val>
                                        </p:tav>
                                        <p:tav tm="100000">
                                          <p:val>
                                            <p:strVal val="#ppt_x"/>
                                          </p:val>
                                        </p:tav>
                                      </p:tavLst>
                                    </p:anim>
                                    <p:anim calcmode="lin" valueType="num">
                                      <p:cBhvr>
                                        <p:cTn id="13" dur="2000" fill="hold"/>
                                        <p:tgtEl>
                                          <p:spTgt spid="8"/>
                                        </p:tgtEl>
                                        <p:attrNameLst>
                                          <p:attrName>ppt_y</p:attrName>
                                        </p:attrNameLst>
                                      </p:cBhvr>
                                      <p:tavLst>
                                        <p:tav tm="0">
                                          <p:val>
                                            <p:strVal val="#ppt_y+.1"/>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additive="base">
                                        <p:cTn id="16" dur="2000" fill="hold"/>
                                        <p:tgtEl>
                                          <p:spTgt spid="9"/>
                                        </p:tgtEl>
                                        <p:attrNameLst>
                                          <p:attrName>ppt_x</p:attrName>
                                        </p:attrNameLst>
                                      </p:cBhvr>
                                      <p:tavLst>
                                        <p:tav tm="0">
                                          <p:val>
                                            <p:strVal val="#ppt_x"/>
                                          </p:val>
                                        </p:tav>
                                        <p:tav tm="100000">
                                          <p:val>
                                            <p:strVal val="#ppt_x"/>
                                          </p:val>
                                        </p:tav>
                                      </p:tavLst>
                                    </p:anim>
                                    <p:anim calcmode="lin" valueType="num">
                                      <p:cBhvr additive="base">
                                        <p:cTn id="17" dur="2000" fill="hold"/>
                                        <p:tgtEl>
                                          <p:spTgt spid="9"/>
                                        </p:tgtEl>
                                        <p:attrNameLst>
                                          <p:attrName>ppt_y</p:attrName>
                                        </p:attrNameLst>
                                      </p:cBhvr>
                                      <p:tavLst>
                                        <p:tav tm="0">
                                          <p:val>
                                            <p:strVal val="1+#ppt_h/2"/>
                                          </p:val>
                                        </p:tav>
                                        <p:tav tm="100000">
                                          <p:val>
                                            <p:strVal val="#ppt_y"/>
                                          </p:val>
                                        </p:tav>
                                      </p:tavLst>
                                    </p:anim>
                                  </p:childTnLst>
                                </p:cTn>
                              </p:par>
                              <p:par>
                                <p:cTn id="18" presetID="2" presetClass="entr" presetSubtype="4" fill="hold" grpId="0" nodeType="withEffect">
                                  <p:stCondLst>
                                    <p:cond delay="0"/>
                                  </p:stCondLst>
                                  <p:childTnLst>
                                    <p:set>
                                      <p:cBhvr>
                                        <p:cTn id="19" dur="1" fill="hold">
                                          <p:stCondLst>
                                            <p:cond delay="0"/>
                                          </p:stCondLst>
                                        </p:cTn>
                                        <p:tgtEl>
                                          <p:spTgt spid="13"/>
                                        </p:tgtEl>
                                        <p:attrNameLst>
                                          <p:attrName>style.visibility</p:attrName>
                                        </p:attrNameLst>
                                      </p:cBhvr>
                                      <p:to>
                                        <p:strVal val="visible"/>
                                      </p:to>
                                    </p:set>
                                    <p:anim calcmode="lin" valueType="num">
                                      <p:cBhvr additive="base">
                                        <p:cTn id="20" dur="2000" fill="hold"/>
                                        <p:tgtEl>
                                          <p:spTgt spid="13"/>
                                        </p:tgtEl>
                                        <p:attrNameLst>
                                          <p:attrName>ppt_x</p:attrName>
                                        </p:attrNameLst>
                                      </p:cBhvr>
                                      <p:tavLst>
                                        <p:tav tm="0">
                                          <p:val>
                                            <p:strVal val="#ppt_x"/>
                                          </p:val>
                                        </p:tav>
                                        <p:tav tm="100000">
                                          <p:val>
                                            <p:strVal val="#ppt_x"/>
                                          </p:val>
                                        </p:tav>
                                      </p:tavLst>
                                    </p:anim>
                                    <p:anim calcmode="lin" valueType="num">
                                      <p:cBhvr additive="base">
                                        <p:cTn id="21" dur="20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13"/>
                    </p:tgtEl>
                  </p:cond>
                </p:stCondLst>
                <p:endSync evt="end" delay="0">
                  <p:rtn val="all"/>
                </p:endSync>
                <p:childTnLst>
                  <p:par>
                    <p:cTn id="23" fill="hold">
                      <p:stCondLst>
                        <p:cond delay="0"/>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3" name="Sai1.wav"/>
                                        </p:tgtEl>
                                      </p:cMediaNode>
                                    </p:audio>
                                  </p:subTnLst>
                                </p:cTn>
                              </p:par>
                              <p:par>
                                <p:cTn id="27" presetID="1" presetClass="emph" presetSubtype="2" fill="hold" nodeType="withEffect">
                                  <p:stCondLst>
                                    <p:cond delay="0"/>
                                  </p:stCondLst>
                                  <p:childTnLst>
                                    <p:animClr clrSpc="rgb" dir="cw">
                                      <p:cBhvr>
                                        <p:cTn id="28" dur="2000" fill="hold"/>
                                        <p:tgtEl>
                                          <p:spTgt spid="13"/>
                                        </p:tgtEl>
                                        <p:attrNameLst>
                                          <p:attrName>fillcolor</p:attrName>
                                        </p:attrNameLst>
                                      </p:cBhvr>
                                      <p:to>
                                        <a:srgbClr val="FF0000"/>
                                      </p:to>
                                    </p:animClr>
                                    <p:set>
                                      <p:cBhvr>
                                        <p:cTn id="29" dur="2000" fill="hold"/>
                                        <p:tgtEl>
                                          <p:spTgt spid="13"/>
                                        </p:tgtEl>
                                        <p:attrNameLst>
                                          <p:attrName>fill.type</p:attrName>
                                        </p:attrNameLst>
                                      </p:cBhvr>
                                      <p:to>
                                        <p:strVal val="solid"/>
                                      </p:to>
                                    </p:set>
                                    <p:set>
                                      <p:cBhvr>
                                        <p:cTn id="30" dur="200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31" restart="whenNotActive" fill="hold" evtFilter="cancelBubble" nodeType="interactiveSeq">
                <p:stCondLst>
                  <p:cond evt="onClick" delay="0">
                    <p:tgtEl>
                      <p:spTgt spid="9"/>
                    </p:tgtEl>
                  </p:cond>
                </p:stCondLst>
                <p:endSync evt="end" delay="0">
                  <p:rtn val="all"/>
                </p:endSync>
                <p:childTnLst>
                  <p:par>
                    <p:cTn id="32" fill="hold">
                      <p:stCondLst>
                        <p:cond delay="0"/>
                      </p:stCondLst>
                      <p:childTnLst>
                        <p:par>
                          <p:cTn id="33" fill="hold">
                            <p:stCondLst>
                              <p:cond delay="0"/>
                            </p:stCondLst>
                            <p:childTnLst>
                              <p:par>
                                <p:cTn id="34" presetID="14" presetClass="entr" presetSubtype="10" fill="hold" nodeType="click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randombar(horizontal)">
                                      <p:cBhvr>
                                        <p:cTn id="36" dur="500"/>
                                        <p:tgtEl>
                                          <p:spTgt spid="12"/>
                                        </p:tgtEl>
                                      </p:cBhvr>
                                    </p:animEffect>
                                  </p:childTnLst>
                                  <p:subTnLst>
                                    <p:audio>
                                      <p:cMediaNode>
                                        <p:cTn display="0" masterRel="sameClick">
                                          <p:stCondLst>
                                            <p:cond evt="begin" delay="0">
                                              <p:tn val="34"/>
                                            </p:cond>
                                          </p:stCondLst>
                                          <p:endCondLst>
                                            <p:cond evt="onStopAudio" delay="0">
                                              <p:tgtEl>
                                                <p:sldTgt/>
                                              </p:tgtEl>
                                            </p:cond>
                                          </p:endCondLst>
                                        </p:cTn>
                                        <p:tgtEl>
                                          <p:sndTgt r:embed="rId4" name="applause.wav"/>
                                        </p:tgtEl>
                                      </p:cMediaNode>
                                    </p:audio>
                                  </p:subTnLst>
                                </p:cTn>
                              </p:par>
                              <p:par>
                                <p:cTn id="37" presetID="1" presetClass="emph" presetSubtype="2" fill="hold" nodeType="withEffect">
                                  <p:stCondLst>
                                    <p:cond delay="0"/>
                                  </p:stCondLst>
                                  <p:childTnLst>
                                    <p:animClr clrSpc="rgb" dir="cw">
                                      <p:cBhvr>
                                        <p:cTn id="38" dur="2000" fill="hold"/>
                                        <p:tgtEl>
                                          <p:spTgt spid="9"/>
                                        </p:tgtEl>
                                        <p:attrNameLst>
                                          <p:attrName>fillcolor</p:attrName>
                                        </p:attrNameLst>
                                      </p:cBhvr>
                                      <p:to>
                                        <a:srgbClr val="00B050"/>
                                      </p:to>
                                    </p:animClr>
                                    <p:set>
                                      <p:cBhvr>
                                        <p:cTn id="39" dur="2000" fill="hold"/>
                                        <p:tgtEl>
                                          <p:spTgt spid="9"/>
                                        </p:tgtEl>
                                        <p:attrNameLst>
                                          <p:attrName>fill.type</p:attrName>
                                        </p:attrNameLst>
                                      </p:cBhvr>
                                      <p:to>
                                        <p:strVal val="solid"/>
                                      </p:to>
                                    </p:set>
                                    <p:set>
                                      <p:cBhvr>
                                        <p:cTn id="40" dur="2000" fill="hold"/>
                                        <p:tgtEl>
                                          <p:spTgt spid="9"/>
                                        </p:tgtEl>
                                        <p:attrNameLst>
                                          <p:attrName>fill.on</p:attrName>
                                        </p:attrNameLst>
                                      </p:cBhvr>
                                      <p:to>
                                        <p:strVal val="true"/>
                                      </p:to>
                                    </p:set>
                                  </p:childTnLst>
                                </p:cTn>
                              </p:par>
                            </p:childTnLst>
                          </p:cTn>
                        </p:par>
                      </p:childTnLst>
                    </p:cTn>
                  </p:par>
                </p:childTnLst>
              </p:cTn>
              <p:nextCondLst>
                <p:cond evt="onClick" delay="0">
                  <p:tgtEl>
                    <p:spTgt spid="9"/>
                  </p:tgtEl>
                </p:cond>
              </p:nextCondLst>
            </p:seq>
          </p:childTnLst>
        </p:cTn>
      </p:par>
    </p:tnLst>
    <p:bldLst>
      <p:bldP spid="8" grpId="0" animBg="1"/>
      <p:bldP spid="9" grpId="0" animBg="1"/>
      <p:bldP spid="13"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Những hình ảnh thiên hà vũ trụ tuyệt đẹp">
            <a:extLst>
              <a:ext uri="{FF2B5EF4-FFF2-40B4-BE49-F238E27FC236}">
                <a16:creationId xmlns:a16="http://schemas.microsoft.com/office/drawing/2014/main" id="{D0B57CA5-D4B5-488A-8ACD-563D835C5A4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5000" b="5000"/>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Resultado de imagen para ARBOL PNG"/>
          <p:cNvPicPr>
            <a:picLocks noChangeAspect="1" noChangeArrowheads="1"/>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9532" y="3768303"/>
            <a:ext cx="2717725" cy="273842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Resultado de imagen para marciano  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11420" y="3621068"/>
            <a:ext cx="2251696" cy="3032897"/>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upo 8"/>
          <p:cNvGrpSpPr/>
          <p:nvPr/>
        </p:nvGrpSpPr>
        <p:grpSpPr>
          <a:xfrm>
            <a:off x="7186518" y="1045689"/>
            <a:ext cx="3021288" cy="2912425"/>
            <a:chOff x="7198843" y="1036948"/>
            <a:chExt cx="3021288" cy="2912425"/>
          </a:xfrm>
        </p:grpSpPr>
        <p:pic>
          <p:nvPicPr>
            <p:cNvPr id="6" name="Picture 4" descr="Resultado de imagen para ovni 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198843" y="1036948"/>
              <a:ext cx="3021288" cy="2912425"/>
            </a:xfrm>
            <a:prstGeom prst="rect">
              <a:avLst/>
            </a:prstGeom>
            <a:noFill/>
            <a:extLst>
              <a:ext uri="{909E8E84-426E-40DD-AFC4-6F175D3DCCD1}">
                <a14:hiddenFill xmlns:a14="http://schemas.microsoft.com/office/drawing/2010/main">
                  <a:solidFill>
                    <a:srgbClr val="FFFFFF"/>
                  </a:solidFill>
                </a14:hiddenFill>
              </a:ext>
            </a:extLst>
          </p:spPr>
        </p:pic>
        <p:pic>
          <p:nvPicPr>
            <p:cNvPr id="8" name="MARCIANO2" descr="Resultado de imagen para marciano pn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b="29857"/>
            <a:stretch/>
          </p:blipFill>
          <p:spPr bwMode="auto">
            <a:xfrm>
              <a:off x="8229600" y="1428520"/>
              <a:ext cx="876530" cy="1115326"/>
            </a:xfrm>
            <a:prstGeom prst="rect">
              <a:avLst/>
            </a:prstGeom>
            <a:noFill/>
            <a:extLst>
              <a:ext uri="{909E8E84-426E-40DD-AFC4-6F175D3DCCD1}">
                <a14:hiddenFill xmlns:a14="http://schemas.microsoft.com/office/drawing/2010/main">
                  <a:solidFill>
                    <a:srgbClr val="FFFFFF"/>
                  </a:solidFill>
                </a14:hiddenFill>
              </a:ext>
            </a:extLst>
          </p:spPr>
        </p:pic>
      </p:grpSp>
      <p:pic>
        <p:nvPicPr>
          <p:cNvPr id="10" name="MARCIANO2" descr="Resultado de imagen para marciano 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652909" y="4673254"/>
            <a:ext cx="1091867" cy="198071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Resultado de imagen para ARBOL PNG"/>
          <p:cNvPicPr>
            <a:picLocks noChangeAspect="1" noChangeArrowheads="1"/>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9259540" y="3465513"/>
            <a:ext cx="2717725" cy="2738426"/>
          </a:xfrm>
          <a:prstGeom prst="rect">
            <a:avLst/>
          </a:prstGeom>
          <a:noFill/>
          <a:extLst>
            <a:ext uri="{909E8E84-426E-40DD-AFC4-6F175D3DCCD1}">
              <a14:hiddenFill xmlns:a14="http://schemas.microsoft.com/office/drawing/2010/main">
                <a:solidFill>
                  <a:srgbClr val="FFFFFF"/>
                </a:solidFill>
              </a14:hiddenFill>
            </a:ext>
          </a:extLst>
        </p:spPr>
      </p:pic>
      <p:sp>
        <p:nvSpPr>
          <p:cNvPr id="11" name="CuadroTexto 10"/>
          <p:cNvSpPr txBox="1"/>
          <p:nvPr/>
        </p:nvSpPr>
        <p:spPr>
          <a:xfrm>
            <a:off x="1145962" y="0"/>
            <a:ext cx="7313294" cy="1200329"/>
          </a:xfrm>
          <a:prstGeom prst="rect">
            <a:avLst/>
          </a:prstGeom>
        </p:spPr>
        <p:style>
          <a:lnRef idx="1">
            <a:schemeClr val="accent6"/>
          </a:lnRef>
          <a:fillRef idx="3">
            <a:schemeClr val="accent6"/>
          </a:fillRef>
          <a:effectRef idx="2">
            <a:schemeClr val="accent6"/>
          </a:effectRef>
          <a:fontRef idx="minor">
            <a:schemeClr val="lt1"/>
          </a:fontRef>
        </p:style>
        <p:txBody>
          <a:bodyPr wrap="square" rtlCol="0">
            <a:spAutoFit/>
          </a:bodyPr>
          <a:lstStyle/>
          <a:p>
            <a:pPr algn="ctr"/>
            <a:r>
              <a:rPr lang="vi-VN" sz="3600" dirty="0">
                <a:ln w="0"/>
                <a:solidFill>
                  <a:schemeClr val="tx1"/>
                </a:solidFill>
                <a:effectLst>
                  <a:outerShdw blurRad="38100" dist="19050" dir="2700000" algn="tl" rotWithShape="0">
                    <a:schemeClr val="dk1">
                      <a:alpha val="40000"/>
                    </a:schemeClr>
                  </a:outerShdw>
                </a:effectLst>
                <a:latin typeface="UTM Avo" panose="02040603050506020204" pitchFamily="18" charset="0"/>
                <a:cs typeface="Times New Roman" pitchFamily="18" charset="0"/>
              </a:rPr>
              <a:t>Chào mừng bạn đã đến với hành tinh của chúng mình.</a:t>
            </a:r>
            <a:endParaRPr lang="es-CL" sz="3600" dirty="0">
              <a:ln w="0"/>
              <a:solidFill>
                <a:schemeClr val="tx1"/>
              </a:solidFill>
              <a:effectLst>
                <a:outerShdw blurRad="38100" dist="19050" dir="2700000" algn="tl" rotWithShape="0">
                  <a:schemeClr val="dk1">
                    <a:alpha val="40000"/>
                  </a:schemeClr>
                </a:outerShdw>
              </a:effectLst>
              <a:latin typeface="UTM Avo" panose="02040603050506020204" pitchFamily="18" charset="0"/>
              <a:cs typeface="Times New Roman" pitchFamily="18" charset="0"/>
            </a:endParaRPr>
          </a:p>
        </p:txBody>
      </p:sp>
      <p:pic>
        <p:nvPicPr>
          <p:cNvPr id="2" name="Picture 1">
            <a:extLst>
              <a:ext uri="{FF2B5EF4-FFF2-40B4-BE49-F238E27FC236}">
                <a16:creationId xmlns:a16="http://schemas.microsoft.com/office/drawing/2014/main" id="{85E42000-9216-EA01-C519-D8432F0ABD27}"/>
              </a:ext>
            </a:extLst>
          </p:cNvPr>
          <p:cNvPicPr>
            <a:picLocks noChangeAspect="1"/>
          </p:cNvPicPr>
          <p:nvPr/>
        </p:nvPicPr>
        <p:blipFill>
          <a:blip r:embed="rId8"/>
          <a:stretch>
            <a:fillRect/>
          </a:stretch>
        </p:blipFill>
        <p:spPr>
          <a:xfrm>
            <a:off x="-1" y="-36171"/>
            <a:ext cx="739556" cy="739556"/>
          </a:xfrm>
          <a:prstGeom prst="rect">
            <a:avLst/>
          </a:prstGeom>
        </p:spPr>
      </p:pic>
    </p:spTree>
    <p:extLst>
      <p:ext uri="{BB962C8B-B14F-4D97-AF65-F5344CB8AC3E}">
        <p14:creationId xmlns:p14="http://schemas.microsoft.com/office/powerpoint/2010/main" val="176861047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11"/>
                                        </p:tgtEl>
                                        <p:attrNameLst>
                                          <p:attrName>style.visibility</p:attrName>
                                        </p:attrNameLst>
                                      </p:cBhvr>
                                      <p:to>
                                        <p:strVal val="visible"/>
                                      </p:to>
                                    </p:set>
                                    <p:anim calcmode="lin" valueType="num">
                                      <p:cBhvr>
                                        <p:cTn id="7" dur="250" fill="hold"/>
                                        <p:tgtEl>
                                          <p:spTgt spid="11"/>
                                        </p:tgtEl>
                                        <p:attrNameLst>
                                          <p:attrName>ppt_x</p:attrName>
                                        </p:attrNameLst>
                                      </p:cBhvr>
                                      <p:tavLst>
                                        <p:tav tm="0">
                                          <p:val>
                                            <p:strVal val="#ppt_x"/>
                                          </p:val>
                                        </p:tav>
                                        <p:tav tm="50000">
                                          <p:val>
                                            <p:strVal val="#ppt_x+.1"/>
                                          </p:val>
                                        </p:tav>
                                        <p:tav tm="100000">
                                          <p:val>
                                            <p:strVal val="#ppt_x"/>
                                          </p:val>
                                        </p:tav>
                                      </p:tavLst>
                                    </p:anim>
                                    <p:anim calcmode="lin" valueType="num">
                                      <p:cBhvr>
                                        <p:cTn id="8" dur="250" fill="hold"/>
                                        <p:tgtEl>
                                          <p:spTgt spid="11"/>
                                        </p:tgtEl>
                                        <p:attrNameLst>
                                          <p:attrName>ppt_y</p:attrName>
                                        </p:attrNameLst>
                                      </p:cBhvr>
                                      <p:tavLst>
                                        <p:tav tm="0">
                                          <p:val>
                                            <p:strVal val="#ppt_y"/>
                                          </p:val>
                                        </p:tav>
                                        <p:tav tm="100000">
                                          <p:val>
                                            <p:strVal val="#ppt_y"/>
                                          </p:val>
                                        </p:tav>
                                      </p:tavLst>
                                    </p:anim>
                                    <p:anim calcmode="lin" valueType="num">
                                      <p:cBhvr>
                                        <p:cTn id="9" dur="250" fill="hold"/>
                                        <p:tgtEl>
                                          <p:spTgt spid="11"/>
                                        </p:tgtEl>
                                        <p:attrNameLst>
                                          <p:attrName>ppt_h</p:attrName>
                                        </p:attrNameLst>
                                      </p:cBhvr>
                                      <p:tavLst>
                                        <p:tav tm="0">
                                          <p:val>
                                            <p:strVal val="#ppt_h/10"/>
                                          </p:val>
                                        </p:tav>
                                        <p:tav tm="50000">
                                          <p:val>
                                            <p:strVal val="#ppt_h+.01"/>
                                          </p:val>
                                        </p:tav>
                                        <p:tav tm="100000">
                                          <p:val>
                                            <p:strVal val="#ppt_h"/>
                                          </p:val>
                                        </p:tav>
                                      </p:tavLst>
                                    </p:anim>
                                    <p:anim calcmode="lin" valueType="num">
                                      <p:cBhvr>
                                        <p:cTn id="10" dur="250" fill="hold"/>
                                        <p:tgtEl>
                                          <p:spTgt spid="11"/>
                                        </p:tgtEl>
                                        <p:attrNameLst>
                                          <p:attrName>ppt_w</p:attrName>
                                        </p:attrNameLst>
                                      </p:cBhvr>
                                      <p:tavLst>
                                        <p:tav tm="0">
                                          <p:val>
                                            <p:strVal val="#ppt_w/10"/>
                                          </p:val>
                                        </p:tav>
                                        <p:tav tm="50000">
                                          <p:val>
                                            <p:strVal val="#ppt_w+.01"/>
                                          </p:val>
                                        </p:tav>
                                        <p:tav tm="100000">
                                          <p:val>
                                            <p:strVal val="#ppt_w"/>
                                          </p:val>
                                        </p:tav>
                                      </p:tavLst>
                                    </p:anim>
                                    <p:animEffect transition="in" filter="fade">
                                      <p:cBhvr>
                                        <p:cTn id="11" dur="250" tmFilter="0,0; .5, 1; 1, 1"/>
                                        <p:tgtEl>
                                          <p:spTgt spid="11"/>
                                        </p:tgtEl>
                                      </p:cBhvr>
                                    </p:animEffect>
                                  </p:childTnLst>
                                </p:cTn>
                              </p:par>
                              <p:par>
                                <p:cTn id="12" presetID="2" presetClass="entr" presetSubtype="8" fill="hold" nodeType="with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1000" fill="hold"/>
                                        <p:tgtEl>
                                          <p:spTgt spid="4"/>
                                        </p:tgtEl>
                                        <p:attrNameLst>
                                          <p:attrName>ppt_x</p:attrName>
                                        </p:attrNameLst>
                                      </p:cBhvr>
                                      <p:tavLst>
                                        <p:tav tm="0">
                                          <p:val>
                                            <p:strVal val="0-#ppt_w/2"/>
                                          </p:val>
                                        </p:tav>
                                        <p:tav tm="100000">
                                          <p:val>
                                            <p:strVal val="#ppt_x"/>
                                          </p:val>
                                        </p:tav>
                                      </p:tavLst>
                                    </p:anim>
                                    <p:anim calcmode="lin" valueType="num">
                                      <p:cBhvr additive="base">
                                        <p:cTn id="15" dur="1000" fill="hold"/>
                                        <p:tgtEl>
                                          <p:spTgt spid="4"/>
                                        </p:tgtEl>
                                        <p:attrNameLst>
                                          <p:attrName>ppt_y</p:attrName>
                                        </p:attrNameLst>
                                      </p:cBhvr>
                                      <p:tavLst>
                                        <p:tav tm="0">
                                          <p:val>
                                            <p:strVal val="#ppt_y"/>
                                          </p:val>
                                        </p:tav>
                                        <p:tav tm="100000">
                                          <p:val>
                                            <p:strVal val="#ppt_y"/>
                                          </p:val>
                                        </p:tav>
                                      </p:tavLst>
                                    </p:anim>
                                  </p:childTnLst>
                                </p:cTn>
                              </p:par>
                              <p:par>
                                <p:cTn id="16" presetID="2" presetClass="entr" presetSubtype="8"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additive="base">
                                        <p:cTn id="18" dur="1000" fill="hold"/>
                                        <p:tgtEl>
                                          <p:spTgt spid="10"/>
                                        </p:tgtEl>
                                        <p:attrNameLst>
                                          <p:attrName>ppt_x</p:attrName>
                                        </p:attrNameLst>
                                      </p:cBhvr>
                                      <p:tavLst>
                                        <p:tav tm="0">
                                          <p:val>
                                            <p:strVal val="0-#ppt_w/2"/>
                                          </p:val>
                                        </p:tav>
                                        <p:tav tm="100000">
                                          <p:val>
                                            <p:strVal val="#ppt_x"/>
                                          </p:val>
                                        </p:tav>
                                      </p:tavLst>
                                    </p:anim>
                                    <p:anim calcmode="lin" valueType="num">
                                      <p:cBhvr additive="base">
                                        <p:cTn id="19" dur="1000" fill="hold"/>
                                        <p:tgtEl>
                                          <p:spTgt spid="10"/>
                                        </p:tgtEl>
                                        <p:attrNameLst>
                                          <p:attrName>ppt_y</p:attrName>
                                        </p:attrNameLst>
                                      </p:cBhvr>
                                      <p:tavLst>
                                        <p:tav tm="0">
                                          <p:val>
                                            <p:strVal val="#ppt_y"/>
                                          </p:val>
                                        </p:tav>
                                        <p:tav tm="100000">
                                          <p:val>
                                            <p:strVal val="#ppt_y"/>
                                          </p:val>
                                        </p:tav>
                                      </p:tavLst>
                                    </p:anim>
                                  </p:childTnLst>
                                </p:cTn>
                              </p:par>
                              <p:par>
                                <p:cTn id="20" presetID="2" presetClass="entr" presetSubtype="8"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additive="base">
                                        <p:cTn id="22" dur="1000" fill="hold"/>
                                        <p:tgtEl>
                                          <p:spTgt spid="9"/>
                                        </p:tgtEl>
                                        <p:attrNameLst>
                                          <p:attrName>ppt_x</p:attrName>
                                        </p:attrNameLst>
                                      </p:cBhvr>
                                      <p:tavLst>
                                        <p:tav tm="0">
                                          <p:val>
                                            <p:strVal val="0-#ppt_w/2"/>
                                          </p:val>
                                        </p:tav>
                                        <p:tav tm="100000">
                                          <p:val>
                                            <p:strVal val="#ppt_x"/>
                                          </p:val>
                                        </p:tav>
                                      </p:tavLst>
                                    </p:anim>
                                    <p:anim calcmode="lin" valueType="num">
                                      <p:cBhvr additive="base">
                                        <p:cTn id="23" dur="1000" fill="hold"/>
                                        <p:tgtEl>
                                          <p:spTgt spid="9"/>
                                        </p:tgtEl>
                                        <p:attrNameLst>
                                          <p:attrName>ppt_y</p:attrName>
                                        </p:attrNameLst>
                                      </p:cBhvr>
                                      <p:tavLst>
                                        <p:tav tm="0">
                                          <p:val>
                                            <p:strVal val="#ppt_y"/>
                                          </p:val>
                                        </p:tav>
                                        <p:tav tm="100000">
                                          <p:val>
                                            <p:strVal val="#ppt_y"/>
                                          </p:val>
                                        </p:tav>
                                      </p:tavLst>
                                    </p:anim>
                                  </p:childTnLst>
                                </p:cTn>
                              </p:par>
                              <p:par>
                                <p:cTn id="24" presetID="53" presetClass="exit" presetSubtype="32" fill="hold" nodeType="withEffect">
                                  <p:stCondLst>
                                    <p:cond delay="4000"/>
                                  </p:stCondLst>
                                  <p:childTnLst>
                                    <p:anim calcmode="lin" valueType="num">
                                      <p:cBhvr>
                                        <p:cTn id="25" dur="5000"/>
                                        <p:tgtEl>
                                          <p:spTgt spid="9"/>
                                        </p:tgtEl>
                                        <p:attrNameLst>
                                          <p:attrName>ppt_w</p:attrName>
                                        </p:attrNameLst>
                                      </p:cBhvr>
                                      <p:tavLst>
                                        <p:tav tm="0">
                                          <p:val>
                                            <p:strVal val="ppt_w"/>
                                          </p:val>
                                        </p:tav>
                                        <p:tav tm="100000">
                                          <p:val>
                                            <p:fltVal val="0"/>
                                          </p:val>
                                        </p:tav>
                                      </p:tavLst>
                                    </p:anim>
                                    <p:anim calcmode="lin" valueType="num">
                                      <p:cBhvr>
                                        <p:cTn id="26" dur="5000"/>
                                        <p:tgtEl>
                                          <p:spTgt spid="9"/>
                                        </p:tgtEl>
                                        <p:attrNameLst>
                                          <p:attrName>ppt_h</p:attrName>
                                        </p:attrNameLst>
                                      </p:cBhvr>
                                      <p:tavLst>
                                        <p:tav tm="0">
                                          <p:val>
                                            <p:strVal val="ppt_h"/>
                                          </p:val>
                                        </p:tav>
                                        <p:tav tm="100000">
                                          <p:val>
                                            <p:fltVal val="0"/>
                                          </p:val>
                                        </p:tav>
                                      </p:tavLst>
                                    </p:anim>
                                    <p:animEffect transition="out" filter="fade">
                                      <p:cBhvr>
                                        <p:cTn id="27" dur="5000"/>
                                        <p:tgtEl>
                                          <p:spTgt spid="9"/>
                                        </p:tgtEl>
                                      </p:cBhvr>
                                    </p:animEffect>
                                    <p:set>
                                      <p:cBhvr>
                                        <p:cTn id="28" dur="1" fill="hold">
                                          <p:stCondLst>
                                            <p:cond delay="49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lum/>
          </a:blip>
          <a:srcRect/>
          <a:stretch>
            <a:fillRect t="-10000"/>
          </a:stretch>
        </a:blipFill>
        <a:effectLst/>
      </p:bgPr>
    </p:bg>
    <p:spTree>
      <p:nvGrpSpPr>
        <p:cNvPr id="1" name="Shape 857"/>
        <p:cNvGrpSpPr/>
        <p:nvPr/>
      </p:nvGrpSpPr>
      <p:grpSpPr>
        <a:xfrm>
          <a:off x="0" y="0"/>
          <a:ext cx="0" cy="0"/>
          <a:chOff x="0" y="0"/>
          <a:chExt cx="0" cy="0"/>
        </a:xfrm>
      </p:grpSpPr>
      <p:sp>
        <p:nvSpPr>
          <p:cNvPr id="858" name="Google Shape;858;p78"/>
          <p:cNvSpPr/>
          <p:nvPr/>
        </p:nvSpPr>
        <p:spPr>
          <a:xfrm>
            <a:off x="7010400" y="3429000"/>
            <a:ext cx="5181600" cy="3429000"/>
          </a:xfrm>
          <a:prstGeom prst="rect">
            <a:avLst/>
          </a:prstGeom>
          <a:solidFill>
            <a:srgbClr val="FFFAF7"/>
          </a:solidFill>
          <a:ln w="25400" cap="flat" cmpd="sng">
            <a:solidFill>
              <a:srgbClr val="FFFAF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UTM Avo" panose="02040603050506020204" pitchFamily="18" charset="0"/>
              <a:sym typeface="Arial"/>
            </a:endParaRPr>
          </a:p>
        </p:txBody>
      </p:sp>
      <p:pic>
        <p:nvPicPr>
          <p:cNvPr id="859" name="Google Shape;859;p78"/>
          <p:cNvPicPr preferRelativeResize="0"/>
          <p:nvPr/>
        </p:nvPicPr>
        <p:blipFill rotWithShape="1">
          <a:blip r:embed="rId4">
            <a:alphaModFix/>
          </a:blip>
          <a:srcRect l="11528" t="28442" r="9684" b="10544"/>
          <a:stretch/>
        </p:blipFill>
        <p:spPr>
          <a:xfrm>
            <a:off x="304800" y="2819401"/>
            <a:ext cx="11582400" cy="3886200"/>
          </a:xfrm>
          <a:prstGeom prst="roundRect">
            <a:avLst>
              <a:gd name="adj" fmla="val 16667"/>
            </a:avLst>
          </a:prstGeom>
          <a:noFill/>
          <a:ln>
            <a:noFill/>
          </a:ln>
        </p:spPr>
      </p:pic>
      <p:sp>
        <p:nvSpPr>
          <p:cNvPr id="860" name="Google Shape;860;p78"/>
          <p:cNvSpPr txBox="1"/>
          <p:nvPr/>
        </p:nvSpPr>
        <p:spPr>
          <a:xfrm>
            <a:off x="381000" y="1354296"/>
            <a:ext cx="11582400" cy="1292621"/>
          </a:xfrm>
          <a:prstGeom prst="rect">
            <a:avLst/>
          </a:prstGeom>
          <a:noFill/>
          <a:ln>
            <a:noFill/>
          </a:ln>
        </p:spPr>
        <p:txBody>
          <a:bodyPr spcFirstLastPara="1" wrap="square" lIns="91425" tIns="45700" rIns="91425" bIns="45700" anchor="t" anchorCtr="0">
            <a:spAutoFit/>
          </a:bodyPr>
          <a:lstStyle/>
          <a:p>
            <a:pPr marL="571500" marR="0" lvl="0" indent="-571500" algn="just" rtl="0">
              <a:lnSpc>
                <a:spcPct val="150000"/>
              </a:lnSpc>
              <a:spcBef>
                <a:spcPts val="0"/>
              </a:spcBef>
              <a:spcAft>
                <a:spcPts val="0"/>
              </a:spcAft>
              <a:buClr>
                <a:srgbClr val="000000"/>
              </a:buClr>
              <a:buSzPts val="2800"/>
              <a:buFont typeface="Noto Sans Symbols"/>
              <a:buChar char="⮚"/>
            </a:pPr>
            <a:r>
              <a:rPr lang="en-US" sz="2600" b="0" i="0" u="none" strike="noStrike" cap="none">
                <a:solidFill>
                  <a:srgbClr val="000000"/>
                </a:solidFill>
                <a:latin typeface="UTM Avo" panose="02040603050506020204" pitchFamily="18" charset="0"/>
                <a:sym typeface="Arial"/>
              </a:rPr>
              <a:t>Quan sát các hình 1 -3 mục </a:t>
            </a:r>
            <a:r>
              <a:rPr lang="en-US" sz="2600" b="0" i="1" u="none" strike="noStrike" cap="none">
                <a:solidFill>
                  <a:srgbClr val="000000"/>
                </a:solidFill>
                <a:latin typeface="UTM Avo" panose="02040603050506020204" pitchFamily="18" charset="0"/>
                <a:sym typeface="Arial"/>
              </a:rPr>
              <a:t>“Em có biết”</a:t>
            </a:r>
            <a:r>
              <a:rPr lang="en-US" sz="2600" b="0" i="0" u="none" strike="noStrike" cap="none">
                <a:solidFill>
                  <a:srgbClr val="000000"/>
                </a:solidFill>
                <a:latin typeface="UTM Avo" panose="02040603050506020204" pitchFamily="18" charset="0"/>
                <a:sym typeface="Arial"/>
              </a:rPr>
              <a:t> ở trang 63 SGK và trả lời câu hỏi: </a:t>
            </a:r>
            <a:r>
              <a:rPr lang="en-US" sz="2600" b="0" i="1" u="none" strike="noStrike" cap="none">
                <a:solidFill>
                  <a:srgbClr val="000000"/>
                </a:solidFill>
                <a:latin typeface="UTM Avo" panose="02040603050506020204" pitchFamily="18" charset="0"/>
                <a:sym typeface="Arial"/>
              </a:rPr>
              <a:t>Rễ của những cây này có đặc điểm gì?</a:t>
            </a:r>
            <a:endParaRPr sz="2600" b="0" i="0" u="none" strike="noStrike" cap="none">
              <a:solidFill>
                <a:srgbClr val="000000"/>
              </a:solidFill>
              <a:latin typeface="UTM Avo" panose="02040603050506020204" pitchFamily="18" charset="0"/>
              <a:sym typeface="Arial"/>
            </a:endParaRPr>
          </a:p>
        </p:txBody>
      </p:sp>
    </p:spTree>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lum/>
          </a:blip>
          <a:srcRect/>
          <a:stretch>
            <a:fillRect t="-10000"/>
          </a:stretch>
        </a:blipFill>
        <a:effectLst/>
      </p:bgPr>
    </p:bg>
    <p:spTree>
      <p:nvGrpSpPr>
        <p:cNvPr id="1" name="Shape 118"/>
        <p:cNvGrpSpPr/>
        <p:nvPr/>
      </p:nvGrpSpPr>
      <p:grpSpPr>
        <a:xfrm>
          <a:off x="0" y="0"/>
          <a:ext cx="0" cy="0"/>
          <a:chOff x="0" y="0"/>
          <a:chExt cx="0" cy="0"/>
        </a:xfrm>
      </p:grpSpPr>
      <p:sp>
        <p:nvSpPr>
          <p:cNvPr id="119" name="Google Shape;119;p18"/>
          <p:cNvSpPr/>
          <p:nvPr/>
        </p:nvSpPr>
        <p:spPr>
          <a:xfrm>
            <a:off x="929989" y="1676400"/>
            <a:ext cx="5485611" cy="622098"/>
          </a:xfrm>
          <a:prstGeom prst="homePlate">
            <a:avLst>
              <a:gd name="adj" fmla="val 50000"/>
            </a:avLst>
          </a:prstGeom>
          <a:solidFill>
            <a:srgbClr val="BBD6EE"/>
          </a:solidFill>
          <a:ln w="25400" cap="flat" cmpd="sng">
            <a:solidFill>
              <a:srgbClr val="BBD6EE"/>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2600" i="0" u="none" strike="noStrike" cap="none">
                <a:solidFill>
                  <a:schemeClr val="dk1"/>
                </a:solidFill>
                <a:latin typeface="UTM Avo" panose="02040603050506020204" pitchFamily="18" charset="0"/>
                <a:sym typeface="Arial"/>
              </a:rPr>
              <a:t>Đặc điểm rễ của cây hành lá </a:t>
            </a:r>
            <a:endParaRPr sz="2600">
              <a:latin typeface="UTM Avo" panose="02040603050506020204" pitchFamily="18" charset="0"/>
            </a:endParaRPr>
          </a:p>
        </p:txBody>
      </p:sp>
      <p:pic>
        <p:nvPicPr>
          <p:cNvPr id="120" name="Google Shape;120;p18"/>
          <p:cNvPicPr preferRelativeResize="0"/>
          <p:nvPr/>
        </p:nvPicPr>
        <p:blipFill rotWithShape="1">
          <a:blip r:embed="rId4">
            <a:alphaModFix/>
          </a:blip>
          <a:srcRect/>
          <a:stretch/>
        </p:blipFill>
        <p:spPr>
          <a:xfrm>
            <a:off x="281880" y="2268018"/>
            <a:ext cx="2856303" cy="4882687"/>
          </a:xfrm>
          <a:prstGeom prst="rect">
            <a:avLst/>
          </a:prstGeom>
          <a:noFill/>
          <a:ln>
            <a:noFill/>
          </a:ln>
        </p:spPr>
      </p:pic>
      <p:grpSp>
        <p:nvGrpSpPr>
          <p:cNvPr id="121" name="Google Shape;121;p18"/>
          <p:cNvGrpSpPr/>
          <p:nvPr/>
        </p:nvGrpSpPr>
        <p:grpSpPr>
          <a:xfrm>
            <a:off x="3962400" y="1828800"/>
            <a:ext cx="7465934" cy="3923405"/>
            <a:chOff x="4238386" y="1905000"/>
            <a:chExt cx="7465934" cy="3923405"/>
          </a:xfrm>
        </p:grpSpPr>
        <p:sp>
          <p:nvSpPr>
            <p:cNvPr id="122" name="Google Shape;122;p18"/>
            <p:cNvSpPr/>
            <p:nvPr/>
          </p:nvSpPr>
          <p:spPr>
            <a:xfrm>
              <a:off x="6598921" y="1905000"/>
              <a:ext cx="2536046" cy="1343423"/>
            </a:xfrm>
            <a:prstGeom prst="cloud">
              <a:avLst/>
            </a:prstGeom>
            <a:solidFill>
              <a:srgbClr val="C4E0B2"/>
            </a:solidFill>
            <a:ln w="38100"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2600" i="0" u="none" strike="noStrike" cap="none">
                  <a:solidFill>
                    <a:schemeClr val="dk1"/>
                  </a:solidFill>
                  <a:latin typeface="UTM Avo" panose="02040603050506020204" pitchFamily="18" charset="0"/>
                  <a:sym typeface="Arial"/>
                </a:rPr>
                <a:t>Rễ chùm</a:t>
              </a:r>
              <a:endParaRPr sz="2600">
                <a:latin typeface="UTM Avo" panose="02040603050506020204" pitchFamily="18" charset="0"/>
              </a:endParaRPr>
            </a:p>
          </p:txBody>
        </p:sp>
        <p:sp>
          <p:nvSpPr>
            <p:cNvPr id="123" name="Google Shape;123;p18"/>
            <p:cNvSpPr/>
            <p:nvPr/>
          </p:nvSpPr>
          <p:spPr>
            <a:xfrm>
              <a:off x="4238386" y="4227475"/>
              <a:ext cx="2856303" cy="1600930"/>
            </a:xfrm>
            <a:prstGeom prst="roundRect">
              <a:avLst>
                <a:gd name="adj" fmla="val 16667"/>
              </a:avLst>
            </a:prstGeom>
            <a:solidFill>
              <a:srgbClr val="E1EFD8"/>
            </a:solidFill>
            <a:ln w="38100"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2600" b="0" i="0" u="none" strike="noStrike" cap="none">
                  <a:solidFill>
                    <a:schemeClr val="dk1"/>
                  </a:solidFill>
                  <a:latin typeface="UTM Avo" panose="02040603050506020204" pitchFamily="18" charset="0"/>
                  <a:sym typeface="Arial"/>
                </a:rPr>
                <a:t>Không có rễ cái</a:t>
              </a:r>
              <a:endParaRPr sz="2600">
                <a:latin typeface="UTM Avo" panose="02040603050506020204" pitchFamily="18" charset="0"/>
              </a:endParaRPr>
            </a:p>
          </p:txBody>
        </p:sp>
        <p:sp>
          <p:nvSpPr>
            <p:cNvPr id="124" name="Google Shape;124;p18"/>
            <p:cNvSpPr/>
            <p:nvPr/>
          </p:nvSpPr>
          <p:spPr>
            <a:xfrm>
              <a:off x="8268674" y="4171230"/>
              <a:ext cx="3435646" cy="1657175"/>
            </a:xfrm>
            <a:prstGeom prst="roundRect">
              <a:avLst>
                <a:gd name="adj" fmla="val 16667"/>
              </a:avLst>
            </a:prstGeom>
            <a:solidFill>
              <a:srgbClr val="E1EFD8"/>
            </a:solidFill>
            <a:ln w="38100"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50000"/>
                </a:lnSpc>
                <a:spcBef>
                  <a:spcPts val="0"/>
                </a:spcBef>
                <a:spcAft>
                  <a:spcPts val="0"/>
                </a:spcAft>
                <a:buNone/>
              </a:pPr>
              <a:r>
                <a:rPr lang="en-US" sz="2600" b="0" i="0" u="none" strike="noStrike" cap="none">
                  <a:solidFill>
                    <a:schemeClr val="dk1"/>
                  </a:solidFill>
                  <a:latin typeface="UTM Avo" panose="02040603050506020204" pitchFamily="18" charset="0"/>
                  <a:sym typeface="Arial"/>
                </a:rPr>
                <a:t>Từ gốc mọc ra nhiều rễ con</a:t>
              </a:r>
              <a:endParaRPr sz="2600">
                <a:latin typeface="UTM Avo" panose="02040603050506020204" pitchFamily="18" charset="0"/>
              </a:endParaRPr>
            </a:p>
          </p:txBody>
        </p:sp>
        <p:cxnSp>
          <p:nvCxnSpPr>
            <p:cNvPr id="125" name="Google Shape;125;p18"/>
            <p:cNvCxnSpPr>
              <a:stCxn id="122" idx="1"/>
              <a:endCxn id="123" idx="0"/>
            </p:cNvCxnSpPr>
            <p:nvPr/>
          </p:nvCxnSpPr>
          <p:spPr>
            <a:xfrm flipH="1">
              <a:off x="5666444" y="3246993"/>
              <a:ext cx="2200500" cy="980400"/>
            </a:xfrm>
            <a:prstGeom prst="straightConnector1">
              <a:avLst/>
            </a:prstGeom>
            <a:noFill/>
            <a:ln w="38100" cap="flat" cmpd="sng">
              <a:solidFill>
                <a:srgbClr val="5597D3"/>
              </a:solidFill>
              <a:prstDash val="solid"/>
              <a:round/>
              <a:headEnd type="none" w="sm" len="sm"/>
              <a:tailEnd type="triangle" w="med" len="med"/>
            </a:ln>
          </p:spPr>
        </p:cxnSp>
        <p:cxnSp>
          <p:nvCxnSpPr>
            <p:cNvPr id="126" name="Google Shape;126;p18"/>
            <p:cNvCxnSpPr>
              <a:stCxn id="122" idx="1"/>
              <a:endCxn id="124" idx="0"/>
            </p:cNvCxnSpPr>
            <p:nvPr/>
          </p:nvCxnSpPr>
          <p:spPr>
            <a:xfrm>
              <a:off x="7866944" y="3246993"/>
              <a:ext cx="2119500" cy="924300"/>
            </a:xfrm>
            <a:prstGeom prst="straightConnector1">
              <a:avLst/>
            </a:prstGeom>
            <a:noFill/>
            <a:ln w="38100" cap="flat" cmpd="sng">
              <a:solidFill>
                <a:srgbClr val="5597D3"/>
              </a:solidFill>
              <a:prstDash val="solid"/>
              <a:round/>
              <a:headEnd type="none" w="sm" len="sm"/>
              <a:tailEnd type="triangle" w="med" len="med"/>
            </a:ln>
          </p:spPr>
        </p:cxnSp>
      </p:grpSp>
    </p:spTree>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lum/>
          </a:blip>
          <a:srcRect/>
          <a:stretch>
            <a:fillRect t="-10000"/>
          </a:stretch>
        </a:blipFill>
        <a:effectLst/>
      </p:bgPr>
    </p:bg>
    <p:spTree>
      <p:nvGrpSpPr>
        <p:cNvPr id="1" name="Shape 130"/>
        <p:cNvGrpSpPr/>
        <p:nvPr/>
      </p:nvGrpSpPr>
      <p:grpSpPr>
        <a:xfrm>
          <a:off x="0" y="0"/>
          <a:ext cx="0" cy="0"/>
          <a:chOff x="0" y="0"/>
          <a:chExt cx="0" cy="0"/>
        </a:xfrm>
      </p:grpSpPr>
      <p:sp>
        <p:nvSpPr>
          <p:cNvPr id="131" name="Google Shape;131;p19"/>
          <p:cNvSpPr/>
          <p:nvPr/>
        </p:nvSpPr>
        <p:spPr>
          <a:xfrm>
            <a:off x="533400" y="1491403"/>
            <a:ext cx="5999650" cy="744509"/>
          </a:xfrm>
          <a:prstGeom prst="homePlate">
            <a:avLst>
              <a:gd name="adj" fmla="val 45906"/>
            </a:avLst>
          </a:prstGeom>
          <a:solidFill>
            <a:srgbClr val="C4E0B2"/>
          </a:solidFill>
          <a:ln w="25400" cap="flat" cmpd="sng">
            <a:solidFill>
              <a:srgbClr val="C9C9C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2600" b="1" i="0" u="none" strike="noStrike" cap="none">
                <a:solidFill>
                  <a:schemeClr val="dk1"/>
                </a:solidFill>
                <a:latin typeface="UTM Avo" panose="02040603050506020204" pitchFamily="18" charset="0"/>
                <a:sym typeface="Arial"/>
              </a:rPr>
              <a:t>Đặc điểm rễ của cây đậu tương</a:t>
            </a:r>
            <a:endParaRPr sz="2600">
              <a:latin typeface="UTM Avo" panose="02040603050506020204" pitchFamily="18" charset="0"/>
            </a:endParaRPr>
          </a:p>
        </p:txBody>
      </p:sp>
      <p:grpSp>
        <p:nvGrpSpPr>
          <p:cNvPr id="132" name="Google Shape;132;p19"/>
          <p:cNvGrpSpPr/>
          <p:nvPr/>
        </p:nvGrpSpPr>
        <p:grpSpPr>
          <a:xfrm>
            <a:off x="5030787" y="1490511"/>
            <a:ext cx="7143851" cy="4229849"/>
            <a:chOff x="4514748" y="2506253"/>
            <a:chExt cx="7143851" cy="4229849"/>
          </a:xfrm>
        </p:grpSpPr>
        <p:grpSp>
          <p:nvGrpSpPr>
            <p:cNvPr id="133" name="Google Shape;133;p19"/>
            <p:cNvGrpSpPr/>
            <p:nvPr/>
          </p:nvGrpSpPr>
          <p:grpSpPr>
            <a:xfrm>
              <a:off x="4514748" y="2506253"/>
              <a:ext cx="7143851" cy="4229849"/>
              <a:chOff x="4514748" y="2506253"/>
              <a:chExt cx="7143851" cy="4229849"/>
            </a:xfrm>
          </p:grpSpPr>
          <p:sp>
            <p:nvSpPr>
              <p:cNvPr id="134" name="Google Shape;134;p19"/>
              <p:cNvSpPr/>
              <p:nvPr/>
            </p:nvSpPr>
            <p:spPr>
              <a:xfrm>
                <a:off x="6533050" y="2506253"/>
                <a:ext cx="2759095" cy="1607769"/>
              </a:xfrm>
              <a:prstGeom prst="cloud">
                <a:avLst/>
              </a:prstGeom>
              <a:solidFill>
                <a:srgbClr val="C4E0B2"/>
              </a:solidFill>
              <a:ln w="38100"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2600" b="1" i="0" u="none" strike="noStrike" cap="none">
                    <a:solidFill>
                      <a:schemeClr val="dk1"/>
                    </a:solidFill>
                    <a:latin typeface="UTM Avo" panose="02040603050506020204" pitchFamily="18" charset="0"/>
                    <a:sym typeface="Arial"/>
                  </a:rPr>
                  <a:t>Rễ cọc</a:t>
                </a:r>
                <a:endParaRPr sz="2600">
                  <a:latin typeface="UTM Avo" panose="02040603050506020204" pitchFamily="18" charset="0"/>
                </a:endParaRPr>
              </a:p>
            </p:txBody>
          </p:sp>
          <p:sp>
            <p:nvSpPr>
              <p:cNvPr id="135" name="Google Shape;135;p19"/>
              <p:cNvSpPr/>
              <p:nvPr/>
            </p:nvSpPr>
            <p:spPr>
              <a:xfrm>
                <a:off x="4514748" y="5064695"/>
                <a:ext cx="2759095" cy="1671407"/>
              </a:xfrm>
              <a:prstGeom prst="roundRect">
                <a:avLst>
                  <a:gd name="adj" fmla="val 16667"/>
                </a:avLst>
              </a:prstGeom>
              <a:solidFill>
                <a:srgbClr val="E1EFD8"/>
              </a:solidFill>
              <a:ln w="38100"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50000"/>
                  </a:lnSpc>
                  <a:spcBef>
                    <a:spcPts val="0"/>
                  </a:spcBef>
                  <a:spcAft>
                    <a:spcPts val="0"/>
                  </a:spcAft>
                  <a:buNone/>
                </a:pPr>
                <a:r>
                  <a:rPr lang="en-US" sz="2600" b="0" i="0" u="none" strike="noStrike" cap="none">
                    <a:solidFill>
                      <a:schemeClr val="dk1"/>
                    </a:solidFill>
                    <a:latin typeface="UTM Avo" panose="02040603050506020204" pitchFamily="18" charset="0"/>
                    <a:sym typeface="Arial"/>
                  </a:rPr>
                  <a:t>Có rễ cái </a:t>
                </a:r>
                <a:endParaRPr sz="2600">
                  <a:latin typeface="UTM Avo" panose="02040603050506020204" pitchFamily="18" charset="0"/>
                </a:endParaRPr>
              </a:p>
              <a:p>
                <a:pPr marL="0" marR="0" lvl="0" indent="0" algn="ctr" rtl="0">
                  <a:lnSpc>
                    <a:spcPct val="150000"/>
                  </a:lnSpc>
                  <a:spcBef>
                    <a:spcPts val="0"/>
                  </a:spcBef>
                  <a:spcAft>
                    <a:spcPts val="0"/>
                  </a:spcAft>
                  <a:buNone/>
                </a:pPr>
                <a:r>
                  <a:rPr lang="en-US" sz="2600" b="0" i="0" u="none" strike="noStrike" cap="none">
                    <a:solidFill>
                      <a:schemeClr val="dk1"/>
                    </a:solidFill>
                    <a:latin typeface="UTM Avo" panose="02040603050506020204" pitchFamily="18" charset="0"/>
                    <a:sym typeface="Arial"/>
                  </a:rPr>
                  <a:t>(rễ chính)</a:t>
                </a:r>
                <a:endParaRPr sz="2600">
                  <a:latin typeface="UTM Avo" panose="02040603050506020204" pitchFamily="18" charset="0"/>
                </a:endParaRPr>
              </a:p>
            </p:txBody>
          </p:sp>
          <p:sp>
            <p:nvSpPr>
              <p:cNvPr id="136" name="Google Shape;136;p19"/>
              <p:cNvSpPr/>
              <p:nvPr/>
            </p:nvSpPr>
            <p:spPr>
              <a:xfrm>
                <a:off x="8899504" y="4997383"/>
                <a:ext cx="2759095" cy="1607769"/>
              </a:xfrm>
              <a:prstGeom prst="roundRect">
                <a:avLst>
                  <a:gd name="adj" fmla="val 16667"/>
                </a:avLst>
              </a:prstGeom>
              <a:solidFill>
                <a:srgbClr val="E1EFD8"/>
              </a:solidFill>
              <a:ln w="38100"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50000"/>
                  </a:lnSpc>
                  <a:spcBef>
                    <a:spcPts val="0"/>
                  </a:spcBef>
                  <a:spcAft>
                    <a:spcPts val="0"/>
                  </a:spcAft>
                  <a:buNone/>
                </a:pPr>
                <a:r>
                  <a:rPr lang="en-US" sz="2600" b="0" i="0" u="none" strike="noStrike" cap="none">
                    <a:solidFill>
                      <a:schemeClr val="dk1"/>
                    </a:solidFill>
                    <a:latin typeface="UTM Avo" panose="02040603050506020204" pitchFamily="18" charset="0"/>
                    <a:sym typeface="Arial"/>
                  </a:rPr>
                  <a:t>Từ rễ cái mọc ra rễ con</a:t>
                </a:r>
                <a:endParaRPr sz="2600">
                  <a:latin typeface="UTM Avo" panose="02040603050506020204" pitchFamily="18" charset="0"/>
                </a:endParaRPr>
              </a:p>
            </p:txBody>
          </p:sp>
          <p:cxnSp>
            <p:nvCxnSpPr>
              <p:cNvPr id="137" name="Google Shape;137;p19"/>
              <p:cNvCxnSpPr>
                <a:stCxn id="134" idx="1"/>
                <a:endCxn id="135" idx="0"/>
              </p:cNvCxnSpPr>
              <p:nvPr/>
            </p:nvCxnSpPr>
            <p:spPr>
              <a:xfrm flipH="1">
                <a:off x="5894198" y="4112310"/>
                <a:ext cx="2018400" cy="952500"/>
              </a:xfrm>
              <a:prstGeom prst="straightConnector1">
                <a:avLst/>
              </a:prstGeom>
              <a:noFill/>
              <a:ln w="38100" cap="flat" cmpd="sng">
                <a:solidFill>
                  <a:srgbClr val="5597D3"/>
                </a:solidFill>
                <a:prstDash val="solid"/>
                <a:round/>
                <a:headEnd type="none" w="sm" len="sm"/>
                <a:tailEnd type="triangle" w="med" len="med"/>
              </a:ln>
            </p:spPr>
          </p:cxnSp>
        </p:grpSp>
        <p:cxnSp>
          <p:nvCxnSpPr>
            <p:cNvPr id="138" name="Google Shape;138;p19"/>
            <p:cNvCxnSpPr>
              <a:stCxn id="134" idx="1"/>
              <a:endCxn id="136" idx="0"/>
            </p:cNvCxnSpPr>
            <p:nvPr/>
          </p:nvCxnSpPr>
          <p:spPr>
            <a:xfrm>
              <a:off x="7912598" y="4112310"/>
              <a:ext cx="2366400" cy="885000"/>
            </a:xfrm>
            <a:prstGeom prst="straightConnector1">
              <a:avLst/>
            </a:prstGeom>
            <a:noFill/>
            <a:ln w="38100" cap="flat" cmpd="sng">
              <a:solidFill>
                <a:srgbClr val="5597D3"/>
              </a:solidFill>
              <a:prstDash val="solid"/>
              <a:round/>
              <a:headEnd type="none" w="sm" len="sm"/>
              <a:tailEnd type="triangle" w="med" len="med"/>
            </a:ln>
          </p:spPr>
        </p:cxnSp>
      </p:grpSp>
      <p:pic>
        <p:nvPicPr>
          <p:cNvPr id="139" name="Google Shape;139;p19"/>
          <p:cNvPicPr preferRelativeResize="0"/>
          <p:nvPr/>
        </p:nvPicPr>
        <p:blipFill rotWithShape="1">
          <a:blip r:embed="rId4">
            <a:alphaModFix/>
          </a:blip>
          <a:srcRect/>
          <a:stretch/>
        </p:blipFill>
        <p:spPr>
          <a:xfrm>
            <a:off x="216654" y="2011022"/>
            <a:ext cx="4298093" cy="5154960"/>
          </a:xfrm>
          <a:prstGeom prst="rect">
            <a:avLst/>
          </a:prstGeom>
          <a:noFill/>
          <a:ln>
            <a:noFill/>
          </a:ln>
        </p:spPr>
      </p:pic>
    </p:spTree>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lum/>
          </a:blip>
          <a:srcRect/>
          <a:stretch>
            <a:fillRect t="-10000"/>
          </a:stretch>
        </a:blipFill>
        <a:effectLst/>
      </p:bgPr>
    </p:bg>
    <p:spTree>
      <p:nvGrpSpPr>
        <p:cNvPr id="1" name="Shape 143"/>
        <p:cNvGrpSpPr/>
        <p:nvPr/>
      </p:nvGrpSpPr>
      <p:grpSpPr>
        <a:xfrm>
          <a:off x="0" y="0"/>
          <a:ext cx="0" cy="0"/>
          <a:chOff x="0" y="0"/>
          <a:chExt cx="0" cy="0"/>
        </a:xfrm>
      </p:grpSpPr>
      <p:sp>
        <p:nvSpPr>
          <p:cNvPr id="144" name="Google Shape;144;p20"/>
          <p:cNvSpPr/>
          <p:nvPr/>
        </p:nvSpPr>
        <p:spPr>
          <a:xfrm>
            <a:off x="7242923" y="2644814"/>
            <a:ext cx="4949077" cy="4213185"/>
          </a:xfrm>
          <a:prstGeom prst="rect">
            <a:avLst/>
          </a:prstGeom>
          <a:solidFill>
            <a:srgbClr val="FFFAF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2600" b="0" i="0" u="none" strike="noStrike" cap="none">
              <a:solidFill>
                <a:schemeClr val="lt1"/>
              </a:solidFill>
              <a:latin typeface="UTM Avo" panose="02040603050506020204" pitchFamily="18" charset="0"/>
              <a:sym typeface="Arial"/>
            </a:endParaRPr>
          </a:p>
        </p:txBody>
      </p:sp>
      <p:sp>
        <p:nvSpPr>
          <p:cNvPr id="145" name="Google Shape;145;p20"/>
          <p:cNvSpPr/>
          <p:nvPr/>
        </p:nvSpPr>
        <p:spPr>
          <a:xfrm>
            <a:off x="0" y="1475156"/>
            <a:ext cx="12192000" cy="585071"/>
          </a:xfrm>
          <a:prstGeom prst="rect">
            <a:avLst/>
          </a:prstGeom>
          <a:solidFill>
            <a:srgbClr val="F7CAA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2600" b="0" i="0" u="none" strike="noStrike" cap="none">
                <a:solidFill>
                  <a:schemeClr val="dk1"/>
                </a:solidFill>
                <a:latin typeface="UTM Avo" panose="02040603050506020204" pitchFamily="18" charset="0"/>
                <a:sym typeface="Arial"/>
              </a:rPr>
              <a:t>Một số loài cây có rễ chùm </a:t>
            </a:r>
            <a:endParaRPr sz="2600">
              <a:latin typeface="UTM Avo" panose="02040603050506020204" pitchFamily="18" charset="0"/>
            </a:endParaRPr>
          </a:p>
        </p:txBody>
      </p:sp>
      <p:pic>
        <p:nvPicPr>
          <p:cNvPr id="146" name="Google Shape;146;p20"/>
          <p:cNvPicPr preferRelativeResize="0"/>
          <p:nvPr/>
        </p:nvPicPr>
        <p:blipFill rotWithShape="1">
          <a:blip r:embed="rId4">
            <a:alphaModFix/>
          </a:blip>
          <a:srcRect/>
          <a:stretch/>
        </p:blipFill>
        <p:spPr>
          <a:xfrm>
            <a:off x="419601" y="2143616"/>
            <a:ext cx="3100727" cy="2533556"/>
          </a:xfrm>
          <a:prstGeom prst="ellipse">
            <a:avLst/>
          </a:prstGeom>
          <a:noFill/>
          <a:ln>
            <a:noFill/>
          </a:ln>
        </p:spPr>
      </p:pic>
      <p:pic>
        <p:nvPicPr>
          <p:cNvPr id="147" name="Google Shape;147;p20"/>
          <p:cNvPicPr preferRelativeResize="0"/>
          <p:nvPr/>
        </p:nvPicPr>
        <p:blipFill rotWithShape="1">
          <a:blip r:embed="rId5">
            <a:alphaModFix/>
          </a:blip>
          <a:srcRect l="9920" r="5869"/>
          <a:stretch/>
        </p:blipFill>
        <p:spPr>
          <a:xfrm>
            <a:off x="3123730" y="4266820"/>
            <a:ext cx="3056337" cy="2431206"/>
          </a:xfrm>
          <a:prstGeom prst="ellipse">
            <a:avLst/>
          </a:prstGeom>
          <a:noFill/>
          <a:ln>
            <a:noFill/>
          </a:ln>
        </p:spPr>
      </p:pic>
      <p:pic>
        <p:nvPicPr>
          <p:cNvPr id="148" name="Google Shape;148;p20"/>
          <p:cNvPicPr preferRelativeResize="0"/>
          <p:nvPr/>
        </p:nvPicPr>
        <p:blipFill rotWithShape="1">
          <a:blip r:embed="rId6">
            <a:alphaModFix/>
          </a:blip>
          <a:srcRect/>
          <a:stretch/>
        </p:blipFill>
        <p:spPr>
          <a:xfrm>
            <a:off x="5810307" y="2333961"/>
            <a:ext cx="3222439" cy="2343212"/>
          </a:xfrm>
          <a:prstGeom prst="ellipse">
            <a:avLst/>
          </a:prstGeom>
          <a:noFill/>
          <a:ln>
            <a:noFill/>
          </a:ln>
        </p:spPr>
      </p:pic>
      <p:pic>
        <p:nvPicPr>
          <p:cNvPr id="149" name="Google Shape;149;p20"/>
          <p:cNvPicPr preferRelativeResize="0"/>
          <p:nvPr/>
        </p:nvPicPr>
        <p:blipFill rotWithShape="1">
          <a:blip r:embed="rId7">
            <a:alphaModFix/>
          </a:blip>
          <a:srcRect/>
          <a:stretch/>
        </p:blipFill>
        <p:spPr>
          <a:xfrm>
            <a:off x="8813962" y="4205806"/>
            <a:ext cx="3329343" cy="2431206"/>
          </a:xfrm>
          <a:prstGeom prst="ellipse">
            <a:avLst/>
          </a:prstGeom>
          <a:noFill/>
          <a:ln>
            <a:noFill/>
          </a:ln>
        </p:spPr>
      </p:pic>
      <p:sp>
        <p:nvSpPr>
          <p:cNvPr id="150" name="Google Shape;150;p20"/>
          <p:cNvSpPr/>
          <p:nvPr/>
        </p:nvSpPr>
        <p:spPr>
          <a:xfrm>
            <a:off x="634923" y="4984077"/>
            <a:ext cx="2180967" cy="592466"/>
          </a:xfrm>
          <a:prstGeom prst="roundRect">
            <a:avLst>
              <a:gd name="adj" fmla="val 16667"/>
            </a:avLst>
          </a:prstGeom>
          <a:solidFill>
            <a:srgbClr val="FFCC66"/>
          </a:solidFill>
          <a:ln w="25400" cap="flat" cmpd="sng">
            <a:solidFill>
              <a:srgbClr val="42719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2600" b="0" i="0" u="none" strike="noStrike" cap="none">
                <a:solidFill>
                  <a:schemeClr val="dk1"/>
                </a:solidFill>
                <a:latin typeface="UTM Avo" panose="02040603050506020204" pitchFamily="18" charset="0"/>
                <a:sym typeface="Arial"/>
              </a:rPr>
              <a:t>Cây hành </a:t>
            </a:r>
            <a:endParaRPr sz="2600">
              <a:latin typeface="UTM Avo" panose="02040603050506020204" pitchFamily="18" charset="0"/>
            </a:endParaRPr>
          </a:p>
        </p:txBody>
      </p:sp>
      <p:sp>
        <p:nvSpPr>
          <p:cNvPr id="151" name="Google Shape;151;p20"/>
          <p:cNvSpPr/>
          <p:nvPr/>
        </p:nvSpPr>
        <p:spPr>
          <a:xfrm>
            <a:off x="3574834" y="3590965"/>
            <a:ext cx="2180967" cy="592466"/>
          </a:xfrm>
          <a:prstGeom prst="roundRect">
            <a:avLst>
              <a:gd name="adj" fmla="val 16667"/>
            </a:avLst>
          </a:prstGeom>
          <a:solidFill>
            <a:srgbClr val="FFCC66"/>
          </a:solidFill>
          <a:ln w="25400" cap="flat" cmpd="sng">
            <a:solidFill>
              <a:srgbClr val="42719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2600" b="0" i="0" u="none" strike="noStrike" cap="none">
                <a:solidFill>
                  <a:schemeClr val="dk1"/>
                </a:solidFill>
                <a:latin typeface="UTM Avo" panose="02040603050506020204" pitchFamily="18" charset="0"/>
                <a:sym typeface="Arial"/>
              </a:rPr>
              <a:t>Cây tỏi </a:t>
            </a:r>
            <a:endParaRPr sz="2600">
              <a:latin typeface="UTM Avo" panose="02040603050506020204" pitchFamily="18" charset="0"/>
            </a:endParaRPr>
          </a:p>
        </p:txBody>
      </p:sp>
      <p:sp>
        <p:nvSpPr>
          <p:cNvPr id="152" name="Google Shape;152;p20"/>
          <p:cNvSpPr/>
          <p:nvPr/>
        </p:nvSpPr>
        <p:spPr>
          <a:xfrm>
            <a:off x="6331043" y="4790378"/>
            <a:ext cx="2180967" cy="592466"/>
          </a:xfrm>
          <a:prstGeom prst="roundRect">
            <a:avLst>
              <a:gd name="adj" fmla="val 16667"/>
            </a:avLst>
          </a:prstGeom>
          <a:solidFill>
            <a:srgbClr val="FFCC66"/>
          </a:solidFill>
          <a:ln w="25400" cap="flat" cmpd="sng">
            <a:solidFill>
              <a:srgbClr val="42719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2600" b="0" i="0" u="none" strike="noStrike" cap="none">
                <a:solidFill>
                  <a:schemeClr val="dk1"/>
                </a:solidFill>
                <a:latin typeface="UTM Avo" panose="02040603050506020204" pitchFamily="18" charset="0"/>
                <a:sym typeface="Arial"/>
              </a:rPr>
              <a:t>Cây ngô </a:t>
            </a:r>
            <a:endParaRPr sz="2600">
              <a:latin typeface="UTM Avo" panose="02040603050506020204" pitchFamily="18" charset="0"/>
            </a:endParaRPr>
          </a:p>
        </p:txBody>
      </p:sp>
      <p:sp>
        <p:nvSpPr>
          <p:cNvPr id="153" name="Google Shape;153;p20"/>
          <p:cNvSpPr/>
          <p:nvPr/>
        </p:nvSpPr>
        <p:spPr>
          <a:xfrm>
            <a:off x="9497543" y="3466371"/>
            <a:ext cx="2180967" cy="592466"/>
          </a:xfrm>
          <a:prstGeom prst="roundRect">
            <a:avLst>
              <a:gd name="adj" fmla="val 16667"/>
            </a:avLst>
          </a:prstGeom>
          <a:solidFill>
            <a:srgbClr val="FFCC66"/>
          </a:solidFill>
          <a:ln w="25400" cap="flat" cmpd="sng">
            <a:solidFill>
              <a:srgbClr val="42719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2600" b="0" i="0" u="none" strike="noStrike" cap="none">
                <a:solidFill>
                  <a:schemeClr val="dk1"/>
                </a:solidFill>
                <a:latin typeface="UTM Avo" panose="02040603050506020204" pitchFamily="18" charset="0"/>
                <a:sym typeface="Arial"/>
              </a:rPr>
              <a:t>Cây lúa </a:t>
            </a:r>
            <a:endParaRPr sz="2600">
              <a:latin typeface="UTM Avo" panose="02040603050506020204" pitchFamily="18" charset="0"/>
            </a:endParaRPr>
          </a:p>
        </p:txBody>
      </p:sp>
    </p:spTree>
  </p:cSld>
  <p:clrMapOvr>
    <a:masterClrMapping/>
  </p:clrMapOvr>
  <p:transition>
    <p:fade/>
  </p:transition>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1">
      <a:majorFont>
        <a:latin typeface="UTM Avo"/>
        <a:ea typeface=""/>
        <a:cs typeface=""/>
      </a:majorFont>
      <a:minorFont>
        <a:latin typeface="UTM Av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9Slide.vn</Template>
  <TotalTime>732</TotalTime>
  <Words>2355</Words>
  <Application>Microsoft Office PowerPoint</Application>
  <PresentationFormat>Widescreen</PresentationFormat>
  <Paragraphs>328</Paragraphs>
  <Slides>64</Slides>
  <Notes>60</Notes>
  <HiddenSlides>0</HiddenSlides>
  <MMClips>4</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64</vt:i4>
      </vt:variant>
    </vt:vector>
  </HeadingPairs>
  <TitlesOfParts>
    <vt:vector size="70" baseType="lpstr">
      <vt:lpstr>Noto Sans Symbols</vt:lpstr>
      <vt:lpstr>Times New Roman</vt:lpstr>
      <vt:lpstr>UTM Avo</vt:lpstr>
      <vt:lpstr>Calibri</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subject>9Slide.vn</dc:subject>
  <dc:creator>lamqu</dc:creator>
  <dc:description>9Slide.vn</dc:description>
  <cp:lastModifiedBy>huongtt153@outlook.com</cp:lastModifiedBy>
  <cp:revision>34</cp:revision>
  <dcterms:modified xsi:type="dcterms:W3CDTF">2024-01-04T07:10:09Z</dcterms:modified>
  <cp:category>9Slide.vn</cp:category>
</cp:coreProperties>
</file>