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ags/tag1.xml" ContentType="application/vnd.openxmlformats-officedocument.presentationml.tags+xml"/>
  <Override PartName="/ppt/theme/themeOverride3.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theme/themeOverride4.xml" ContentType="application/vnd.openxmlformats-officedocument.themeOverride+xml"/>
  <Override PartName="/ppt/tags/tag3.xml" ContentType="application/vnd.openxmlformats-officedocument.presentationml.tags+xml"/>
  <Override PartName="/ppt/notesSlides/notesSlide2.xml" ContentType="application/vnd.openxmlformats-officedocument.presentationml.notesSlide+xml"/>
  <Override PartName="/ppt/theme/themeOverride5.xml" ContentType="application/vnd.openxmlformats-officedocument.themeOverride+xml"/>
  <Override PartName="/ppt/tags/tag4.xml" ContentType="application/vnd.openxmlformats-officedocument.presentationml.tags+xml"/>
  <Override PartName="/ppt/notesSlides/notesSlide3.xml" ContentType="application/vnd.openxmlformats-officedocument.presentationml.notesSlide+xml"/>
  <Override PartName="/ppt/theme/themeOverride6.xml" ContentType="application/vnd.openxmlformats-officedocument.themeOverride+xml"/>
  <Override PartName="/ppt/tags/tag5.xml" ContentType="application/vnd.openxmlformats-officedocument.presentationml.tags+xml"/>
  <Override PartName="/ppt/theme/themeOverride7.xml" ContentType="application/vnd.openxmlformats-officedocument.themeOverride+xml"/>
  <Override PartName="/ppt/tags/tag6.xml" ContentType="application/vnd.openxmlformats-officedocument.presentationml.tags+xml"/>
  <Override PartName="/ppt/theme/themeOverride8.xml" ContentType="application/vnd.openxmlformats-officedocument.themeOverr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9.xml" ContentType="application/vnd.openxmlformats-officedocument.themeOverride+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0.xml" ContentType="application/vnd.openxmlformats-officedocument.themeOverride+xml"/>
  <Override PartName="/ppt/tags/tag9.xml" ContentType="application/vnd.openxmlformats-officedocument.presentationml.tags+xml"/>
  <Override PartName="/ppt/theme/themeOverride11.xml" ContentType="application/vnd.openxmlformats-officedocument.themeOverride+xml"/>
  <Override PartName="/ppt/tags/tag10.xml" ContentType="application/vnd.openxmlformats-officedocument.presentationml.tags+xml"/>
  <Override PartName="/ppt/theme/themeOverride12.xml" ContentType="application/vnd.openxmlformats-officedocument.themeOverride+xml"/>
  <Override PartName="/ppt/tags/tag11.xml" ContentType="application/vnd.openxmlformats-officedocument.presentationml.tags+xml"/>
  <Override PartName="/ppt/theme/themeOverride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1"/>
  </p:notesMasterIdLst>
  <p:sldIdLst>
    <p:sldId id="314" r:id="rId4"/>
    <p:sldId id="257" r:id="rId5"/>
    <p:sldId id="285" r:id="rId6"/>
    <p:sldId id="260" r:id="rId7"/>
    <p:sldId id="282" r:id="rId8"/>
    <p:sldId id="283" r:id="rId9"/>
    <p:sldId id="287" r:id="rId10"/>
    <p:sldId id="289" r:id="rId11"/>
    <p:sldId id="288" r:id="rId12"/>
    <p:sldId id="294" r:id="rId13"/>
    <p:sldId id="295" r:id="rId14"/>
    <p:sldId id="296" r:id="rId15"/>
    <p:sldId id="298" r:id="rId16"/>
    <p:sldId id="297" r:id="rId17"/>
    <p:sldId id="299" r:id="rId18"/>
    <p:sldId id="300" r:id="rId19"/>
    <p:sldId id="30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94660"/>
  </p:normalViewPr>
  <p:slideViewPr>
    <p:cSldViewPr snapToGrid="0">
      <p:cViewPr varScale="1">
        <p:scale>
          <a:sx n="74" d="100"/>
          <a:sy n="74" d="100"/>
        </p:scale>
        <p:origin x="111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1FB79-C2D4-4758-BAD9-3EDE812AF332}" type="datetimeFigureOut">
              <a:rPr lang="en-US" smtClean="0"/>
              <a:t>04-Jan-24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19695A-0A39-4D65-91B5-96D3B4A7EDE1}" type="slidenum">
              <a:rPr lang="en-US" smtClean="0"/>
              <a:t>‹#›</a:t>
            </a:fld>
            <a:endParaRPr lang="en-US"/>
          </a:p>
        </p:txBody>
      </p:sp>
    </p:spTree>
    <p:extLst>
      <p:ext uri="{BB962C8B-B14F-4D97-AF65-F5344CB8AC3E}">
        <p14:creationId xmlns:p14="http://schemas.microsoft.com/office/powerpoint/2010/main" val="113110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19695A-0A39-4D65-91B5-96D3B4A7EDE1}" type="slidenum">
              <a:rPr lang="en-US" smtClean="0"/>
              <a:t>4</a:t>
            </a:fld>
            <a:endParaRPr lang="en-US"/>
          </a:p>
        </p:txBody>
      </p:sp>
    </p:spTree>
    <p:extLst>
      <p:ext uri="{BB962C8B-B14F-4D97-AF65-F5344CB8AC3E}">
        <p14:creationId xmlns:p14="http://schemas.microsoft.com/office/powerpoint/2010/main" val="360024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B719695A-0A39-4D65-91B5-96D3B4A7EDE1}" type="slidenum">
              <a:rPr lang="en-US" smtClean="0"/>
              <a:t>5</a:t>
            </a:fld>
            <a:endParaRPr lang="en-US"/>
          </a:p>
        </p:txBody>
      </p:sp>
    </p:spTree>
    <p:extLst>
      <p:ext uri="{BB962C8B-B14F-4D97-AF65-F5344CB8AC3E}">
        <p14:creationId xmlns:p14="http://schemas.microsoft.com/office/powerpoint/2010/main" val="946597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B719695A-0A39-4D65-91B5-96D3B4A7EDE1}" type="slidenum">
              <a:rPr lang="en-US" smtClean="0"/>
              <a:t>6</a:t>
            </a:fld>
            <a:endParaRPr lang="en-US"/>
          </a:p>
        </p:txBody>
      </p:sp>
    </p:spTree>
    <p:extLst>
      <p:ext uri="{BB962C8B-B14F-4D97-AF65-F5344CB8AC3E}">
        <p14:creationId xmlns:p14="http://schemas.microsoft.com/office/powerpoint/2010/main" val="3698383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B719695A-0A39-4D65-91B5-96D3B4A7EDE1}" type="slidenum">
              <a:rPr lang="en-US" smtClean="0"/>
              <a:t>9</a:t>
            </a:fld>
            <a:endParaRPr lang="en-US"/>
          </a:p>
        </p:txBody>
      </p:sp>
    </p:spTree>
    <p:extLst>
      <p:ext uri="{BB962C8B-B14F-4D97-AF65-F5344CB8AC3E}">
        <p14:creationId xmlns:p14="http://schemas.microsoft.com/office/powerpoint/2010/main" val="1177472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B719695A-0A39-4D65-91B5-96D3B4A7EDE1}" type="slidenum">
              <a:rPr lang="en-US" smtClean="0"/>
              <a:t>12</a:t>
            </a:fld>
            <a:endParaRPr lang="en-US"/>
          </a:p>
        </p:txBody>
      </p:sp>
    </p:spTree>
    <p:extLst>
      <p:ext uri="{BB962C8B-B14F-4D97-AF65-F5344CB8AC3E}">
        <p14:creationId xmlns:p14="http://schemas.microsoft.com/office/powerpoint/2010/main" val="1183799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3093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71EF8A-78AD-442D-8993-78FF4ED38AD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2336CE9-CD08-4745-A757-1B3109B94C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E1A9F46-9D5D-4D23-A8B5-B9D73002FAA6}"/>
              </a:ext>
            </a:extLst>
          </p:cNvPr>
          <p:cNvSpPr>
            <a:spLocks noGrp="1"/>
          </p:cNvSpPr>
          <p:nvPr>
            <p:ph type="dt" sz="half" idx="10"/>
          </p:nvPr>
        </p:nvSpPr>
        <p:spPr/>
        <p:txBody>
          <a:bodyPr/>
          <a:lstStyle/>
          <a:p>
            <a:fld id="{2AE95AF1-9CBC-47EC-BE4B-361A47E611E1}"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8358FC56-A20C-4CF3-8802-CEAED964A1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F23D95E-CDCA-417A-83FA-BFC3BF550814}"/>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44697654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64D095-FA16-414D-908D-041235942B5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0A2389-FE4D-4733-9EFE-848658335CC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B871C00-2B22-48CC-AABD-466FEF66CC3C}"/>
              </a:ext>
            </a:extLst>
          </p:cNvPr>
          <p:cNvSpPr>
            <a:spLocks noGrp="1"/>
          </p:cNvSpPr>
          <p:nvPr>
            <p:ph type="dt" sz="half" idx="10"/>
          </p:nvPr>
        </p:nvSpPr>
        <p:spPr/>
        <p:txBody>
          <a:bodyPr/>
          <a:lstStyle/>
          <a:p>
            <a:fld id="{2AE95AF1-9CBC-47EC-BE4B-361A47E611E1}"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FB7C3DBF-AD68-48F6-A631-0478B54EC9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BBBF22-EA31-4290-ACDF-20685F11E484}"/>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343446263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340C1C5-2464-4148-A4CA-5E6640B30B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A2EB24F-8204-42E1-B0AC-C296BFFE7ED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462D29-11A1-4905-9EC8-DCF6A4176633}"/>
              </a:ext>
            </a:extLst>
          </p:cNvPr>
          <p:cNvSpPr>
            <a:spLocks noGrp="1"/>
          </p:cNvSpPr>
          <p:nvPr>
            <p:ph type="dt" sz="half" idx="10"/>
          </p:nvPr>
        </p:nvSpPr>
        <p:spPr/>
        <p:txBody>
          <a:bodyPr/>
          <a:lstStyle/>
          <a:p>
            <a:fld id="{2AE95AF1-9CBC-47EC-BE4B-361A47E611E1}"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43677CA0-9C07-46AE-8CAF-09E5F97EFF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D3909C-6E8C-46D6-B65A-0B483C97D3F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376519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47362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8848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67021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66940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26013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6875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1739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86903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379F1-76B1-4F35-A974-CB03450B03E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B2F4C6-8F42-4E5E-946D-BC4C3E979D7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0F6487-54BA-4A7F-B9D6-6AFE01306D97}"/>
              </a:ext>
            </a:extLst>
          </p:cNvPr>
          <p:cNvSpPr>
            <a:spLocks noGrp="1"/>
          </p:cNvSpPr>
          <p:nvPr>
            <p:ph type="dt" sz="half" idx="10"/>
          </p:nvPr>
        </p:nvSpPr>
        <p:spPr/>
        <p:txBody>
          <a:bodyPr/>
          <a:lstStyle/>
          <a:p>
            <a:fld id="{2AE95AF1-9CBC-47EC-BE4B-361A47E611E1}"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7C4EBE0E-BC2B-49AA-A637-C04D6E8307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534170A-5CBE-4264-BAF8-7EDEC4CD47FB}"/>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86903852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2147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92909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6644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77280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2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142121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67635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128663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999683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265737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ED747-556C-44DF-9D3A-8DE06F4B9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2552100-38F7-4A53-8B4A-0CC5CF4B3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26510C4-0DD4-4017-97F6-25995A86DC4C}"/>
              </a:ext>
            </a:extLst>
          </p:cNvPr>
          <p:cNvSpPr>
            <a:spLocks noGrp="1"/>
          </p:cNvSpPr>
          <p:nvPr>
            <p:ph type="dt" sz="half" idx="10"/>
          </p:nvPr>
        </p:nvSpPr>
        <p:spPr/>
        <p:txBody>
          <a:bodyPr/>
          <a:lstStyle/>
          <a:p>
            <a:fld id="{2AE95AF1-9CBC-47EC-BE4B-361A47E611E1}"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6A46866C-D026-4499-8ACA-140E0D3D5B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2823D9-F4E9-4174-8A36-F8477ABBD2B2}"/>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121988623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829732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15538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695989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858893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49229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17C652-5600-4641-93FB-CDF435992E8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4F31D4-C03C-4273-8B58-EE9A5EE942A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E17035D-341F-484C-A2C8-1D7393F1F51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E5B36FD-8A02-465E-A9FC-D2C4E8899A4B}"/>
              </a:ext>
            </a:extLst>
          </p:cNvPr>
          <p:cNvSpPr>
            <a:spLocks noGrp="1"/>
          </p:cNvSpPr>
          <p:nvPr>
            <p:ph type="dt" sz="half" idx="10"/>
          </p:nvPr>
        </p:nvSpPr>
        <p:spPr/>
        <p:txBody>
          <a:bodyPr/>
          <a:lstStyle/>
          <a:p>
            <a:fld id="{2AE95AF1-9CBC-47EC-BE4B-361A47E611E1}" type="datetimeFigureOut">
              <a:rPr lang="zh-CN" altLang="en-US" smtClean="0"/>
              <a:t>2024/1/4</a:t>
            </a:fld>
            <a:endParaRPr lang="zh-CN" altLang="en-US"/>
          </a:p>
        </p:txBody>
      </p:sp>
      <p:sp>
        <p:nvSpPr>
          <p:cNvPr id="6" name="页脚占位符 5">
            <a:extLst>
              <a:ext uri="{FF2B5EF4-FFF2-40B4-BE49-F238E27FC236}">
                <a16:creationId xmlns:a16="http://schemas.microsoft.com/office/drawing/2014/main" id="{DD90821B-6A88-4371-8742-B143B5485D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3D2F8E-3BC4-4218-B76B-58BE9CBDDFFB}"/>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392974255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956D0B-A724-4AB7-811D-94615BC892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4ADD0C1-CB37-4395-BA02-8CCA79BF5C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F41F82-8195-490F-8473-83FF8B54A05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8FC571-F3CB-4AF0-BBE3-7E4B1DCF1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DCA39AF-C9ED-4EFE-97A8-005FEE70933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0D514B7-60AB-4408-90AA-62E81EA321FB}"/>
              </a:ext>
            </a:extLst>
          </p:cNvPr>
          <p:cNvSpPr>
            <a:spLocks noGrp="1"/>
          </p:cNvSpPr>
          <p:nvPr>
            <p:ph type="dt" sz="half" idx="10"/>
          </p:nvPr>
        </p:nvSpPr>
        <p:spPr/>
        <p:txBody>
          <a:bodyPr/>
          <a:lstStyle/>
          <a:p>
            <a:fld id="{2AE95AF1-9CBC-47EC-BE4B-361A47E611E1}" type="datetimeFigureOut">
              <a:rPr lang="zh-CN" altLang="en-US" smtClean="0"/>
              <a:t>2024/1/4</a:t>
            </a:fld>
            <a:endParaRPr lang="zh-CN" altLang="en-US"/>
          </a:p>
        </p:txBody>
      </p:sp>
      <p:sp>
        <p:nvSpPr>
          <p:cNvPr id="8" name="页脚占位符 7">
            <a:extLst>
              <a:ext uri="{FF2B5EF4-FFF2-40B4-BE49-F238E27FC236}">
                <a16:creationId xmlns:a16="http://schemas.microsoft.com/office/drawing/2014/main" id="{7267BF31-56B8-4A12-B79F-3A975FE1408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C9EB924-3C55-433C-8642-7B894DA54228}"/>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57309560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47AAF3-E189-42AD-8496-4921C2073F6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5E1ED68-59E1-4BD0-9BC8-AA80E7B597A7}"/>
              </a:ext>
            </a:extLst>
          </p:cNvPr>
          <p:cNvSpPr>
            <a:spLocks noGrp="1"/>
          </p:cNvSpPr>
          <p:nvPr>
            <p:ph type="dt" sz="half" idx="10"/>
          </p:nvPr>
        </p:nvSpPr>
        <p:spPr/>
        <p:txBody>
          <a:bodyPr/>
          <a:lstStyle/>
          <a:p>
            <a:fld id="{2AE95AF1-9CBC-47EC-BE4B-361A47E611E1}" type="datetimeFigureOut">
              <a:rPr lang="zh-CN" altLang="en-US" smtClean="0"/>
              <a:t>2024/1/4</a:t>
            </a:fld>
            <a:endParaRPr lang="zh-CN" altLang="en-US"/>
          </a:p>
        </p:txBody>
      </p:sp>
      <p:sp>
        <p:nvSpPr>
          <p:cNvPr id="4" name="页脚占位符 3">
            <a:extLst>
              <a:ext uri="{FF2B5EF4-FFF2-40B4-BE49-F238E27FC236}">
                <a16:creationId xmlns:a16="http://schemas.microsoft.com/office/drawing/2014/main" id="{3CC04DD3-BE5C-4FD2-B14F-AA47A0E87AF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4A8EAEF-0C5C-4F6F-8C97-F66C46C2ECE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42908259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4BD90B4-95C1-447C-9DDC-D2EB69A1A4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矩形 5">
            <a:extLst>
              <a:ext uri="{FF2B5EF4-FFF2-40B4-BE49-F238E27FC236}">
                <a16:creationId xmlns:a16="http://schemas.microsoft.com/office/drawing/2014/main" id="{2FA1A283-87EF-4621-AA35-2BCE9A87F5F5}"/>
              </a:ext>
            </a:extLst>
          </p:cNvPr>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1A2623C1-F497-428A-83EE-AE1D7D93B9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777" r="76112"/>
          <a:stretch/>
        </p:blipFill>
        <p:spPr>
          <a:xfrm rot="5400000">
            <a:off x="5715000" y="-5156200"/>
            <a:ext cx="762000" cy="12192000"/>
          </a:xfrm>
          <a:prstGeom prst="rect">
            <a:avLst/>
          </a:prstGeom>
        </p:spPr>
      </p:pic>
    </p:spTree>
    <p:extLst>
      <p:ext uri="{BB962C8B-B14F-4D97-AF65-F5344CB8AC3E}">
        <p14:creationId xmlns:p14="http://schemas.microsoft.com/office/powerpoint/2010/main" val="76345236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F53D4F-51F3-4979-97AF-8CD7B2E96D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EC9790-4077-4BC3-9DA8-CB290EFE95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6EB1BD-95E1-48F1-912C-44C87A5DA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BC8DA9-8983-4464-82DE-5A2738E6C4D4}"/>
              </a:ext>
            </a:extLst>
          </p:cNvPr>
          <p:cNvSpPr>
            <a:spLocks noGrp="1"/>
          </p:cNvSpPr>
          <p:nvPr>
            <p:ph type="dt" sz="half" idx="10"/>
          </p:nvPr>
        </p:nvSpPr>
        <p:spPr/>
        <p:txBody>
          <a:bodyPr/>
          <a:lstStyle/>
          <a:p>
            <a:fld id="{2AE95AF1-9CBC-47EC-BE4B-361A47E611E1}" type="datetimeFigureOut">
              <a:rPr lang="zh-CN" altLang="en-US" smtClean="0"/>
              <a:t>2024/1/4</a:t>
            </a:fld>
            <a:endParaRPr lang="zh-CN" altLang="en-US"/>
          </a:p>
        </p:txBody>
      </p:sp>
      <p:sp>
        <p:nvSpPr>
          <p:cNvPr id="6" name="页脚占位符 5">
            <a:extLst>
              <a:ext uri="{FF2B5EF4-FFF2-40B4-BE49-F238E27FC236}">
                <a16:creationId xmlns:a16="http://schemas.microsoft.com/office/drawing/2014/main" id="{EBA69B4E-72C6-49F9-A2BD-4F6B4642A83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361E364-F5EF-4FAE-9A6F-4AB8FCE25B78}"/>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362039778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7FA561-A281-46AB-BED2-81D6BE06951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0D940-0405-47F4-B15E-9DFF0AE3E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AFBB444-B781-417E-B9D3-6A3D5D030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14AA17-124C-418A-AA9F-D0A5F16D7D95}"/>
              </a:ext>
            </a:extLst>
          </p:cNvPr>
          <p:cNvSpPr>
            <a:spLocks noGrp="1"/>
          </p:cNvSpPr>
          <p:nvPr>
            <p:ph type="dt" sz="half" idx="10"/>
          </p:nvPr>
        </p:nvSpPr>
        <p:spPr/>
        <p:txBody>
          <a:bodyPr/>
          <a:lstStyle/>
          <a:p>
            <a:fld id="{2AE95AF1-9CBC-47EC-BE4B-361A47E611E1}" type="datetimeFigureOut">
              <a:rPr lang="zh-CN" altLang="en-US" smtClean="0"/>
              <a:t>2024/1/4</a:t>
            </a:fld>
            <a:endParaRPr lang="zh-CN" altLang="en-US"/>
          </a:p>
        </p:txBody>
      </p:sp>
      <p:sp>
        <p:nvSpPr>
          <p:cNvPr id="6" name="页脚占位符 5">
            <a:extLst>
              <a:ext uri="{FF2B5EF4-FFF2-40B4-BE49-F238E27FC236}">
                <a16:creationId xmlns:a16="http://schemas.microsoft.com/office/drawing/2014/main" id="{C37B840C-256B-48C0-89EF-B19BD27A735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66D144-CCA2-4F78-B3F6-6C1A17E64C4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336685637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0F0F6A1-AB37-4F0E-8BEE-3F65AB09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C170333-2255-474E-A432-ABD79F8D4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16F27-8E7E-4657-96E7-3A391E3A2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95AF1-9CBC-47EC-BE4B-361A47E611E1}"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13DD3D2D-F39B-417C-93AB-244CCC2A7C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46CDF66-1741-4F33-AEB0-5F9A369BF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2392576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1714990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59562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hemeOverride" Target="../theme/themeOverride9.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tags" Target="../tags/tag9.xml"/><Relationship Id="rId1" Type="http://schemas.openxmlformats.org/officeDocument/2006/relationships/themeOverride" Target="../theme/themeOverride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tags" Target="../tags/tag10.xml"/><Relationship Id="rId1" Type="http://schemas.openxmlformats.org/officeDocument/2006/relationships/themeOverride" Target="../theme/themeOverride1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themeOverride" Target="../theme/themeOverride1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hemeOverride" Target="../theme/themeOverride13.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tags" Target="../tags/tag1.xml"/><Relationship Id="rId1" Type="http://schemas.openxmlformats.org/officeDocument/2006/relationships/themeOverride" Target="../theme/themeOverride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tags" Target="../tags/tag2.xml"/><Relationship Id="rId1" Type="http://schemas.openxmlformats.org/officeDocument/2006/relationships/themeOverride" Target="../theme/themeOverride3.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1.png"/><Relationship Id="rId10"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tags" Target="../tags/tag3.xml"/><Relationship Id="rId1" Type="http://schemas.openxmlformats.org/officeDocument/2006/relationships/themeOverride" Target="../theme/themeOverride4.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tags" Target="../tags/tag4.xml"/><Relationship Id="rId1" Type="http://schemas.openxmlformats.org/officeDocument/2006/relationships/themeOverride" Target="../theme/themeOverride5.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tags" Target="../tags/tag5.xml"/><Relationship Id="rId1" Type="http://schemas.openxmlformats.org/officeDocument/2006/relationships/themeOverride" Target="../theme/themeOverride6.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tags" Target="../tags/tag6.xml"/><Relationship Id="rId1" Type="http://schemas.openxmlformats.org/officeDocument/2006/relationships/themeOverride" Target="../theme/themeOverride7.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hemeOverride" Target="../theme/themeOverride8.xml"/><Relationship Id="rId5" Type="http://schemas.openxmlformats.org/officeDocument/2006/relationships/image" Target="../media/image25.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447428" y="4516878"/>
            <a:ext cx="6851086" cy="1323209"/>
          </a:xfrm>
          <a:prstGeom prst="rect">
            <a:avLst/>
          </a:prstGeom>
          <a:noFill/>
        </p:spPr>
        <p:txBody>
          <a:bodyPr wrap="none" lIns="91208" tIns="45606" rIns="91208" bIns="45606">
            <a:spAutoFit/>
          </a:bodyPr>
          <a:lstStyle/>
          <a:p>
            <a:pPr algn="ctr">
              <a:defRPr/>
            </a:pPr>
            <a:r>
              <a:rPr lang="en-US"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a:t>
            </a:r>
          </a:p>
          <a:p>
            <a:pPr algn="ctr">
              <a:defRPr/>
            </a:pPr>
            <a:r>
              <a:rPr lang="en-US"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HOẠT ĐỘNG TRẢI NGHIỆM</a:t>
            </a:r>
            <a:endParaRPr lang="vi-VN"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217410" y="1929256"/>
            <a:ext cx="6191963" cy="83353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736B277-B91F-4264-81FF-734B903B54AB}"/>
              </a:ext>
            </a:extLst>
          </p:cNvPr>
          <p:cNvPicPr>
            <a:picLocks noChangeAspect="1"/>
          </p:cNvPicPr>
          <p:nvPr/>
        </p:nvPicPr>
        <p:blipFill>
          <a:blip r:embed="rId4"/>
          <a:stretch>
            <a:fillRect/>
          </a:stretch>
        </p:blipFill>
        <p:spPr>
          <a:xfrm>
            <a:off x="294640" y="2976880"/>
            <a:ext cx="4115398" cy="3341634"/>
          </a:xfrm>
          <a:prstGeom prst="rect">
            <a:avLst/>
          </a:prstGeom>
        </p:spPr>
      </p:pic>
      <p:sp>
        <p:nvSpPr>
          <p:cNvPr id="20" name="Speech Bubble: Rectangle with Corners Rounded 19">
            <a:extLst>
              <a:ext uri="{FF2B5EF4-FFF2-40B4-BE49-F238E27FC236}">
                <a16:creationId xmlns:a16="http://schemas.microsoft.com/office/drawing/2014/main" id="{487B50C3-5652-4E9F-B39B-6A07BD7EAA3C}"/>
              </a:ext>
            </a:extLst>
          </p:cNvPr>
          <p:cNvSpPr/>
          <p:nvPr/>
        </p:nvSpPr>
        <p:spPr>
          <a:xfrm>
            <a:off x="3434080" y="1493520"/>
            <a:ext cx="8564880" cy="1564640"/>
          </a:xfrm>
          <a:prstGeom prst="wedgeRoundRectCallout">
            <a:avLst>
              <a:gd name="adj1" fmla="val -53431"/>
              <a:gd name="adj2" fmla="val 7891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Lên</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ý tưởng trao thư, bưu thiếp đến người thân sao cho bất ngờ, thú vị.</a:t>
            </a:r>
            <a:endParaRPr kumimoji="0" lang="nl-NL" sz="3600"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custDataLst>
      <p:tags r:id="rId2"/>
    </p:custDataLst>
    <p:extLst>
      <p:ext uri="{BB962C8B-B14F-4D97-AF65-F5344CB8AC3E}">
        <p14:creationId xmlns:p14="http://schemas.microsoft.com/office/powerpoint/2010/main" val="360960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波形 1">
            <a:extLst>
              <a:ext uri="{FF2B5EF4-FFF2-40B4-BE49-F238E27FC236}">
                <a16:creationId xmlns:a16="http://schemas.microsoft.com/office/drawing/2014/main" id="{AAEBC4BC-56F3-498B-96F9-2ACBF45DB420}"/>
              </a:ext>
            </a:extLst>
          </p:cNvPr>
          <p:cNvSpPr/>
          <p:nvPr/>
        </p:nvSpPr>
        <p:spPr>
          <a:xfrm>
            <a:off x="-6625732" y="-7833301"/>
            <a:ext cx="9986438" cy="9708932"/>
          </a:xfrm>
          <a:custGeom>
            <a:avLst/>
            <a:gdLst>
              <a:gd name="connsiteX0" fmla="*/ 0 w 9962108"/>
              <a:gd name="connsiteY0" fmla="*/ 1878583 h 10937254"/>
              <a:gd name="connsiteX1" fmla="*/ 9962108 w 9962108"/>
              <a:gd name="connsiteY1" fmla="*/ 1878583 h 10937254"/>
              <a:gd name="connsiteX2" fmla="*/ 9962108 w 9962108"/>
              <a:gd name="connsiteY2" fmla="*/ 9058671 h 10937254"/>
              <a:gd name="connsiteX3" fmla="*/ 0 w 9962108"/>
              <a:gd name="connsiteY3" fmla="*/ 9058671 h 10937254"/>
              <a:gd name="connsiteX4" fmla="*/ 0 w 9962108"/>
              <a:gd name="connsiteY4" fmla="*/ 1878583 h 10937254"/>
              <a:gd name="connsiteX0" fmla="*/ 0 w 9986438"/>
              <a:gd name="connsiteY0" fmla="*/ 1849870 h 10479744"/>
              <a:gd name="connsiteX1" fmla="*/ 9986438 w 9986438"/>
              <a:gd name="connsiteY1" fmla="*/ 1491989 h 10479744"/>
              <a:gd name="connsiteX2" fmla="*/ 9986438 w 9986438"/>
              <a:gd name="connsiteY2" fmla="*/ 8672077 h 10479744"/>
              <a:gd name="connsiteX3" fmla="*/ 24330 w 9986438"/>
              <a:gd name="connsiteY3" fmla="*/ 8672077 h 10479744"/>
              <a:gd name="connsiteX4" fmla="*/ 0 w 9986438"/>
              <a:gd name="connsiteY4" fmla="*/ 1849870 h 10479744"/>
              <a:gd name="connsiteX0" fmla="*/ 0 w 9986438"/>
              <a:gd name="connsiteY0" fmla="*/ 1106527 h 9736401"/>
              <a:gd name="connsiteX1" fmla="*/ 9986438 w 9986438"/>
              <a:gd name="connsiteY1" fmla="*/ 748646 h 9736401"/>
              <a:gd name="connsiteX2" fmla="*/ 9986438 w 9986438"/>
              <a:gd name="connsiteY2" fmla="*/ 7928734 h 9736401"/>
              <a:gd name="connsiteX3" fmla="*/ 24330 w 9986438"/>
              <a:gd name="connsiteY3" fmla="*/ 7928734 h 9736401"/>
              <a:gd name="connsiteX4" fmla="*/ 0 w 9986438"/>
              <a:gd name="connsiteY4" fmla="*/ 1106527 h 9736401"/>
              <a:gd name="connsiteX0" fmla="*/ 0 w 9986438"/>
              <a:gd name="connsiteY0" fmla="*/ 1079058 h 9708932"/>
              <a:gd name="connsiteX1" fmla="*/ 9986438 w 9986438"/>
              <a:gd name="connsiteY1" fmla="*/ 721177 h 9708932"/>
              <a:gd name="connsiteX2" fmla="*/ 9986438 w 9986438"/>
              <a:gd name="connsiteY2" fmla="*/ 7901265 h 9708932"/>
              <a:gd name="connsiteX3" fmla="*/ 24330 w 9986438"/>
              <a:gd name="connsiteY3" fmla="*/ 7901265 h 9708932"/>
              <a:gd name="connsiteX4" fmla="*/ 0 w 9986438"/>
              <a:gd name="connsiteY4" fmla="*/ 1079058 h 9708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6438" h="9708932">
                <a:moveTo>
                  <a:pt x="0" y="1079058"/>
                </a:moveTo>
                <a:cubicBezTo>
                  <a:pt x="3943211" y="-3256576"/>
                  <a:pt x="2401869" y="7318214"/>
                  <a:pt x="9986438" y="721177"/>
                </a:cubicBezTo>
                <a:lnTo>
                  <a:pt x="9986438" y="7901265"/>
                </a:lnTo>
                <a:cubicBezTo>
                  <a:pt x="6665735" y="14163208"/>
                  <a:pt x="3345033" y="1639323"/>
                  <a:pt x="24330" y="7901265"/>
                </a:cubicBezTo>
                <a:cubicBezTo>
                  <a:pt x="24330" y="5507902"/>
                  <a:pt x="0" y="3472421"/>
                  <a:pt x="0" y="1079058"/>
                </a:cubicBezTo>
                <a:close/>
              </a:path>
            </a:pathLst>
          </a:custGeom>
          <a:solidFill>
            <a:srgbClr val="F5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等线" panose="02010600030101010101" pitchFamily="2" charset="-122"/>
              <a:cs typeface="+mn-cs"/>
            </a:endParaRPr>
          </a:p>
        </p:txBody>
      </p:sp>
      <p:sp>
        <p:nvSpPr>
          <p:cNvPr id="2" name="波形 1">
            <a:extLst>
              <a:ext uri="{FF2B5EF4-FFF2-40B4-BE49-F238E27FC236}">
                <a16:creationId xmlns:a16="http://schemas.microsoft.com/office/drawing/2014/main" id="{52566DC9-C29D-476E-A214-33A62D5211BA}"/>
              </a:ext>
            </a:extLst>
          </p:cNvPr>
          <p:cNvSpPr/>
          <p:nvPr/>
        </p:nvSpPr>
        <p:spPr>
          <a:xfrm rot="16200000">
            <a:off x="6500724" y="-1602631"/>
            <a:ext cx="9986438" cy="9708932"/>
          </a:xfrm>
          <a:custGeom>
            <a:avLst/>
            <a:gdLst>
              <a:gd name="connsiteX0" fmla="*/ 0 w 9962108"/>
              <a:gd name="connsiteY0" fmla="*/ 1878583 h 10937254"/>
              <a:gd name="connsiteX1" fmla="*/ 9962108 w 9962108"/>
              <a:gd name="connsiteY1" fmla="*/ 1878583 h 10937254"/>
              <a:gd name="connsiteX2" fmla="*/ 9962108 w 9962108"/>
              <a:gd name="connsiteY2" fmla="*/ 9058671 h 10937254"/>
              <a:gd name="connsiteX3" fmla="*/ 0 w 9962108"/>
              <a:gd name="connsiteY3" fmla="*/ 9058671 h 10937254"/>
              <a:gd name="connsiteX4" fmla="*/ 0 w 9962108"/>
              <a:gd name="connsiteY4" fmla="*/ 1878583 h 10937254"/>
              <a:gd name="connsiteX0" fmla="*/ 0 w 9986438"/>
              <a:gd name="connsiteY0" fmla="*/ 1849870 h 10479744"/>
              <a:gd name="connsiteX1" fmla="*/ 9986438 w 9986438"/>
              <a:gd name="connsiteY1" fmla="*/ 1491989 h 10479744"/>
              <a:gd name="connsiteX2" fmla="*/ 9986438 w 9986438"/>
              <a:gd name="connsiteY2" fmla="*/ 8672077 h 10479744"/>
              <a:gd name="connsiteX3" fmla="*/ 24330 w 9986438"/>
              <a:gd name="connsiteY3" fmla="*/ 8672077 h 10479744"/>
              <a:gd name="connsiteX4" fmla="*/ 0 w 9986438"/>
              <a:gd name="connsiteY4" fmla="*/ 1849870 h 10479744"/>
              <a:gd name="connsiteX0" fmla="*/ 0 w 9986438"/>
              <a:gd name="connsiteY0" fmla="*/ 1106527 h 9736401"/>
              <a:gd name="connsiteX1" fmla="*/ 9986438 w 9986438"/>
              <a:gd name="connsiteY1" fmla="*/ 748646 h 9736401"/>
              <a:gd name="connsiteX2" fmla="*/ 9986438 w 9986438"/>
              <a:gd name="connsiteY2" fmla="*/ 7928734 h 9736401"/>
              <a:gd name="connsiteX3" fmla="*/ 24330 w 9986438"/>
              <a:gd name="connsiteY3" fmla="*/ 7928734 h 9736401"/>
              <a:gd name="connsiteX4" fmla="*/ 0 w 9986438"/>
              <a:gd name="connsiteY4" fmla="*/ 1106527 h 9736401"/>
              <a:gd name="connsiteX0" fmla="*/ 0 w 9986438"/>
              <a:gd name="connsiteY0" fmla="*/ 1079058 h 9708932"/>
              <a:gd name="connsiteX1" fmla="*/ 9986438 w 9986438"/>
              <a:gd name="connsiteY1" fmla="*/ 721177 h 9708932"/>
              <a:gd name="connsiteX2" fmla="*/ 9986438 w 9986438"/>
              <a:gd name="connsiteY2" fmla="*/ 7901265 h 9708932"/>
              <a:gd name="connsiteX3" fmla="*/ 24330 w 9986438"/>
              <a:gd name="connsiteY3" fmla="*/ 7901265 h 9708932"/>
              <a:gd name="connsiteX4" fmla="*/ 0 w 9986438"/>
              <a:gd name="connsiteY4" fmla="*/ 1079058 h 9708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6438" h="9708932">
                <a:moveTo>
                  <a:pt x="0" y="1079058"/>
                </a:moveTo>
                <a:cubicBezTo>
                  <a:pt x="3943211" y="-3256576"/>
                  <a:pt x="2401869" y="7318214"/>
                  <a:pt x="9986438" y="721177"/>
                </a:cubicBezTo>
                <a:lnTo>
                  <a:pt x="9986438" y="7901265"/>
                </a:lnTo>
                <a:cubicBezTo>
                  <a:pt x="6665735" y="14163208"/>
                  <a:pt x="3345033" y="1639323"/>
                  <a:pt x="24330" y="7901265"/>
                </a:cubicBezTo>
                <a:cubicBezTo>
                  <a:pt x="24330" y="5507902"/>
                  <a:pt x="0" y="3472421"/>
                  <a:pt x="0" y="1079058"/>
                </a:cubicBezTo>
                <a:close/>
              </a:path>
            </a:pathLst>
          </a:custGeom>
          <a:solidFill>
            <a:srgbClr val="F5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等线" panose="02010600030101010101" pitchFamily="2" charset="-122"/>
              <a:cs typeface="+mn-cs"/>
            </a:endParaRPr>
          </a:p>
        </p:txBody>
      </p:sp>
      <p:pic>
        <p:nvPicPr>
          <p:cNvPr id="5" name="图片 4" descr="图片包含 室内, 熊, 泰迪熊, 小&#10;&#10;描述已自动生成">
            <a:extLst>
              <a:ext uri="{FF2B5EF4-FFF2-40B4-BE49-F238E27FC236}">
                <a16:creationId xmlns:a16="http://schemas.microsoft.com/office/drawing/2014/main" id="{6431B815-2648-4CC7-B2EB-3644D588D8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010" y="2732690"/>
            <a:ext cx="4081107" cy="4081107"/>
          </a:xfrm>
          <a:prstGeom prst="rect">
            <a:avLst/>
          </a:prstGeom>
        </p:spPr>
      </p:pic>
      <p:sp>
        <p:nvSpPr>
          <p:cNvPr id="3" name="Thought Bubble: Cloud 2">
            <a:extLst>
              <a:ext uri="{FF2B5EF4-FFF2-40B4-BE49-F238E27FC236}">
                <a16:creationId xmlns:a16="http://schemas.microsoft.com/office/drawing/2014/main" id="{A61D06FA-8641-4B30-A559-F7BF46A22695}"/>
              </a:ext>
            </a:extLst>
          </p:cNvPr>
          <p:cNvSpPr/>
          <p:nvPr/>
        </p:nvSpPr>
        <p:spPr>
          <a:xfrm>
            <a:off x="2157227" y="539503"/>
            <a:ext cx="6674069" cy="1973783"/>
          </a:xfrm>
          <a:prstGeom prst="cloudCallout">
            <a:avLst>
              <a:gd name="adj1" fmla="val -42387"/>
              <a:gd name="adj2" fmla="val 78260"/>
            </a:avLst>
          </a:prstGeom>
          <a:solidFill>
            <a:schemeClr val="accent2">
              <a:lumMod val="40000"/>
              <a:lumOff val="60000"/>
            </a:schemeClr>
          </a:solidFill>
          <a:ln w="762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2800" b="1" dirty="0">
                <a:solidFill>
                  <a:srgbClr val="002060"/>
                </a:solidFill>
                <a:ea typeface="Times New Roman" panose="02020603050405020304" pitchFamily="18" charset="0"/>
              </a:rPr>
              <a:t>Thảo luận t</a:t>
            </a:r>
            <a:r>
              <a:rPr lang="nl-NL" sz="2800" b="1" dirty="0">
                <a:solidFill>
                  <a:srgbClr val="002060"/>
                </a:solidFill>
                <a:effectLst/>
                <a:ea typeface="Times New Roman" panose="02020603050405020304" pitchFamily="18" charset="0"/>
              </a:rPr>
              <a:t>ìm thêm về các phương án bày tỏ tình cảm với người thân</a:t>
            </a:r>
            <a:endParaRPr lang="en-US" sz="2800" b="1" dirty="0">
              <a:solidFill>
                <a:srgbClr val="002060"/>
              </a:solidFill>
            </a:endParaRPr>
          </a:p>
        </p:txBody>
      </p:sp>
      <p:sp>
        <p:nvSpPr>
          <p:cNvPr id="4" name="TextBox 3">
            <a:extLst>
              <a:ext uri="{FF2B5EF4-FFF2-40B4-BE49-F238E27FC236}">
                <a16:creationId xmlns:a16="http://schemas.microsoft.com/office/drawing/2014/main" id="{917A41DA-43B9-4D9B-9315-AEBEEAEC36E3}"/>
              </a:ext>
            </a:extLst>
          </p:cNvPr>
          <p:cNvSpPr txBox="1"/>
          <p:nvPr/>
        </p:nvSpPr>
        <p:spPr>
          <a:xfrm>
            <a:off x="4477407" y="2806262"/>
            <a:ext cx="4078014" cy="584775"/>
          </a:xfrm>
          <a:prstGeom prst="rect">
            <a:avLst/>
          </a:prstGeom>
          <a:noFill/>
        </p:spPr>
        <p:txBody>
          <a:bodyPr wrap="square" rtlCol="0">
            <a:spAutoFit/>
          </a:bodyPr>
          <a:lstStyle/>
          <a:p>
            <a:pPr marL="457200" indent="-457200">
              <a:buFont typeface="Arial" panose="020B0604020202020204" pitchFamily="34" charset="0"/>
              <a:buChar char="•"/>
            </a:pPr>
            <a:r>
              <a:rPr lang="nl-NL" sz="3200" b="1" dirty="0">
                <a:solidFill>
                  <a:srgbClr val="FF0000"/>
                </a:solidFill>
                <a:ea typeface="Times New Roman" panose="02020603050405020304" pitchFamily="18" charset="0"/>
              </a:rPr>
              <a:t>C</a:t>
            </a:r>
            <a:r>
              <a:rPr lang="nl-NL" sz="3200" b="1" dirty="0">
                <a:solidFill>
                  <a:srgbClr val="FF0000"/>
                </a:solidFill>
                <a:effectLst/>
                <a:ea typeface="Times New Roman" panose="02020603050405020304" pitchFamily="18" charset="0"/>
              </a:rPr>
              <a:t>huẩn bị bài hát</a:t>
            </a:r>
            <a:endParaRPr lang="en-US" sz="3200" b="1" dirty="0">
              <a:solidFill>
                <a:srgbClr val="FF0000"/>
              </a:solidFill>
            </a:endParaRPr>
          </a:p>
        </p:txBody>
      </p:sp>
      <p:sp>
        <p:nvSpPr>
          <p:cNvPr id="26" name="TextBox 25">
            <a:extLst>
              <a:ext uri="{FF2B5EF4-FFF2-40B4-BE49-F238E27FC236}">
                <a16:creationId xmlns:a16="http://schemas.microsoft.com/office/drawing/2014/main" id="{6ECC0978-D852-40BA-AFB0-8E3FEB2F1ECA}"/>
              </a:ext>
            </a:extLst>
          </p:cNvPr>
          <p:cNvSpPr txBox="1"/>
          <p:nvPr/>
        </p:nvSpPr>
        <p:spPr>
          <a:xfrm>
            <a:off x="4472117" y="3429000"/>
            <a:ext cx="4078014" cy="584775"/>
          </a:xfrm>
          <a:prstGeom prst="rect">
            <a:avLst/>
          </a:prstGeom>
          <a:noFill/>
        </p:spPr>
        <p:txBody>
          <a:bodyPr wrap="square" rtlCol="0">
            <a:spAutoFit/>
          </a:bodyPr>
          <a:lstStyle/>
          <a:p>
            <a:pPr marL="457200" indent="-457200">
              <a:buFont typeface="Arial" panose="020B0604020202020204" pitchFamily="34" charset="0"/>
              <a:buChar char="•"/>
            </a:pPr>
            <a:r>
              <a:rPr lang="nl-NL" sz="3200" b="1" dirty="0">
                <a:solidFill>
                  <a:srgbClr val="FF0000"/>
                </a:solidFill>
                <a:ea typeface="Times New Roman" panose="02020603050405020304" pitchFamily="18" charset="0"/>
              </a:rPr>
              <a:t>L</a:t>
            </a:r>
            <a:r>
              <a:rPr lang="nl-NL" sz="3200" b="1" dirty="0">
                <a:solidFill>
                  <a:srgbClr val="FF0000"/>
                </a:solidFill>
                <a:effectLst/>
                <a:ea typeface="Times New Roman" panose="02020603050405020304" pitchFamily="18" charset="0"/>
              </a:rPr>
              <a:t>àm một bài thơ</a:t>
            </a:r>
            <a:endParaRPr lang="en-US" sz="3200" b="1" dirty="0">
              <a:solidFill>
                <a:srgbClr val="FF0000"/>
              </a:solidFill>
            </a:endParaRPr>
          </a:p>
        </p:txBody>
      </p:sp>
      <p:sp>
        <p:nvSpPr>
          <p:cNvPr id="27" name="TextBox 26">
            <a:extLst>
              <a:ext uri="{FF2B5EF4-FFF2-40B4-BE49-F238E27FC236}">
                <a16:creationId xmlns:a16="http://schemas.microsoft.com/office/drawing/2014/main" id="{A313BEF1-7493-41F8-8619-D763CFBB5C8A}"/>
              </a:ext>
            </a:extLst>
          </p:cNvPr>
          <p:cNvSpPr txBox="1"/>
          <p:nvPr/>
        </p:nvSpPr>
        <p:spPr>
          <a:xfrm>
            <a:off x="4472117" y="4127938"/>
            <a:ext cx="4078014" cy="584775"/>
          </a:xfrm>
          <a:prstGeom prst="rect">
            <a:avLst/>
          </a:prstGeom>
          <a:noFill/>
        </p:spPr>
        <p:txBody>
          <a:bodyPr wrap="square" rtlCol="0">
            <a:spAutoFit/>
          </a:bodyPr>
          <a:lstStyle/>
          <a:p>
            <a:pPr marL="457200" indent="-457200">
              <a:buFont typeface="Arial" panose="020B0604020202020204" pitchFamily="34" charset="0"/>
              <a:buChar char="•"/>
            </a:pPr>
            <a:r>
              <a:rPr lang="nl-NL" sz="3200" b="1" dirty="0">
                <a:solidFill>
                  <a:srgbClr val="FF0000"/>
                </a:solidFill>
                <a:ea typeface="Times New Roman" panose="02020603050405020304" pitchFamily="18" charset="0"/>
              </a:rPr>
              <a:t>V</a:t>
            </a:r>
            <a:r>
              <a:rPr lang="nl-NL" sz="3200" b="1" dirty="0">
                <a:solidFill>
                  <a:srgbClr val="FF0000"/>
                </a:solidFill>
                <a:effectLst/>
                <a:ea typeface="Times New Roman" panose="02020603050405020304" pitchFamily="18" charset="0"/>
              </a:rPr>
              <a:t>ẽ một bức tranh</a:t>
            </a:r>
            <a:endParaRPr lang="en-US" sz="3200" b="1" dirty="0">
              <a:solidFill>
                <a:srgbClr val="FF0000"/>
              </a:solidFill>
            </a:endParaRPr>
          </a:p>
        </p:txBody>
      </p:sp>
      <p:sp>
        <p:nvSpPr>
          <p:cNvPr id="28" name="TextBox 27">
            <a:extLst>
              <a:ext uri="{FF2B5EF4-FFF2-40B4-BE49-F238E27FC236}">
                <a16:creationId xmlns:a16="http://schemas.microsoft.com/office/drawing/2014/main" id="{7E0C4F37-C78E-4BD4-8886-5CDDD611F35F}"/>
              </a:ext>
            </a:extLst>
          </p:cNvPr>
          <p:cNvSpPr txBox="1"/>
          <p:nvPr/>
        </p:nvSpPr>
        <p:spPr>
          <a:xfrm>
            <a:off x="4472117" y="4655391"/>
            <a:ext cx="4078014" cy="1077218"/>
          </a:xfrm>
          <a:prstGeom prst="rect">
            <a:avLst/>
          </a:prstGeom>
          <a:noFill/>
        </p:spPr>
        <p:txBody>
          <a:bodyPr wrap="square" rtlCol="0">
            <a:spAutoFit/>
          </a:bodyPr>
          <a:lstStyle/>
          <a:p>
            <a:pPr marL="457200" indent="-457200">
              <a:buFont typeface="Arial" panose="020B0604020202020204" pitchFamily="34" charset="0"/>
              <a:buChar char="•"/>
            </a:pPr>
            <a:r>
              <a:rPr lang="nl-NL" sz="3200" b="1" dirty="0">
                <a:solidFill>
                  <a:srgbClr val="FF0000"/>
                </a:solidFill>
                <a:ea typeface="Times New Roman" panose="02020603050405020304" pitchFamily="18" charset="0"/>
              </a:rPr>
              <a:t>T</a:t>
            </a:r>
            <a:r>
              <a:rPr lang="nl-NL" sz="3200" b="1" dirty="0">
                <a:solidFill>
                  <a:srgbClr val="FF0000"/>
                </a:solidFill>
                <a:effectLst/>
                <a:ea typeface="Times New Roman" panose="02020603050405020304" pitchFamily="18" charset="0"/>
              </a:rPr>
              <a:t>ìm hiểu để nấu một món ăn</a:t>
            </a:r>
            <a:endParaRPr lang="en-US" sz="3200" b="1" dirty="0">
              <a:solidFill>
                <a:srgbClr val="FF0000"/>
              </a:solidFill>
            </a:endParaRPr>
          </a:p>
        </p:txBody>
      </p:sp>
      <p:sp>
        <p:nvSpPr>
          <p:cNvPr id="29" name="TextBox 28">
            <a:extLst>
              <a:ext uri="{FF2B5EF4-FFF2-40B4-BE49-F238E27FC236}">
                <a16:creationId xmlns:a16="http://schemas.microsoft.com/office/drawing/2014/main" id="{44AEADB4-6A35-4596-A58D-9D2A16F04BC0}"/>
              </a:ext>
            </a:extLst>
          </p:cNvPr>
          <p:cNvSpPr txBox="1"/>
          <p:nvPr/>
        </p:nvSpPr>
        <p:spPr>
          <a:xfrm>
            <a:off x="4472117" y="5736749"/>
            <a:ext cx="4078014" cy="584775"/>
          </a:xfrm>
          <a:prstGeom prst="rect">
            <a:avLst/>
          </a:prstGeom>
          <a:noFill/>
        </p:spPr>
        <p:txBody>
          <a:bodyPr wrap="square" rtlCol="0">
            <a:spAutoFit/>
          </a:bodyPr>
          <a:lstStyle/>
          <a:p>
            <a:pPr marL="457200" indent="-457200">
              <a:buFont typeface="Arial" panose="020B0604020202020204" pitchFamily="34" charset="0"/>
              <a:buChar char="•"/>
            </a:pPr>
            <a:r>
              <a:rPr lang="nl-NL" sz="3200" b="1" dirty="0">
                <a:solidFill>
                  <a:srgbClr val="FF0000"/>
                </a:solidFill>
                <a:ea typeface="Times New Roman" panose="02020603050405020304" pitchFamily="18" charset="0"/>
              </a:rPr>
              <a:t>H</a:t>
            </a:r>
            <a:r>
              <a:rPr lang="nl-NL" sz="3200" b="1" dirty="0">
                <a:solidFill>
                  <a:srgbClr val="FF0000"/>
                </a:solidFill>
                <a:effectLst/>
                <a:ea typeface="Times New Roman" panose="02020603050405020304" pitchFamily="18" charset="0"/>
              </a:rPr>
              <a:t>ọc một điệu múa</a:t>
            </a:r>
            <a:endParaRPr lang="en-US" sz="3200" b="1" dirty="0">
              <a:solidFill>
                <a:srgbClr val="FF0000"/>
              </a:solidFill>
            </a:endParaRPr>
          </a:p>
        </p:txBody>
      </p:sp>
    </p:spTree>
    <p:extLst>
      <p:ext uri="{BB962C8B-B14F-4D97-AF65-F5344CB8AC3E}">
        <p14:creationId xmlns:p14="http://schemas.microsoft.com/office/powerpoint/2010/main" val="130590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6" grpId="0"/>
      <p:bldP spid="27"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217410" y="1929256"/>
            <a:ext cx="6191963" cy="83353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53720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5">
            <a:extLst>
              <a:ext uri="{FF2B5EF4-FFF2-40B4-BE49-F238E27FC236}">
                <a16:creationId xmlns:a16="http://schemas.microsoft.com/office/drawing/2014/main" id="{9E627A03-C800-408C-A9C8-1173994F7E7B}"/>
              </a:ext>
            </a:extLst>
          </p:cNvPr>
          <p:cNvPicPr>
            <a:picLocks noChangeAspect="1"/>
          </p:cNvPicPr>
          <p:nvPr/>
        </p:nvPicPr>
        <p:blipFill>
          <a:blip r:embed="rId4" cstate="screen"/>
          <a:stretch>
            <a:fillRect/>
          </a:stretch>
        </p:blipFill>
        <p:spPr>
          <a:xfrm>
            <a:off x="481136" y="2012950"/>
            <a:ext cx="692237" cy="1520824"/>
          </a:xfrm>
          <a:prstGeom prst="rect">
            <a:avLst/>
          </a:prstGeom>
        </p:spPr>
      </p:pic>
      <p:grpSp>
        <p:nvGrpSpPr>
          <p:cNvPr id="30" name="组合 42">
            <a:extLst>
              <a:ext uri="{FF2B5EF4-FFF2-40B4-BE49-F238E27FC236}">
                <a16:creationId xmlns:a16="http://schemas.microsoft.com/office/drawing/2014/main" id="{66BCD351-14E6-4644-B434-0DAB80581FED}"/>
              </a:ext>
            </a:extLst>
          </p:cNvPr>
          <p:cNvGrpSpPr/>
          <p:nvPr/>
        </p:nvGrpSpPr>
        <p:grpSpPr>
          <a:xfrm>
            <a:off x="2228491" y="1499114"/>
            <a:ext cx="5447439" cy="1909673"/>
            <a:chOff x="2419609" y="1576016"/>
            <a:chExt cx="5447439" cy="1909673"/>
          </a:xfrm>
        </p:grpSpPr>
        <p:sp>
          <p:nvSpPr>
            <p:cNvPr id="32" name="文本框 38">
              <a:extLst>
                <a:ext uri="{FF2B5EF4-FFF2-40B4-BE49-F238E27FC236}">
                  <a16:creationId xmlns:a16="http://schemas.microsoft.com/office/drawing/2014/main" id="{46C34602-7EFE-4CFF-A979-7B6C6EA82CE0}"/>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33" name="文本框 39">
              <a:extLst>
                <a:ext uri="{FF2B5EF4-FFF2-40B4-BE49-F238E27FC236}">
                  <a16:creationId xmlns:a16="http://schemas.microsoft.com/office/drawing/2014/main" id="{4822F398-4851-4EE8-B04B-AEB999F4AE85}"/>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34" name="文本框 40">
              <a:extLst>
                <a:ext uri="{FF2B5EF4-FFF2-40B4-BE49-F238E27FC236}">
                  <a16:creationId xmlns:a16="http://schemas.microsoft.com/office/drawing/2014/main" id="{9538B320-F70E-4455-A302-ADE54B8CC059}"/>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35" name="文本框 41">
              <a:extLst>
                <a:ext uri="{FF2B5EF4-FFF2-40B4-BE49-F238E27FC236}">
                  <a16:creationId xmlns:a16="http://schemas.microsoft.com/office/drawing/2014/main" id="{49E5AFD1-57C7-43FE-81F9-784201DF1114}"/>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36" name="Google Shape;862;p35">
            <a:extLst>
              <a:ext uri="{FF2B5EF4-FFF2-40B4-BE49-F238E27FC236}">
                <a16:creationId xmlns:a16="http://schemas.microsoft.com/office/drawing/2014/main" id="{FE70F374-3E06-4006-A309-07D500B13DD5}"/>
              </a:ext>
            </a:extLst>
          </p:cNvPr>
          <p:cNvGrpSpPr/>
          <p:nvPr/>
        </p:nvGrpSpPr>
        <p:grpSpPr>
          <a:xfrm>
            <a:off x="1772285" y="595630"/>
            <a:ext cx="9525635" cy="4827905"/>
            <a:chOff x="6530374" y="1560189"/>
            <a:chExt cx="1045566" cy="505315"/>
          </a:xfrm>
        </p:grpSpPr>
        <p:sp>
          <p:nvSpPr>
            <p:cNvPr id="37" name="Google Shape;863;p35">
              <a:extLst>
                <a:ext uri="{FF2B5EF4-FFF2-40B4-BE49-F238E27FC236}">
                  <a16:creationId xmlns:a16="http://schemas.microsoft.com/office/drawing/2014/main" id="{12802435-EDD6-434A-B76C-E6E1AEDA128F}"/>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8" name="Google Shape;864;p35">
              <a:extLst>
                <a:ext uri="{FF2B5EF4-FFF2-40B4-BE49-F238E27FC236}">
                  <a16:creationId xmlns:a16="http://schemas.microsoft.com/office/drawing/2014/main" id="{0BF6DF29-2D42-4E03-9E75-519A69A373C9}"/>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9" name="Google Shape;865;p35">
              <a:extLst>
                <a:ext uri="{FF2B5EF4-FFF2-40B4-BE49-F238E27FC236}">
                  <a16:creationId xmlns:a16="http://schemas.microsoft.com/office/drawing/2014/main" id="{167EB86A-FF72-4BB3-B7C3-F84DE07C9B6F}"/>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0" name="Google Shape;866;p35">
              <a:extLst>
                <a:ext uri="{FF2B5EF4-FFF2-40B4-BE49-F238E27FC236}">
                  <a16:creationId xmlns:a16="http://schemas.microsoft.com/office/drawing/2014/main" id="{5979408D-66F3-408E-B5B2-96DC39B8B94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1" name="Google Shape;867;p35">
              <a:extLst>
                <a:ext uri="{FF2B5EF4-FFF2-40B4-BE49-F238E27FC236}">
                  <a16:creationId xmlns:a16="http://schemas.microsoft.com/office/drawing/2014/main" id="{1C6977AA-FAD3-4F2D-9434-0B73ECE08215}"/>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2" name="Google Shape;868;p35">
              <a:extLst>
                <a:ext uri="{FF2B5EF4-FFF2-40B4-BE49-F238E27FC236}">
                  <a16:creationId xmlns:a16="http://schemas.microsoft.com/office/drawing/2014/main" id="{473977A1-0191-465E-9462-F20B3E185A73}"/>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3" name="Google Shape;869;p35">
              <a:extLst>
                <a:ext uri="{FF2B5EF4-FFF2-40B4-BE49-F238E27FC236}">
                  <a16:creationId xmlns:a16="http://schemas.microsoft.com/office/drawing/2014/main" id="{050D8421-713A-4359-81D9-8AB10E77B40F}"/>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4" name="Google Shape;870;p35">
              <a:extLst>
                <a:ext uri="{FF2B5EF4-FFF2-40B4-BE49-F238E27FC236}">
                  <a16:creationId xmlns:a16="http://schemas.microsoft.com/office/drawing/2014/main" id="{0B519EC3-5452-424E-A383-645D4FA12374}"/>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5" name="Google Shape;871;p35">
              <a:extLst>
                <a:ext uri="{FF2B5EF4-FFF2-40B4-BE49-F238E27FC236}">
                  <a16:creationId xmlns:a16="http://schemas.microsoft.com/office/drawing/2014/main" id="{C6C6FE65-90A7-4E21-870E-453168D5E0E9}"/>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6" name="Google Shape;872;p35">
              <a:extLst>
                <a:ext uri="{FF2B5EF4-FFF2-40B4-BE49-F238E27FC236}">
                  <a16:creationId xmlns:a16="http://schemas.microsoft.com/office/drawing/2014/main" id="{46514A79-C141-4B8D-9977-8E82910ACC30}"/>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7" name="Google Shape;873;p35">
              <a:extLst>
                <a:ext uri="{FF2B5EF4-FFF2-40B4-BE49-F238E27FC236}">
                  <a16:creationId xmlns:a16="http://schemas.microsoft.com/office/drawing/2014/main" id="{A07DE2A0-0420-47BF-91DC-6CF1A4165CF4}"/>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8" name="Google Shape;874;p35">
              <a:extLst>
                <a:ext uri="{FF2B5EF4-FFF2-40B4-BE49-F238E27FC236}">
                  <a16:creationId xmlns:a16="http://schemas.microsoft.com/office/drawing/2014/main" id="{F22CB546-2F1B-4356-8D0E-60DAFCFCE287}"/>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9" name="Google Shape;875;p35">
              <a:extLst>
                <a:ext uri="{FF2B5EF4-FFF2-40B4-BE49-F238E27FC236}">
                  <a16:creationId xmlns:a16="http://schemas.microsoft.com/office/drawing/2014/main" id="{05156F53-96E5-4E5F-9A46-BA91726EDC9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0" name="Google Shape;876;p35">
              <a:extLst>
                <a:ext uri="{FF2B5EF4-FFF2-40B4-BE49-F238E27FC236}">
                  <a16:creationId xmlns:a16="http://schemas.microsoft.com/office/drawing/2014/main" id="{0FDE98A7-901D-4989-B238-861A0C2F1A33}"/>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1" name="Google Shape;877;p35">
              <a:extLst>
                <a:ext uri="{FF2B5EF4-FFF2-40B4-BE49-F238E27FC236}">
                  <a16:creationId xmlns:a16="http://schemas.microsoft.com/office/drawing/2014/main" id="{59BDDB8B-5A8D-497E-8D53-5992AC9847CD}"/>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2" name="Google Shape;878;p35">
              <a:extLst>
                <a:ext uri="{FF2B5EF4-FFF2-40B4-BE49-F238E27FC236}">
                  <a16:creationId xmlns:a16="http://schemas.microsoft.com/office/drawing/2014/main" id="{800B2161-068D-453B-9856-C5E6426F2EBC}"/>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4" name="Google Shape;879;p35">
              <a:extLst>
                <a:ext uri="{FF2B5EF4-FFF2-40B4-BE49-F238E27FC236}">
                  <a16:creationId xmlns:a16="http://schemas.microsoft.com/office/drawing/2014/main" id="{E0943B10-65CC-4979-AC16-B83DB288CE8A}"/>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5" name="Google Shape;880;p35">
              <a:extLst>
                <a:ext uri="{FF2B5EF4-FFF2-40B4-BE49-F238E27FC236}">
                  <a16:creationId xmlns:a16="http://schemas.microsoft.com/office/drawing/2014/main" id="{FA8F2B27-AC7C-4066-8F63-57FFB60844E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6" name="Google Shape;881;p35">
              <a:extLst>
                <a:ext uri="{FF2B5EF4-FFF2-40B4-BE49-F238E27FC236}">
                  <a16:creationId xmlns:a16="http://schemas.microsoft.com/office/drawing/2014/main" id="{A9D6E069-2C5C-49BF-967F-F505A920167E}"/>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7" name="Google Shape;882;p35">
              <a:extLst>
                <a:ext uri="{FF2B5EF4-FFF2-40B4-BE49-F238E27FC236}">
                  <a16:creationId xmlns:a16="http://schemas.microsoft.com/office/drawing/2014/main" id="{A7A18675-71C8-48C7-9425-7E1BD08E0B51}"/>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8" name="Google Shape;883;p35">
              <a:extLst>
                <a:ext uri="{FF2B5EF4-FFF2-40B4-BE49-F238E27FC236}">
                  <a16:creationId xmlns:a16="http://schemas.microsoft.com/office/drawing/2014/main" id="{0E7ADF0E-3475-4D14-A3E2-0C05CC57FCA2}"/>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9" name="Google Shape;884;p35">
              <a:extLst>
                <a:ext uri="{FF2B5EF4-FFF2-40B4-BE49-F238E27FC236}">
                  <a16:creationId xmlns:a16="http://schemas.microsoft.com/office/drawing/2014/main" id="{7403ACC2-77AF-428F-B072-290EF7E6E061}"/>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0" name="Google Shape;885;p35">
              <a:extLst>
                <a:ext uri="{FF2B5EF4-FFF2-40B4-BE49-F238E27FC236}">
                  <a16:creationId xmlns:a16="http://schemas.microsoft.com/office/drawing/2014/main" id="{C214135A-49EB-4A35-B7AF-55863C93D959}"/>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1" name="Google Shape;886;p35">
              <a:extLst>
                <a:ext uri="{FF2B5EF4-FFF2-40B4-BE49-F238E27FC236}">
                  <a16:creationId xmlns:a16="http://schemas.microsoft.com/office/drawing/2014/main" id="{CA17A584-034A-431C-AC78-771AAC0808D3}"/>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2" name="Google Shape;887;p35">
              <a:extLst>
                <a:ext uri="{FF2B5EF4-FFF2-40B4-BE49-F238E27FC236}">
                  <a16:creationId xmlns:a16="http://schemas.microsoft.com/office/drawing/2014/main" id="{A9E4F800-20B0-43D4-B5B6-B5F3DBF748B9}"/>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3" name="Google Shape;888;p35">
              <a:extLst>
                <a:ext uri="{FF2B5EF4-FFF2-40B4-BE49-F238E27FC236}">
                  <a16:creationId xmlns:a16="http://schemas.microsoft.com/office/drawing/2014/main" id="{75D4C6E6-85B4-42C3-8150-DC6B27F162F5}"/>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4" name="Google Shape;889;p35">
              <a:extLst>
                <a:ext uri="{FF2B5EF4-FFF2-40B4-BE49-F238E27FC236}">
                  <a16:creationId xmlns:a16="http://schemas.microsoft.com/office/drawing/2014/main" id="{72CA842E-E53D-479D-AF3E-3701216D8342}"/>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5" name="Google Shape;890;p35">
              <a:extLst>
                <a:ext uri="{FF2B5EF4-FFF2-40B4-BE49-F238E27FC236}">
                  <a16:creationId xmlns:a16="http://schemas.microsoft.com/office/drawing/2014/main" id="{85F5F0B4-A516-4763-A17A-DBBB3F787C4D}"/>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6" name="Google Shape;891;p35">
              <a:extLst>
                <a:ext uri="{FF2B5EF4-FFF2-40B4-BE49-F238E27FC236}">
                  <a16:creationId xmlns:a16="http://schemas.microsoft.com/office/drawing/2014/main" id="{EE066D70-ACF3-42FB-A2DA-473CDEBD0029}"/>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7" name="Google Shape;892;p35">
              <a:extLst>
                <a:ext uri="{FF2B5EF4-FFF2-40B4-BE49-F238E27FC236}">
                  <a16:creationId xmlns:a16="http://schemas.microsoft.com/office/drawing/2014/main" id="{F8082391-3A0B-4D7F-BFCC-299B9A7A6C94}"/>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8" name="Google Shape;893;p35">
              <a:extLst>
                <a:ext uri="{FF2B5EF4-FFF2-40B4-BE49-F238E27FC236}">
                  <a16:creationId xmlns:a16="http://schemas.microsoft.com/office/drawing/2014/main" id="{EA13188B-B674-41BB-BCC8-B2750AD4FE29}"/>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9" name="Google Shape;894;p35">
              <a:extLst>
                <a:ext uri="{FF2B5EF4-FFF2-40B4-BE49-F238E27FC236}">
                  <a16:creationId xmlns:a16="http://schemas.microsoft.com/office/drawing/2014/main" id="{0BE5E7E6-E83A-4C35-A7E3-0B96ABE107A6}"/>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0" name="Google Shape;895;p35">
              <a:extLst>
                <a:ext uri="{FF2B5EF4-FFF2-40B4-BE49-F238E27FC236}">
                  <a16:creationId xmlns:a16="http://schemas.microsoft.com/office/drawing/2014/main" id="{1D651A97-047A-4D13-A231-B8D46780F78D}"/>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1" name="Google Shape;896;p35">
              <a:extLst>
                <a:ext uri="{FF2B5EF4-FFF2-40B4-BE49-F238E27FC236}">
                  <a16:creationId xmlns:a16="http://schemas.microsoft.com/office/drawing/2014/main" id="{FB60D518-B9DF-47A3-91AD-4122524A97D6}"/>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2" name="Google Shape;897;p35">
              <a:extLst>
                <a:ext uri="{FF2B5EF4-FFF2-40B4-BE49-F238E27FC236}">
                  <a16:creationId xmlns:a16="http://schemas.microsoft.com/office/drawing/2014/main" id="{2AB74047-9196-42F5-A291-9A326F222734}"/>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3" name="Google Shape;898;p35">
              <a:extLst>
                <a:ext uri="{FF2B5EF4-FFF2-40B4-BE49-F238E27FC236}">
                  <a16:creationId xmlns:a16="http://schemas.microsoft.com/office/drawing/2014/main" id="{70CEB325-C388-4514-9297-A26E39708D86}"/>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4" name="Google Shape;899;p35">
              <a:extLst>
                <a:ext uri="{FF2B5EF4-FFF2-40B4-BE49-F238E27FC236}">
                  <a16:creationId xmlns:a16="http://schemas.microsoft.com/office/drawing/2014/main" id="{D2D6643F-9293-4E64-9C93-B171B05D7F17}"/>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5" name="Google Shape;900;p35">
              <a:extLst>
                <a:ext uri="{FF2B5EF4-FFF2-40B4-BE49-F238E27FC236}">
                  <a16:creationId xmlns:a16="http://schemas.microsoft.com/office/drawing/2014/main" id="{6615ACB7-2F0E-418F-97EE-F6A7AB23CE82}"/>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6" name="Google Shape;901;p35">
              <a:extLst>
                <a:ext uri="{FF2B5EF4-FFF2-40B4-BE49-F238E27FC236}">
                  <a16:creationId xmlns:a16="http://schemas.microsoft.com/office/drawing/2014/main" id="{8C31B8B2-6843-4C6D-993E-90A42043D77B}"/>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7" name="Google Shape;902;p35">
              <a:extLst>
                <a:ext uri="{FF2B5EF4-FFF2-40B4-BE49-F238E27FC236}">
                  <a16:creationId xmlns:a16="http://schemas.microsoft.com/office/drawing/2014/main" id="{E47EF222-E4B6-4A7D-8EA0-64FC5279592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8" name="Google Shape;903;p35">
              <a:extLst>
                <a:ext uri="{FF2B5EF4-FFF2-40B4-BE49-F238E27FC236}">
                  <a16:creationId xmlns:a16="http://schemas.microsoft.com/office/drawing/2014/main" id="{6A5D7937-49A3-4AE1-990B-A312AD647C2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9" name="Google Shape;904;p35">
              <a:extLst>
                <a:ext uri="{FF2B5EF4-FFF2-40B4-BE49-F238E27FC236}">
                  <a16:creationId xmlns:a16="http://schemas.microsoft.com/office/drawing/2014/main" id="{7041941B-2BE1-4991-A1E0-9812E941CDD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0" name="Google Shape;905;p35">
              <a:extLst>
                <a:ext uri="{FF2B5EF4-FFF2-40B4-BE49-F238E27FC236}">
                  <a16:creationId xmlns:a16="http://schemas.microsoft.com/office/drawing/2014/main" id="{F2DEB446-47B2-440D-B791-2DBAC9DCE878}"/>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1" name="Google Shape;906;p35">
              <a:extLst>
                <a:ext uri="{FF2B5EF4-FFF2-40B4-BE49-F238E27FC236}">
                  <a16:creationId xmlns:a16="http://schemas.microsoft.com/office/drawing/2014/main" id="{A6F72F88-25DF-4321-AC1B-59FA2C0737F2}"/>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2" name="Google Shape;907;p35">
              <a:extLst>
                <a:ext uri="{FF2B5EF4-FFF2-40B4-BE49-F238E27FC236}">
                  <a16:creationId xmlns:a16="http://schemas.microsoft.com/office/drawing/2014/main" id="{B90D7E74-AA20-44EF-A774-1078AC876B8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3" name="Google Shape;908;p35">
              <a:extLst>
                <a:ext uri="{FF2B5EF4-FFF2-40B4-BE49-F238E27FC236}">
                  <a16:creationId xmlns:a16="http://schemas.microsoft.com/office/drawing/2014/main" id="{AE3A7BF0-C21D-403D-822E-51B42F5EFBED}"/>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grpSp>
      <p:pic>
        <p:nvPicPr>
          <p:cNvPr id="85" name="图片 13">
            <a:extLst>
              <a:ext uri="{FF2B5EF4-FFF2-40B4-BE49-F238E27FC236}">
                <a16:creationId xmlns:a16="http://schemas.microsoft.com/office/drawing/2014/main" id="{725F840B-FA54-4B23-86A3-657D69C779DF}"/>
              </a:ext>
            </a:extLst>
          </p:cNvPr>
          <p:cNvPicPr>
            <a:picLocks noChangeAspect="1"/>
          </p:cNvPicPr>
          <p:nvPr/>
        </p:nvPicPr>
        <p:blipFill>
          <a:blip r:embed="rId5"/>
          <a:stretch>
            <a:fillRect/>
          </a:stretch>
        </p:blipFill>
        <p:spPr>
          <a:xfrm>
            <a:off x="5948767" y="489110"/>
            <a:ext cx="838200" cy="1323975"/>
          </a:xfrm>
          <a:prstGeom prst="rect">
            <a:avLst/>
          </a:prstGeom>
        </p:spPr>
      </p:pic>
      <p:pic>
        <p:nvPicPr>
          <p:cNvPr id="86" name="图片 15">
            <a:extLst>
              <a:ext uri="{FF2B5EF4-FFF2-40B4-BE49-F238E27FC236}">
                <a16:creationId xmlns:a16="http://schemas.microsoft.com/office/drawing/2014/main" id="{CB2F2AEC-2388-4247-B636-5C025ED04907}"/>
              </a:ext>
            </a:extLst>
          </p:cNvPr>
          <p:cNvPicPr>
            <a:picLocks noChangeAspect="1"/>
          </p:cNvPicPr>
          <p:nvPr/>
        </p:nvPicPr>
        <p:blipFill>
          <a:blip r:embed="rId6"/>
          <a:stretch>
            <a:fillRect/>
          </a:stretch>
        </p:blipFill>
        <p:spPr>
          <a:xfrm>
            <a:off x="5205569" y="895509"/>
            <a:ext cx="419100" cy="657225"/>
          </a:xfrm>
          <a:prstGeom prst="rect">
            <a:avLst/>
          </a:prstGeom>
        </p:spPr>
      </p:pic>
      <p:pic>
        <p:nvPicPr>
          <p:cNvPr id="87" name="图片 17">
            <a:extLst>
              <a:ext uri="{FF2B5EF4-FFF2-40B4-BE49-F238E27FC236}">
                <a16:creationId xmlns:a16="http://schemas.microsoft.com/office/drawing/2014/main" id="{E33FB8D7-4CBD-4F82-B91C-FF1FF75949FE}"/>
              </a:ext>
            </a:extLst>
          </p:cNvPr>
          <p:cNvPicPr>
            <a:picLocks noChangeAspect="1"/>
          </p:cNvPicPr>
          <p:nvPr/>
        </p:nvPicPr>
        <p:blipFill>
          <a:blip r:embed="rId7" cstate="screen"/>
          <a:stretch>
            <a:fillRect/>
          </a:stretch>
        </p:blipFill>
        <p:spPr>
          <a:xfrm>
            <a:off x="2490771" y="2876073"/>
            <a:ext cx="633413" cy="1785939"/>
          </a:xfrm>
          <a:prstGeom prst="rect">
            <a:avLst/>
          </a:prstGeom>
        </p:spPr>
      </p:pic>
      <p:pic>
        <p:nvPicPr>
          <p:cNvPr id="89" name="图片 7" descr="—Pngtree—school season back school bag_5759236">
            <a:extLst>
              <a:ext uri="{FF2B5EF4-FFF2-40B4-BE49-F238E27FC236}">
                <a16:creationId xmlns:a16="http://schemas.microsoft.com/office/drawing/2014/main" id="{7F7C40F3-0537-416C-9AE8-9B0C5A9D607E}"/>
              </a:ext>
            </a:extLst>
          </p:cNvPr>
          <p:cNvPicPr>
            <a:picLocks noChangeAspect="1"/>
          </p:cNvPicPr>
          <p:nvPr/>
        </p:nvPicPr>
        <p:blipFill>
          <a:blip r:embed="rId8"/>
          <a:srcRect t="23306" b="17787"/>
          <a:stretch>
            <a:fillRect/>
          </a:stretch>
        </p:blipFill>
        <p:spPr>
          <a:xfrm>
            <a:off x="-444500" y="3092450"/>
            <a:ext cx="6858000" cy="4039870"/>
          </a:xfrm>
          <a:prstGeom prst="rect">
            <a:avLst/>
          </a:prstGeom>
        </p:spPr>
      </p:pic>
      <p:pic>
        <p:nvPicPr>
          <p:cNvPr id="95" name="图片 19">
            <a:extLst>
              <a:ext uri="{FF2B5EF4-FFF2-40B4-BE49-F238E27FC236}">
                <a16:creationId xmlns:a16="http://schemas.microsoft.com/office/drawing/2014/main" id="{1E318C90-DFA1-4421-9F78-2230F3DB89D2}"/>
              </a:ext>
            </a:extLst>
          </p:cNvPr>
          <p:cNvPicPr>
            <a:picLocks noChangeAspect="1"/>
          </p:cNvPicPr>
          <p:nvPr/>
        </p:nvPicPr>
        <p:blipFill rotWithShape="1">
          <a:blip r:embed="rId9">
            <a:extLst>
              <a:ext uri="{28A0092B-C50C-407E-A947-70E740481C1C}">
                <a14:useLocalDpi xmlns:a14="http://schemas.microsoft.com/office/drawing/2010/main" val="0"/>
              </a:ext>
            </a:extLst>
          </a:blip>
          <a:srcRect t="29646" b="3546"/>
          <a:stretch/>
        </p:blipFill>
        <p:spPr>
          <a:xfrm>
            <a:off x="8988845" y="3820301"/>
            <a:ext cx="3277485" cy="3284458"/>
          </a:xfrm>
          <a:prstGeom prst="rect">
            <a:avLst/>
          </a:prstGeom>
        </p:spPr>
      </p:pic>
      <p:sp>
        <p:nvSpPr>
          <p:cNvPr id="96" name="TextBox 95">
            <a:extLst>
              <a:ext uri="{FF2B5EF4-FFF2-40B4-BE49-F238E27FC236}">
                <a16:creationId xmlns:a16="http://schemas.microsoft.com/office/drawing/2014/main" id="{9F35B82D-56B8-4FC7-A67A-328973CB6D9B}"/>
              </a:ext>
            </a:extLst>
          </p:cNvPr>
          <p:cNvSpPr txBox="1"/>
          <p:nvPr/>
        </p:nvSpPr>
        <p:spPr>
          <a:xfrm>
            <a:off x="2709711" y="1667120"/>
            <a:ext cx="8171742" cy="2308324"/>
          </a:xfrm>
          <a:prstGeom prst="rect">
            <a:avLst/>
          </a:prstGeom>
          <a:noFill/>
        </p:spPr>
        <p:txBody>
          <a:bodyPr wrap="square">
            <a:spAutoFit/>
          </a:bodyPr>
          <a:lstStyle/>
          <a:p>
            <a:pPr lvl="0" algn="ctr"/>
            <a:r>
              <a:rPr lang="vi-VN" sz="3600" b="1" i="1" dirty="0">
                <a:solidFill>
                  <a:srgbClr val="ED5875">
                    <a:lumMod val="75000"/>
                  </a:srgbClr>
                </a:solidFill>
                <a:latin typeface="Calibri" panose="020F0502020204030204" pitchFamily="34" charset="0"/>
                <a:ea typeface="Times New Roman" panose="02020603050405020304" pitchFamily="18" charset="0"/>
                <a:cs typeface="Calibri" panose="020F0502020204030204" pitchFamily="34" charset="0"/>
              </a:rPr>
              <a:t>Có rất nhiều cách để bày tỏ tình cảm biết ơn, yêu thương của mình đối với người thân. Hãy luôn suy nghĩ tìm cách làm cho người thân vui và hạnh phúc. </a:t>
            </a:r>
            <a:endParaRPr kumimoji="0" lang="en-US" sz="3600" b="1" i="0" u="none" strike="noStrike" kern="1200" cap="none" spc="0" normalizeH="0" baseline="0" noProof="0" dirty="0">
              <a:ln>
                <a:noFill/>
              </a:ln>
              <a:solidFill>
                <a:srgbClr val="ED5875">
                  <a:lumMod val="75000"/>
                </a:srgbClr>
              </a:solidFill>
              <a:effectLst/>
              <a:uLnTx/>
              <a:uFillTx/>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3484710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wipe(down)">
                                      <p:cBhvr>
                                        <p:cTn id="14" dur="500"/>
                                        <p:tgtEl>
                                          <p:spTgt spid="8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anim calcmode="lin" valueType="num">
                                      <p:cBhvr>
                                        <p:cTn id="19" dur="500" fill="hold"/>
                                        <p:tgtEl>
                                          <p:spTgt spid="96"/>
                                        </p:tgtEl>
                                        <p:attrNameLst>
                                          <p:attrName>ppt_w</p:attrName>
                                        </p:attrNameLst>
                                      </p:cBhvr>
                                      <p:tavLst>
                                        <p:tav tm="0">
                                          <p:val>
                                            <p:fltVal val="0"/>
                                          </p:val>
                                        </p:tav>
                                        <p:tav tm="100000">
                                          <p:val>
                                            <p:strVal val="#ppt_w"/>
                                          </p:val>
                                        </p:tav>
                                      </p:tavLst>
                                    </p:anim>
                                    <p:anim calcmode="lin" valueType="num">
                                      <p:cBhvr>
                                        <p:cTn id="20" dur="500" fill="hold"/>
                                        <p:tgtEl>
                                          <p:spTgt spid="96"/>
                                        </p:tgtEl>
                                        <p:attrNameLst>
                                          <p:attrName>ppt_h</p:attrName>
                                        </p:attrNameLst>
                                      </p:cBhvr>
                                      <p:tavLst>
                                        <p:tav tm="0">
                                          <p:val>
                                            <p:fltVal val="0"/>
                                          </p:val>
                                        </p:tav>
                                        <p:tav tm="100000">
                                          <p:val>
                                            <p:strVal val="#ppt_h"/>
                                          </p:val>
                                        </p:tav>
                                      </p:tavLst>
                                    </p:anim>
                                    <p:animEffect transition="in" filter="fade">
                                      <p:cBhvr>
                                        <p:cTn id="21"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iṡ1ïḋé">
              <a:extLst>
                <a:ext uri="{FF2B5EF4-FFF2-40B4-BE49-F238E27FC236}">
                  <a16:creationId xmlns:a16="http://schemas.microsoft.com/office/drawing/2014/main"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Vận</a:t>
              </a:r>
              <a:r>
                <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dụng</a:t>
              </a:r>
              <a:endPar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grpSp>
      <p:grpSp>
        <p:nvGrpSpPr>
          <p:cNvPr id="8" name="组合 7">
            <a:extLst>
              <a:ext uri="{FF2B5EF4-FFF2-40B4-BE49-F238E27FC236}">
                <a16:creationId xmlns:a16="http://schemas.microsoft.com/office/drawing/2014/main"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3" name="iṡ1ïḋé">
              <a:extLst>
                <a:ext uri="{FF2B5EF4-FFF2-40B4-BE49-F238E27FC236}">
                  <a16:creationId xmlns:a16="http://schemas.microsoft.com/office/drawing/2014/main"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04</a:t>
              </a:r>
            </a:p>
          </p:txBody>
        </p:sp>
        <p:sp>
          <p:nvSpPr>
            <p:cNvPr id="6" name="直角三角形 5">
              <a:extLst>
                <a:ext uri="{FF2B5EF4-FFF2-40B4-BE49-F238E27FC236}">
                  <a16:creationId xmlns:a16="http://schemas.microsoft.com/office/drawing/2014/main"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pic>
        <p:nvPicPr>
          <p:cNvPr id="16" name="Picture 15" descr="Shape&#10;&#10;Description automatically generated with medium confidence">
            <a:extLst>
              <a:ext uri="{FF2B5EF4-FFF2-40B4-BE49-F238E27FC236}">
                <a16:creationId xmlns:a16="http://schemas.microsoft.com/office/drawing/2014/main" id="{3A2B18F4-30D5-4335-8D5B-C994E133C1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41400" y="-18213"/>
            <a:ext cx="1563044" cy="1563044"/>
          </a:xfrm>
          <a:prstGeom prst="rect">
            <a:avLst/>
          </a:prstGeom>
        </p:spPr>
      </p:pic>
    </p:spTree>
    <p:custDataLst>
      <p:tags r:id="rId2"/>
    </p:custDataLst>
    <p:extLst>
      <p:ext uri="{BB962C8B-B14F-4D97-AF65-F5344CB8AC3E}">
        <p14:creationId xmlns:p14="http://schemas.microsoft.com/office/powerpoint/2010/main" val="1749233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9324A08-508B-41C4-BDE6-6FE7C9A53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066" y="1988298"/>
            <a:ext cx="4648712" cy="4648712"/>
          </a:xfrm>
          <a:prstGeom prst="rect">
            <a:avLst/>
          </a:prstGeom>
        </p:spPr>
      </p:pic>
      <p:grpSp>
        <p:nvGrpSpPr>
          <p:cNvPr id="5" name="Google Shape;862;p35">
            <a:extLst>
              <a:ext uri="{FF2B5EF4-FFF2-40B4-BE49-F238E27FC236}">
                <a16:creationId xmlns:a16="http://schemas.microsoft.com/office/drawing/2014/main" id="{47C8E1B2-CC9D-4E0E-8868-15E75C835A10}"/>
              </a:ext>
            </a:extLst>
          </p:cNvPr>
          <p:cNvGrpSpPr/>
          <p:nvPr/>
        </p:nvGrpSpPr>
        <p:grpSpPr>
          <a:xfrm>
            <a:off x="5475778" y="1459978"/>
            <a:ext cx="6584142" cy="3904502"/>
            <a:chOff x="6530374" y="1560189"/>
            <a:chExt cx="1045566" cy="505315"/>
          </a:xfrm>
        </p:grpSpPr>
        <p:sp>
          <p:nvSpPr>
            <p:cNvPr id="6" name="Google Shape;863;p35">
              <a:extLst>
                <a:ext uri="{FF2B5EF4-FFF2-40B4-BE49-F238E27FC236}">
                  <a16:creationId xmlns:a16="http://schemas.microsoft.com/office/drawing/2014/main" id="{79FBFE1E-5FC2-4F5A-96F1-6EB494152952}"/>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 name="Google Shape;864;p35">
              <a:extLst>
                <a:ext uri="{FF2B5EF4-FFF2-40B4-BE49-F238E27FC236}">
                  <a16:creationId xmlns:a16="http://schemas.microsoft.com/office/drawing/2014/main" id="{42A4DAC4-18BA-4E5A-8DB0-C590E584B7DF}"/>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 name="Google Shape;865;p35">
              <a:extLst>
                <a:ext uri="{FF2B5EF4-FFF2-40B4-BE49-F238E27FC236}">
                  <a16:creationId xmlns:a16="http://schemas.microsoft.com/office/drawing/2014/main" id="{060E8F55-B59A-478E-95B2-C310817082D5}"/>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9" name="Google Shape;866;p35">
              <a:extLst>
                <a:ext uri="{FF2B5EF4-FFF2-40B4-BE49-F238E27FC236}">
                  <a16:creationId xmlns:a16="http://schemas.microsoft.com/office/drawing/2014/main" id="{BEBB2112-E995-4EA1-87F2-AB50A94E13EC}"/>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0" name="Google Shape;867;p35">
              <a:extLst>
                <a:ext uri="{FF2B5EF4-FFF2-40B4-BE49-F238E27FC236}">
                  <a16:creationId xmlns:a16="http://schemas.microsoft.com/office/drawing/2014/main" id="{C1F8BD64-2DA0-4993-8545-C04F12F84BEC}"/>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1" name="Google Shape;868;p35">
              <a:extLst>
                <a:ext uri="{FF2B5EF4-FFF2-40B4-BE49-F238E27FC236}">
                  <a16:creationId xmlns:a16="http://schemas.microsoft.com/office/drawing/2014/main" id="{6E5C63AC-227E-448B-85C4-E728E9632224}"/>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2" name="Google Shape;869;p35">
              <a:extLst>
                <a:ext uri="{FF2B5EF4-FFF2-40B4-BE49-F238E27FC236}">
                  <a16:creationId xmlns:a16="http://schemas.microsoft.com/office/drawing/2014/main" id="{05435C41-720E-4DF3-9E47-31C33A096787}"/>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3" name="Google Shape;870;p35">
              <a:extLst>
                <a:ext uri="{FF2B5EF4-FFF2-40B4-BE49-F238E27FC236}">
                  <a16:creationId xmlns:a16="http://schemas.microsoft.com/office/drawing/2014/main" id="{35ED09A9-08B3-4DEE-994E-81DF11ED37F9}"/>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4" name="Google Shape;871;p35">
              <a:extLst>
                <a:ext uri="{FF2B5EF4-FFF2-40B4-BE49-F238E27FC236}">
                  <a16:creationId xmlns:a16="http://schemas.microsoft.com/office/drawing/2014/main" id="{B88AFE96-986F-43C7-9182-2A868F10E0D2}"/>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5" name="Google Shape;872;p35">
              <a:extLst>
                <a:ext uri="{FF2B5EF4-FFF2-40B4-BE49-F238E27FC236}">
                  <a16:creationId xmlns:a16="http://schemas.microsoft.com/office/drawing/2014/main" id="{B405A81C-6C93-449C-A31A-A9F1A69ED26E}"/>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6" name="Google Shape;873;p35">
              <a:extLst>
                <a:ext uri="{FF2B5EF4-FFF2-40B4-BE49-F238E27FC236}">
                  <a16:creationId xmlns:a16="http://schemas.microsoft.com/office/drawing/2014/main" id="{C0ECDF64-EAA4-49E8-A06D-1A007F7D408C}"/>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7" name="Google Shape;874;p35">
              <a:extLst>
                <a:ext uri="{FF2B5EF4-FFF2-40B4-BE49-F238E27FC236}">
                  <a16:creationId xmlns:a16="http://schemas.microsoft.com/office/drawing/2014/main" id="{13D3A35E-A249-4D09-87EB-E57CF6EA3941}"/>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8" name="Google Shape;875;p35">
              <a:extLst>
                <a:ext uri="{FF2B5EF4-FFF2-40B4-BE49-F238E27FC236}">
                  <a16:creationId xmlns:a16="http://schemas.microsoft.com/office/drawing/2014/main" id="{EC9A5E10-64BA-46A8-B759-FA5EED6BFAB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1" name="Google Shape;876;p35">
              <a:extLst>
                <a:ext uri="{FF2B5EF4-FFF2-40B4-BE49-F238E27FC236}">
                  <a16:creationId xmlns:a16="http://schemas.microsoft.com/office/drawing/2014/main" id="{C41AA74B-17AE-4A94-90B6-54F33CEE4F1C}"/>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2" name="Google Shape;877;p35">
              <a:extLst>
                <a:ext uri="{FF2B5EF4-FFF2-40B4-BE49-F238E27FC236}">
                  <a16:creationId xmlns:a16="http://schemas.microsoft.com/office/drawing/2014/main" id="{A523F269-7EB5-42B0-9A53-285A9D016AFA}"/>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3" name="Google Shape;878;p35">
              <a:extLst>
                <a:ext uri="{FF2B5EF4-FFF2-40B4-BE49-F238E27FC236}">
                  <a16:creationId xmlns:a16="http://schemas.microsoft.com/office/drawing/2014/main" id="{B7456BD3-159C-4C85-BB5F-AB9CBF5B2B5D}"/>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4" name="Google Shape;879;p35">
              <a:extLst>
                <a:ext uri="{FF2B5EF4-FFF2-40B4-BE49-F238E27FC236}">
                  <a16:creationId xmlns:a16="http://schemas.microsoft.com/office/drawing/2014/main" id="{2A7A725D-1F73-4330-A8F2-C5B93D7C1A89}"/>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5" name="Google Shape;880;p35">
              <a:extLst>
                <a:ext uri="{FF2B5EF4-FFF2-40B4-BE49-F238E27FC236}">
                  <a16:creationId xmlns:a16="http://schemas.microsoft.com/office/drawing/2014/main" id="{11EBEE71-2D54-4265-919D-64EA069C16F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6" name="Google Shape;881;p35">
              <a:extLst>
                <a:ext uri="{FF2B5EF4-FFF2-40B4-BE49-F238E27FC236}">
                  <a16:creationId xmlns:a16="http://schemas.microsoft.com/office/drawing/2014/main" id="{52092627-7EA9-4F57-8F28-2D78FA5638BC}"/>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7" name="Google Shape;882;p35">
              <a:extLst>
                <a:ext uri="{FF2B5EF4-FFF2-40B4-BE49-F238E27FC236}">
                  <a16:creationId xmlns:a16="http://schemas.microsoft.com/office/drawing/2014/main" id="{1C141E07-6EAE-4E6D-A323-637B2C25C40C}"/>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8" name="Google Shape;883;p35">
              <a:extLst>
                <a:ext uri="{FF2B5EF4-FFF2-40B4-BE49-F238E27FC236}">
                  <a16:creationId xmlns:a16="http://schemas.microsoft.com/office/drawing/2014/main" id="{A1D554C3-F6C9-4D5F-831F-C3C1CB938CF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9" name="Google Shape;884;p35">
              <a:extLst>
                <a:ext uri="{FF2B5EF4-FFF2-40B4-BE49-F238E27FC236}">
                  <a16:creationId xmlns:a16="http://schemas.microsoft.com/office/drawing/2014/main" id="{F07FDE3E-FC65-4797-8905-33078570A2CD}"/>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0" name="Google Shape;885;p35">
              <a:extLst>
                <a:ext uri="{FF2B5EF4-FFF2-40B4-BE49-F238E27FC236}">
                  <a16:creationId xmlns:a16="http://schemas.microsoft.com/office/drawing/2014/main" id="{C7E8B91D-1D6B-4CB9-AA7D-DAF7116162C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1" name="Google Shape;886;p35">
              <a:extLst>
                <a:ext uri="{FF2B5EF4-FFF2-40B4-BE49-F238E27FC236}">
                  <a16:creationId xmlns:a16="http://schemas.microsoft.com/office/drawing/2014/main" id="{8C982D33-F08B-4B1B-83AF-E3DF135F4CC1}"/>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2" name="Google Shape;887;p35">
              <a:extLst>
                <a:ext uri="{FF2B5EF4-FFF2-40B4-BE49-F238E27FC236}">
                  <a16:creationId xmlns:a16="http://schemas.microsoft.com/office/drawing/2014/main" id="{4D3F801D-C814-421A-8E21-53CDB7A7BD9E}"/>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3" name="Google Shape;888;p35">
              <a:extLst>
                <a:ext uri="{FF2B5EF4-FFF2-40B4-BE49-F238E27FC236}">
                  <a16:creationId xmlns:a16="http://schemas.microsoft.com/office/drawing/2014/main" id="{E5E5E46A-F526-4D46-B85B-7EAA36A08D77}"/>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4" name="Google Shape;889;p35">
              <a:extLst>
                <a:ext uri="{FF2B5EF4-FFF2-40B4-BE49-F238E27FC236}">
                  <a16:creationId xmlns:a16="http://schemas.microsoft.com/office/drawing/2014/main" id="{9EF3DC51-E873-48C6-A5CC-B01CA81597E4}"/>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5" name="Google Shape;890;p35">
              <a:extLst>
                <a:ext uri="{FF2B5EF4-FFF2-40B4-BE49-F238E27FC236}">
                  <a16:creationId xmlns:a16="http://schemas.microsoft.com/office/drawing/2014/main" id="{3832A77A-D5DF-429A-BCB3-F857C862B96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6" name="Google Shape;891;p35">
              <a:extLst>
                <a:ext uri="{FF2B5EF4-FFF2-40B4-BE49-F238E27FC236}">
                  <a16:creationId xmlns:a16="http://schemas.microsoft.com/office/drawing/2014/main" id="{BF620F47-D2B6-42E3-91BC-DB7A2F2D78E7}"/>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7" name="Google Shape;892;p35">
              <a:extLst>
                <a:ext uri="{FF2B5EF4-FFF2-40B4-BE49-F238E27FC236}">
                  <a16:creationId xmlns:a16="http://schemas.microsoft.com/office/drawing/2014/main" id="{3153EE2F-10DD-4BDE-8126-6225B045AB19}"/>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8" name="Google Shape;893;p35">
              <a:extLst>
                <a:ext uri="{FF2B5EF4-FFF2-40B4-BE49-F238E27FC236}">
                  <a16:creationId xmlns:a16="http://schemas.microsoft.com/office/drawing/2014/main" id="{0F2F828A-4619-412B-A120-30A41A3A4A3C}"/>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9" name="Google Shape;894;p35">
              <a:extLst>
                <a:ext uri="{FF2B5EF4-FFF2-40B4-BE49-F238E27FC236}">
                  <a16:creationId xmlns:a16="http://schemas.microsoft.com/office/drawing/2014/main" id="{082303C2-2BAE-49A4-BBAA-2B767FE617B1}"/>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0" name="Google Shape;895;p35">
              <a:extLst>
                <a:ext uri="{FF2B5EF4-FFF2-40B4-BE49-F238E27FC236}">
                  <a16:creationId xmlns:a16="http://schemas.microsoft.com/office/drawing/2014/main" id="{1B10C224-1DF4-4009-8C7A-28E0EDA9ECE0}"/>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1" name="Google Shape;896;p35">
              <a:extLst>
                <a:ext uri="{FF2B5EF4-FFF2-40B4-BE49-F238E27FC236}">
                  <a16:creationId xmlns:a16="http://schemas.microsoft.com/office/drawing/2014/main" id="{AE30CAD4-5D64-4BA5-BEEC-B1A186E7941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2" name="Google Shape;897;p35">
              <a:extLst>
                <a:ext uri="{FF2B5EF4-FFF2-40B4-BE49-F238E27FC236}">
                  <a16:creationId xmlns:a16="http://schemas.microsoft.com/office/drawing/2014/main" id="{E06252B4-B5C2-4D8D-B0A9-0B733FAFFAE1}"/>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3" name="Google Shape;898;p35">
              <a:extLst>
                <a:ext uri="{FF2B5EF4-FFF2-40B4-BE49-F238E27FC236}">
                  <a16:creationId xmlns:a16="http://schemas.microsoft.com/office/drawing/2014/main" id="{037CF377-CA46-4FF8-B584-7A7D0C29BE95}"/>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4" name="Google Shape;899;p35">
              <a:extLst>
                <a:ext uri="{FF2B5EF4-FFF2-40B4-BE49-F238E27FC236}">
                  <a16:creationId xmlns:a16="http://schemas.microsoft.com/office/drawing/2014/main" id="{19DAE998-D7CA-4B91-A0E6-8EEBC48B3AD9}"/>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5" name="Google Shape;900;p35">
              <a:extLst>
                <a:ext uri="{FF2B5EF4-FFF2-40B4-BE49-F238E27FC236}">
                  <a16:creationId xmlns:a16="http://schemas.microsoft.com/office/drawing/2014/main" id="{66FC1D6D-CB0B-4798-BFC6-0518FB37B70B}"/>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6" name="Google Shape;901;p35">
              <a:extLst>
                <a:ext uri="{FF2B5EF4-FFF2-40B4-BE49-F238E27FC236}">
                  <a16:creationId xmlns:a16="http://schemas.microsoft.com/office/drawing/2014/main" id="{4F4BFDA6-5544-4942-95B4-E88BAD93D239}"/>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7" name="Google Shape;902;p35">
              <a:extLst>
                <a:ext uri="{FF2B5EF4-FFF2-40B4-BE49-F238E27FC236}">
                  <a16:creationId xmlns:a16="http://schemas.microsoft.com/office/drawing/2014/main" id="{EBF97F80-A80A-4DFC-9FA2-E2086351871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8" name="Google Shape;903;p35">
              <a:extLst>
                <a:ext uri="{FF2B5EF4-FFF2-40B4-BE49-F238E27FC236}">
                  <a16:creationId xmlns:a16="http://schemas.microsoft.com/office/drawing/2014/main" id="{5D7DF7BA-C42C-4A11-BFF4-67A0AB520CCE}"/>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9" name="Google Shape;904;p35">
              <a:extLst>
                <a:ext uri="{FF2B5EF4-FFF2-40B4-BE49-F238E27FC236}">
                  <a16:creationId xmlns:a16="http://schemas.microsoft.com/office/drawing/2014/main" id="{52290CDF-7B38-4F77-962A-43B619E63A54}"/>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0" name="Google Shape;905;p35">
              <a:extLst>
                <a:ext uri="{FF2B5EF4-FFF2-40B4-BE49-F238E27FC236}">
                  <a16:creationId xmlns:a16="http://schemas.microsoft.com/office/drawing/2014/main" id="{FFF5BE74-36F8-429A-9D24-5DB1739F2855}"/>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1" name="Google Shape;906;p35">
              <a:extLst>
                <a:ext uri="{FF2B5EF4-FFF2-40B4-BE49-F238E27FC236}">
                  <a16:creationId xmlns:a16="http://schemas.microsoft.com/office/drawing/2014/main" id="{94BE044C-98BB-4743-B380-CB249EC134FA}"/>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2" name="Google Shape;907;p35">
              <a:extLst>
                <a:ext uri="{FF2B5EF4-FFF2-40B4-BE49-F238E27FC236}">
                  <a16:creationId xmlns:a16="http://schemas.microsoft.com/office/drawing/2014/main" id="{C2C8B91A-F2CE-494D-B69F-F37B92844D6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3" name="Google Shape;908;p35">
              <a:extLst>
                <a:ext uri="{FF2B5EF4-FFF2-40B4-BE49-F238E27FC236}">
                  <a16:creationId xmlns:a16="http://schemas.microsoft.com/office/drawing/2014/main" id="{B13D1AB0-B47A-4C15-870D-D632B172F249}"/>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grpSp>
      <p:sp>
        <p:nvSpPr>
          <p:cNvPr id="54" name="TextBox 53">
            <a:extLst>
              <a:ext uri="{FF2B5EF4-FFF2-40B4-BE49-F238E27FC236}">
                <a16:creationId xmlns:a16="http://schemas.microsoft.com/office/drawing/2014/main" id="{06170AC3-0C02-4061-93C0-99A803155200}"/>
              </a:ext>
            </a:extLst>
          </p:cNvPr>
          <p:cNvSpPr txBox="1"/>
          <p:nvPr/>
        </p:nvSpPr>
        <p:spPr>
          <a:xfrm>
            <a:off x="5691719" y="2361541"/>
            <a:ext cx="6237003" cy="1754326"/>
          </a:xfrm>
          <a:prstGeom prst="rect">
            <a:avLst/>
          </a:prstGeom>
          <a:noFill/>
        </p:spPr>
        <p:txBody>
          <a:bodyPr wrap="square">
            <a:spAutoFit/>
          </a:bodyPr>
          <a:lstStyle/>
          <a:p>
            <a:pPr algn="ctr"/>
            <a:r>
              <a:rPr lang="nl-NL" sz="3600" b="1" u="sng"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Về nhà</a:t>
            </a:r>
          </a:p>
          <a:p>
            <a:pPr algn="ct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G</a:t>
            </a: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ửi lá thư (hoặc bưu thiếp) em đã làm cho người thân</a:t>
            </a:r>
            <a:endParaRPr lang="en-US" sz="3600" b="1" dirty="0">
              <a:solidFill>
                <a:srgbClr val="FF0000"/>
              </a:solidFill>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263553889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D255DA-CE71-4107-A175-E1A9F37A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0" name="组合 9">
            <a:extLst>
              <a:ext uri="{FF2B5EF4-FFF2-40B4-BE49-F238E27FC236}">
                <a16:creationId xmlns:a16="http://schemas.microsoft.com/office/drawing/2014/main" id="{8B3D0045-39F7-4631-96D6-BDE8832438CD}"/>
              </a:ext>
            </a:extLst>
          </p:cNvPr>
          <p:cNvGrpSpPr/>
          <p:nvPr/>
        </p:nvGrpSpPr>
        <p:grpSpPr>
          <a:xfrm>
            <a:off x="-482600" y="554990"/>
            <a:ext cx="5969000" cy="5981700"/>
            <a:chOff x="381000" y="609600"/>
            <a:chExt cx="5969000" cy="5981700"/>
          </a:xfrm>
        </p:grpSpPr>
        <p:pic>
          <p:nvPicPr>
            <p:cNvPr id="7" name="图片 6">
              <a:extLst>
                <a:ext uri="{FF2B5EF4-FFF2-40B4-BE49-F238E27FC236}">
                  <a16:creationId xmlns:a16="http://schemas.microsoft.com/office/drawing/2014/main" id="{C9F0AF39-323A-4180-BA4F-E2BCBDEA4C75}"/>
                </a:ext>
              </a:extLst>
            </p:cNvPr>
            <p:cNvPicPr>
              <a:picLocks noChangeAspect="1"/>
            </p:cNvPicPr>
            <p:nvPr/>
          </p:nvPicPr>
          <p:blipFill rotWithShape="1">
            <a:blip r:embed="rId4">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9" name="图片 8">
              <a:extLst>
                <a:ext uri="{FF2B5EF4-FFF2-40B4-BE49-F238E27FC236}">
                  <a16:creationId xmlns:a16="http://schemas.microsoft.com/office/drawing/2014/main" id="{FCD207EA-D144-4739-9625-B6881F79E196}"/>
                </a:ext>
              </a:extLst>
            </p:cNvPr>
            <p:cNvPicPr>
              <a:picLocks noChangeAspect="1"/>
            </p:cNvPicPr>
            <p:nvPr/>
          </p:nvPicPr>
          <p:blipFill rotWithShape="1">
            <a:blip r:embed="rId5">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sp>
        <p:nvSpPr>
          <p:cNvPr id="2" name="Rectangle: Rounded Corners 1">
            <a:extLst>
              <a:ext uri="{FF2B5EF4-FFF2-40B4-BE49-F238E27FC236}">
                <a16:creationId xmlns:a16="http://schemas.microsoft.com/office/drawing/2014/main" id="{F4E23E37-ECE2-4D09-A158-B33EB51C367C}"/>
              </a:ext>
            </a:extLst>
          </p:cNvPr>
          <p:cNvSpPr/>
          <p:nvPr/>
        </p:nvSpPr>
        <p:spPr>
          <a:xfrm>
            <a:off x="5008880" y="1463040"/>
            <a:ext cx="6593840" cy="4165600"/>
          </a:xfrm>
          <a:prstGeom prst="roundRect">
            <a:avLst/>
          </a:prstGeom>
          <a:solidFill>
            <a:schemeClr val="bg1"/>
          </a:solidFill>
          <a:ln w="7620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8" name="Picture 7">
            <a:extLst>
              <a:ext uri="{FF2B5EF4-FFF2-40B4-BE49-F238E27FC236}">
                <a16:creationId xmlns:a16="http://schemas.microsoft.com/office/drawing/2014/main" id="{C67AE327-DB8C-4F41-9EB4-2FC7F4C81087}"/>
              </a:ext>
            </a:extLst>
          </p:cNvPr>
          <p:cNvPicPr>
            <a:picLocks noChangeAspect="1"/>
          </p:cNvPicPr>
          <p:nvPr/>
        </p:nvPicPr>
        <p:blipFill>
          <a:blip r:embed="rId6"/>
          <a:stretch>
            <a:fillRect/>
          </a:stretch>
        </p:blipFill>
        <p:spPr>
          <a:xfrm>
            <a:off x="5266680" y="2276756"/>
            <a:ext cx="6078239" cy="2304488"/>
          </a:xfrm>
          <a:prstGeom prst="rect">
            <a:avLst/>
          </a:prstGeom>
        </p:spPr>
      </p:pic>
    </p:spTree>
    <p:extLst>
      <p:ext uri="{BB962C8B-B14F-4D97-AF65-F5344CB8AC3E}">
        <p14:creationId xmlns:p14="http://schemas.microsoft.com/office/powerpoint/2010/main" val="204148330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D255DA-CE71-4107-A175-E1A9F37A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0" name="组合 9">
            <a:extLst>
              <a:ext uri="{FF2B5EF4-FFF2-40B4-BE49-F238E27FC236}">
                <a16:creationId xmlns:a16="http://schemas.microsoft.com/office/drawing/2014/main" id="{8B3D0045-39F7-4631-96D6-BDE8832438CD}"/>
              </a:ext>
            </a:extLst>
          </p:cNvPr>
          <p:cNvGrpSpPr/>
          <p:nvPr/>
        </p:nvGrpSpPr>
        <p:grpSpPr>
          <a:xfrm>
            <a:off x="-482600" y="554990"/>
            <a:ext cx="5969000" cy="5981700"/>
            <a:chOff x="381000" y="609600"/>
            <a:chExt cx="5969000" cy="5981700"/>
          </a:xfrm>
        </p:grpSpPr>
        <p:pic>
          <p:nvPicPr>
            <p:cNvPr id="7" name="图片 6">
              <a:extLst>
                <a:ext uri="{FF2B5EF4-FFF2-40B4-BE49-F238E27FC236}">
                  <a16:creationId xmlns:a16="http://schemas.microsoft.com/office/drawing/2014/main" id="{C9F0AF39-323A-4180-BA4F-E2BCBDEA4C75}"/>
                </a:ext>
              </a:extLst>
            </p:cNvPr>
            <p:cNvPicPr>
              <a:picLocks noChangeAspect="1"/>
            </p:cNvPicPr>
            <p:nvPr/>
          </p:nvPicPr>
          <p:blipFill rotWithShape="1">
            <a:blip r:embed="rId4">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9" name="图片 8">
              <a:extLst>
                <a:ext uri="{FF2B5EF4-FFF2-40B4-BE49-F238E27FC236}">
                  <a16:creationId xmlns:a16="http://schemas.microsoft.com/office/drawing/2014/main" id="{FCD207EA-D144-4739-9625-B6881F79E196}"/>
                </a:ext>
              </a:extLst>
            </p:cNvPr>
            <p:cNvPicPr>
              <a:picLocks noChangeAspect="1"/>
            </p:cNvPicPr>
            <p:nvPr/>
          </p:nvPicPr>
          <p:blipFill rotWithShape="1">
            <a:blip r:embed="rId5">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sp>
        <p:nvSpPr>
          <p:cNvPr id="2" name="Rectangle: Rounded Corners 1">
            <a:extLst>
              <a:ext uri="{FF2B5EF4-FFF2-40B4-BE49-F238E27FC236}">
                <a16:creationId xmlns:a16="http://schemas.microsoft.com/office/drawing/2014/main" id="{F4E23E37-ECE2-4D09-A158-B33EB51C367C}"/>
              </a:ext>
            </a:extLst>
          </p:cNvPr>
          <p:cNvSpPr/>
          <p:nvPr/>
        </p:nvSpPr>
        <p:spPr>
          <a:xfrm>
            <a:off x="5008880" y="1463040"/>
            <a:ext cx="6593840" cy="4165600"/>
          </a:xfrm>
          <a:prstGeom prst="roundRect">
            <a:avLst/>
          </a:prstGeom>
          <a:solidFill>
            <a:schemeClr val="bg1"/>
          </a:solidFill>
          <a:ln w="7620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3748CF0-55E8-44A8-B312-4168FDE155E7}"/>
              </a:ext>
            </a:extLst>
          </p:cNvPr>
          <p:cNvPicPr>
            <a:picLocks noChangeAspect="1"/>
          </p:cNvPicPr>
          <p:nvPr/>
        </p:nvPicPr>
        <p:blipFill>
          <a:blip r:embed="rId6"/>
          <a:stretch>
            <a:fillRect/>
          </a:stretch>
        </p:blipFill>
        <p:spPr>
          <a:xfrm>
            <a:off x="5486400" y="1776580"/>
            <a:ext cx="6316003" cy="859611"/>
          </a:xfrm>
          <a:prstGeom prst="rect">
            <a:avLst/>
          </a:prstGeom>
        </p:spPr>
      </p:pic>
      <p:sp>
        <p:nvSpPr>
          <p:cNvPr id="3" name="TextBox 2">
            <a:extLst>
              <a:ext uri="{FF2B5EF4-FFF2-40B4-BE49-F238E27FC236}">
                <a16:creationId xmlns:a16="http://schemas.microsoft.com/office/drawing/2014/main" id="{A6DDC125-E573-46B0-9952-2FFFFF17C9E2}"/>
              </a:ext>
            </a:extLst>
          </p:cNvPr>
          <p:cNvSpPr txBox="1"/>
          <p:nvPr/>
        </p:nvSpPr>
        <p:spPr>
          <a:xfrm>
            <a:off x="5386559" y="416560"/>
            <a:ext cx="5992641"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endParaRPr lang="en-US" sz="3200" dirty="0">
              <a:solidFill>
                <a:srgbClr val="002060"/>
              </a:solidFill>
            </a:endParaRPr>
          </a:p>
        </p:txBody>
      </p:sp>
      <p:pic>
        <p:nvPicPr>
          <p:cNvPr id="6" name="Picture 5">
            <a:extLst>
              <a:ext uri="{FF2B5EF4-FFF2-40B4-BE49-F238E27FC236}">
                <a16:creationId xmlns:a16="http://schemas.microsoft.com/office/drawing/2014/main" id="{9F63F22F-5F1A-41FA-A7A3-60D970037A6D}"/>
              </a:ext>
            </a:extLst>
          </p:cNvPr>
          <p:cNvPicPr>
            <a:picLocks noChangeAspect="1"/>
          </p:cNvPicPr>
          <p:nvPr/>
        </p:nvPicPr>
        <p:blipFill>
          <a:blip r:embed="rId7"/>
          <a:stretch>
            <a:fillRect/>
          </a:stretch>
        </p:blipFill>
        <p:spPr>
          <a:xfrm>
            <a:off x="5108502" y="2684630"/>
            <a:ext cx="6316003" cy="2749534"/>
          </a:xfrm>
          <a:prstGeom prst="rect">
            <a:avLst/>
          </a:prstGeom>
        </p:spPr>
      </p:pic>
    </p:spTree>
    <p:extLst>
      <p:ext uri="{BB962C8B-B14F-4D97-AF65-F5344CB8AC3E}">
        <p14:creationId xmlns:p14="http://schemas.microsoft.com/office/powerpoint/2010/main" val="313704032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57" name="图片 56">
            <a:extLst>
              <a:ext uri="{FF2B5EF4-FFF2-40B4-BE49-F238E27FC236}">
                <a16:creationId xmlns:a16="http://schemas.microsoft.com/office/drawing/2014/main"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sp>
          <p:nvSpPr>
            <p:cNvPr id="52" name="iṡ1ïḋé">
              <a:extLst>
                <a:ext uri="{FF2B5EF4-FFF2-40B4-BE49-F238E27FC236}">
                  <a16:creationId xmlns:a16="http://schemas.microsoft.com/office/drawing/2014/main"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0"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rPr>
                <a:t>Khám</a:t>
              </a:r>
              <a:r>
                <a:rPr kumimoji="0" lang="en-US" altLang="zh-CN" sz="9000" b="0"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rPr>
                <a:t> </a:t>
              </a:r>
              <a:r>
                <a:rPr kumimoji="0" lang="en-US" altLang="zh-CN" sz="9000" b="0"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rPr>
                <a:t>phá</a:t>
              </a:r>
              <a:endParaRPr kumimoji="0" lang="en-US" altLang="zh-CN" sz="9000" b="0"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endParaRPr>
            </a:p>
          </p:txBody>
        </p:sp>
      </p:grpSp>
      <p:grpSp>
        <p:nvGrpSpPr>
          <p:cNvPr id="8" name="组合 7">
            <a:extLst>
              <a:ext uri="{FF2B5EF4-FFF2-40B4-BE49-F238E27FC236}">
                <a16:creationId xmlns:a16="http://schemas.microsoft.com/office/drawing/2014/main"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sp>
          <p:nvSpPr>
            <p:cNvPr id="53" name="iṡ1ïḋé">
              <a:extLst>
                <a:ext uri="{FF2B5EF4-FFF2-40B4-BE49-F238E27FC236}">
                  <a16:creationId xmlns:a16="http://schemas.microsoft.com/office/drawing/2014/main"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mn-cs"/>
                </a:rPr>
                <a:t>02</a:t>
              </a:r>
            </a:p>
          </p:txBody>
        </p:sp>
        <p:sp>
          <p:nvSpPr>
            <p:cNvPr id="6" name="直角三角形 5">
              <a:extLst>
                <a:ext uri="{FF2B5EF4-FFF2-40B4-BE49-F238E27FC236}">
                  <a16:creationId xmlns:a16="http://schemas.microsoft.com/office/drawing/2014/main"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grpSp>
    </p:spTree>
    <p:custDataLst>
      <p:tags r:id="rId2"/>
    </p:custDataLst>
    <p:extLst>
      <p:ext uri="{BB962C8B-B14F-4D97-AF65-F5344CB8AC3E}">
        <p14:creationId xmlns:p14="http://schemas.microsoft.com/office/powerpoint/2010/main" val="833812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a:extLst>
              <a:ext uri="{FF2B5EF4-FFF2-40B4-BE49-F238E27FC236}">
                <a16:creationId xmlns:a16="http://schemas.microsoft.com/office/drawing/2014/main" id="{51C96358-DC33-434D-AEE2-6DB413B1DB63}"/>
              </a:ext>
            </a:extLst>
          </p:cNvPr>
          <p:cNvPicPr>
            <a:picLocks noChangeAspect="1"/>
          </p:cNvPicPr>
          <p:nvPr/>
        </p:nvPicPr>
        <p:blipFill rotWithShape="1">
          <a:blip r:embed="rId6">
            <a:extLst>
              <a:ext uri="{28A0092B-C50C-407E-A947-70E740481C1C}">
                <a14:useLocalDpi xmlns:a14="http://schemas.microsoft.com/office/drawing/2010/main" val="0"/>
              </a:ext>
            </a:extLst>
          </a:blip>
          <a:srcRect t="70001"/>
          <a:stretch/>
        </p:blipFill>
        <p:spPr>
          <a:xfrm rot="5400000">
            <a:off x="-1600200" y="1600200"/>
            <a:ext cx="6858000" cy="36576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487360" y="2330048"/>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7">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8">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grpSp>
        <p:nvGrpSpPr>
          <p:cNvPr id="22" name="组合 21">
            <a:extLst>
              <a:ext uri="{FF2B5EF4-FFF2-40B4-BE49-F238E27FC236}">
                <a16:creationId xmlns:a16="http://schemas.microsoft.com/office/drawing/2014/main" id="{B5212DB6-F50E-48B4-9450-1984A521390F}"/>
              </a:ext>
            </a:extLst>
          </p:cNvPr>
          <p:cNvGrpSpPr/>
          <p:nvPr/>
        </p:nvGrpSpPr>
        <p:grpSpPr>
          <a:xfrm>
            <a:off x="-114300" y="54138"/>
            <a:ext cx="3946312" cy="3050822"/>
            <a:chOff x="4464049" y="235859"/>
            <a:chExt cx="7737475" cy="5981700"/>
          </a:xfrm>
        </p:grpSpPr>
        <p:sp>
          <p:nvSpPr>
            <p:cNvPr id="23" name="椭圆 22">
              <a:extLst>
                <a:ext uri="{FF2B5EF4-FFF2-40B4-BE49-F238E27FC236}">
                  <a16:creationId xmlns:a16="http://schemas.microsoft.com/office/drawing/2014/main" id="{4C72A346-3FBF-4B9D-9BED-598C5259040B}"/>
                </a:ext>
              </a:extLst>
            </p:cNvPr>
            <p:cNvSpPr/>
            <p:nvPr/>
          </p:nvSpPr>
          <p:spPr>
            <a:xfrm>
              <a:off x="5341936" y="235859"/>
              <a:ext cx="5981700" cy="5981700"/>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24" name="图片 23">
              <a:extLst>
                <a:ext uri="{FF2B5EF4-FFF2-40B4-BE49-F238E27FC236}">
                  <a16:creationId xmlns:a16="http://schemas.microsoft.com/office/drawing/2014/main" id="{2082701A-455F-4616-9929-47D11B2CEF75}"/>
                </a:ext>
              </a:extLst>
            </p:cNvPr>
            <p:cNvPicPr>
              <a:picLocks noChangeAspect="1"/>
            </p:cNvPicPr>
            <p:nvPr/>
          </p:nvPicPr>
          <p:blipFill rotWithShape="1">
            <a:blip r:embed="rId9">
              <a:extLst>
                <a:ext uri="{28A0092B-C50C-407E-A947-70E740481C1C}">
                  <a14:useLocalDpi xmlns:a14="http://schemas.microsoft.com/office/drawing/2010/main" val="0"/>
                </a:ext>
              </a:extLst>
            </a:blip>
            <a:srcRect t="7777" b="64246"/>
            <a:stretch/>
          </p:blipFill>
          <p:spPr>
            <a:xfrm>
              <a:off x="4464049" y="1603193"/>
              <a:ext cx="7737475" cy="3247033"/>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10">
            <a:extLst>
              <a:ext uri="{28A0092B-C50C-407E-A947-70E740481C1C}">
                <a14:useLocalDpi xmlns:a14="http://schemas.microsoft.com/office/drawing/2010/main" val="0"/>
              </a:ext>
            </a:extLst>
          </a:blip>
          <a:srcRect l="6225" t="28161" r="45048" b="36550"/>
          <a:stretch/>
        </p:blipFill>
        <p:spPr>
          <a:xfrm flipH="1">
            <a:off x="2479715" y="4496242"/>
            <a:ext cx="2031723" cy="2207143"/>
          </a:xfrm>
          <a:prstGeom prst="rect">
            <a:avLst/>
          </a:prstGeom>
        </p:spPr>
      </p:pic>
      <p:pic>
        <p:nvPicPr>
          <p:cNvPr id="53" name="图片 56">
            <a:extLst>
              <a:ext uri="{FF2B5EF4-FFF2-40B4-BE49-F238E27FC236}">
                <a16:creationId xmlns:a16="http://schemas.microsoft.com/office/drawing/2014/main" id="{F93C2710-1E4B-4AE5-A836-5834CA91FDE5}"/>
              </a:ext>
            </a:extLst>
          </p:cNvPr>
          <p:cNvPicPr>
            <a:picLocks noChangeAspect="1"/>
          </p:cNvPicPr>
          <p:nvPr/>
        </p:nvPicPr>
        <p:blipFill rotWithShape="1">
          <a:blip r:embed="rId6">
            <a:extLst>
              <a:ext uri="{28A0092B-C50C-407E-A947-70E740481C1C}">
                <a14:useLocalDpi xmlns:a14="http://schemas.microsoft.com/office/drawing/2010/main" val="0"/>
              </a:ext>
            </a:extLst>
          </a:blip>
          <a:srcRect l="32031" r="27777"/>
          <a:stretch/>
        </p:blipFill>
        <p:spPr>
          <a:xfrm rot="5400000">
            <a:off x="7096764" y="-1560000"/>
            <a:ext cx="1656071" cy="8534400"/>
          </a:xfrm>
          <a:prstGeom prst="rect">
            <a:avLst/>
          </a:prstGeom>
        </p:spPr>
      </p:pic>
      <p:sp>
        <p:nvSpPr>
          <p:cNvPr id="2" name="TextBox 1">
            <a:extLst>
              <a:ext uri="{FF2B5EF4-FFF2-40B4-BE49-F238E27FC236}">
                <a16:creationId xmlns:a16="http://schemas.microsoft.com/office/drawing/2014/main" id="{4C7C2300-C2AE-4824-8F4D-67B02736B056}"/>
              </a:ext>
            </a:extLst>
          </p:cNvPr>
          <p:cNvSpPr txBox="1"/>
          <p:nvPr/>
        </p:nvSpPr>
        <p:spPr>
          <a:xfrm>
            <a:off x="3566160" y="2028150"/>
            <a:ext cx="8625840" cy="1384995"/>
          </a:xfrm>
          <a:prstGeom prst="rect">
            <a:avLst/>
          </a:prstGeom>
          <a:noFill/>
        </p:spPr>
        <p:txBody>
          <a:bodyPr wrap="square" rtlCol="0">
            <a:spAutoFit/>
          </a:bodyPr>
          <a:lstStyle/>
          <a:p>
            <a:pPr algn="ctr"/>
            <a:r>
              <a:rPr lang="nl-NL" sz="4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 Thực hiện viết lá thư tri ân gửi một thành viên trong gia đình </a:t>
            </a:r>
            <a:endParaRPr lang="en-US" sz="42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7DFD4A4-4970-4245-AF5A-92FBBA78D0A0}"/>
              </a:ext>
            </a:extLst>
          </p:cNvPr>
          <p:cNvPicPr>
            <a:picLocks noChangeAspect="1"/>
          </p:cNvPicPr>
          <p:nvPr/>
        </p:nvPicPr>
        <p:blipFill>
          <a:blip r:embed="rId11"/>
          <a:stretch>
            <a:fillRect/>
          </a:stretch>
        </p:blipFill>
        <p:spPr>
          <a:xfrm>
            <a:off x="4632796" y="3695286"/>
            <a:ext cx="7131478" cy="27546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2"/>
    </p:custDataLst>
    <p:extLst>
      <p:ext uri="{BB962C8B-B14F-4D97-AF65-F5344CB8AC3E}">
        <p14:creationId xmlns:p14="http://schemas.microsoft.com/office/powerpoint/2010/main" val="385719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1+#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0-#ppt_w/2"/>
                                          </p:val>
                                        </p:tav>
                                        <p:tav tm="100000">
                                          <p:val>
                                            <p:strVal val="#ppt_x"/>
                                          </p:val>
                                        </p:tav>
                                      </p:tavLst>
                                    </p:anim>
                                    <p:anim calcmode="lin" valueType="num">
                                      <p:cBhvr additive="base">
                                        <p:cTn id="24"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12149823" cy="1368516"/>
            <a:chOff x="458735" y="255542"/>
            <a:chExt cx="12149823"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id="{41082CF5-476D-4124-B18F-8156F376925A}"/>
                </a:ext>
              </a:extLst>
            </p:cNvPr>
            <p:cNvSpPr txBox="1"/>
            <p:nvPr/>
          </p:nvSpPr>
          <p:spPr>
            <a:xfrm>
              <a:off x="1105151" y="678190"/>
              <a:ext cx="115034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Thực</a:t>
              </a:r>
              <a:r>
                <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hiện</a:t>
              </a:r>
              <a:r>
                <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viết</a:t>
              </a:r>
              <a:r>
                <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lá</a:t>
              </a:r>
              <a:r>
                <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thư</a:t>
              </a:r>
              <a:r>
                <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tri </a:t>
              </a:r>
              <a:r>
                <a:rPr kumimoji="0" lang="en-US" altLang="zh-CN" sz="2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ân</a:t>
              </a:r>
              <a:r>
                <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cho</a:t>
              </a:r>
              <a:r>
                <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lang="nl-NL"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một thành viên trong gia đình </a:t>
              </a:r>
              <a:endPar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5">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grpSp>
        <p:nvGrpSpPr>
          <p:cNvPr id="13" name="组合 18">
            <a:extLst>
              <a:ext uri="{FF2B5EF4-FFF2-40B4-BE49-F238E27FC236}">
                <a16:creationId xmlns:a16="http://schemas.microsoft.com/office/drawing/2014/main" id="{580B3755-1519-477D-BF7B-5D5C5A29C899}"/>
              </a:ext>
            </a:extLst>
          </p:cNvPr>
          <p:cNvGrpSpPr/>
          <p:nvPr/>
        </p:nvGrpSpPr>
        <p:grpSpPr>
          <a:xfrm>
            <a:off x="0" y="2975484"/>
            <a:ext cx="3655316" cy="3381263"/>
            <a:chOff x="381000" y="609600"/>
            <a:chExt cx="5969000" cy="5981700"/>
          </a:xfrm>
        </p:grpSpPr>
        <p:pic>
          <p:nvPicPr>
            <p:cNvPr id="14" name="图片 19">
              <a:extLst>
                <a:ext uri="{FF2B5EF4-FFF2-40B4-BE49-F238E27FC236}">
                  <a16:creationId xmlns:a16="http://schemas.microsoft.com/office/drawing/2014/main" id="{850FBB41-25CD-45C5-BE03-47E0DADC58EB}"/>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15" name="图片 20">
              <a:extLst>
                <a:ext uri="{FF2B5EF4-FFF2-40B4-BE49-F238E27FC236}">
                  <a16:creationId xmlns:a16="http://schemas.microsoft.com/office/drawing/2014/main" id="{F3465274-123B-43C7-893D-88F3A841399F}"/>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sp>
        <p:nvSpPr>
          <p:cNvPr id="3" name="Speech Bubble: Rectangle with Corners Rounded 2">
            <a:extLst>
              <a:ext uri="{FF2B5EF4-FFF2-40B4-BE49-F238E27FC236}">
                <a16:creationId xmlns:a16="http://schemas.microsoft.com/office/drawing/2014/main" id="{F7B0EED2-5CF3-4794-B73D-889C68684DDE}"/>
              </a:ext>
            </a:extLst>
          </p:cNvPr>
          <p:cNvSpPr/>
          <p:nvPr/>
        </p:nvSpPr>
        <p:spPr>
          <a:xfrm>
            <a:off x="2387600" y="1948656"/>
            <a:ext cx="8757920" cy="702231"/>
          </a:xfrm>
          <a:prstGeom prst="wedgeRoundRectCallout">
            <a:avLst>
              <a:gd name="adj1" fmla="val -53431"/>
              <a:gd name="adj2" fmla="val 7891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endParaRPr lang="nl-NL" sz="2800" b="1" dirty="0">
              <a:effectLst/>
              <a:latin typeface="Calibri" panose="020F0502020204030204" pitchFamily="34" charset="0"/>
              <a:ea typeface="Times New Roman" panose="02020603050405020304" pitchFamily="18" charset="0"/>
              <a:cs typeface="Calibri" panose="020F0502020204030204" pitchFamily="34" charset="0"/>
            </a:endParaRPr>
          </a:p>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Nghĩ đến một người thân trong gia đình.</a:t>
            </a:r>
          </a:p>
          <a:p>
            <a:pPr marL="0" marR="0" algn="just">
              <a:lnSpc>
                <a:spcPct val="120000"/>
              </a:lnSpc>
              <a:spcBef>
                <a:spcPts val="0"/>
              </a:spcBef>
              <a:spcAft>
                <a:spcPts val="0"/>
              </a:spcAft>
            </a:pP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 name="Speech Bubble: Rectangle with Corners Rounded 16">
            <a:extLst>
              <a:ext uri="{FF2B5EF4-FFF2-40B4-BE49-F238E27FC236}">
                <a16:creationId xmlns:a16="http://schemas.microsoft.com/office/drawing/2014/main" id="{EC22BE49-21FC-480E-BC1D-2E66768CB05F}"/>
              </a:ext>
            </a:extLst>
          </p:cNvPr>
          <p:cNvSpPr/>
          <p:nvPr/>
        </p:nvSpPr>
        <p:spPr>
          <a:xfrm>
            <a:off x="3108960" y="2927601"/>
            <a:ext cx="8757920" cy="1119142"/>
          </a:xfrm>
          <a:prstGeom prst="wedgeRoundRectCallout">
            <a:avLst>
              <a:gd name="adj1" fmla="val -53431"/>
              <a:gd name="adj2" fmla="val 7891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800" b="1" dirty="0">
                <a:latin typeface="Calibri" panose="020F0502020204030204" pitchFamily="34" charset="0"/>
                <a:ea typeface="Times New Roman" panose="02020603050405020304" pitchFamily="18" charset="0"/>
                <a:cs typeface="Calibri" panose="020F0502020204030204" pitchFamily="34" charset="0"/>
              </a:rPr>
              <a:t>Suy nghĩ để đưa ra phương án: làm bưu thiếp hay viết thư</a:t>
            </a:r>
            <a:r>
              <a:rPr lang="en-US" sz="2800" b="1" dirty="0">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Speech Bubble: Rectangle with Corners Rounded 17">
            <a:extLst>
              <a:ext uri="{FF2B5EF4-FFF2-40B4-BE49-F238E27FC236}">
                <a16:creationId xmlns:a16="http://schemas.microsoft.com/office/drawing/2014/main" id="{B8D30E2B-00BD-40BD-B528-C354535D105B}"/>
              </a:ext>
            </a:extLst>
          </p:cNvPr>
          <p:cNvSpPr/>
          <p:nvPr/>
        </p:nvSpPr>
        <p:spPr>
          <a:xfrm>
            <a:off x="3261360" y="4496488"/>
            <a:ext cx="8757920" cy="1119142"/>
          </a:xfrm>
          <a:prstGeom prst="wedgeRoundRectCallout">
            <a:avLst>
              <a:gd name="adj1" fmla="val -53431"/>
              <a:gd name="adj2" fmla="val 7891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800" b="1" dirty="0">
                <a:latin typeface="Calibri" panose="020F0502020204030204" pitchFamily="34" charset="0"/>
                <a:ea typeface="Times New Roman" panose="02020603050405020304" pitchFamily="18" charset="0"/>
                <a:cs typeface="Calibri" panose="020F0502020204030204" pitchFamily="34" charset="0"/>
              </a:rPr>
              <a:t>Thực hiện làm tấm bưu thiếp hoặc viết lá thư bày tỏ tình cảm của mình</a:t>
            </a:r>
            <a:r>
              <a:rPr lang="en-US" sz="2800" b="1" dirty="0">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custDataLst>
      <p:tags r:id="rId2"/>
    </p:custDataLst>
    <p:extLst>
      <p:ext uri="{BB962C8B-B14F-4D97-AF65-F5344CB8AC3E}">
        <p14:creationId xmlns:p14="http://schemas.microsoft.com/office/powerpoint/2010/main" val="603284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5">
            <a:extLst>
              <a:ext uri="{FF2B5EF4-FFF2-40B4-BE49-F238E27FC236}">
                <a16:creationId xmlns:a16="http://schemas.microsoft.com/office/drawing/2014/main" id="{9E627A03-C800-408C-A9C8-1173994F7E7B}"/>
              </a:ext>
            </a:extLst>
          </p:cNvPr>
          <p:cNvPicPr>
            <a:picLocks noChangeAspect="1"/>
          </p:cNvPicPr>
          <p:nvPr/>
        </p:nvPicPr>
        <p:blipFill>
          <a:blip r:embed="rId5" cstate="screen"/>
          <a:stretch>
            <a:fillRect/>
          </a:stretch>
        </p:blipFill>
        <p:spPr>
          <a:xfrm>
            <a:off x="481136" y="2012950"/>
            <a:ext cx="692237" cy="1520824"/>
          </a:xfrm>
          <a:prstGeom prst="rect">
            <a:avLst/>
          </a:prstGeom>
        </p:spPr>
      </p:pic>
      <p:grpSp>
        <p:nvGrpSpPr>
          <p:cNvPr id="30" name="组合 42">
            <a:extLst>
              <a:ext uri="{FF2B5EF4-FFF2-40B4-BE49-F238E27FC236}">
                <a16:creationId xmlns:a16="http://schemas.microsoft.com/office/drawing/2014/main" id="{66BCD351-14E6-4644-B434-0DAB80581FED}"/>
              </a:ext>
            </a:extLst>
          </p:cNvPr>
          <p:cNvGrpSpPr/>
          <p:nvPr/>
        </p:nvGrpSpPr>
        <p:grpSpPr>
          <a:xfrm>
            <a:off x="2228491" y="1499114"/>
            <a:ext cx="5447439" cy="1909673"/>
            <a:chOff x="2419609" y="1576016"/>
            <a:chExt cx="5447439" cy="1909673"/>
          </a:xfrm>
        </p:grpSpPr>
        <p:sp>
          <p:nvSpPr>
            <p:cNvPr id="32" name="文本框 38">
              <a:extLst>
                <a:ext uri="{FF2B5EF4-FFF2-40B4-BE49-F238E27FC236}">
                  <a16:creationId xmlns:a16="http://schemas.microsoft.com/office/drawing/2014/main" id="{46C34602-7EFE-4CFF-A979-7B6C6EA82CE0}"/>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algn="ctr"/>
              <a:r>
                <a:rPr lang="zh-CN" altLang="en-US" sz="11500" dirty="0">
                  <a:ln w="101600" cap="rnd">
                    <a:solidFill>
                      <a:schemeClr val="bg1"/>
                    </a:solidFill>
                  </a:ln>
                  <a:solidFill>
                    <a:schemeClr val="bg1"/>
                  </a:solidFill>
                  <a:effectLst>
                    <a:outerShdw blurRad="50800" dist="38100" dir="8100000" algn="tr" rotWithShape="0">
                      <a:prstClr val="black">
                        <a:alpha val="40000"/>
                      </a:prstClr>
                    </a:outerShdw>
                  </a:effectLst>
                  <a:latin typeface="华文琥珀" panose="02010800040101010101" pitchFamily="2" charset="-122"/>
                  <a:ea typeface="华文琥珀" panose="02010800040101010101" pitchFamily="2" charset="-122"/>
                  <a:cs typeface="+mn-ea"/>
                  <a:sym typeface="+mn-lt"/>
                </a:rPr>
                <a:t>开</a:t>
              </a:r>
            </a:p>
          </p:txBody>
        </p:sp>
        <p:sp>
          <p:nvSpPr>
            <p:cNvPr id="33" name="文本框 39">
              <a:extLst>
                <a:ext uri="{FF2B5EF4-FFF2-40B4-BE49-F238E27FC236}">
                  <a16:creationId xmlns:a16="http://schemas.microsoft.com/office/drawing/2014/main" id="{4822F398-4851-4EE8-B04B-AEB999F4AE85}"/>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algn="ctr"/>
              <a:r>
                <a:rPr lang="zh-CN" altLang="en-US" sz="11500" dirty="0">
                  <a:ln w="101600" cap="rnd">
                    <a:solidFill>
                      <a:schemeClr val="bg1"/>
                    </a:solidFill>
                  </a:ln>
                  <a:solidFill>
                    <a:schemeClr val="bg1"/>
                  </a:solidFill>
                  <a:effectLst>
                    <a:outerShdw blurRad="50800" dist="38100" dir="8100000" algn="tr" rotWithShape="0">
                      <a:prstClr val="black">
                        <a:alpha val="40000"/>
                      </a:prstClr>
                    </a:outerShdw>
                  </a:effectLst>
                  <a:latin typeface="华文琥珀" panose="02010800040101010101" pitchFamily="2" charset="-122"/>
                  <a:ea typeface="华文琥珀" panose="02010800040101010101" pitchFamily="2" charset="-122"/>
                  <a:cs typeface="+mn-ea"/>
                  <a:sym typeface="+mn-lt"/>
                </a:rPr>
                <a:t>学</a:t>
              </a:r>
            </a:p>
          </p:txBody>
        </p:sp>
        <p:sp>
          <p:nvSpPr>
            <p:cNvPr id="34" name="文本框 40">
              <a:extLst>
                <a:ext uri="{FF2B5EF4-FFF2-40B4-BE49-F238E27FC236}">
                  <a16:creationId xmlns:a16="http://schemas.microsoft.com/office/drawing/2014/main" id="{9538B320-F70E-4455-A302-ADE54B8CC059}"/>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algn="ctr"/>
              <a:r>
                <a:rPr lang="zh-CN" altLang="en-US" sz="11500" dirty="0">
                  <a:ln w="101600" cap="rnd">
                    <a:solidFill>
                      <a:schemeClr val="bg1"/>
                    </a:solidFill>
                  </a:ln>
                  <a:solidFill>
                    <a:schemeClr val="bg1"/>
                  </a:solidFill>
                  <a:effectLst>
                    <a:outerShdw blurRad="50800" dist="38100" dir="8100000" algn="tr" rotWithShape="0">
                      <a:prstClr val="black">
                        <a:alpha val="40000"/>
                      </a:prstClr>
                    </a:outerShdw>
                  </a:effectLst>
                  <a:latin typeface="华文琥珀" panose="02010800040101010101" pitchFamily="2" charset="-122"/>
                  <a:ea typeface="华文琥珀" panose="02010800040101010101" pitchFamily="2" charset="-122"/>
                  <a:cs typeface="+mn-ea"/>
                  <a:sym typeface="+mn-lt"/>
                </a:rPr>
                <a:t>典</a:t>
              </a:r>
            </a:p>
          </p:txBody>
        </p:sp>
        <p:sp>
          <p:nvSpPr>
            <p:cNvPr id="35" name="文本框 41">
              <a:extLst>
                <a:ext uri="{FF2B5EF4-FFF2-40B4-BE49-F238E27FC236}">
                  <a16:creationId xmlns:a16="http://schemas.microsoft.com/office/drawing/2014/main" id="{49E5AFD1-57C7-43FE-81F9-784201DF1114}"/>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algn="ctr"/>
              <a:r>
                <a:rPr lang="zh-CN" altLang="en-US" sz="11500" dirty="0">
                  <a:ln w="101600" cap="rnd">
                    <a:solidFill>
                      <a:schemeClr val="bg1"/>
                    </a:solidFill>
                  </a:ln>
                  <a:solidFill>
                    <a:schemeClr val="bg1"/>
                  </a:solidFill>
                  <a:effectLst>
                    <a:outerShdw blurRad="50800" dist="38100" dir="8100000" algn="tr" rotWithShape="0">
                      <a:prstClr val="black">
                        <a:alpha val="40000"/>
                      </a:prstClr>
                    </a:outerShdw>
                  </a:effectLst>
                  <a:latin typeface="华文琥珀" panose="02010800040101010101" pitchFamily="2" charset="-122"/>
                  <a:ea typeface="华文琥珀" panose="02010800040101010101" pitchFamily="2" charset="-122"/>
                  <a:cs typeface="+mn-ea"/>
                  <a:sym typeface="+mn-lt"/>
                </a:rPr>
                <a:t>礼</a:t>
              </a:r>
            </a:p>
          </p:txBody>
        </p:sp>
      </p:grpSp>
      <p:grpSp>
        <p:nvGrpSpPr>
          <p:cNvPr id="36" name="Google Shape;862;p35">
            <a:extLst>
              <a:ext uri="{FF2B5EF4-FFF2-40B4-BE49-F238E27FC236}">
                <a16:creationId xmlns:a16="http://schemas.microsoft.com/office/drawing/2014/main" id="{FE70F374-3E06-4006-A309-07D500B13DD5}"/>
              </a:ext>
            </a:extLst>
          </p:cNvPr>
          <p:cNvGrpSpPr/>
          <p:nvPr/>
        </p:nvGrpSpPr>
        <p:grpSpPr>
          <a:xfrm>
            <a:off x="1772285" y="595630"/>
            <a:ext cx="9525635" cy="4827905"/>
            <a:chOff x="6530374" y="1560189"/>
            <a:chExt cx="1045566" cy="505315"/>
          </a:xfrm>
        </p:grpSpPr>
        <p:sp>
          <p:nvSpPr>
            <p:cNvPr id="37" name="Google Shape;863;p35">
              <a:extLst>
                <a:ext uri="{FF2B5EF4-FFF2-40B4-BE49-F238E27FC236}">
                  <a16:creationId xmlns:a16="http://schemas.microsoft.com/office/drawing/2014/main" id="{12802435-EDD6-434A-B76C-E6E1AEDA128F}"/>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64;p35">
              <a:extLst>
                <a:ext uri="{FF2B5EF4-FFF2-40B4-BE49-F238E27FC236}">
                  <a16:creationId xmlns:a16="http://schemas.microsoft.com/office/drawing/2014/main" id="{0BF6DF29-2D42-4E03-9E75-519A69A373C9}"/>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65;p35">
              <a:extLst>
                <a:ext uri="{FF2B5EF4-FFF2-40B4-BE49-F238E27FC236}">
                  <a16:creationId xmlns:a16="http://schemas.microsoft.com/office/drawing/2014/main" id="{167EB86A-FF72-4BB3-B7C3-F84DE07C9B6F}"/>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66;p35">
              <a:extLst>
                <a:ext uri="{FF2B5EF4-FFF2-40B4-BE49-F238E27FC236}">
                  <a16:creationId xmlns:a16="http://schemas.microsoft.com/office/drawing/2014/main" id="{5979408D-66F3-408E-B5B2-96DC39B8B94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67;p35">
              <a:extLst>
                <a:ext uri="{FF2B5EF4-FFF2-40B4-BE49-F238E27FC236}">
                  <a16:creationId xmlns:a16="http://schemas.microsoft.com/office/drawing/2014/main" id="{1C6977AA-FAD3-4F2D-9434-0B73ECE08215}"/>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68;p35">
              <a:extLst>
                <a:ext uri="{FF2B5EF4-FFF2-40B4-BE49-F238E27FC236}">
                  <a16:creationId xmlns:a16="http://schemas.microsoft.com/office/drawing/2014/main" id="{473977A1-0191-465E-9462-F20B3E185A73}"/>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69;p35">
              <a:extLst>
                <a:ext uri="{FF2B5EF4-FFF2-40B4-BE49-F238E27FC236}">
                  <a16:creationId xmlns:a16="http://schemas.microsoft.com/office/drawing/2014/main" id="{050D8421-713A-4359-81D9-8AB10E77B40F}"/>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70;p35">
              <a:extLst>
                <a:ext uri="{FF2B5EF4-FFF2-40B4-BE49-F238E27FC236}">
                  <a16:creationId xmlns:a16="http://schemas.microsoft.com/office/drawing/2014/main" id="{0B519EC3-5452-424E-A383-645D4FA12374}"/>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71;p35">
              <a:extLst>
                <a:ext uri="{FF2B5EF4-FFF2-40B4-BE49-F238E27FC236}">
                  <a16:creationId xmlns:a16="http://schemas.microsoft.com/office/drawing/2014/main" id="{C6C6FE65-90A7-4E21-870E-453168D5E0E9}"/>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72;p35">
              <a:extLst>
                <a:ext uri="{FF2B5EF4-FFF2-40B4-BE49-F238E27FC236}">
                  <a16:creationId xmlns:a16="http://schemas.microsoft.com/office/drawing/2014/main" id="{46514A79-C141-4B8D-9977-8E82910ACC30}"/>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73;p35">
              <a:extLst>
                <a:ext uri="{FF2B5EF4-FFF2-40B4-BE49-F238E27FC236}">
                  <a16:creationId xmlns:a16="http://schemas.microsoft.com/office/drawing/2014/main" id="{A07DE2A0-0420-47BF-91DC-6CF1A4165CF4}"/>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35">
              <a:extLst>
                <a:ext uri="{FF2B5EF4-FFF2-40B4-BE49-F238E27FC236}">
                  <a16:creationId xmlns:a16="http://schemas.microsoft.com/office/drawing/2014/main" id="{F22CB546-2F1B-4356-8D0E-60DAFCFCE287}"/>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35">
              <a:extLst>
                <a:ext uri="{FF2B5EF4-FFF2-40B4-BE49-F238E27FC236}">
                  <a16:creationId xmlns:a16="http://schemas.microsoft.com/office/drawing/2014/main" id="{05156F53-96E5-4E5F-9A46-BA91726EDC9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76;p35">
              <a:extLst>
                <a:ext uri="{FF2B5EF4-FFF2-40B4-BE49-F238E27FC236}">
                  <a16:creationId xmlns:a16="http://schemas.microsoft.com/office/drawing/2014/main" id="{0FDE98A7-901D-4989-B238-861A0C2F1A33}"/>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77;p35">
              <a:extLst>
                <a:ext uri="{FF2B5EF4-FFF2-40B4-BE49-F238E27FC236}">
                  <a16:creationId xmlns:a16="http://schemas.microsoft.com/office/drawing/2014/main" id="{59BDDB8B-5A8D-497E-8D53-5992AC9847CD}"/>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78;p35">
              <a:extLst>
                <a:ext uri="{FF2B5EF4-FFF2-40B4-BE49-F238E27FC236}">
                  <a16:creationId xmlns:a16="http://schemas.microsoft.com/office/drawing/2014/main" id="{800B2161-068D-453B-9856-C5E6426F2EBC}"/>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79;p35">
              <a:extLst>
                <a:ext uri="{FF2B5EF4-FFF2-40B4-BE49-F238E27FC236}">
                  <a16:creationId xmlns:a16="http://schemas.microsoft.com/office/drawing/2014/main" id="{E0943B10-65CC-4979-AC16-B83DB288CE8A}"/>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80;p35">
              <a:extLst>
                <a:ext uri="{FF2B5EF4-FFF2-40B4-BE49-F238E27FC236}">
                  <a16:creationId xmlns:a16="http://schemas.microsoft.com/office/drawing/2014/main" id="{FA8F2B27-AC7C-4066-8F63-57FFB60844E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81;p35">
              <a:extLst>
                <a:ext uri="{FF2B5EF4-FFF2-40B4-BE49-F238E27FC236}">
                  <a16:creationId xmlns:a16="http://schemas.microsoft.com/office/drawing/2014/main" id="{A9D6E069-2C5C-49BF-967F-F505A920167E}"/>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82;p35">
              <a:extLst>
                <a:ext uri="{FF2B5EF4-FFF2-40B4-BE49-F238E27FC236}">
                  <a16:creationId xmlns:a16="http://schemas.microsoft.com/office/drawing/2014/main" id="{A7A18675-71C8-48C7-9425-7E1BD08E0B51}"/>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83;p35">
              <a:extLst>
                <a:ext uri="{FF2B5EF4-FFF2-40B4-BE49-F238E27FC236}">
                  <a16:creationId xmlns:a16="http://schemas.microsoft.com/office/drawing/2014/main" id="{0E7ADF0E-3475-4D14-A3E2-0C05CC57FCA2}"/>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84;p35">
              <a:extLst>
                <a:ext uri="{FF2B5EF4-FFF2-40B4-BE49-F238E27FC236}">
                  <a16:creationId xmlns:a16="http://schemas.microsoft.com/office/drawing/2014/main" id="{7403ACC2-77AF-428F-B072-290EF7E6E061}"/>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85;p35">
              <a:extLst>
                <a:ext uri="{FF2B5EF4-FFF2-40B4-BE49-F238E27FC236}">
                  <a16:creationId xmlns:a16="http://schemas.microsoft.com/office/drawing/2014/main" id="{C214135A-49EB-4A35-B7AF-55863C93D959}"/>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86;p35">
              <a:extLst>
                <a:ext uri="{FF2B5EF4-FFF2-40B4-BE49-F238E27FC236}">
                  <a16:creationId xmlns:a16="http://schemas.microsoft.com/office/drawing/2014/main" id="{CA17A584-034A-431C-AC78-771AAC0808D3}"/>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87;p35">
              <a:extLst>
                <a:ext uri="{FF2B5EF4-FFF2-40B4-BE49-F238E27FC236}">
                  <a16:creationId xmlns:a16="http://schemas.microsoft.com/office/drawing/2014/main" id="{A9E4F800-20B0-43D4-B5B6-B5F3DBF748B9}"/>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88;p35">
              <a:extLst>
                <a:ext uri="{FF2B5EF4-FFF2-40B4-BE49-F238E27FC236}">
                  <a16:creationId xmlns:a16="http://schemas.microsoft.com/office/drawing/2014/main" id="{75D4C6E6-85B4-42C3-8150-DC6B27F162F5}"/>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89;p35">
              <a:extLst>
                <a:ext uri="{FF2B5EF4-FFF2-40B4-BE49-F238E27FC236}">
                  <a16:creationId xmlns:a16="http://schemas.microsoft.com/office/drawing/2014/main" id="{72CA842E-E53D-479D-AF3E-3701216D8342}"/>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90;p35">
              <a:extLst>
                <a:ext uri="{FF2B5EF4-FFF2-40B4-BE49-F238E27FC236}">
                  <a16:creationId xmlns:a16="http://schemas.microsoft.com/office/drawing/2014/main" id="{85F5F0B4-A516-4763-A17A-DBBB3F787C4D}"/>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91;p35">
              <a:extLst>
                <a:ext uri="{FF2B5EF4-FFF2-40B4-BE49-F238E27FC236}">
                  <a16:creationId xmlns:a16="http://schemas.microsoft.com/office/drawing/2014/main" id="{EE066D70-ACF3-42FB-A2DA-473CDEBD0029}"/>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92;p35">
              <a:extLst>
                <a:ext uri="{FF2B5EF4-FFF2-40B4-BE49-F238E27FC236}">
                  <a16:creationId xmlns:a16="http://schemas.microsoft.com/office/drawing/2014/main" id="{F8082391-3A0B-4D7F-BFCC-299B9A7A6C94}"/>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93;p35">
              <a:extLst>
                <a:ext uri="{FF2B5EF4-FFF2-40B4-BE49-F238E27FC236}">
                  <a16:creationId xmlns:a16="http://schemas.microsoft.com/office/drawing/2014/main" id="{EA13188B-B674-41BB-BCC8-B2750AD4FE29}"/>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94;p35">
              <a:extLst>
                <a:ext uri="{FF2B5EF4-FFF2-40B4-BE49-F238E27FC236}">
                  <a16:creationId xmlns:a16="http://schemas.microsoft.com/office/drawing/2014/main" id="{0BE5E7E6-E83A-4C35-A7E3-0B96ABE107A6}"/>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95;p35">
              <a:extLst>
                <a:ext uri="{FF2B5EF4-FFF2-40B4-BE49-F238E27FC236}">
                  <a16:creationId xmlns:a16="http://schemas.microsoft.com/office/drawing/2014/main" id="{1D651A97-047A-4D13-A231-B8D46780F78D}"/>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96;p35">
              <a:extLst>
                <a:ext uri="{FF2B5EF4-FFF2-40B4-BE49-F238E27FC236}">
                  <a16:creationId xmlns:a16="http://schemas.microsoft.com/office/drawing/2014/main" id="{FB60D518-B9DF-47A3-91AD-4122524A97D6}"/>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97;p35">
              <a:extLst>
                <a:ext uri="{FF2B5EF4-FFF2-40B4-BE49-F238E27FC236}">
                  <a16:creationId xmlns:a16="http://schemas.microsoft.com/office/drawing/2014/main" id="{2AB74047-9196-42F5-A291-9A326F222734}"/>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98;p35">
              <a:extLst>
                <a:ext uri="{FF2B5EF4-FFF2-40B4-BE49-F238E27FC236}">
                  <a16:creationId xmlns:a16="http://schemas.microsoft.com/office/drawing/2014/main" id="{70CEB325-C388-4514-9297-A26E39708D86}"/>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99;p35">
              <a:extLst>
                <a:ext uri="{FF2B5EF4-FFF2-40B4-BE49-F238E27FC236}">
                  <a16:creationId xmlns:a16="http://schemas.microsoft.com/office/drawing/2014/main" id="{D2D6643F-9293-4E64-9C93-B171B05D7F17}"/>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00;p35">
              <a:extLst>
                <a:ext uri="{FF2B5EF4-FFF2-40B4-BE49-F238E27FC236}">
                  <a16:creationId xmlns:a16="http://schemas.microsoft.com/office/drawing/2014/main" id="{6615ACB7-2F0E-418F-97EE-F6A7AB23CE82}"/>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01;p35">
              <a:extLst>
                <a:ext uri="{FF2B5EF4-FFF2-40B4-BE49-F238E27FC236}">
                  <a16:creationId xmlns:a16="http://schemas.microsoft.com/office/drawing/2014/main" id="{8C31B8B2-6843-4C6D-993E-90A42043D77B}"/>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02;p35">
              <a:extLst>
                <a:ext uri="{FF2B5EF4-FFF2-40B4-BE49-F238E27FC236}">
                  <a16:creationId xmlns:a16="http://schemas.microsoft.com/office/drawing/2014/main" id="{E47EF222-E4B6-4A7D-8EA0-64FC5279592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03;p35">
              <a:extLst>
                <a:ext uri="{FF2B5EF4-FFF2-40B4-BE49-F238E27FC236}">
                  <a16:creationId xmlns:a16="http://schemas.microsoft.com/office/drawing/2014/main" id="{6A5D7937-49A3-4AE1-990B-A312AD647C2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04;p35">
              <a:extLst>
                <a:ext uri="{FF2B5EF4-FFF2-40B4-BE49-F238E27FC236}">
                  <a16:creationId xmlns:a16="http://schemas.microsoft.com/office/drawing/2014/main" id="{7041941B-2BE1-4991-A1E0-9812E941CDD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05;p35">
              <a:extLst>
                <a:ext uri="{FF2B5EF4-FFF2-40B4-BE49-F238E27FC236}">
                  <a16:creationId xmlns:a16="http://schemas.microsoft.com/office/drawing/2014/main" id="{F2DEB446-47B2-440D-B791-2DBAC9DCE878}"/>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06;p35">
              <a:extLst>
                <a:ext uri="{FF2B5EF4-FFF2-40B4-BE49-F238E27FC236}">
                  <a16:creationId xmlns:a16="http://schemas.microsoft.com/office/drawing/2014/main" id="{A6F72F88-25DF-4321-AC1B-59FA2C0737F2}"/>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07;p35">
              <a:extLst>
                <a:ext uri="{FF2B5EF4-FFF2-40B4-BE49-F238E27FC236}">
                  <a16:creationId xmlns:a16="http://schemas.microsoft.com/office/drawing/2014/main" id="{B90D7E74-AA20-44EF-A774-1078AC876B8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08;p35">
              <a:extLst>
                <a:ext uri="{FF2B5EF4-FFF2-40B4-BE49-F238E27FC236}">
                  <a16:creationId xmlns:a16="http://schemas.microsoft.com/office/drawing/2014/main" id="{AE3A7BF0-C21D-403D-822E-51B42F5EFBED}"/>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5" name="图片 13">
            <a:extLst>
              <a:ext uri="{FF2B5EF4-FFF2-40B4-BE49-F238E27FC236}">
                <a16:creationId xmlns:a16="http://schemas.microsoft.com/office/drawing/2014/main" id="{725F840B-FA54-4B23-86A3-657D69C779DF}"/>
              </a:ext>
            </a:extLst>
          </p:cNvPr>
          <p:cNvPicPr>
            <a:picLocks noChangeAspect="1"/>
          </p:cNvPicPr>
          <p:nvPr/>
        </p:nvPicPr>
        <p:blipFill>
          <a:blip r:embed="rId6"/>
          <a:stretch>
            <a:fillRect/>
          </a:stretch>
        </p:blipFill>
        <p:spPr>
          <a:xfrm>
            <a:off x="5948767" y="489110"/>
            <a:ext cx="838200" cy="1323975"/>
          </a:xfrm>
          <a:prstGeom prst="rect">
            <a:avLst/>
          </a:prstGeom>
        </p:spPr>
      </p:pic>
      <p:pic>
        <p:nvPicPr>
          <p:cNvPr id="86" name="图片 15">
            <a:extLst>
              <a:ext uri="{FF2B5EF4-FFF2-40B4-BE49-F238E27FC236}">
                <a16:creationId xmlns:a16="http://schemas.microsoft.com/office/drawing/2014/main" id="{CB2F2AEC-2388-4247-B636-5C025ED04907}"/>
              </a:ext>
            </a:extLst>
          </p:cNvPr>
          <p:cNvPicPr>
            <a:picLocks noChangeAspect="1"/>
          </p:cNvPicPr>
          <p:nvPr/>
        </p:nvPicPr>
        <p:blipFill>
          <a:blip r:embed="rId7"/>
          <a:stretch>
            <a:fillRect/>
          </a:stretch>
        </p:blipFill>
        <p:spPr>
          <a:xfrm>
            <a:off x="5205569" y="895509"/>
            <a:ext cx="419100" cy="657225"/>
          </a:xfrm>
          <a:prstGeom prst="rect">
            <a:avLst/>
          </a:prstGeom>
        </p:spPr>
      </p:pic>
      <p:pic>
        <p:nvPicPr>
          <p:cNvPr id="87" name="图片 17">
            <a:extLst>
              <a:ext uri="{FF2B5EF4-FFF2-40B4-BE49-F238E27FC236}">
                <a16:creationId xmlns:a16="http://schemas.microsoft.com/office/drawing/2014/main" id="{E33FB8D7-4CBD-4F82-B91C-FF1FF75949FE}"/>
              </a:ext>
            </a:extLst>
          </p:cNvPr>
          <p:cNvPicPr>
            <a:picLocks noChangeAspect="1"/>
          </p:cNvPicPr>
          <p:nvPr/>
        </p:nvPicPr>
        <p:blipFill>
          <a:blip r:embed="rId8" cstate="screen"/>
          <a:stretch>
            <a:fillRect/>
          </a:stretch>
        </p:blipFill>
        <p:spPr>
          <a:xfrm>
            <a:off x="2490771" y="2876073"/>
            <a:ext cx="633413" cy="1785939"/>
          </a:xfrm>
          <a:prstGeom prst="rect">
            <a:avLst/>
          </a:prstGeom>
        </p:spPr>
      </p:pic>
      <p:pic>
        <p:nvPicPr>
          <p:cNvPr id="89" name="图片 7" descr="—Pngtree—school season back school bag_5759236">
            <a:extLst>
              <a:ext uri="{FF2B5EF4-FFF2-40B4-BE49-F238E27FC236}">
                <a16:creationId xmlns:a16="http://schemas.microsoft.com/office/drawing/2014/main" id="{7F7C40F3-0537-416C-9AE8-9B0C5A9D607E}"/>
              </a:ext>
            </a:extLst>
          </p:cNvPr>
          <p:cNvPicPr>
            <a:picLocks noChangeAspect="1"/>
          </p:cNvPicPr>
          <p:nvPr/>
        </p:nvPicPr>
        <p:blipFill>
          <a:blip r:embed="rId9"/>
          <a:srcRect t="23306" b="17787"/>
          <a:stretch>
            <a:fillRect/>
          </a:stretch>
        </p:blipFill>
        <p:spPr>
          <a:xfrm>
            <a:off x="-444500" y="3092450"/>
            <a:ext cx="6858000" cy="4039870"/>
          </a:xfrm>
          <a:prstGeom prst="rect">
            <a:avLst/>
          </a:prstGeom>
        </p:spPr>
      </p:pic>
      <p:pic>
        <p:nvPicPr>
          <p:cNvPr id="95" name="图片 19">
            <a:extLst>
              <a:ext uri="{FF2B5EF4-FFF2-40B4-BE49-F238E27FC236}">
                <a16:creationId xmlns:a16="http://schemas.microsoft.com/office/drawing/2014/main" id="{1E318C90-DFA1-4421-9F78-2230F3DB89D2}"/>
              </a:ext>
            </a:extLst>
          </p:cNvPr>
          <p:cNvPicPr>
            <a:picLocks noChangeAspect="1"/>
          </p:cNvPicPr>
          <p:nvPr/>
        </p:nvPicPr>
        <p:blipFill rotWithShape="1">
          <a:blip r:embed="rId10">
            <a:extLst>
              <a:ext uri="{28A0092B-C50C-407E-A947-70E740481C1C}">
                <a14:useLocalDpi xmlns:a14="http://schemas.microsoft.com/office/drawing/2010/main" val="0"/>
              </a:ext>
            </a:extLst>
          </a:blip>
          <a:srcRect t="29646" b="3546"/>
          <a:stretch/>
        </p:blipFill>
        <p:spPr>
          <a:xfrm>
            <a:off x="8988845" y="3820301"/>
            <a:ext cx="3277485" cy="3284458"/>
          </a:xfrm>
          <a:prstGeom prst="rect">
            <a:avLst/>
          </a:prstGeom>
        </p:spPr>
      </p:pic>
      <p:sp>
        <p:nvSpPr>
          <p:cNvPr id="96" name="TextBox 95">
            <a:extLst>
              <a:ext uri="{FF2B5EF4-FFF2-40B4-BE49-F238E27FC236}">
                <a16:creationId xmlns:a16="http://schemas.microsoft.com/office/drawing/2014/main" id="{9F35B82D-56B8-4FC7-A67A-328973CB6D9B}"/>
              </a:ext>
            </a:extLst>
          </p:cNvPr>
          <p:cNvSpPr txBox="1"/>
          <p:nvPr/>
        </p:nvSpPr>
        <p:spPr>
          <a:xfrm>
            <a:off x="2476072" y="1667120"/>
            <a:ext cx="8405381" cy="2308324"/>
          </a:xfrm>
          <a:prstGeom prst="rect">
            <a:avLst/>
          </a:prstGeom>
          <a:noFill/>
        </p:spPr>
        <p:txBody>
          <a:bodyPr wrap="square">
            <a:spAutoFit/>
          </a:bodyPr>
          <a:lstStyle/>
          <a:p>
            <a:pPr algn="ctr"/>
            <a:r>
              <a:rPr lang="nl-NL" sz="3600" b="1" i="1"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Để bày tỏ lòng biết ơn của mình, chúng ta có thể viết về kỉ niệm, về những gì người thân đã làm cho mình và viết một lời chúc liên quan đến mong muốn của người thân.</a:t>
            </a:r>
            <a:endParaRPr lang="en-US" sz="3600" b="1" dirty="0">
              <a:solidFill>
                <a:schemeClr val="accent4">
                  <a:lumMod val="75000"/>
                </a:schemeClr>
              </a:solidFill>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21361607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wipe(down)">
                                      <p:cBhvr>
                                        <p:cTn id="14" dur="500"/>
                                        <p:tgtEl>
                                          <p:spTgt spid="8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anim calcmode="lin" valueType="num">
                                      <p:cBhvr>
                                        <p:cTn id="19" dur="500" fill="hold"/>
                                        <p:tgtEl>
                                          <p:spTgt spid="96"/>
                                        </p:tgtEl>
                                        <p:attrNameLst>
                                          <p:attrName>ppt_w</p:attrName>
                                        </p:attrNameLst>
                                      </p:cBhvr>
                                      <p:tavLst>
                                        <p:tav tm="0">
                                          <p:val>
                                            <p:fltVal val="0"/>
                                          </p:val>
                                        </p:tav>
                                        <p:tav tm="100000">
                                          <p:val>
                                            <p:strVal val="#ppt_w"/>
                                          </p:val>
                                        </p:tav>
                                      </p:tavLst>
                                    </p:anim>
                                    <p:anim calcmode="lin" valueType="num">
                                      <p:cBhvr>
                                        <p:cTn id="20" dur="500" fill="hold"/>
                                        <p:tgtEl>
                                          <p:spTgt spid="96"/>
                                        </p:tgtEl>
                                        <p:attrNameLst>
                                          <p:attrName>ppt_h</p:attrName>
                                        </p:attrNameLst>
                                      </p:cBhvr>
                                      <p:tavLst>
                                        <p:tav tm="0">
                                          <p:val>
                                            <p:fltVal val="0"/>
                                          </p:val>
                                        </p:tav>
                                        <p:tav tm="100000">
                                          <p:val>
                                            <p:strVal val="#ppt_h"/>
                                          </p:val>
                                        </p:tav>
                                      </p:tavLst>
                                    </p:anim>
                                    <p:animEffect transition="in" filter="fade">
                                      <p:cBhvr>
                                        <p:cTn id="21"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iṡ1ïḋé">
              <a:extLst>
                <a:ext uri="{FF2B5EF4-FFF2-40B4-BE49-F238E27FC236}">
                  <a16:creationId xmlns:a16="http://schemas.microsoft.com/office/drawing/2014/main"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Luyện</a:t>
              </a:r>
              <a:r>
                <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tập</a:t>
              </a:r>
              <a:endPar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grpSp>
      <p:grpSp>
        <p:nvGrpSpPr>
          <p:cNvPr id="8" name="组合 7">
            <a:extLst>
              <a:ext uri="{FF2B5EF4-FFF2-40B4-BE49-F238E27FC236}">
                <a16:creationId xmlns:a16="http://schemas.microsoft.com/office/drawing/2014/main"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3" name="iṡ1ïḋé">
              <a:extLst>
                <a:ext uri="{FF2B5EF4-FFF2-40B4-BE49-F238E27FC236}">
                  <a16:creationId xmlns:a16="http://schemas.microsoft.com/office/drawing/2014/main"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03</a:t>
              </a:r>
            </a:p>
          </p:txBody>
        </p:sp>
        <p:sp>
          <p:nvSpPr>
            <p:cNvPr id="6" name="直角三角形 5">
              <a:extLst>
                <a:ext uri="{FF2B5EF4-FFF2-40B4-BE49-F238E27FC236}">
                  <a16:creationId xmlns:a16="http://schemas.microsoft.com/office/drawing/2014/main"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pic>
        <p:nvPicPr>
          <p:cNvPr id="16" name="Picture 15" descr="Shape&#10;&#10;Description automatically generated with medium confidence">
            <a:extLst>
              <a:ext uri="{FF2B5EF4-FFF2-40B4-BE49-F238E27FC236}">
                <a16:creationId xmlns:a16="http://schemas.microsoft.com/office/drawing/2014/main" id="{2C40D617-1DE0-4C8C-B4BF-BD02CE7CD4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41400" y="-18213"/>
            <a:ext cx="1563044" cy="1563044"/>
          </a:xfrm>
          <a:prstGeom prst="rect">
            <a:avLst/>
          </a:prstGeom>
        </p:spPr>
      </p:pic>
    </p:spTree>
    <p:custDataLst>
      <p:tags r:id="rId2"/>
    </p:custDataLst>
    <p:extLst>
      <p:ext uri="{BB962C8B-B14F-4D97-AF65-F5344CB8AC3E}">
        <p14:creationId xmlns:p14="http://schemas.microsoft.com/office/powerpoint/2010/main" val="1600617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a:extLst>
              <a:ext uri="{FF2B5EF4-FFF2-40B4-BE49-F238E27FC236}">
                <a16:creationId xmlns:a16="http://schemas.microsoft.com/office/drawing/2014/main" id="{51C96358-DC33-434D-AEE2-6DB413B1DB63}"/>
              </a:ext>
            </a:extLst>
          </p:cNvPr>
          <p:cNvPicPr>
            <a:picLocks noChangeAspect="1"/>
          </p:cNvPicPr>
          <p:nvPr/>
        </p:nvPicPr>
        <p:blipFill rotWithShape="1">
          <a:blip r:embed="rId5">
            <a:extLst>
              <a:ext uri="{28A0092B-C50C-407E-A947-70E740481C1C}">
                <a14:useLocalDpi xmlns:a14="http://schemas.microsoft.com/office/drawing/2010/main" val="0"/>
              </a:ext>
            </a:extLst>
          </a:blip>
          <a:srcRect t="70001"/>
          <a:stretch/>
        </p:blipFill>
        <p:spPr>
          <a:xfrm rot="5400000">
            <a:off x="-1600200" y="1600200"/>
            <a:ext cx="6858000" cy="36576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487360" y="2330048"/>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grpSp>
        <p:nvGrpSpPr>
          <p:cNvPr id="22" name="组合 21">
            <a:extLst>
              <a:ext uri="{FF2B5EF4-FFF2-40B4-BE49-F238E27FC236}">
                <a16:creationId xmlns:a16="http://schemas.microsoft.com/office/drawing/2014/main" id="{B5212DB6-F50E-48B4-9450-1984A521390F}"/>
              </a:ext>
            </a:extLst>
          </p:cNvPr>
          <p:cNvGrpSpPr/>
          <p:nvPr/>
        </p:nvGrpSpPr>
        <p:grpSpPr>
          <a:xfrm>
            <a:off x="-114300" y="54138"/>
            <a:ext cx="3946312" cy="3050822"/>
            <a:chOff x="4464049" y="235859"/>
            <a:chExt cx="7737475" cy="5981700"/>
          </a:xfrm>
        </p:grpSpPr>
        <p:sp>
          <p:nvSpPr>
            <p:cNvPr id="23" name="椭圆 22">
              <a:extLst>
                <a:ext uri="{FF2B5EF4-FFF2-40B4-BE49-F238E27FC236}">
                  <a16:creationId xmlns:a16="http://schemas.microsoft.com/office/drawing/2014/main" id="{4C72A346-3FBF-4B9D-9BED-598C5259040B}"/>
                </a:ext>
              </a:extLst>
            </p:cNvPr>
            <p:cNvSpPr/>
            <p:nvPr/>
          </p:nvSpPr>
          <p:spPr>
            <a:xfrm>
              <a:off x="5341936" y="235859"/>
              <a:ext cx="5981700" cy="5981700"/>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24" name="图片 23">
              <a:extLst>
                <a:ext uri="{FF2B5EF4-FFF2-40B4-BE49-F238E27FC236}">
                  <a16:creationId xmlns:a16="http://schemas.microsoft.com/office/drawing/2014/main" id="{2082701A-455F-4616-9929-47D11B2CEF75}"/>
                </a:ext>
              </a:extLst>
            </p:cNvPr>
            <p:cNvPicPr>
              <a:picLocks noChangeAspect="1"/>
            </p:cNvPicPr>
            <p:nvPr/>
          </p:nvPicPr>
          <p:blipFill rotWithShape="1">
            <a:blip r:embed="rId8">
              <a:extLst>
                <a:ext uri="{28A0092B-C50C-407E-A947-70E740481C1C}">
                  <a14:useLocalDpi xmlns:a14="http://schemas.microsoft.com/office/drawing/2010/main" val="0"/>
                </a:ext>
              </a:extLst>
            </a:blip>
            <a:srcRect t="7777" b="64246"/>
            <a:stretch/>
          </p:blipFill>
          <p:spPr>
            <a:xfrm>
              <a:off x="4464049" y="1603193"/>
              <a:ext cx="7737475" cy="3247033"/>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9">
            <a:extLst>
              <a:ext uri="{28A0092B-C50C-407E-A947-70E740481C1C}">
                <a14:useLocalDpi xmlns:a14="http://schemas.microsoft.com/office/drawing/2010/main" val="0"/>
              </a:ext>
            </a:extLst>
          </a:blip>
          <a:srcRect l="6225" t="28161" r="45048" b="36550"/>
          <a:stretch/>
        </p:blipFill>
        <p:spPr>
          <a:xfrm flipH="1">
            <a:off x="2479715" y="4496242"/>
            <a:ext cx="2031723" cy="2207143"/>
          </a:xfrm>
          <a:prstGeom prst="rect">
            <a:avLst/>
          </a:prstGeom>
        </p:spPr>
      </p:pic>
      <p:pic>
        <p:nvPicPr>
          <p:cNvPr id="53" name="图片 56">
            <a:extLst>
              <a:ext uri="{FF2B5EF4-FFF2-40B4-BE49-F238E27FC236}">
                <a16:creationId xmlns:a16="http://schemas.microsoft.com/office/drawing/2014/main" id="{F93C2710-1E4B-4AE5-A836-5834CA91FDE5}"/>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7096764" y="-1560000"/>
            <a:ext cx="1656071" cy="8534400"/>
          </a:xfrm>
          <a:prstGeom prst="rect">
            <a:avLst/>
          </a:prstGeom>
        </p:spPr>
      </p:pic>
      <p:sp>
        <p:nvSpPr>
          <p:cNvPr id="2" name="TextBox 1">
            <a:extLst>
              <a:ext uri="{FF2B5EF4-FFF2-40B4-BE49-F238E27FC236}">
                <a16:creationId xmlns:a16="http://schemas.microsoft.com/office/drawing/2014/main" id="{4C7C2300-C2AE-4824-8F4D-67B02736B056}"/>
              </a:ext>
            </a:extLst>
          </p:cNvPr>
          <p:cNvSpPr txBox="1"/>
          <p:nvPr/>
        </p:nvSpPr>
        <p:spPr>
          <a:xfrm>
            <a:off x="3566160" y="2028150"/>
            <a:ext cx="8625840" cy="1384995"/>
          </a:xfrm>
          <a:prstGeom prst="rect">
            <a:avLst/>
          </a:prstGeom>
          <a:noFill/>
        </p:spPr>
        <p:txBody>
          <a:bodyPr wrap="square" rtlCol="0">
            <a:spAutoFit/>
          </a:bodyPr>
          <a:lstStyle/>
          <a:p>
            <a:pPr lvl="0" algn="ctr"/>
            <a:r>
              <a:rPr lang="vi-VN" sz="4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Chia sẻ những ý tưởng bày tỏ tình cảm với người thân</a:t>
            </a:r>
            <a:endParaRPr kumimoji="0" lang="en-US" sz="4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27495237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1+#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0-#ppt_w/2"/>
                                          </p:val>
                                        </p:tav>
                                        <p:tav tm="100000">
                                          <p:val>
                                            <p:strVal val="#ppt_x"/>
                                          </p:val>
                                        </p:tav>
                                      </p:tavLst>
                                    </p:anim>
                                    <p:anim calcmode="lin" valueType="num">
                                      <p:cBhvr additive="base">
                                        <p:cTn id="24"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736B277-B91F-4264-81FF-734B903B54AB}"/>
              </a:ext>
            </a:extLst>
          </p:cNvPr>
          <p:cNvPicPr>
            <a:picLocks noChangeAspect="1"/>
          </p:cNvPicPr>
          <p:nvPr/>
        </p:nvPicPr>
        <p:blipFill>
          <a:blip r:embed="rId5"/>
          <a:stretch>
            <a:fillRect/>
          </a:stretch>
        </p:blipFill>
        <p:spPr>
          <a:xfrm>
            <a:off x="294640" y="2976880"/>
            <a:ext cx="4115398" cy="3341634"/>
          </a:xfrm>
          <a:prstGeom prst="rect">
            <a:avLst/>
          </a:prstGeom>
        </p:spPr>
      </p:pic>
      <p:sp>
        <p:nvSpPr>
          <p:cNvPr id="20" name="Speech Bubble: Rectangle with Corners Rounded 19">
            <a:extLst>
              <a:ext uri="{FF2B5EF4-FFF2-40B4-BE49-F238E27FC236}">
                <a16:creationId xmlns:a16="http://schemas.microsoft.com/office/drawing/2014/main" id="{487B50C3-5652-4E9F-B39B-6A07BD7EAA3C}"/>
              </a:ext>
            </a:extLst>
          </p:cNvPr>
          <p:cNvSpPr/>
          <p:nvPr/>
        </p:nvSpPr>
        <p:spPr>
          <a:xfrm>
            <a:off x="3434080" y="1493520"/>
            <a:ext cx="8564880" cy="1564640"/>
          </a:xfrm>
          <a:prstGeom prst="wedgeRoundRectCallout">
            <a:avLst>
              <a:gd name="adj1" fmla="val -53431"/>
              <a:gd name="adj2" fmla="val 7891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3600" b="1" dirty="0" err="1">
                <a:latin typeface="Calibri" panose="020F0502020204030204" pitchFamily="34" charset="0"/>
                <a:ea typeface="Times New Roman" panose="02020603050405020304" pitchFamily="18" charset="0"/>
                <a:cs typeface="Calibri" panose="020F0502020204030204" pitchFamily="34" charset="0"/>
              </a:rPr>
              <a:t>Lên</a:t>
            </a:r>
            <a:r>
              <a:rPr lang="en-US" sz="3600" b="1" dirty="0">
                <a:latin typeface="Calibri" panose="020F0502020204030204" pitchFamily="34" charset="0"/>
                <a:ea typeface="Times New Roman" panose="02020603050405020304" pitchFamily="18" charset="0"/>
                <a:cs typeface="Calibri" panose="020F0502020204030204" pitchFamily="34" charset="0"/>
              </a:rPr>
              <a:t> </a:t>
            </a:r>
            <a:r>
              <a:rPr lang="vi-VN" sz="3600" b="1" dirty="0">
                <a:latin typeface="Calibri" panose="020F0502020204030204" pitchFamily="34" charset="0"/>
                <a:ea typeface="Times New Roman" panose="02020603050405020304" pitchFamily="18" charset="0"/>
                <a:cs typeface="Calibri" panose="020F0502020204030204" pitchFamily="34" charset="0"/>
              </a:rPr>
              <a:t>ý tưởng trao thư, bưu thiếp đến người thân sao cho bất ngờ, thú vị.</a:t>
            </a:r>
            <a:endParaRPr lang="nl-NL" sz="36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custDataLst>
      <p:tags r:id="rId2"/>
    </p:custDataLst>
    <p:extLst>
      <p:ext uri="{BB962C8B-B14F-4D97-AF65-F5344CB8AC3E}">
        <p14:creationId xmlns:p14="http://schemas.microsoft.com/office/powerpoint/2010/main" val="207453357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495094;"/>
</p:tagLst>
</file>

<file path=ppt/tags/tag10.xml><?xml version="1.0" encoding="utf-8"?>
<p:tagLst xmlns:a="http://schemas.openxmlformats.org/drawingml/2006/main" xmlns:r="http://schemas.openxmlformats.org/officeDocument/2006/relationships" xmlns:p="http://schemas.openxmlformats.org/presentationml/2006/main">
  <p:tag name="ISLIDE.DIAGRAM" val="#495094;"/>
</p:tagLst>
</file>

<file path=ppt/tags/tag11.xml><?xml version="1.0" encoding="utf-8"?>
<p:tagLst xmlns:a="http://schemas.openxmlformats.org/drawingml/2006/main" xmlns:r="http://schemas.openxmlformats.org/officeDocument/2006/relationships" xmlns:p="http://schemas.openxmlformats.org/presentationml/2006/main">
  <p:tag name="ISLIDE.DIAGRAM" val="#495094;"/>
</p:tagLst>
</file>

<file path=ppt/tags/tag2.xml><?xml version="1.0" encoding="utf-8"?>
<p:tagLst xmlns:a="http://schemas.openxmlformats.org/drawingml/2006/main" xmlns:r="http://schemas.openxmlformats.org/officeDocument/2006/relationships" xmlns:p="http://schemas.openxmlformats.org/presentationml/2006/main">
  <p:tag name="ISLIDE.DIAGRAM" val="#495094;"/>
</p:tagLst>
</file>

<file path=ppt/tags/tag3.xml><?xml version="1.0" encoding="utf-8"?>
<p:tagLst xmlns:a="http://schemas.openxmlformats.org/drawingml/2006/main" xmlns:r="http://schemas.openxmlformats.org/officeDocument/2006/relationships" xmlns:p="http://schemas.openxmlformats.org/presentationml/2006/main">
  <p:tag name="ISLIDE.DIAGRAM" val="#495094;"/>
</p:tagLst>
</file>

<file path=ppt/tags/tag4.xml><?xml version="1.0" encoding="utf-8"?>
<p:tagLst xmlns:a="http://schemas.openxmlformats.org/drawingml/2006/main" xmlns:r="http://schemas.openxmlformats.org/officeDocument/2006/relationships" xmlns:p="http://schemas.openxmlformats.org/presentationml/2006/main">
  <p:tag name="ISLIDE.DIAGRAM" val="#495094;"/>
</p:tagLst>
</file>

<file path=ppt/tags/tag5.xml><?xml version="1.0" encoding="utf-8"?>
<p:tagLst xmlns:a="http://schemas.openxmlformats.org/drawingml/2006/main" xmlns:r="http://schemas.openxmlformats.org/officeDocument/2006/relationships" xmlns:p="http://schemas.openxmlformats.org/presentationml/2006/main">
  <p:tag name="ISLIDE.DIAGRAM" val="#495094;"/>
</p:tagLst>
</file>

<file path=ppt/tags/tag6.xml><?xml version="1.0" encoding="utf-8"?>
<p:tagLst xmlns:a="http://schemas.openxmlformats.org/drawingml/2006/main" xmlns:r="http://schemas.openxmlformats.org/officeDocument/2006/relationships" xmlns:p="http://schemas.openxmlformats.org/presentationml/2006/main">
  <p:tag name="ISLIDE.DIAGRAM" val="#495094;"/>
</p:tagLst>
</file>

<file path=ppt/tags/tag7.xml><?xml version="1.0" encoding="utf-8"?>
<p:tagLst xmlns:a="http://schemas.openxmlformats.org/drawingml/2006/main" xmlns:r="http://schemas.openxmlformats.org/officeDocument/2006/relationships" xmlns:p="http://schemas.openxmlformats.org/presentationml/2006/main">
  <p:tag name="ISLIDE.DIAGRAM" val="#495094;"/>
</p:tagLst>
</file>

<file path=ppt/tags/tag8.xml><?xml version="1.0" encoding="utf-8"?>
<p:tagLst xmlns:a="http://schemas.openxmlformats.org/drawingml/2006/main" xmlns:r="http://schemas.openxmlformats.org/officeDocument/2006/relationships" xmlns:p="http://schemas.openxmlformats.org/presentationml/2006/main">
  <p:tag name="ISLIDE.DIAGRAM" val="#495094;"/>
</p:tagLst>
</file>

<file path=ppt/tags/tag9.xml><?xml version="1.0" encoding="utf-8"?>
<p:tagLst xmlns:a="http://schemas.openxmlformats.org/drawingml/2006/main" xmlns:r="http://schemas.openxmlformats.org/officeDocument/2006/relationships" xmlns:p="http://schemas.openxmlformats.org/presentationml/2006/main">
  <p:tag name="ISLIDE.DIAGRAM" val="#495094;"/>
</p:tagLst>
</file>

<file path=ppt/theme/theme1.xml><?xml version="1.0" encoding="utf-8"?>
<a:theme xmlns:a="http://schemas.openxmlformats.org/drawingml/2006/main" name="Office 主题​​">
  <a:themeElements>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fontScheme name="mtpyxcgs">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0.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1.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2.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3.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9.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82</TotalTime>
  <Words>352</Words>
  <Application>Microsoft Office PowerPoint</Application>
  <PresentationFormat>Widescreen</PresentationFormat>
  <Paragraphs>49</Paragraphs>
  <Slides>17</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华文琥珀</vt:lpstr>
      <vt:lpstr>Arial</vt:lpstr>
      <vt:lpstr>Calibri</vt:lpstr>
      <vt:lpstr>Georgia</vt:lpstr>
      <vt:lpstr>Nunito Black</vt:lpstr>
      <vt:lpstr>Times New Roman</vt:lpstr>
      <vt:lpstr>仓耳玄三M W05</vt:lpstr>
      <vt:lpstr>Office 主题​​</vt:lpstr>
      <vt:lpstr>1_Simple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28</cp:revision>
  <dcterms:created xsi:type="dcterms:W3CDTF">2022-08-27T03:06:15Z</dcterms:created>
  <dcterms:modified xsi:type="dcterms:W3CDTF">2024-01-04T06:58:26Z</dcterms:modified>
</cp:coreProperties>
</file>