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7"/>
  </p:notesMasterIdLst>
  <p:sldIdLst>
    <p:sldId id="314" r:id="rId6"/>
    <p:sldId id="257" r:id="rId7"/>
    <p:sldId id="295" r:id="rId8"/>
    <p:sldId id="265" r:id="rId9"/>
    <p:sldId id="294" r:id="rId10"/>
    <p:sldId id="311" r:id="rId11"/>
    <p:sldId id="313" r:id="rId12"/>
    <p:sldId id="312" r:id="rId13"/>
    <p:sldId id="3390" r:id="rId14"/>
    <p:sldId id="3392" r:id="rId15"/>
    <p:sldId id="3391" r:id="rId16"/>
    <p:sldId id="3394" r:id="rId17"/>
    <p:sldId id="3393" r:id="rId18"/>
    <p:sldId id="3396" r:id="rId19"/>
    <p:sldId id="3395" r:id="rId20"/>
    <p:sldId id="318" r:id="rId21"/>
    <p:sldId id="4361" r:id="rId22"/>
    <p:sldId id="3398" r:id="rId23"/>
    <p:sldId id="307" r:id="rId24"/>
    <p:sldId id="4360" r:id="rId25"/>
    <p:sldId id="3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550" y="4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27-Nov-23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6.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47428" y="4516878"/>
            <a:ext cx="6851086" cy="1323209"/>
          </a:xfrm>
          <a:prstGeom prst="rect">
            <a:avLst/>
          </a:prstGeom>
          <a:noFill/>
        </p:spPr>
        <p:txBody>
          <a:bodyPr wrap="none" lIns="91208" tIns="45606" rIns="91208" bIns="45606">
            <a:spAutoFit/>
          </a:bodyPr>
          <a:lstStyle/>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p>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HOẠT ĐỘNG TRẢI NGHIỆM</a:t>
            </a:r>
            <a:endParaRPr lang="vi-VN"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sp>
        <p:nvSpPr>
          <p:cNvPr id="13" name="TextBox 12">
            <a:extLst>
              <a:ext uri="{FF2B5EF4-FFF2-40B4-BE49-F238E27FC236}">
                <a16:creationId xmlns:a16="http://schemas.microsoft.com/office/drawing/2014/main" id="{289E623F-C396-4582-8489-070827CEF74C}"/>
              </a:ext>
            </a:extLst>
          </p:cNvPr>
          <p:cNvSpPr txBox="1"/>
          <p:nvPr/>
        </p:nvSpPr>
        <p:spPr>
          <a:xfrm>
            <a:off x="3691109" y="245110"/>
            <a:ext cx="5992641" cy="584775"/>
          </a:xfrm>
          <a:prstGeom prst="rect">
            <a:avLst/>
          </a:prstGeom>
          <a:noFill/>
        </p:spPr>
        <p:txBody>
          <a:bodyPr wrap="square" rtlCol="0">
            <a:spAutoFit/>
          </a:bodyPr>
          <a:lstStyle/>
          <a:p>
            <a:r>
              <a:rPr lang="en-US" sz="3200" dirty="0" err="1">
                <a:solidFill>
                  <a:srgbClr val="002060"/>
                </a:solidFill>
                <a:latin typeface="Calibri" panose="020F0502020204030204" pitchFamily="34" charset="0"/>
                <a:cs typeface="Calibri" panose="020F0502020204030204" pitchFamily="34" charset="0"/>
              </a:rPr>
              <a:t>Thứ</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ngày</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tháng</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năm</a:t>
            </a:r>
            <a:r>
              <a:rPr lang="en-US" sz="3200"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endParaRPr lang="en-US"/>
              </a:p>
            </p:txBody>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endParaRPr lang="en-US"/>
              </a:p>
            </p:txBody>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432</Words>
  <Application>Microsoft Office PowerPoint</Application>
  <PresentationFormat>Widescreen</PresentationFormat>
  <Paragraphs>38</Paragraphs>
  <Slides>21</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等线</vt:lpstr>
      <vt:lpstr>等线 Light</vt:lpstr>
      <vt:lpstr>微软雅黑</vt:lpstr>
      <vt:lpstr>Arial</vt:lpstr>
      <vt:lpstr>Calibri</vt:lpstr>
      <vt:lpstr>Georgia</vt:lpstr>
      <vt:lpstr>Times New Roman</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35</cp:revision>
  <dcterms:created xsi:type="dcterms:W3CDTF">2022-10-04T12:04:18Z</dcterms:created>
  <dcterms:modified xsi:type="dcterms:W3CDTF">2023-11-27T06:00:05Z</dcterms:modified>
</cp:coreProperties>
</file>