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12C6-32BC-473B-8E76-9369CBD0A40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DA83-9017-48C2-A46E-78D9FE1A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76400" y="60960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 GIÁO DỤC – ĐÀO TẠO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QUẬN LONG BIÊN</a:t>
            </a:r>
            <a:endParaRPr 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 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HỌC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ĐÔ THỊ VIỆT HƯNG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THẦY CÔ GIÁO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CVN3 Sample Font"/>
              </a:rPr>
              <a:t>VỀ DỰ 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CVN3 Sample Font"/>
              </a:rPr>
              <a:t>GIỜ LỚP 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CVN3 Sample Font"/>
              </a:rPr>
              <a:t>1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CVN3 Sample Font"/>
            </a:endParaRPr>
          </a:p>
        </p:txBody>
      </p:sp>
      <p:pic>
        <p:nvPicPr>
          <p:cNvPr id="15366" name="Picture 6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200400"/>
            <a:ext cx="2133600" cy="3276600"/>
          </a:xfrm>
          <a:prstGeom prst="rect">
            <a:avLst/>
          </a:prstGeom>
          <a:noFill/>
        </p:spPr>
      </p:pic>
      <p:pic>
        <p:nvPicPr>
          <p:cNvPr id="15367" name="Picture 6" descr="15191461_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 descr="000303_357186161_dlrgrxl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09600"/>
            <a:ext cx="1016000" cy="990600"/>
          </a:xfrm>
          <a:prstGeom prst="rect">
            <a:avLst/>
          </a:prstGeom>
          <a:noFill/>
        </p:spPr>
      </p:pic>
      <p:pic>
        <p:nvPicPr>
          <p:cNvPr id="15370" name="Picture 6" descr="roses_swaying_back_an_a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4290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55850" y="609600"/>
            <a:ext cx="4991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1524000" algn="l"/>
              </a:tabLst>
              <a:defRPr/>
            </a:pPr>
            <a:r>
              <a:rPr lang="en-US" sz="2800" b="1" dirty="0" err="1" smtClean="0"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 smtClean="0">
                <a:latin typeface=".VnAvant" pitchFamily="34" charset="0"/>
                <a:cs typeface="Arial" pitchFamily="34" charset="0"/>
              </a:rPr>
              <a:t> ®­a </a:t>
            </a:r>
            <a:r>
              <a:rPr lang="en-US" sz="2800" b="1" dirty="0" err="1" smtClean="0">
                <a:latin typeface=".VnAvant" pitchFamily="34" charset="0"/>
                <a:cs typeface="Arial" pitchFamily="34" charset="0"/>
              </a:rPr>
              <a:t>th</a:t>
            </a:r>
            <a:r>
              <a:rPr lang="en-US" sz="2800" b="1" dirty="0" smtClean="0">
                <a:latin typeface=".VnAvant" pitchFamily="34" charset="0"/>
                <a:cs typeface="Arial" pitchFamily="34" charset="0"/>
              </a:rPr>
              <a:t>­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Ảnh tư liệu dạy học\104_PANA\P1040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1999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.VnAvant" pitchFamily="34" charset="0"/>
                <a:cs typeface="Arial" pitchFamily="34" charset="0"/>
              </a:rPr>
              <a:t>B¸c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 ®­a </a:t>
            </a:r>
            <a:r>
              <a:rPr lang="en-US" dirty="0" err="1" smtClean="0">
                <a:latin typeface=".VnAvant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­</a:t>
            </a:r>
            <a:endParaRPr lang="en-US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		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B¸c</a:t>
            </a:r>
            <a:r>
              <a:rPr lang="en-US" dirty="0" smtClean="0">
                <a:latin typeface=".VnAvant" pitchFamily="34" charset="0"/>
              </a:rPr>
              <a:t> ®­a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­ </a:t>
            </a:r>
            <a:r>
              <a:rPr lang="en-US" dirty="0" err="1" smtClean="0">
                <a:latin typeface=".VnAvant" pitchFamily="34" charset="0"/>
              </a:rPr>
              <a:t>trao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Minh </a:t>
            </a: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­. §</a:t>
            </a:r>
            <a:r>
              <a:rPr lang="en-US" dirty="0" err="1" smtClean="0">
                <a:latin typeface=".VnAvant" pitchFamily="34" charset="0"/>
              </a:rPr>
              <a:t>óng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­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bè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råi</a:t>
            </a:r>
            <a:r>
              <a:rPr lang="en-US" dirty="0" smtClean="0">
                <a:latin typeface=".VnAvant" pitchFamily="34" charset="0"/>
              </a:rPr>
              <a:t>. Minh </a:t>
            </a:r>
            <a:r>
              <a:rPr lang="en-US" dirty="0" err="1" smtClean="0">
                <a:latin typeface=".VnAvant" pitchFamily="34" charset="0"/>
              </a:rPr>
              <a:t>mõng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quýnh</a:t>
            </a:r>
            <a:r>
              <a:rPr lang="en-US" dirty="0" smtClean="0">
                <a:latin typeface=".VnAvant" pitchFamily="34" charset="0"/>
              </a:rPr>
              <a:t>. Minh </a:t>
            </a:r>
            <a:r>
              <a:rPr lang="en-US" dirty="0" err="1" smtClean="0">
                <a:latin typeface=".VnAvant" pitchFamily="34" charset="0"/>
              </a:rPr>
              <a:t>muèn</a:t>
            </a:r>
            <a:r>
              <a:rPr lang="en-US" dirty="0" smtClean="0">
                <a:latin typeface=".VnAvant" pitchFamily="34" charset="0"/>
              </a:rPr>
              <a:t> ch¹y </a:t>
            </a:r>
            <a:r>
              <a:rPr lang="en-US" dirty="0" err="1" smtClean="0">
                <a:latin typeface=".VnAvant" pitchFamily="34" charset="0"/>
              </a:rPr>
              <a:t>thËt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nhanh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µ </a:t>
            </a:r>
            <a:r>
              <a:rPr lang="en-US" dirty="0" err="1" smtClean="0">
                <a:latin typeface=".VnAvant" pitchFamily="34" charset="0"/>
              </a:rPr>
              <a:t>khoe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víi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mÑ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Nh­ng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em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chît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thÊy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b¸c</a:t>
            </a:r>
            <a:r>
              <a:rPr lang="en-US" dirty="0" smtClean="0">
                <a:latin typeface=".VnAvant" pitchFamily="34" charset="0"/>
              </a:rPr>
              <a:t> ®­a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­</a:t>
            </a:r>
            <a:r>
              <a:rPr lang="en-US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.VnAvant" pitchFamily="34" charset="0"/>
                <a:cs typeface="Arial" pitchFamily="34" charset="0"/>
              </a:rPr>
              <a:t>må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.VnAvant" pitchFamily="34" charset="0"/>
                <a:cs typeface="Arial" pitchFamily="34" charset="0"/>
              </a:rPr>
              <a:t>h«i</a:t>
            </a:r>
            <a:r>
              <a:rPr lang="en-US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.VnAvant" pitchFamily="34" charset="0"/>
                <a:cs typeface="Arial" pitchFamily="34" charset="0"/>
              </a:rPr>
              <a:t>nhÔ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 nh¹i.</a:t>
            </a:r>
          </a:p>
          <a:p>
            <a:pPr algn="just">
              <a:buNone/>
            </a:pPr>
            <a:r>
              <a:rPr lang="en-US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.VnAvant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en-US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.VnAvant" pitchFamily="34" charset="0"/>
              </a:rPr>
              <a:t>§</a:t>
            </a:r>
            <a:r>
              <a:rPr lang="en-US" dirty="0" err="1" smtClean="0">
                <a:latin typeface=".VnAvant" pitchFamily="34" charset="0"/>
              </a:rPr>
              <a:t>iÒn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vÇn</a:t>
            </a:r>
            <a:r>
              <a:rPr lang="en-US" dirty="0" smtClean="0">
                <a:latin typeface=".VnAvant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dirty="0" smtClean="0">
                <a:latin typeface=".VnAvant" pitchFamily="34" charset="0"/>
              </a:rPr>
              <a:t> hay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 descr="D:\Ảnh tư liệu dạy học\104_PANA\P1040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4495800"/>
          </a:xfrm>
          <a:prstGeom prst="rect">
            <a:avLst/>
          </a:prstGeom>
          <a:noFill/>
        </p:spPr>
      </p:pic>
      <p:pic>
        <p:nvPicPr>
          <p:cNvPr id="2051" name="Picture 3" descr="D:\Ảnh tư liệu dạy học\104_PANA\P1040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.VnAvant" pitchFamily="34" charset="0"/>
              </a:rPr>
              <a:t>§</a:t>
            </a:r>
            <a:r>
              <a:rPr lang="en-US" dirty="0" err="1" smtClean="0">
                <a:latin typeface=".VnAvant" pitchFamily="34" charset="0"/>
              </a:rPr>
              <a:t>iÒn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</a:t>
            </a:r>
            <a:r>
              <a:rPr lang="en-US" dirty="0" smtClean="0">
                <a:latin typeface=".VnAvant" pitchFamily="34" charset="0"/>
              </a:rPr>
              <a:t>÷: 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dirty="0" smtClean="0">
                <a:latin typeface=".VnAvant" pitchFamily="34" charset="0"/>
              </a:rPr>
              <a:t> hay 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 descr="D:\Ảnh tư liệu dạy học\104_PANA\P1040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945136" cy="4800600"/>
          </a:xfrm>
          <a:prstGeom prst="rect">
            <a:avLst/>
          </a:prstGeom>
          <a:noFill/>
        </p:spPr>
      </p:pic>
      <p:pic>
        <p:nvPicPr>
          <p:cNvPr id="3075" name="Picture 3" descr="D:\Ảnh tư liệu dạy học\104_PANA\P1040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495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ph idx="1"/>
          </p:nvPr>
        </p:nvGraphicFramePr>
        <p:xfrm>
          <a:off x="3810000" y="1600200"/>
          <a:ext cx="3532188" cy="4471988"/>
        </p:xfrm>
        <a:graphic>
          <a:graphicData uri="http://schemas.openxmlformats.org/presentationml/2006/ole">
            <p:oleObj spid="_x0000_s1026" name="Clip" r:id="rId4" imgW="3531960" imgH="4445640" progId="">
              <p:embed/>
            </p:oleObj>
          </a:graphicData>
        </a:graphic>
      </p:graphicFrame>
      <p:pic>
        <p:nvPicPr>
          <p:cNvPr id="16387" name="Picture 3" descr="BUTTR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86200"/>
            <a:ext cx="1905000" cy="1524000"/>
          </a:xfrm>
          <a:prstGeom prst="rect">
            <a:avLst/>
          </a:prstGeom>
          <a:noFill/>
        </p:spPr>
      </p:pic>
      <p:pic>
        <p:nvPicPr>
          <p:cNvPr id="16388" name="Picture 4" descr="BUTTR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886200"/>
            <a:ext cx="2362200" cy="13716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04800" y="444500"/>
            <a:ext cx="8610599" cy="91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dbe4c07bbe96ad936e35c66552e47fdbbbf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Clip</vt:lpstr>
      <vt:lpstr>Slide 1</vt:lpstr>
      <vt:lpstr>Slide 2</vt:lpstr>
      <vt:lpstr>B¸c ®­a th­</vt:lpstr>
      <vt:lpstr>§iÒn vÇn: inh hay uynh</vt:lpstr>
      <vt:lpstr>§iÒn ch÷: c hay k</vt:lpstr>
      <vt:lpstr>Slide 6</vt:lpstr>
    </vt:vector>
  </TitlesOfParts>
  <Company>VNPT DLK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TTDVKH</dc:creator>
  <cp:lastModifiedBy>HP</cp:lastModifiedBy>
  <cp:revision>9</cp:revision>
  <dcterms:created xsi:type="dcterms:W3CDTF">2011-05-05T07:36:34Z</dcterms:created>
  <dcterms:modified xsi:type="dcterms:W3CDTF">2017-04-30T14:30:48Z</dcterms:modified>
</cp:coreProperties>
</file>