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314" r:id="rId2"/>
    <p:sldId id="266" r:id="rId3"/>
    <p:sldId id="282" r:id="rId4"/>
    <p:sldId id="9439" r:id="rId5"/>
    <p:sldId id="9454" r:id="rId6"/>
    <p:sldId id="9456" r:id="rId7"/>
    <p:sldId id="9457" r:id="rId8"/>
    <p:sldId id="9458" r:id="rId9"/>
    <p:sldId id="9459" r:id="rId10"/>
    <p:sldId id="288" r:id="rId11"/>
    <p:sldId id="943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104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0CA6C1-6308-4DC4-8077-590715CF2344}" type="datetimeFigureOut">
              <a:rPr lang="en-US" smtClean="0"/>
              <a:t>27-Dec-23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9452D1-5A15-40F8-A1D2-1C72E9FEE8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0712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50C961-9BFE-46A3-B93E-ACE79267EB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323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84294-51A0-4BB3-A4DB-791E998435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0526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84294-51A0-4BB3-A4DB-791E998435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500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84294-51A0-4BB3-A4DB-791E998435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6172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84294-51A0-4BB3-A4DB-791E998435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0507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50C961-9BFE-46A3-B93E-ACE79267EB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9417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73A053-3666-4134-AE90-2D1DA5E439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70D360-36AF-4B17-81D5-4BFF1ACB6C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F8742B-14FD-47D9-9568-047171AA24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2023/12/27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401DA9-A638-4DCD-BA78-04BEA1DDC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2CD207-BA71-438F-94E5-A21628D34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050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A9B5C5-4285-4AE3-AFD8-6CB58370C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89315BE-6366-4893-ADF7-EC8F877E49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0C2CBF1-F469-4AEF-B46F-D3DF73D452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D5B8168-B3F5-4521-81E2-C41D7620E9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2023/12/27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DF698AA-94D3-4568-A5B1-1E907CECC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EDE1291-1E7C-4EB4-8D6C-DEEE3A699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418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A1FE23-2599-4A37-8181-3C7F1A4E4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DAED116-1A34-4470-8444-14A465853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790F23F-2982-4948-8705-CCFD94A1AC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2023/12/27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5F10E2-621D-4C4F-AC94-9DF10360B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833F026-817B-4A77-8BB9-8A0AD453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17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165C5BB-CB00-4FF1-B84C-CCD570059D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A1224C6-C6D8-42E9-AC23-5061842738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E937272-358D-4580-A009-424BF7389F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2023/12/27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3C9400-E68A-4E91-8FAD-00B7861AD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43D651-C947-4FB9-B00F-0336104C1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243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6CA3853-E289-4EEE-B32D-18BBBD5F2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04E15E-6D04-41DB-89B9-FEF14A8ED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66A71D4-1A07-48E1-997B-6BB2A51DBF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2023/12/27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7F6E334-86FC-452E-821C-FF9D80289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BFC55F-A7F1-4327-9D58-4B50065F9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375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19025B-D977-47F0-B78F-4AC3F83AF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76FA7E3-505D-47BA-9562-47AE19590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7070DF-7BBF-4419-82A0-40CDAFB7DD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2023/12/27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E2FC45-9C15-44DD-A839-B507058DF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AD3CD6-C11F-4D10-9064-BF6E69453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31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DC114A-A91E-4DF9-BFE9-5F6489A1D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6E28110-D2A2-413B-81F6-96F0518344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A2DED67-3B77-44D9-9305-CF96D750CF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6BD5AEB-7DF3-48F4-A3A2-1132D86F97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2023/12/27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FE43695-E6D5-46A7-BF1C-3104B3866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F13623C-F357-494B-95B6-7A169F7B9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926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F02924-33AF-43B9-9A4E-4D8F4E4B2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C0DE0F1-C06C-4351-A309-D641B9A2B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ADAE7DD-346B-4FF1-9774-1ADEA17C05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27A85C1-8048-4314-B969-F8332ED0E8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713060F-5CCA-4BCC-941E-C713F81A4F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9F27895-A2E9-44C7-B73E-4DAB7567AD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2023/12/27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8E1D5E7-0282-4CE4-9170-F1E008B94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2974AF-46A6-416A-88F4-4FD31FD05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428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DFFFBE-B3ED-4AB1-B337-0ABB2AFD0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997455D-F1F8-47DE-BAD9-801C157403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2023/12/27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C45EC9A-8F1C-4362-8C5E-0E9D1ADFD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FD1CFA2-FAA4-4382-B717-329D23B9C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491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千图网海量PPT模板www.58pic.com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6170A63-E7C7-4B53-A212-9F97EC6A10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2023/12/27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93A1E2-1538-4285-94F6-570757C30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189CD98-4736-4B92-A87F-4633658D9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78E7B6A-4861-4EE5-92C7-70658E9D6F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58" b="208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2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6170A63-E7C7-4B53-A212-9F97EC6A10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2023/12/27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93A1E2-1538-4285-94F6-570757C30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189CD98-4736-4B92-A87F-4633658D9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372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827EA8-AF91-4EA3-87FB-FCB566C69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A76DB50-1AA6-4D4C-BD33-8D284CF43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733692A-8D92-4539-9BE6-4AEC9B6E18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08CE732-D219-4CD0-91F1-F2C78572F7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2023/12/27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EFD5E56-C567-402A-98D9-BDE6E8873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B76FD05-D99B-46F1-B340-5AC403E15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104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6436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7"/>
            <a:ext cx="819442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3" y="3936358"/>
            <a:ext cx="8550262" cy="28227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20061"/>
            <a:ext cx="1306897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7976" y="4900336"/>
            <a:ext cx="5045273" cy="1105137"/>
          </a:xfrm>
          <a:prstGeom prst="rect">
            <a:avLst/>
          </a:prstGeom>
          <a:noFill/>
        </p:spPr>
        <p:txBody>
          <a:bodyPr wrap="none" lIns="91208" tIns="45606" rIns="91208" bIns="45606">
            <a:spAutoFit/>
          </a:bodyPr>
          <a:lstStyle/>
          <a:p>
            <a:pPr algn="ctr">
              <a:defRPr/>
            </a:pPr>
            <a:r>
              <a:rPr lang="en-US" sz="6583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83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15">
            <a:extLst>
              <a:ext uri="{FF2B5EF4-FFF2-40B4-BE49-F238E27FC236}">
                <a16:creationId xmlns:a16="http://schemas.microsoft.com/office/drawing/2014/main" id="{728328FC-6F8C-4057-BE52-7DBFD80B9B21}"/>
              </a:ext>
            </a:extLst>
          </p:cNvPr>
          <p:cNvGrpSpPr/>
          <p:nvPr/>
        </p:nvGrpSpPr>
        <p:grpSpPr>
          <a:xfrm>
            <a:off x="434979" y="152400"/>
            <a:ext cx="11422654" cy="6791325"/>
            <a:chOff x="2246898" y="972460"/>
            <a:chExt cx="7698203" cy="3497470"/>
          </a:xfrm>
        </p:grpSpPr>
        <p:sp>
          <p:nvSpPr>
            <p:cNvPr id="35" name="圆角矩形 13">
              <a:extLst>
                <a:ext uri="{FF2B5EF4-FFF2-40B4-BE49-F238E27FC236}">
                  <a16:creationId xmlns:a16="http://schemas.microsoft.com/office/drawing/2014/main" id="{B123BE56-B922-4452-BE12-D2E606E936FE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</a:endParaRPr>
            </a:p>
          </p:txBody>
        </p:sp>
        <p:sp>
          <p:nvSpPr>
            <p:cNvPr id="36" name="圆角矩形 14">
              <a:extLst>
                <a:ext uri="{FF2B5EF4-FFF2-40B4-BE49-F238E27FC236}">
                  <a16:creationId xmlns:a16="http://schemas.microsoft.com/office/drawing/2014/main" id="{3192C113-A068-4631-95B7-73C574C31F10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3E8F3DA1-8170-4953-BF35-8974E1E4713F}"/>
              </a:ext>
            </a:extLst>
          </p:cNvPr>
          <p:cNvSpPr txBox="1"/>
          <p:nvPr/>
        </p:nvSpPr>
        <p:spPr>
          <a:xfrm>
            <a:off x="4581525" y="185660"/>
            <a:ext cx="6172200" cy="976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 descr="A picture containing text&#10;&#10;Description automatically generated">
            <a:extLst>
              <a:ext uri="{FF2B5EF4-FFF2-40B4-BE49-F238E27FC236}">
                <a16:creationId xmlns:a16="http://schemas.microsoft.com/office/drawing/2014/main" id="{8B8BE566-2448-4066-9A6B-EE3B038931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6" y="981075"/>
            <a:ext cx="10887074" cy="581025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FD9E046B-90FE-4F72-BB11-CC424771C847}"/>
              </a:ext>
            </a:extLst>
          </p:cNvPr>
          <p:cNvSpPr txBox="1"/>
          <p:nvPr/>
        </p:nvSpPr>
        <p:spPr>
          <a:xfrm>
            <a:off x="1952625" y="2439740"/>
            <a:ext cx="8458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000" b="1" dirty="0">
                <a:solidFill>
                  <a:srgbClr val="135E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 thành các góc vuông, không vuông bằng các ngón tay, cánh tay, cổ tay, khủy tay. </a:t>
            </a:r>
            <a:endParaRPr lang="en-US" sz="4000" b="1" dirty="0">
              <a:solidFill>
                <a:srgbClr val="135E9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000" b="1" dirty="0">
                <a:solidFill>
                  <a:srgbClr val="135E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nào tạo được nhiều góc khác nhau nhất sẽ được khen thưởng.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71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1">
            <a:extLst>
              <a:ext uri="{FF2B5EF4-FFF2-40B4-BE49-F238E27FC236}">
                <a16:creationId xmlns:a16="http://schemas.microsoft.com/office/drawing/2014/main" id="{E434F7AA-65C3-4448-A372-081B6A489C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055" y="1721839"/>
            <a:ext cx="5941417" cy="390082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BB23CE0-E05E-48A9-9E80-0AFE79D0BD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75" y="-479765"/>
            <a:ext cx="12258675" cy="59975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/>
          <a:srcRect l="11438"/>
          <a:stretch/>
        </p:blipFill>
        <p:spPr>
          <a:xfrm>
            <a:off x="959719" y="5233646"/>
            <a:ext cx="966459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76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BB23CE0-E05E-48A9-9E80-0AFE79D0BD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75" y="-417117"/>
            <a:ext cx="12258675" cy="599755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0352704-1C67-41AB-9174-2EE0A36C96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1" t="25726" r="57805" b="60260"/>
          <a:stretch/>
        </p:blipFill>
        <p:spPr>
          <a:xfrm>
            <a:off x="287340" y="4681018"/>
            <a:ext cx="1382098" cy="179883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A76E4A1-3777-4EA7-A3C6-3ED800FECD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1" t="25726" r="57805" b="60260"/>
          <a:stretch/>
        </p:blipFill>
        <p:spPr>
          <a:xfrm>
            <a:off x="4447415" y="2809875"/>
            <a:ext cx="662591" cy="8623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7218" y="2269201"/>
            <a:ext cx="2537563" cy="1186523"/>
          </a:xfrm>
          <a:prstGeom prst="rect">
            <a:avLst/>
          </a:prstGeom>
        </p:spPr>
      </p:pic>
      <p:grpSp>
        <p:nvGrpSpPr>
          <p:cNvPr id="14" name="Tiêu đề">
            <a:extLst>
              <a:ext uri="{FF2B5EF4-FFF2-40B4-BE49-F238E27FC236}">
                <a16:creationId xmlns:a16="http://schemas.microsoft.com/office/drawing/2014/main" id="{2FCD3D50-5FA5-4217-A7B9-638EE85D40DB}"/>
              </a:ext>
            </a:extLst>
          </p:cNvPr>
          <p:cNvGrpSpPr/>
          <p:nvPr/>
        </p:nvGrpSpPr>
        <p:grpSpPr>
          <a:xfrm>
            <a:off x="2080603" y="7248329"/>
            <a:ext cx="8758847" cy="2583103"/>
            <a:chOff x="2089406" y="2057727"/>
            <a:chExt cx="9344636" cy="1573549"/>
          </a:xfrm>
        </p:grpSpPr>
        <p:sp>
          <p:nvSpPr>
            <p:cNvPr id="18" name="文本框 23">
              <a:extLst>
                <a:ext uri="{FF2B5EF4-FFF2-40B4-BE49-F238E27FC236}">
                  <a16:creationId xmlns:a16="http://schemas.microsoft.com/office/drawing/2014/main" id="{836DB21D-C6E9-49EB-B6DF-BFE68992099F}"/>
                </a:ext>
              </a:extLst>
            </p:cNvPr>
            <p:cNvSpPr txBox="1"/>
            <p:nvPr/>
          </p:nvSpPr>
          <p:spPr>
            <a:xfrm>
              <a:off x="2144900" y="2057727"/>
              <a:ext cx="9289142" cy="1556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0" normalizeH="0" baseline="0" noProof="0">
                  <a:ln w="127000"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00B050">
                          <a:shade val="30000"/>
                          <a:satMod val="115000"/>
                        </a:srgbClr>
                      </a:gs>
                      <a:gs pos="50000">
                        <a:srgbClr val="00B050">
                          <a:shade val="67500"/>
                          <a:satMod val="115000"/>
                        </a:srgbClr>
                      </a:gs>
                      <a:gs pos="100000">
                        <a:srgbClr val="00B050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UVF Kewl Script" panose="02000505000000020002" pitchFamily="2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Giải bài toán bằng hai bước tính</a:t>
              </a:r>
              <a:endParaRPr kumimoji="0" lang="vi-VN" altLang="zh-CN" sz="8000" b="0" i="0" u="none" strike="noStrike" kern="1200" cap="none" spc="0" normalizeH="0" baseline="0" noProof="0" dirty="0">
                <a:ln w="127000">
                  <a:solidFill>
                    <a:prstClr val="white"/>
                  </a:solidFill>
                </a:ln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UVF Kewl Script" panose="02000505000000020002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9" name="文本框 24">
              <a:extLst>
                <a:ext uri="{FF2B5EF4-FFF2-40B4-BE49-F238E27FC236}">
                  <a16:creationId xmlns:a16="http://schemas.microsoft.com/office/drawing/2014/main" id="{4553AB58-142E-4A46-A1FD-3FEBC4788803}"/>
                </a:ext>
              </a:extLst>
            </p:cNvPr>
            <p:cNvSpPr txBox="1"/>
            <p:nvPr/>
          </p:nvSpPr>
          <p:spPr>
            <a:xfrm>
              <a:off x="2089406" y="2075124"/>
              <a:ext cx="9289142" cy="1556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0" normalizeH="0" baseline="0" noProof="0">
                  <a:ln w="38100">
                    <a:noFill/>
                  </a:ln>
                  <a:blipFill>
                    <a:blip r:embed="rId6"/>
                    <a:stretch>
                      <a:fillRect/>
                    </a:stretch>
                  </a:blip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VF Kewl Script" panose="02000505000000020002" pitchFamily="2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Giải bài toán bằng hai bước tính</a:t>
              </a:r>
              <a:endParaRPr kumimoji="0" lang="zh-CN" altLang="en-US" sz="8000" b="0" i="0" u="none" strike="noStrike" kern="1200" cap="none" spc="0" normalizeH="0" baseline="0" noProof="0" dirty="0">
                <a:ln w="38100">
                  <a:noFill/>
                </a:ln>
                <a:blipFill>
                  <a:blip r:embed="rId6"/>
                  <a:stretch>
                    <a:fillRect/>
                  </a:stretch>
                </a:blip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VF Kewl Script" panose="02000505000000020002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2B0F5F6-4EB5-4588-895E-F41F816DBE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0334" y="3601124"/>
            <a:ext cx="7760881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38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30" descr="图片包含 游戏机, 食物, 房间&#10;&#10;描述已自动生成">
            <a:extLst>
              <a:ext uri="{FF2B5EF4-FFF2-40B4-BE49-F238E27FC236}">
                <a16:creationId xmlns:a16="http://schemas.microsoft.com/office/drawing/2014/main" id="{C3157F0A-B68A-998A-3044-9D766BEA9E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8751"/>
            <a:ext cx="12192000" cy="6856549"/>
          </a:xfrm>
          <a:custGeom>
            <a:avLst/>
            <a:gdLst>
              <a:gd name="connsiteX0" fmla="*/ 9506858 w 12192000"/>
              <a:gd name="connsiteY0" fmla="*/ 264160 h 6856549"/>
              <a:gd name="connsiteX1" fmla="*/ 7924801 w 12192000"/>
              <a:gd name="connsiteY1" fmla="*/ 1846217 h 6856549"/>
              <a:gd name="connsiteX2" fmla="*/ 9506858 w 12192000"/>
              <a:gd name="connsiteY2" fmla="*/ 3428274 h 6856549"/>
              <a:gd name="connsiteX3" fmla="*/ 11088915 w 12192000"/>
              <a:gd name="connsiteY3" fmla="*/ 1846217 h 6856549"/>
              <a:gd name="connsiteX4" fmla="*/ 9506858 w 12192000"/>
              <a:gd name="connsiteY4" fmla="*/ 264160 h 6856549"/>
              <a:gd name="connsiteX5" fmla="*/ 0 w 12192000"/>
              <a:gd name="connsiteY5" fmla="*/ 0 h 6856549"/>
              <a:gd name="connsiteX6" fmla="*/ 12192000 w 12192000"/>
              <a:gd name="connsiteY6" fmla="*/ 0 h 6856549"/>
              <a:gd name="connsiteX7" fmla="*/ 12192000 w 12192000"/>
              <a:gd name="connsiteY7" fmla="*/ 6856549 h 6856549"/>
              <a:gd name="connsiteX8" fmla="*/ 0 w 12192000"/>
              <a:gd name="connsiteY8" fmla="*/ 6856549 h 6856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6549">
                <a:moveTo>
                  <a:pt x="9506858" y="264160"/>
                </a:moveTo>
                <a:cubicBezTo>
                  <a:pt x="8633112" y="264160"/>
                  <a:pt x="7924801" y="972471"/>
                  <a:pt x="7924801" y="1846217"/>
                </a:cubicBezTo>
                <a:cubicBezTo>
                  <a:pt x="7924801" y="2719963"/>
                  <a:pt x="8633112" y="3428274"/>
                  <a:pt x="9506858" y="3428274"/>
                </a:cubicBezTo>
                <a:cubicBezTo>
                  <a:pt x="10380604" y="3428274"/>
                  <a:pt x="11088915" y="2719963"/>
                  <a:pt x="11088915" y="1846217"/>
                </a:cubicBezTo>
                <a:cubicBezTo>
                  <a:pt x="11088915" y="972471"/>
                  <a:pt x="10380604" y="264160"/>
                  <a:pt x="9506858" y="26416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6549"/>
                </a:lnTo>
                <a:lnTo>
                  <a:pt x="0" y="6856549"/>
                </a:lnTo>
                <a:close/>
              </a:path>
            </a:pathLst>
          </a:custGeom>
        </p:spPr>
      </p:pic>
      <p:pic>
        <p:nvPicPr>
          <p:cNvPr id="13" name="图片 13" descr="ce1ed7f935192fceca30dfb2bcebe602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11188" t="20367" r="10619" b="19944"/>
          <a:stretch>
            <a:fillRect/>
          </a:stretch>
        </p:blipFill>
        <p:spPr>
          <a:xfrm>
            <a:off x="2127447" y="245312"/>
            <a:ext cx="9139225" cy="45808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46EEABE-0348-4CFA-A669-DC2786E65F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942" b="39655" l="27631" r="40506">
                        <a14:foregroundMark x1="33686" y1="35580" x2="34215" y2="38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41" t="25726" r="57805" b="60260"/>
          <a:stretch/>
        </p:blipFill>
        <p:spPr>
          <a:xfrm rot="950758">
            <a:off x="328312" y="563410"/>
            <a:ext cx="1749505" cy="2277024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762FE05-D8A3-4D62-814E-95E296809A62}"/>
              </a:ext>
            </a:extLst>
          </p:cNvPr>
          <p:cNvSpPr/>
          <p:nvPr/>
        </p:nvSpPr>
        <p:spPr>
          <a:xfrm>
            <a:off x="846384" y="577516"/>
            <a:ext cx="5213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站酷快乐体2016修订版" panose="02010600030101010101" pitchFamily="2" charset="-122"/>
                <a:ea typeface="站酷快乐体2016修订版" panose="02010600030101010101" pitchFamily="2" charset="-122"/>
                <a:cs typeface="+mn-cs"/>
              </a:rPr>
              <a:t>1</a:t>
            </a:r>
            <a:endParaRPr kumimoji="0" lang="zh-CN" altLang="en-US" sz="96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200817A-6DC6-4264-8B6E-E9A6486B93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84" y="3588999"/>
            <a:ext cx="3289390" cy="31916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7626" y="1441395"/>
            <a:ext cx="8138865" cy="218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3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3" descr="ce1ed7f935192fceca30dfb2bcebe602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11188" t="20367" r="10619" b="19944"/>
          <a:stretch>
            <a:fillRect/>
          </a:stretch>
        </p:blipFill>
        <p:spPr>
          <a:xfrm>
            <a:off x="443964" y="21573"/>
            <a:ext cx="9139225" cy="45808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46EEABE-0348-4CFA-A669-DC2786E65F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942" b="39655" l="27631" r="40506">
                        <a14:foregroundMark x1="33686" y1="35580" x2="34215" y2="38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41" t="25726" r="57805" b="60260"/>
          <a:stretch/>
        </p:blipFill>
        <p:spPr>
          <a:xfrm rot="950758">
            <a:off x="-191453" y="457329"/>
            <a:ext cx="1749505" cy="2277024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762FE05-D8A3-4D62-814E-95E296809A62}"/>
              </a:ext>
            </a:extLst>
          </p:cNvPr>
          <p:cNvSpPr/>
          <p:nvPr/>
        </p:nvSpPr>
        <p:spPr>
          <a:xfrm>
            <a:off x="273509" y="467730"/>
            <a:ext cx="5213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站酷快乐体2016修订版" panose="02010600030101010101" pitchFamily="2" charset="-122"/>
                <a:cs typeface="+mn-cs"/>
              </a:rPr>
              <a:t>2</a:t>
            </a:r>
            <a:endParaRPr kumimoji="0" lang="zh-CN" altLang="en-US" sz="96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0" name="图片 2">
            <a:extLst>
              <a:ext uri="{FF2B5EF4-FFF2-40B4-BE49-F238E27FC236}">
                <a16:creationId xmlns:a16="http://schemas.microsoft.com/office/drawing/2014/main" id="{2AFE4ED2-9073-46B9-B858-D784D32F29C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780" y="2929942"/>
            <a:ext cx="4935322" cy="3854918"/>
          </a:xfrm>
          <a:prstGeom prst="rect">
            <a:avLst/>
          </a:prstGeom>
        </p:spPr>
      </p:pic>
      <p:pic>
        <p:nvPicPr>
          <p:cNvPr id="14" name="图片 2">
            <a:extLst>
              <a:ext uri="{FF2B5EF4-FFF2-40B4-BE49-F238E27FC236}">
                <a16:creationId xmlns:a16="http://schemas.microsoft.com/office/drawing/2014/main" id="{11EF2EF2-BBA2-4845-93B8-8D65310923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9942"/>
            <a:ext cx="6489964" cy="39280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9633" y="1109482"/>
            <a:ext cx="7004911" cy="20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42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C453A3BD-C049-4464-ACFF-BD89F0F2A28C}"/>
              </a:ext>
            </a:extLst>
          </p:cNvPr>
          <p:cNvSpPr/>
          <p:nvPr/>
        </p:nvSpPr>
        <p:spPr>
          <a:xfrm>
            <a:off x="214547" y="221224"/>
            <a:ext cx="11672653" cy="62533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10C9627-A86B-4E49-973A-2E4A1A507767}"/>
              </a:ext>
            </a:extLst>
          </p:cNvPr>
          <p:cNvSpPr/>
          <p:nvPr/>
        </p:nvSpPr>
        <p:spPr>
          <a:xfrm>
            <a:off x="908473" y="497540"/>
            <a:ext cx="586740" cy="5884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rPr>
              <a:t>3</a:t>
            </a: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CBBA90FA-C884-4ABD-AE92-5212C4D8D8B8}"/>
              </a:ext>
            </a:extLst>
          </p:cNvPr>
          <p:cNvSpPr txBox="1"/>
          <p:nvPr/>
        </p:nvSpPr>
        <p:spPr>
          <a:xfrm>
            <a:off x="1476162" y="477732"/>
            <a:ext cx="9991937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377"/>
            <a:r>
              <a:rPr lang="en-US" sz="2667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 để làm các động tác tạo hình góc vuông, góc không vuông.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FF2C02-96CE-4808-A28D-1CBDDF2F1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874" y="2144210"/>
            <a:ext cx="9363075" cy="2535566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1DEEBB2-6D63-47B9-A31F-95E0B110EB99}"/>
              </a:ext>
            </a:extLst>
          </p:cNvPr>
          <p:cNvSpPr/>
          <p:nvPr/>
        </p:nvSpPr>
        <p:spPr>
          <a:xfrm>
            <a:off x="2362200" y="4724400"/>
            <a:ext cx="8324850" cy="117157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ngón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khủy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cánh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3504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C453A3BD-C049-4464-ACFF-BD89F0F2A28C}"/>
              </a:ext>
            </a:extLst>
          </p:cNvPr>
          <p:cNvSpPr/>
          <p:nvPr/>
        </p:nvSpPr>
        <p:spPr>
          <a:xfrm>
            <a:off x="214547" y="221224"/>
            <a:ext cx="11672653" cy="62533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10C9627-A86B-4E49-973A-2E4A1A507767}"/>
              </a:ext>
            </a:extLst>
          </p:cNvPr>
          <p:cNvSpPr/>
          <p:nvPr/>
        </p:nvSpPr>
        <p:spPr>
          <a:xfrm>
            <a:off x="327448" y="497540"/>
            <a:ext cx="586740" cy="5884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rPr>
              <a:t>4</a:t>
            </a: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CBBA90FA-C884-4ABD-AE92-5212C4D8D8B8}"/>
              </a:ext>
            </a:extLst>
          </p:cNvPr>
          <p:cNvSpPr txBox="1"/>
          <p:nvPr/>
        </p:nvSpPr>
        <p:spPr>
          <a:xfrm>
            <a:off x="1019176" y="477732"/>
            <a:ext cx="10448924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377"/>
            <a:r>
              <a:rPr lang="vi-VN" sz="2667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Tự thiết kế công cụ kiểm tra góc vuông, góc không vuông.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747D83-4B98-4D99-B009-0FD373678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525" y="1133475"/>
            <a:ext cx="7448550" cy="512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80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C453A3BD-C049-4464-ACFF-BD89F0F2A28C}"/>
              </a:ext>
            </a:extLst>
          </p:cNvPr>
          <p:cNvSpPr/>
          <p:nvPr/>
        </p:nvSpPr>
        <p:spPr>
          <a:xfrm>
            <a:off x="214547" y="221224"/>
            <a:ext cx="11672653" cy="62533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10C9627-A86B-4E49-973A-2E4A1A507767}"/>
              </a:ext>
            </a:extLst>
          </p:cNvPr>
          <p:cNvSpPr/>
          <p:nvPr/>
        </p:nvSpPr>
        <p:spPr>
          <a:xfrm>
            <a:off x="327448" y="497540"/>
            <a:ext cx="586740" cy="5884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rPr>
              <a:t>4</a:t>
            </a: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CBBA90FA-C884-4ABD-AE92-5212C4D8D8B8}"/>
              </a:ext>
            </a:extLst>
          </p:cNvPr>
          <p:cNvSpPr txBox="1"/>
          <p:nvPr/>
        </p:nvSpPr>
        <p:spPr>
          <a:xfrm>
            <a:off x="1019176" y="477732"/>
            <a:ext cx="10448924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377"/>
            <a:r>
              <a:rPr lang="vi-VN" sz="2667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Sử dụng công cụ vừa tạo để kiểm tra góc vuông, góc không vuông trong các hình dưới đây:</a:t>
            </a:r>
            <a:endParaRPr kumimoji="0" lang="vi-VN" sz="2667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B62610-7754-449F-957F-4CAD17A58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675" y="1733549"/>
            <a:ext cx="9867900" cy="296342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934EFD8-ECEB-4CA1-9459-8D364C8CC4A1}"/>
              </a:ext>
            </a:extLst>
          </p:cNvPr>
          <p:cNvSpPr/>
          <p:nvPr/>
        </p:nvSpPr>
        <p:spPr>
          <a:xfrm>
            <a:off x="733425" y="4733925"/>
            <a:ext cx="2867025" cy="12668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3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062A9A4-3156-4462-9C13-2F953A35B90A}"/>
              </a:ext>
            </a:extLst>
          </p:cNvPr>
          <p:cNvSpPr/>
          <p:nvPr/>
        </p:nvSpPr>
        <p:spPr>
          <a:xfrm>
            <a:off x="4324350" y="4752975"/>
            <a:ext cx="2867025" cy="12668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2 có 5 góc vuông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3E380D6-8F45-49CD-AB80-89C641079559}"/>
              </a:ext>
            </a:extLst>
          </p:cNvPr>
          <p:cNvSpPr/>
          <p:nvPr/>
        </p:nvSpPr>
        <p:spPr>
          <a:xfrm>
            <a:off x="8067675" y="4743450"/>
            <a:ext cx="2867025" cy="12668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2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8535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3" descr="ce1ed7f935192fceca30dfb2bcebe602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11188" t="20367" r="10619" b="19944"/>
          <a:stretch>
            <a:fillRect/>
          </a:stretch>
        </p:blipFill>
        <p:spPr>
          <a:xfrm>
            <a:off x="443964" y="21573"/>
            <a:ext cx="9139225" cy="45808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46EEABE-0348-4CFA-A669-DC2786E65F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942" b="39655" l="27631" r="40506">
                        <a14:foregroundMark x1="33686" y1="35580" x2="34215" y2="38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41" t="25726" r="57805" b="60260"/>
          <a:stretch/>
        </p:blipFill>
        <p:spPr>
          <a:xfrm rot="950758">
            <a:off x="-191453" y="457329"/>
            <a:ext cx="1749505" cy="2277024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762FE05-D8A3-4D62-814E-95E296809A62}"/>
              </a:ext>
            </a:extLst>
          </p:cNvPr>
          <p:cNvSpPr/>
          <p:nvPr/>
        </p:nvSpPr>
        <p:spPr>
          <a:xfrm>
            <a:off x="273509" y="467730"/>
            <a:ext cx="5213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站酷快乐体2016修订版" panose="02010600030101010101" pitchFamily="2" charset="-122"/>
                <a:cs typeface="+mn-cs"/>
              </a:rPr>
              <a:t>3</a:t>
            </a:r>
            <a:endParaRPr kumimoji="0" lang="zh-CN" altLang="en-US" sz="96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0" name="图片 2">
            <a:extLst>
              <a:ext uri="{FF2B5EF4-FFF2-40B4-BE49-F238E27FC236}">
                <a16:creationId xmlns:a16="http://schemas.microsoft.com/office/drawing/2014/main" id="{2AFE4ED2-9073-46B9-B858-D784D32F29C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780" y="2929942"/>
            <a:ext cx="4935322" cy="3854918"/>
          </a:xfrm>
          <a:prstGeom prst="rect">
            <a:avLst/>
          </a:prstGeom>
        </p:spPr>
      </p:pic>
      <p:pic>
        <p:nvPicPr>
          <p:cNvPr id="14" name="图片 2">
            <a:extLst>
              <a:ext uri="{FF2B5EF4-FFF2-40B4-BE49-F238E27FC236}">
                <a16:creationId xmlns:a16="http://schemas.microsoft.com/office/drawing/2014/main" id="{11EF2EF2-BBA2-4845-93B8-8D65310923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9942"/>
            <a:ext cx="6489964" cy="39280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D6D37F-32A0-433F-AC21-DA0EEA1CEA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42829" y="1348301"/>
            <a:ext cx="6248942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66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C453A3BD-C049-4464-ACFF-BD89F0F2A28C}"/>
              </a:ext>
            </a:extLst>
          </p:cNvPr>
          <p:cNvSpPr/>
          <p:nvPr/>
        </p:nvSpPr>
        <p:spPr>
          <a:xfrm>
            <a:off x="214547" y="221224"/>
            <a:ext cx="11672653" cy="62533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6" name="图片 37">
            <a:extLst>
              <a:ext uri="{FF2B5EF4-FFF2-40B4-BE49-F238E27FC236}">
                <a16:creationId xmlns:a16="http://schemas.microsoft.com/office/drawing/2014/main" id="{A92BC994-980B-4B0B-B64C-3674466E1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1571" y="3150405"/>
            <a:ext cx="707372" cy="336362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2220323-AD48-40E3-BEA9-56EBC5B9F51F}"/>
              </a:ext>
            </a:extLst>
          </p:cNvPr>
          <p:cNvGrpSpPr/>
          <p:nvPr/>
        </p:nvGrpSpPr>
        <p:grpSpPr>
          <a:xfrm>
            <a:off x="1419225" y="733426"/>
            <a:ext cx="7242059" cy="5568056"/>
            <a:chOff x="4651376" y="2060575"/>
            <a:chExt cx="2735263" cy="3294064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E8470A39-4D15-4D47-9E19-33A2F822F9A0}"/>
                </a:ext>
              </a:extLst>
            </p:cNvPr>
            <p:cNvSpPr/>
            <p:nvPr/>
          </p:nvSpPr>
          <p:spPr bwMode="auto">
            <a:xfrm>
              <a:off x="4651376" y="2227263"/>
              <a:ext cx="2735263" cy="3127376"/>
            </a:xfrm>
            <a:custGeom>
              <a:avLst/>
              <a:gdLst>
                <a:gd name="T0" fmla="*/ 426 w 491"/>
                <a:gd name="T1" fmla="*/ 0 h 563"/>
                <a:gd name="T2" fmla="*/ 0 w 491"/>
                <a:gd name="T3" fmla="*/ 46 h 563"/>
                <a:gd name="T4" fmla="*/ 60 w 491"/>
                <a:gd name="T5" fmla="*/ 544 h 563"/>
                <a:gd name="T6" fmla="*/ 88 w 491"/>
                <a:gd name="T7" fmla="*/ 561 h 563"/>
                <a:gd name="T8" fmla="*/ 466 w 491"/>
                <a:gd name="T9" fmla="*/ 521 h 563"/>
                <a:gd name="T10" fmla="*/ 490 w 491"/>
                <a:gd name="T11" fmla="*/ 498 h 563"/>
                <a:gd name="T12" fmla="*/ 426 w 491"/>
                <a:gd name="T13" fmla="*/ 0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1" h="563">
                  <a:moveTo>
                    <a:pt x="426" y="0"/>
                  </a:moveTo>
                  <a:cubicBezTo>
                    <a:pt x="0" y="46"/>
                    <a:pt x="0" y="46"/>
                    <a:pt x="0" y="46"/>
                  </a:cubicBezTo>
                  <a:cubicBezTo>
                    <a:pt x="60" y="544"/>
                    <a:pt x="60" y="544"/>
                    <a:pt x="60" y="544"/>
                  </a:cubicBezTo>
                  <a:cubicBezTo>
                    <a:pt x="61" y="557"/>
                    <a:pt x="75" y="563"/>
                    <a:pt x="88" y="561"/>
                  </a:cubicBezTo>
                  <a:cubicBezTo>
                    <a:pt x="466" y="521"/>
                    <a:pt x="466" y="521"/>
                    <a:pt x="466" y="521"/>
                  </a:cubicBezTo>
                  <a:cubicBezTo>
                    <a:pt x="479" y="519"/>
                    <a:pt x="491" y="510"/>
                    <a:pt x="490" y="498"/>
                  </a:cubicBezTo>
                  <a:cubicBezTo>
                    <a:pt x="426" y="0"/>
                    <a:pt x="426" y="0"/>
                    <a:pt x="426" y="0"/>
                  </a:cubicBezTo>
                </a:path>
              </a:pathLst>
            </a:custGeom>
            <a:solidFill>
              <a:srgbClr val="E11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FEAFC165-6D60-4DA5-BA3D-4B4BBCF2DBD5}"/>
                </a:ext>
              </a:extLst>
            </p:cNvPr>
            <p:cNvSpPr/>
            <p:nvPr/>
          </p:nvSpPr>
          <p:spPr bwMode="auto">
            <a:xfrm>
              <a:off x="4745039" y="2293938"/>
              <a:ext cx="2479675" cy="2855913"/>
            </a:xfrm>
            <a:custGeom>
              <a:avLst/>
              <a:gdLst>
                <a:gd name="T0" fmla="*/ 391 w 445"/>
                <a:gd name="T1" fmla="*/ 0 h 514"/>
                <a:gd name="T2" fmla="*/ 0 w 445"/>
                <a:gd name="T3" fmla="*/ 47 h 514"/>
                <a:gd name="T4" fmla="*/ 53 w 445"/>
                <a:gd name="T5" fmla="*/ 489 h 514"/>
                <a:gd name="T6" fmla="*/ 82 w 445"/>
                <a:gd name="T7" fmla="*/ 512 h 514"/>
                <a:gd name="T8" fmla="*/ 421 w 445"/>
                <a:gd name="T9" fmla="*/ 472 h 514"/>
                <a:gd name="T10" fmla="*/ 444 w 445"/>
                <a:gd name="T11" fmla="*/ 443 h 514"/>
                <a:gd name="T12" fmla="*/ 391 w 445"/>
                <a:gd name="T13" fmla="*/ 0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5" h="514">
                  <a:moveTo>
                    <a:pt x="391" y="0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53" y="489"/>
                    <a:pt x="53" y="489"/>
                    <a:pt x="53" y="489"/>
                  </a:cubicBezTo>
                  <a:cubicBezTo>
                    <a:pt x="54" y="502"/>
                    <a:pt x="69" y="514"/>
                    <a:pt x="82" y="512"/>
                  </a:cubicBezTo>
                  <a:cubicBezTo>
                    <a:pt x="421" y="472"/>
                    <a:pt x="421" y="472"/>
                    <a:pt x="421" y="472"/>
                  </a:cubicBezTo>
                  <a:cubicBezTo>
                    <a:pt x="433" y="470"/>
                    <a:pt x="445" y="455"/>
                    <a:pt x="444" y="443"/>
                  </a:cubicBezTo>
                  <a:cubicBezTo>
                    <a:pt x="391" y="0"/>
                    <a:pt x="391" y="0"/>
                    <a:pt x="39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" name="Oval 7">
              <a:extLst>
                <a:ext uri="{FF2B5EF4-FFF2-40B4-BE49-F238E27FC236}">
                  <a16:creationId xmlns:a16="http://schemas.microsoft.com/office/drawing/2014/main" id="{867E1AF3-39E2-4E84-A424-62E355A337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2201" y="2571750"/>
              <a:ext cx="211138" cy="211138"/>
            </a:xfrm>
            <a:prstGeom prst="ellipse">
              <a:avLst/>
            </a:prstGeom>
            <a:solidFill>
              <a:srgbClr val="3816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" name="Oval 8">
              <a:extLst>
                <a:ext uri="{FF2B5EF4-FFF2-40B4-BE49-F238E27FC236}">
                  <a16:creationId xmlns:a16="http://schemas.microsoft.com/office/drawing/2014/main" id="{0B95D8CD-9F85-4E1A-B59D-F6A49ADA26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4776" y="2538413"/>
              <a:ext cx="212725" cy="211138"/>
            </a:xfrm>
            <a:prstGeom prst="ellipse">
              <a:avLst/>
            </a:prstGeom>
            <a:solidFill>
              <a:srgbClr val="3816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2" name="Oval 9">
              <a:extLst>
                <a:ext uri="{FF2B5EF4-FFF2-40B4-BE49-F238E27FC236}">
                  <a16:creationId xmlns:a16="http://schemas.microsoft.com/office/drawing/2014/main" id="{4E28B48D-3596-46F8-99CD-8103E7841F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4176" y="2493963"/>
              <a:ext cx="211138" cy="211138"/>
            </a:xfrm>
            <a:prstGeom prst="ellipse">
              <a:avLst/>
            </a:prstGeom>
            <a:solidFill>
              <a:srgbClr val="3816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3" name="Oval 10">
              <a:extLst>
                <a:ext uri="{FF2B5EF4-FFF2-40B4-BE49-F238E27FC236}">
                  <a16:creationId xmlns:a16="http://schemas.microsoft.com/office/drawing/2014/main" id="{700D62F7-D56D-4CF4-BE50-4457FC2E1F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8339" y="2454275"/>
              <a:ext cx="211138" cy="211138"/>
            </a:xfrm>
            <a:prstGeom prst="ellipse">
              <a:avLst/>
            </a:prstGeom>
            <a:solidFill>
              <a:srgbClr val="3816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4" name="Oval 11">
              <a:extLst>
                <a:ext uri="{FF2B5EF4-FFF2-40B4-BE49-F238E27FC236}">
                  <a16:creationId xmlns:a16="http://schemas.microsoft.com/office/drawing/2014/main" id="{F1A09A87-30E2-49AC-B5AA-819C0C88D1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15039" y="2432050"/>
              <a:ext cx="212725" cy="211138"/>
            </a:xfrm>
            <a:prstGeom prst="ellipse">
              <a:avLst/>
            </a:prstGeom>
            <a:solidFill>
              <a:srgbClr val="3816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5" name="Oval 12">
              <a:extLst>
                <a:ext uri="{FF2B5EF4-FFF2-40B4-BE49-F238E27FC236}">
                  <a16:creationId xmlns:a16="http://schemas.microsoft.com/office/drawing/2014/main" id="{83305A01-E763-4136-AFC8-858A3BD112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21426" y="2393950"/>
              <a:ext cx="190500" cy="211138"/>
            </a:xfrm>
            <a:prstGeom prst="ellipse">
              <a:avLst/>
            </a:prstGeom>
            <a:solidFill>
              <a:srgbClr val="3816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Oval 13">
              <a:extLst>
                <a:ext uri="{FF2B5EF4-FFF2-40B4-BE49-F238E27FC236}">
                  <a16:creationId xmlns:a16="http://schemas.microsoft.com/office/drawing/2014/main" id="{FF8BFC66-17D1-43EF-A432-CAA2329D2D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0826" y="2360613"/>
              <a:ext cx="188913" cy="211138"/>
            </a:xfrm>
            <a:prstGeom prst="ellipse">
              <a:avLst/>
            </a:prstGeom>
            <a:solidFill>
              <a:srgbClr val="3816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858ED426-9EFC-41B7-A641-643D4B448172}"/>
                </a:ext>
              </a:extLst>
            </p:cNvPr>
            <p:cNvSpPr/>
            <p:nvPr/>
          </p:nvSpPr>
          <p:spPr bwMode="auto">
            <a:xfrm>
              <a:off x="4902201" y="2260600"/>
              <a:ext cx="177800" cy="477838"/>
            </a:xfrm>
            <a:custGeom>
              <a:avLst/>
              <a:gdLst>
                <a:gd name="T0" fmla="*/ 23 w 32"/>
                <a:gd name="T1" fmla="*/ 11 h 86"/>
                <a:gd name="T2" fmla="*/ 11 w 32"/>
                <a:gd name="T3" fmla="*/ 0 h 86"/>
                <a:gd name="T4" fmla="*/ 0 w 32"/>
                <a:gd name="T5" fmla="*/ 13 h 86"/>
                <a:gd name="T6" fmla="*/ 8 w 32"/>
                <a:gd name="T7" fmla="*/ 75 h 86"/>
                <a:gd name="T8" fmla="*/ 21 w 32"/>
                <a:gd name="T9" fmla="*/ 85 h 86"/>
                <a:gd name="T10" fmla="*/ 31 w 32"/>
                <a:gd name="T11" fmla="*/ 73 h 86"/>
                <a:gd name="T12" fmla="*/ 23 w 32"/>
                <a:gd name="T13" fmla="*/ 1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6">
                  <a:moveTo>
                    <a:pt x="23" y="11"/>
                  </a:moveTo>
                  <a:cubicBezTo>
                    <a:pt x="23" y="4"/>
                    <a:pt x="17" y="0"/>
                    <a:pt x="11" y="0"/>
                  </a:cubicBezTo>
                  <a:cubicBezTo>
                    <a:pt x="4" y="1"/>
                    <a:pt x="0" y="7"/>
                    <a:pt x="0" y="1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9" y="82"/>
                    <a:pt x="14" y="86"/>
                    <a:pt x="21" y="85"/>
                  </a:cubicBezTo>
                  <a:cubicBezTo>
                    <a:pt x="27" y="85"/>
                    <a:pt x="32" y="79"/>
                    <a:pt x="31" y="73"/>
                  </a:cubicBezTo>
                  <a:lnTo>
                    <a:pt x="23" y="11"/>
                  </a:lnTo>
                  <a:close/>
                </a:path>
              </a:pathLst>
            </a:custGeom>
            <a:solidFill>
              <a:srgbClr val="009A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CB834EF2-C815-4F2A-B8E0-36C2E39B4CE0}"/>
                </a:ext>
              </a:extLst>
            </p:cNvPr>
            <p:cNvSpPr/>
            <p:nvPr/>
          </p:nvSpPr>
          <p:spPr bwMode="auto">
            <a:xfrm>
              <a:off x="5180014" y="2227263"/>
              <a:ext cx="177800" cy="477838"/>
            </a:xfrm>
            <a:custGeom>
              <a:avLst/>
              <a:gdLst>
                <a:gd name="T0" fmla="*/ 24 w 32"/>
                <a:gd name="T1" fmla="*/ 11 h 86"/>
                <a:gd name="T2" fmla="*/ 11 w 32"/>
                <a:gd name="T3" fmla="*/ 0 h 86"/>
                <a:gd name="T4" fmla="*/ 1 w 32"/>
                <a:gd name="T5" fmla="*/ 13 h 86"/>
                <a:gd name="T6" fmla="*/ 8 w 32"/>
                <a:gd name="T7" fmla="*/ 75 h 86"/>
                <a:gd name="T8" fmla="*/ 21 w 32"/>
                <a:gd name="T9" fmla="*/ 85 h 86"/>
                <a:gd name="T10" fmla="*/ 31 w 32"/>
                <a:gd name="T11" fmla="*/ 73 h 86"/>
                <a:gd name="T12" fmla="*/ 24 w 32"/>
                <a:gd name="T13" fmla="*/ 1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6">
                  <a:moveTo>
                    <a:pt x="24" y="11"/>
                  </a:moveTo>
                  <a:cubicBezTo>
                    <a:pt x="23" y="4"/>
                    <a:pt x="17" y="0"/>
                    <a:pt x="11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9" y="82"/>
                    <a:pt x="15" y="86"/>
                    <a:pt x="21" y="85"/>
                  </a:cubicBezTo>
                  <a:cubicBezTo>
                    <a:pt x="27" y="85"/>
                    <a:pt x="32" y="79"/>
                    <a:pt x="31" y="73"/>
                  </a:cubicBezTo>
                  <a:lnTo>
                    <a:pt x="24" y="11"/>
                  </a:lnTo>
                  <a:close/>
                </a:path>
              </a:pathLst>
            </a:custGeom>
            <a:solidFill>
              <a:srgbClr val="009A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CC21D9FD-B1F8-4296-B8C4-1532AE144056}"/>
                </a:ext>
              </a:extLst>
            </p:cNvPr>
            <p:cNvSpPr/>
            <p:nvPr/>
          </p:nvSpPr>
          <p:spPr bwMode="auto">
            <a:xfrm>
              <a:off x="5457826" y="2193925"/>
              <a:ext cx="179388" cy="477838"/>
            </a:xfrm>
            <a:custGeom>
              <a:avLst/>
              <a:gdLst>
                <a:gd name="T0" fmla="*/ 24 w 32"/>
                <a:gd name="T1" fmla="*/ 11 h 86"/>
                <a:gd name="T2" fmla="*/ 11 w 32"/>
                <a:gd name="T3" fmla="*/ 0 h 86"/>
                <a:gd name="T4" fmla="*/ 1 w 32"/>
                <a:gd name="T5" fmla="*/ 13 h 86"/>
                <a:gd name="T6" fmla="*/ 9 w 32"/>
                <a:gd name="T7" fmla="*/ 75 h 86"/>
                <a:gd name="T8" fmla="*/ 22 w 32"/>
                <a:gd name="T9" fmla="*/ 85 h 86"/>
                <a:gd name="T10" fmla="*/ 32 w 32"/>
                <a:gd name="T11" fmla="*/ 72 h 86"/>
                <a:gd name="T12" fmla="*/ 24 w 32"/>
                <a:gd name="T13" fmla="*/ 1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6">
                  <a:moveTo>
                    <a:pt x="24" y="11"/>
                  </a:moveTo>
                  <a:cubicBezTo>
                    <a:pt x="24" y="4"/>
                    <a:pt x="18" y="0"/>
                    <a:pt x="11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9" y="75"/>
                    <a:pt x="9" y="75"/>
                    <a:pt x="9" y="75"/>
                  </a:cubicBezTo>
                  <a:cubicBezTo>
                    <a:pt x="9" y="82"/>
                    <a:pt x="15" y="86"/>
                    <a:pt x="22" y="85"/>
                  </a:cubicBezTo>
                  <a:cubicBezTo>
                    <a:pt x="28" y="85"/>
                    <a:pt x="32" y="79"/>
                    <a:pt x="32" y="72"/>
                  </a:cubicBezTo>
                  <a:lnTo>
                    <a:pt x="24" y="11"/>
                  </a:lnTo>
                  <a:close/>
                </a:path>
              </a:pathLst>
            </a:custGeom>
            <a:solidFill>
              <a:srgbClr val="009A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473EC649-4513-4D02-9AFB-8C66800E92AD}"/>
                </a:ext>
              </a:extLst>
            </p:cNvPr>
            <p:cNvSpPr/>
            <p:nvPr/>
          </p:nvSpPr>
          <p:spPr bwMode="auto">
            <a:xfrm>
              <a:off x="5741989" y="2160588"/>
              <a:ext cx="179388" cy="477838"/>
            </a:xfrm>
            <a:custGeom>
              <a:avLst/>
              <a:gdLst>
                <a:gd name="T0" fmla="*/ 24 w 32"/>
                <a:gd name="T1" fmla="*/ 11 h 86"/>
                <a:gd name="T2" fmla="*/ 11 w 32"/>
                <a:gd name="T3" fmla="*/ 0 h 86"/>
                <a:gd name="T4" fmla="*/ 1 w 32"/>
                <a:gd name="T5" fmla="*/ 13 h 86"/>
                <a:gd name="T6" fmla="*/ 8 w 32"/>
                <a:gd name="T7" fmla="*/ 75 h 86"/>
                <a:gd name="T8" fmla="*/ 21 w 32"/>
                <a:gd name="T9" fmla="*/ 85 h 86"/>
                <a:gd name="T10" fmla="*/ 31 w 32"/>
                <a:gd name="T11" fmla="*/ 72 h 86"/>
                <a:gd name="T12" fmla="*/ 24 w 32"/>
                <a:gd name="T13" fmla="*/ 1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6">
                  <a:moveTo>
                    <a:pt x="24" y="11"/>
                  </a:moveTo>
                  <a:cubicBezTo>
                    <a:pt x="23" y="4"/>
                    <a:pt x="17" y="0"/>
                    <a:pt x="11" y="0"/>
                  </a:cubicBezTo>
                  <a:cubicBezTo>
                    <a:pt x="4" y="1"/>
                    <a:pt x="0" y="7"/>
                    <a:pt x="1" y="1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9" y="82"/>
                    <a:pt x="15" y="86"/>
                    <a:pt x="21" y="85"/>
                  </a:cubicBezTo>
                  <a:cubicBezTo>
                    <a:pt x="27" y="85"/>
                    <a:pt x="32" y="79"/>
                    <a:pt x="31" y="72"/>
                  </a:cubicBezTo>
                  <a:lnTo>
                    <a:pt x="24" y="11"/>
                  </a:lnTo>
                  <a:close/>
                </a:path>
              </a:pathLst>
            </a:custGeom>
            <a:solidFill>
              <a:srgbClr val="009A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2AC15264-E9FF-41DE-8209-3FA3C824A70F}"/>
                </a:ext>
              </a:extLst>
            </p:cNvPr>
            <p:cNvSpPr/>
            <p:nvPr/>
          </p:nvSpPr>
          <p:spPr bwMode="auto">
            <a:xfrm>
              <a:off x="6021389" y="2127250"/>
              <a:ext cx="177800" cy="477838"/>
            </a:xfrm>
            <a:custGeom>
              <a:avLst/>
              <a:gdLst>
                <a:gd name="T0" fmla="*/ 24 w 32"/>
                <a:gd name="T1" fmla="*/ 10 h 86"/>
                <a:gd name="T2" fmla="*/ 11 w 32"/>
                <a:gd name="T3" fmla="*/ 0 h 86"/>
                <a:gd name="T4" fmla="*/ 1 w 32"/>
                <a:gd name="T5" fmla="*/ 13 h 86"/>
                <a:gd name="T6" fmla="*/ 8 w 32"/>
                <a:gd name="T7" fmla="*/ 75 h 86"/>
                <a:gd name="T8" fmla="*/ 21 w 32"/>
                <a:gd name="T9" fmla="*/ 85 h 86"/>
                <a:gd name="T10" fmla="*/ 32 w 32"/>
                <a:gd name="T11" fmla="*/ 72 h 86"/>
                <a:gd name="T12" fmla="*/ 24 w 32"/>
                <a:gd name="T13" fmla="*/ 1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6">
                  <a:moveTo>
                    <a:pt x="24" y="10"/>
                  </a:moveTo>
                  <a:cubicBezTo>
                    <a:pt x="23" y="4"/>
                    <a:pt x="18" y="0"/>
                    <a:pt x="11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9" y="82"/>
                    <a:pt x="15" y="86"/>
                    <a:pt x="21" y="85"/>
                  </a:cubicBezTo>
                  <a:cubicBezTo>
                    <a:pt x="28" y="85"/>
                    <a:pt x="32" y="79"/>
                    <a:pt x="32" y="72"/>
                  </a:cubicBezTo>
                  <a:lnTo>
                    <a:pt x="24" y="10"/>
                  </a:lnTo>
                  <a:close/>
                </a:path>
              </a:pathLst>
            </a:custGeom>
            <a:solidFill>
              <a:srgbClr val="009A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D135761F-86E4-47B3-A24C-20048597F704}"/>
                </a:ext>
              </a:extLst>
            </p:cNvPr>
            <p:cNvSpPr/>
            <p:nvPr/>
          </p:nvSpPr>
          <p:spPr bwMode="auto">
            <a:xfrm>
              <a:off x="6305551" y="2093913"/>
              <a:ext cx="177800" cy="477838"/>
            </a:xfrm>
            <a:custGeom>
              <a:avLst/>
              <a:gdLst>
                <a:gd name="T0" fmla="*/ 24 w 32"/>
                <a:gd name="T1" fmla="*/ 10 h 86"/>
                <a:gd name="T2" fmla="*/ 11 w 32"/>
                <a:gd name="T3" fmla="*/ 0 h 86"/>
                <a:gd name="T4" fmla="*/ 0 w 32"/>
                <a:gd name="T5" fmla="*/ 13 h 86"/>
                <a:gd name="T6" fmla="*/ 8 w 32"/>
                <a:gd name="T7" fmla="*/ 75 h 86"/>
                <a:gd name="T8" fmla="*/ 21 w 32"/>
                <a:gd name="T9" fmla="*/ 85 h 86"/>
                <a:gd name="T10" fmla="*/ 31 w 32"/>
                <a:gd name="T11" fmla="*/ 72 h 86"/>
                <a:gd name="T12" fmla="*/ 24 w 32"/>
                <a:gd name="T13" fmla="*/ 1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6">
                  <a:moveTo>
                    <a:pt x="24" y="10"/>
                  </a:moveTo>
                  <a:cubicBezTo>
                    <a:pt x="23" y="4"/>
                    <a:pt x="17" y="0"/>
                    <a:pt x="11" y="0"/>
                  </a:cubicBezTo>
                  <a:cubicBezTo>
                    <a:pt x="4" y="1"/>
                    <a:pt x="0" y="7"/>
                    <a:pt x="0" y="1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9" y="82"/>
                    <a:pt x="14" y="86"/>
                    <a:pt x="21" y="85"/>
                  </a:cubicBezTo>
                  <a:cubicBezTo>
                    <a:pt x="27" y="85"/>
                    <a:pt x="32" y="79"/>
                    <a:pt x="31" y="72"/>
                  </a:cubicBezTo>
                  <a:lnTo>
                    <a:pt x="24" y="10"/>
                  </a:lnTo>
                  <a:close/>
                </a:path>
              </a:pathLst>
            </a:custGeom>
            <a:solidFill>
              <a:srgbClr val="009A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C28BF0F8-2EF1-4164-AFC6-64D1A58851A0}"/>
                </a:ext>
              </a:extLst>
            </p:cNvPr>
            <p:cNvSpPr/>
            <p:nvPr/>
          </p:nvSpPr>
          <p:spPr bwMode="auto">
            <a:xfrm>
              <a:off x="6583364" y="2060575"/>
              <a:ext cx="179388" cy="477838"/>
            </a:xfrm>
            <a:custGeom>
              <a:avLst/>
              <a:gdLst>
                <a:gd name="T0" fmla="*/ 24 w 32"/>
                <a:gd name="T1" fmla="*/ 10 h 86"/>
                <a:gd name="T2" fmla="*/ 11 w 32"/>
                <a:gd name="T3" fmla="*/ 0 h 86"/>
                <a:gd name="T4" fmla="*/ 1 w 32"/>
                <a:gd name="T5" fmla="*/ 13 h 86"/>
                <a:gd name="T6" fmla="*/ 8 w 32"/>
                <a:gd name="T7" fmla="*/ 75 h 86"/>
                <a:gd name="T8" fmla="*/ 21 w 32"/>
                <a:gd name="T9" fmla="*/ 85 h 86"/>
                <a:gd name="T10" fmla="*/ 31 w 32"/>
                <a:gd name="T11" fmla="*/ 72 h 86"/>
                <a:gd name="T12" fmla="*/ 24 w 32"/>
                <a:gd name="T13" fmla="*/ 1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6">
                  <a:moveTo>
                    <a:pt x="24" y="10"/>
                  </a:moveTo>
                  <a:cubicBezTo>
                    <a:pt x="23" y="4"/>
                    <a:pt x="17" y="0"/>
                    <a:pt x="11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9" y="82"/>
                    <a:pt x="15" y="86"/>
                    <a:pt x="21" y="85"/>
                  </a:cubicBezTo>
                  <a:cubicBezTo>
                    <a:pt x="28" y="85"/>
                    <a:pt x="32" y="79"/>
                    <a:pt x="31" y="72"/>
                  </a:cubicBezTo>
                  <a:lnTo>
                    <a:pt x="24" y="10"/>
                  </a:lnTo>
                  <a:close/>
                </a:path>
              </a:pathLst>
            </a:custGeom>
            <a:solidFill>
              <a:srgbClr val="009A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9206FFB5-080B-421F-9BEF-B7C64248DF76}"/>
                </a:ext>
              </a:extLst>
            </p:cNvPr>
            <p:cNvSpPr/>
            <p:nvPr/>
          </p:nvSpPr>
          <p:spPr bwMode="auto">
            <a:xfrm>
              <a:off x="4979989" y="2638425"/>
              <a:ext cx="2027238" cy="2327275"/>
            </a:xfrm>
            <a:custGeom>
              <a:avLst/>
              <a:gdLst>
                <a:gd name="T0" fmla="*/ 320 w 364"/>
                <a:gd name="T1" fmla="*/ 0 h 419"/>
                <a:gd name="T2" fmla="*/ 0 w 364"/>
                <a:gd name="T3" fmla="*/ 39 h 419"/>
                <a:gd name="T4" fmla="*/ 44 w 364"/>
                <a:gd name="T5" fmla="*/ 400 h 419"/>
                <a:gd name="T6" fmla="*/ 66 w 364"/>
                <a:gd name="T7" fmla="*/ 419 h 419"/>
                <a:gd name="T8" fmla="*/ 67 w 364"/>
                <a:gd name="T9" fmla="*/ 419 h 419"/>
                <a:gd name="T10" fmla="*/ 344 w 364"/>
                <a:gd name="T11" fmla="*/ 386 h 419"/>
                <a:gd name="T12" fmla="*/ 363 w 364"/>
                <a:gd name="T13" fmla="*/ 362 h 419"/>
                <a:gd name="T14" fmla="*/ 320 w 364"/>
                <a:gd name="T15" fmla="*/ 0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4" h="419">
                  <a:moveTo>
                    <a:pt x="320" y="0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44" y="400"/>
                    <a:pt x="44" y="400"/>
                    <a:pt x="44" y="400"/>
                  </a:cubicBezTo>
                  <a:cubicBezTo>
                    <a:pt x="45" y="410"/>
                    <a:pt x="56" y="419"/>
                    <a:pt x="66" y="419"/>
                  </a:cubicBezTo>
                  <a:cubicBezTo>
                    <a:pt x="66" y="419"/>
                    <a:pt x="67" y="419"/>
                    <a:pt x="67" y="419"/>
                  </a:cubicBezTo>
                  <a:cubicBezTo>
                    <a:pt x="344" y="386"/>
                    <a:pt x="344" y="386"/>
                    <a:pt x="344" y="386"/>
                  </a:cubicBezTo>
                  <a:cubicBezTo>
                    <a:pt x="354" y="385"/>
                    <a:pt x="364" y="372"/>
                    <a:pt x="363" y="362"/>
                  </a:cubicBezTo>
                  <a:cubicBezTo>
                    <a:pt x="320" y="0"/>
                    <a:pt x="320" y="0"/>
                    <a:pt x="320" y="0"/>
                  </a:cubicBezTo>
                </a:path>
              </a:pathLst>
            </a:custGeom>
            <a:solidFill>
              <a:srgbClr val="FDF5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81407FC-BBDD-456D-B0CB-EB6A603AE1D3}"/>
              </a:ext>
            </a:extLst>
          </p:cNvPr>
          <p:cNvGrpSpPr/>
          <p:nvPr/>
        </p:nvGrpSpPr>
        <p:grpSpPr>
          <a:xfrm>
            <a:off x="7504605" y="5244916"/>
            <a:ext cx="1249984" cy="1269116"/>
            <a:chOff x="5184776" y="6189663"/>
            <a:chExt cx="992188" cy="989013"/>
          </a:xfrm>
        </p:grpSpPr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26CEA20C-412A-49DD-95F5-BC7F613EEFFA}"/>
                </a:ext>
              </a:extLst>
            </p:cNvPr>
            <p:cNvSpPr/>
            <p:nvPr/>
          </p:nvSpPr>
          <p:spPr bwMode="auto">
            <a:xfrm>
              <a:off x="5184776" y="6189663"/>
              <a:ext cx="992188" cy="989013"/>
            </a:xfrm>
            <a:custGeom>
              <a:avLst/>
              <a:gdLst>
                <a:gd name="T0" fmla="*/ 164 w 178"/>
                <a:gd name="T1" fmla="*/ 60 h 178"/>
                <a:gd name="T2" fmla="*/ 96 w 178"/>
                <a:gd name="T3" fmla="*/ 8 h 178"/>
                <a:gd name="T4" fmla="*/ 60 w 178"/>
                <a:gd name="T5" fmla="*/ 13 h 178"/>
                <a:gd name="T6" fmla="*/ 8 w 178"/>
                <a:gd name="T7" fmla="*/ 82 h 178"/>
                <a:gd name="T8" fmla="*/ 13 w 178"/>
                <a:gd name="T9" fmla="*/ 117 h 178"/>
                <a:gd name="T10" fmla="*/ 82 w 178"/>
                <a:gd name="T11" fmla="*/ 169 h 178"/>
                <a:gd name="T12" fmla="*/ 117 w 178"/>
                <a:gd name="T13" fmla="*/ 164 h 178"/>
                <a:gd name="T14" fmla="*/ 169 w 178"/>
                <a:gd name="T15" fmla="*/ 96 h 178"/>
                <a:gd name="T16" fmla="*/ 164 w 178"/>
                <a:gd name="T17" fmla="*/ 6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8" h="178">
                  <a:moveTo>
                    <a:pt x="164" y="60"/>
                  </a:moveTo>
                  <a:cubicBezTo>
                    <a:pt x="96" y="8"/>
                    <a:pt x="96" y="8"/>
                    <a:pt x="96" y="8"/>
                  </a:cubicBezTo>
                  <a:cubicBezTo>
                    <a:pt x="85" y="0"/>
                    <a:pt x="69" y="2"/>
                    <a:pt x="60" y="13"/>
                  </a:cubicBezTo>
                  <a:cubicBezTo>
                    <a:pt x="8" y="82"/>
                    <a:pt x="8" y="82"/>
                    <a:pt x="8" y="82"/>
                  </a:cubicBezTo>
                  <a:cubicBezTo>
                    <a:pt x="0" y="93"/>
                    <a:pt x="2" y="109"/>
                    <a:pt x="13" y="117"/>
                  </a:cubicBezTo>
                  <a:cubicBezTo>
                    <a:pt x="82" y="169"/>
                    <a:pt x="82" y="169"/>
                    <a:pt x="82" y="169"/>
                  </a:cubicBezTo>
                  <a:cubicBezTo>
                    <a:pt x="93" y="178"/>
                    <a:pt x="109" y="175"/>
                    <a:pt x="117" y="164"/>
                  </a:cubicBezTo>
                  <a:cubicBezTo>
                    <a:pt x="169" y="96"/>
                    <a:pt x="169" y="96"/>
                    <a:pt x="169" y="96"/>
                  </a:cubicBezTo>
                  <a:cubicBezTo>
                    <a:pt x="178" y="85"/>
                    <a:pt x="175" y="69"/>
                    <a:pt x="164" y="60"/>
                  </a:cubicBezTo>
                  <a:close/>
                </a:path>
              </a:pathLst>
            </a:custGeom>
            <a:solidFill>
              <a:srgbClr val="F27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636036D9-1E96-4B9F-AA21-71B306E5B7C2}"/>
                </a:ext>
              </a:extLst>
            </p:cNvPr>
            <p:cNvSpPr/>
            <p:nvPr/>
          </p:nvSpPr>
          <p:spPr bwMode="auto">
            <a:xfrm>
              <a:off x="5346701" y="6723063"/>
              <a:ext cx="781050" cy="455613"/>
            </a:xfrm>
            <a:custGeom>
              <a:avLst/>
              <a:gdLst>
                <a:gd name="T0" fmla="*/ 53 w 140"/>
                <a:gd name="T1" fmla="*/ 73 h 82"/>
                <a:gd name="T2" fmla="*/ 88 w 140"/>
                <a:gd name="T3" fmla="*/ 68 h 82"/>
                <a:gd name="T4" fmla="*/ 140 w 140"/>
                <a:gd name="T5" fmla="*/ 0 h 82"/>
                <a:gd name="T6" fmla="*/ 0 w 140"/>
                <a:gd name="T7" fmla="*/ 33 h 82"/>
                <a:gd name="T8" fmla="*/ 53 w 140"/>
                <a:gd name="T9" fmla="*/ 73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82">
                  <a:moveTo>
                    <a:pt x="53" y="73"/>
                  </a:moveTo>
                  <a:cubicBezTo>
                    <a:pt x="64" y="82"/>
                    <a:pt x="80" y="79"/>
                    <a:pt x="88" y="68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0" y="33"/>
                    <a:pt x="0" y="33"/>
                    <a:pt x="0" y="33"/>
                  </a:cubicBezTo>
                  <a:lnTo>
                    <a:pt x="53" y="73"/>
                  </a:lnTo>
                  <a:close/>
                </a:path>
              </a:pathLst>
            </a:custGeom>
            <a:solidFill>
              <a:srgbClr val="CE61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1FA5C985-6612-4739-BC31-BA815E39B34C}"/>
              </a:ext>
            </a:extLst>
          </p:cNvPr>
          <p:cNvSpPr txBox="1"/>
          <p:nvPr/>
        </p:nvSpPr>
        <p:spPr>
          <a:xfrm rot="21279080">
            <a:off x="2229499" y="2837494"/>
            <a:ext cx="51998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8565"/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rò chơi “Cùng bạn tạo góc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9" name="图片 38">
            <a:extLst>
              <a:ext uri="{FF2B5EF4-FFF2-40B4-BE49-F238E27FC236}">
                <a16:creationId xmlns:a16="http://schemas.microsoft.com/office/drawing/2014/main" id="{CE29DCEE-38C9-4467-8FBF-7ECBBEADE2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747431">
            <a:off x="8217416" y="3837573"/>
            <a:ext cx="793989" cy="3349190"/>
          </a:xfrm>
          <a:prstGeom prst="rect">
            <a:avLst/>
          </a:prstGeom>
        </p:spPr>
      </p:pic>
      <p:pic>
        <p:nvPicPr>
          <p:cNvPr id="30" name="图片 17">
            <a:extLst>
              <a:ext uri="{FF2B5EF4-FFF2-40B4-BE49-F238E27FC236}">
                <a16:creationId xmlns:a16="http://schemas.microsoft.com/office/drawing/2014/main" id="{C72CBEBB-F504-4C59-B967-4DC737F90F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56713" y="1414577"/>
            <a:ext cx="1581348" cy="1113292"/>
          </a:xfrm>
          <a:prstGeom prst="rect">
            <a:avLst/>
          </a:prstGeom>
        </p:spPr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id="{726A5523-D2EB-4890-93BF-935CEE4FD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709" y="5188070"/>
            <a:ext cx="1800224" cy="1669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17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15" presetID="2" presetClass="entr" presetSubtype="4" accel="54000" fill="hold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7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8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accel="54000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6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500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15" presetID="2" presetClass="entr" presetSubtype="4" accel="54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accel="5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500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Fallback>
  </mc:AlternateContent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201</Words>
  <Application>Microsoft Office PowerPoint</Application>
  <PresentationFormat>Widescreen</PresentationFormat>
  <Paragraphs>30</Paragraphs>
  <Slides>11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等线</vt:lpstr>
      <vt:lpstr>Arial</vt:lpstr>
      <vt:lpstr>Calibri</vt:lpstr>
      <vt:lpstr>Times New Roman</vt:lpstr>
      <vt:lpstr>UTM Avo</vt:lpstr>
      <vt:lpstr>UVF Kewl Script</vt:lpstr>
      <vt:lpstr>字魂70号-灵悦黑体</vt:lpstr>
      <vt:lpstr>站酷快乐体2016修订版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huongtt153@outlook.com</cp:lastModifiedBy>
  <cp:revision>20</cp:revision>
  <dcterms:created xsi:type="dcterms:W3CDTF">2022-10-28T11:11:43Z</dcterms:created>
  <dcterms:modified xsi:type="dcterms:W3CDTF">2023-12-27T08:17:45Z</dcterms:modified>
</cp:coreProperties>
</file>