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314" r:id="rId3"/>
    <p:sldId id="257" r:id="rId4"/>
    <p:sldId id="259" r:id="rId5"/>
    <p:sldId id="264" r:id="rId6"/>
    <p:sldId id="2637" r:id="rId7"/>
    <p:sldId id="2638" r:id="rId8"/>
    <p:sldId id="2640" r:id="rId9"/>
    <p:sldId id="2639" r:id="rId10"/>
    <p:sldId id="2641" r:id="rId11"/>
    <p:sldId id="2635" r:id="rId12"/>
    <p:sldId id="2642" r:id="rId13"/>
    <p:sldId id="283"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DB3-6906-4767-947D-7CED3596C6A7}" type="datetimeFigureOut">
              <a:rPr lang="en-US" smtClean="0"/>
              <a:t>27-Dec-23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6D733-6C6E-4890-A836-C13580BF747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BD4B6-2E37-4D35-B1F1-186F22042033}"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2023/12/27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19" name="Picture 18" descr="Icon&#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a:fillRect/>
          </a:stretch>
        </p:blipFill>
        <p:spPr>
          <a:xfrm>
            <a:off x="1387731" y="1934328"/>
            <a:ext cx="757382" cy="1168500"/>
          </a:xfrm>
          <a:prstGeom prst="rect">
            <a:avLst/>
          </a:prstGeom>
        </p:spPr>
      </p:pic>
      <p:grpSp>
        <p:nvGrpSpPr>
          <p:cNvPr id="24" name="Group 23"/>
          <p:cNvGrpSpPr/>
          <p:nvPr/>
        </p:nvGrpSpPr>
        <p:grpSpPr>
          <a:xfrm>
            <a:off x="2281317" y="728856"/>
            <a:ext cx="6023365" cy="1835018"/>
            <a:chOff x="615645" y="178170"/>
            <a:chExt cx="10962855" cy="1632511"/>
          </a:xfrm>
        </p:grpSpPr>
        <p:grpSp>
          <p:nvGrpSpPr>
            <p:cNvPr id="25" name="Group 24"/>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8" name="Rectangle: Diagonal Corners Rounded 27"/>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grpSp>
        <p:sp>
          <p:nvSpPr>
            <p:cNvPr id="26" name="TextBox 25"/>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defRPr/>
              </a:pP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Theo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em</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nội</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 dung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câu</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chuyện</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là</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gì</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Microsoft YaHei" panose="020B0503020204020204" charset="-122"/>
                  <a:cs typeface="Calibri" panose="020F0502020204030204" pitchFamily="34" charset="0"/>
                </a:rPr>
                <a:t>?</a:t>
              </a:r>
            </a:p>
          </p:txBody>
        </p:sp>
      </p:grpSp>
      <p:pic>
        <p:nvPicPr>
          <p:cNvPr id="3" name="Picture 2" descr="A picture containing toy, vector graphics&#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p:cNvGrpSpPr/>
          <p:nvPr/>
        </p:nvGrpSpPr>
        <p:grpSpPr>
          <a:xfrm>
            <a:off x="3224719" y="3310587"/>
            <a:ext cx="8782158" cy="3061409"/>
            <a:chOff x="615645" y="178170"/>
            <a:chExt cx="11042382" cy="1632511"/>
          </a:xfrm>
        </p:grpSpPr>
        <p:grpSp>
          <p:nvGrpSpPr>
            <p:cNvPr id="31" name="Group 30"/>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34" name="Rectangle: Diagonal Corners Rounded 33"/>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grpSp>
        <p:sp>
          <p:nvSpPr>
            <p:cNvPr id="32" name="TextBox 31"/>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grpSp>
      <p:sp>
        <p:nvSpPr>
          <p:cNvPr id="35" name="Freeform: Shape 34"/>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52925"/>
          <a:stretch>
            <a:fillRect/>
          </a:stretch>
        </p:blipFill>
        <p:spPr>
          <a:xfrm>
            <a:off x="3353" y="0"/>
            <a:ext cx="5736265" cy="685800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a:fillRect/>
          </a:stretch>
        </p:blipFill>
        <p:spPr>
          <a:xfrm>
            <a:off x="10893082" y="-59048"/>
            <a:ext cx="1298918" cy="3277772"/>
          </a:xfrm>
          <a:prstGeom prst="rect">
            <a:avLst/>
          </a:prstGeom>
        </p:spPr>
      </p:pic>
      <p:pic>
        <p:nvPicPr>
          <p:cNvPr id="3" name="Picture 2"/>
          <p:cNvPicPr>
            <a:picLocks noChangeAspect="1"/>
          </p:cNvPicPr>
          <p:nvPr/>
        </p:nvPicPr>
        <p:blipFill>
          <a:blip r:embed="rId5"/>
          <a:stretch>
            <a:fillRect/>
          </a:stretch>
        </p:blipFill>
        <p:spPr>
          <a:xfrm>
            <a:off x="5289424" y="4219567"/>
            <a:ext cx="6053853" cy="213988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488009"/>
            <a:ext cx="121854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a:fillRect/>
          </a:stretch>
        </p:blipFill>
        <p:spPr>
          <a:xfrm>
            <a:off x="7992953" y="-77248"/>
            <a:ext cx="4522434" cy="4331513"/>
          </a:xfrm>
          <a:prstGeom prst="rect">
            <a:avLst/>
          </a:prstGeom>
        </p:spPr>
      </p:pic>
      <p:pic>
        <p:nvPicPr>
          <p:cNvPr id="19" name="Picture 18" descr="Icon&#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a:fillRect/>
          </a:stretch>
        </p:blipFill>
        <p:spPr>
          <a:xfrm>
            <a:off x="909711" y="1640465"/>
            <a:ext cx="757382" cy="1168500"/>
          </a:xfrm>
          <a:prstGeom prst="rect">
            <a:avLst/>
          </a:prstGeom>
        </p:spPr>
      </p:pic>
      <p:grpSp>
        <p:nvGrpSpPr>
          <p:cNvPr id="24" name="Group 23"/>
          <p:cNvGrpSpPr/>
          <p:nvPr/>
        </p:nvGrpSpPr>
        <p:grpSpPr>
          <a:xfrm>
            <a:off x="2127620" y="2359436"/>
            <a:ext cx="7050734" cy="2334441"/>
            <a:chOff x="615645" y="178170"/>
            <a:chExt cx="11089155" cy="1632511"/>
          </a:xfrm>
        </p:grpSpPr>
        <p:grpSp>
          <p:nvGrpSpPr>
            <p:cNvPr id="25" name="Group 24"/>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8" name="Rectangle: Diagonal Corners Rounded 27"/>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grpSp>
        <p:sp>
          <p:nvSpPr>
            <p:cNvPr id="26" name="TextBox 25"/>
            <p:cNvSpPr txBox="1"/>
            <p:nvPr/>
          </p:nvSpPr>
          <p:spPr>
            <a:xfrm>
              <a:off x="1173669" y="400093"/>
              <a:ext cx="10531131" cy="122682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rPr>
                <a:t>ể một câu chuyện về việc mình biết quan tâm tới những người xung quanh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charset="-122"/>
                <a:cs typeface="Calibri" panose="020F0502020204030204" pitchFamily="34" charset="0"/>
              </a:endParaRPr>
            </a:p>
          </p:txBody>
        </p:sp>
      </p:grpSp>
      <p:pic>
        <p:nvPicPr>
          <p:cNvPr id="3" name="Picture 2" descr="A picture containing toy, vector graphic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52925"/>
          <a:stretch>
            <a:fillRect/>
          </a:stretch>
        </p:blipFill>
        <p:spPr>
          <a:xfrm>
            <a:off x="3353" y="0"/>
            <a:ext cx="5736265" cy="685800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a:fillRect/>
          </a:stretch>
        </p:blipFill>
        <p:spPr>
          <a:xfrm>
            <a:off x="10893082" y="-59048"/>
            <a:ext cx="1298918" cy="327777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4009292"/>
            <a:ext cx="8412999" cy="226210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r="52925"/>
          <a:stretch>
            <a:fillRect/>
          </a:stretch>
        </p:blipFill>
        <p:spPr>
          <a:xfrm>
            <a:off x="3354" y="0"/>
            <a:ext cx="5355908" cy="6858000"/>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a:fillRect/>
          </a:stretch>
        </p:blipFill>
        <p:spPr>
          <a:xfrm>
            <a:off x="10893082" y="-59048"/>
            <a:ext cx="1298918" cy="3277772"/>
          </a:xfrm>
          <a:prstGeom prst="rect">
            <a:avLst/>
          </a:prstGeom>
        </p:spPr>
      </p:pic>
      <p:grpSp>
        <p:nvGrpSpPr>
          <p:cNvPr id="10" name="Group 9"/>
          <p:cNvGrpSpPr/>
          <p:nvPr/>
        </p:nvGrpSpPr>
        <p:grpSpPr>
          <a:xfrm>
            <a:off x="6240196" y="1913155"/>
            <a:ext cx="3726053" cy="1863025"/>
            <a:chOff x="5878217" y="1066411"/>
            <a:chExt cx="3726053" cy="1863025"/>
          </a:xfrm>
        </p:grpSpPr>
        <p:pic>
          <p:nvPicPr>
            <p:cNvPr id="12"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p:cNvPicPr>
            <a:picLocks noChangeAspect="1"/>
          </p:cNvPicPr>
          <p:nvPr/>
        </p:nvPicPr>
        <p:blipFill>
          <a:blip r:embed="rId7"/>
          <a:stretch>
            <a:fillRect/>
          </a:stretch>
        </p:blipFill>
        <p:spPr>
          <a:xfrm>
            <a:off x="4119140" y="4089100"/>
            <a:ext cx="7968163" cy="209720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a:fillRect/>
          </a:stretch>
        </p:blipFill>
        <p:spPr>
          <a:xfrm>
            <a:off x="811645" y="858751"/>
            <a:ext cx="4313487" cy="4407535"/>
          </a:xfrm>
          <a:prstGeom prst="rect">
            <a:avLst/>
          </a:prstGeom>
        </p:spPr>
      </p:pic>
      <p:grpSp>
        <p:nvGrpSpPr>
          <p:cNvPr id="2" name="Group 1"/>
          <p:cNvGrpSpPr/>
          <p:nvPr/>
        </p:nvGrpSpPr>
        <p:grpSpPr>
          <a:xfrm>
            <a:off x="4694208" y="2535664"/>
            <a:ext cx="1888049" cy="1888049"/>
            <a:chOff x="5281613" y="2118493"/>
            <a:chExt cx="1888049" cy="1888049"/>
          </a:xfrm>
        </p:grpSpPr>
        <p:sp>
          <p:nvSpPr>
            <p:cNvPr id="4" name="椭圆 3"/>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sp>
          <p:nvSpPr>
            <p:cNvPr id="5" name="文本框 4"/>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sym typeface="+mn-lt"/>
              </a:endParaRPr>
            </a:p>
          </p:txBody>
        </p:sp>
      </p:grpSp>
      <p:pic>
        <p:nvPicPr>
          <p:cNvPr id="11" name="图片 38"/>
          <p:cNvPicPr>
            <a:picLocks noChangeAspect="1"/>
          </p:cNvPicPr>
          <p:nvPr/>
        </p:nvPicPr>
        <p:blipFill>
          <a:blip r:embed="rId4" cstate="screen"/>
          <a:stretch>
            <a:fillRect/>
          </a:stretch>
        </p:blipFill>
        <p:spPr>
          <a:xfrm>
            <a:off x="8613058" y="4357214"/>
            <a:ext cx="4127835" cy="2841175"/>
          </a:xfrm>
          <a:prstGeom prst="rect">
            <a:avLst/>
          </a:prstGeom>
        </p:spPr>
      </p:pic>
      <p:pic>
        <p:nvPicPr>
          <p:cNvPr id="3" name="Picture 2"/>
          <p:cNvPicPr>
            <a:picLocks noChangeAspect="1"/>
          </p:cNvPicPr>
          <p:nvPr/>
        </p:nvPicPr>
        <p:blipFill>
          <a:blip r:embed="rId5"/>
          <a:stretch>
            <a:fillRect/>
          </a:stretch>
        </p:blipFill>
        <p:spPr>
          <a:xfrm>
            <a:off x="6247885" y="2500786"/>
            <a:ext cx="5944115" cy="185334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sp>
        <p:nvSpPr>
          <p:cNvPr id="16" name="TextBox 15"/>
          <p:cNvSpPr txBox="1"/>
          <p:nvPr/>
        </p:nvSpPr>
        <p:spPr>
          <a:xfrm>
            <a:off x="1814735" y="56091"/>
            <a:ext cx="100145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Dựa</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vào</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những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gợi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ý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dưới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đây</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kể</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lại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từng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đoạn</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trong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câu</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2114878" y="1457325"/>
            <a:ext cx="8782050" cy="54006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pic>
        <p:nvPicPr>
          <p:cNvPr id="5" name="Picture 4"/>
          <p:cNvPicPr>
            <a:picLocks noChangeAspect="1"/>
          </p:cNvPicPr>
          <p:nvPr/>
        </p:nvPicPr>
        <p:blipFill>
          <a:blip r:embed="rId4"/>
          <a:stretch>
            <a:fillRect/>
          </a:stretch>
        </p:blipFill>
        <p:spPr>
          <a:xfrm>
            <a:off x="665629" y="2425770"/>
            <a:ext cx="5242287" cy="2828958"/>
          </a:xfrm>
          <a:prstGeom prst="rect">
            <a:avLst/>
          </a:prstGeom>
        </p:spPr>
      </p:pic>
      <p:pic>
        <p:nvPicPr>
          <p:cNvPr id="8" name="Picture 7"/>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Bef>
                <a:spcPts val="600"/>
              </a:spcBef>
              <a:spcAft>
                <a:spcPts val="600"/>
              </a:spcAft>
            </a:pPr>
            <a:r>
              <a:rPr lang="vi-VN" sz="3600" b="1" dirty="0">
                <a:solidFill>
                  <a:schemeClr val="accent6">
                    <a:lumMod val="75000"/>
                  </a:schemeClr>
                </a:solidFill>
                <a:latin typeface="Arial" panose="020B0604020202020204" pitchFamily="34" charset="0"/>
                <a:cs typeface="Arial" panose="020B0604020202020204" pitchFamily="34" charset="0"/>
              </a:rPr>
              <a:t>Bác Nhân là người làm đồ chơi bằng bột màu. Bác rất yêu công việc của mình. Mỗi khi làm việc bác đều cảm thấy rất vui vẻ.</a:t>
            </a:r>
          </a:p>
        </p:txBody>
      </p:sp>
      <p:pic>
        <p:nvPicPr>
          <p:cNvPr id="10" name="Picture 9" descr="A picture containing toy,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pic>
        <p:nvPicPr>
          <p:cNvPr id="8" name="Picture 7"/>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p:txBody>
      </p:sp>
      <p:pic>
        <p:nvPicPr>
          <p:cNvPr id="10" name="Picture 9" descr="A picture containing toy,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3" name="Picture 2"/>
          <p:cNvPicPr>
            <a:picLocks noChangeAspect="1"/>
          </p:cNvPicPr>
          <p:nvPr/>
        </p:nvPicPr>
        <p:blipFill>
          <a:blip r:embed="rId6"/>
          <a:stretch>
            <a:fillRect/>
          </a:stretch>
        </p:blipFill>
        <p:spPr>
          <a:xfrm>
            <a:off x="132463" y="2268559"/>
            <a:ext cx="5732421" cy="329226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pic>
        <p:nvPicPr>
          <p:cNvPr id="8" name="Picture 7"/>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p:cNvSpPr/>
          <p:nvPr/>
        </p:nvSpPr>
        <p:spPr>
          <a:xfrm>
            <a:off x="5241852" y="1232670"/>
            <a:ext cx="6676880" cy="4136771"/>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p>
        </p:txBody>
      </p:sp>
      <p:pic>
        <p:nvPicPr>
          <p:cNvPr id="10" name="Picture 9" descr="A picture containing toy,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p:cNvPicPr>
            <a:picLocks noChangeAspect="1"/>
          </p:cNvPicPr>
          <p:nvPr/>
        </p:nvPicPr>
        <p:blipFill>
          <a:blip r:embed="rId6"/>
          <a:stretch>
            <a:fillRect/>
          </a:stretch>
        </p:blipFill>
        <p:spPr>
          <a:xfrm>
            <a:off x="175991" y="2413041"/>
            <a:ext cx="4942000" cy="27969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a:fillRect/>
          </a:stretch>
        </p:blipFill>
        <p:spPr>
          <a:xfrm>
            <a:off x="1" y="-112542"/>
            <a:ext cx="1814732" cy="2381101"/>
          </a:xfrm>
          <a:prstGeom prst="rect">
            <a:avLst/>
          </a:prstGeom>
        </p:spPr>
      </p:pic>
      <p:pic>
        <p:nvPicPr>
          <p:cNvPr id="8" name="Picture 7"/>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3200" b="1" dirty="0">
                <a:solidFill>
                  <a:srgbClr val="70AD47">
                    <a:lumMod val="75000"/>
                  </a:srgbClr>
                </a:solidFill>
                <a:latin typeface="Arial" panose="020B0604020202020204" pitchFamily="34" charset="0"/>
                <a:cs typeface="Arial" panose="020B0604020202020204" pitchFamily="34" charset="0"/>
              </a:rPr>
              <a:t>Buổi bán hàng cuối cùng của bác Nhân diễn ra rất thuận lợi. Bác đã bán hết hàng ngày hôm đó. Bác Nhân cảm thấy rất vui.</a:t>
            </a:r>
          </a:p>
        </p:txBody>
      </p:sp>
      <p:pic>
        <p:nvPicPr>
          <p:cNvPr id="10" name="Picture 9" descr="A picture containing toy,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p:cNvPicPr>
            <a:picLocks noChangeAspect="1"/>
          </p:cNvPicPr>
          <p:nvPr/>
        </p:nvPicPr>
        <p:blipFill>
          <a:blip r:embed="rId6"/>
          <a:stretch>
            <a:fillRect/>
          </a:stretch>
        </p:blipFill>
        <p:spPr>
          <a:xfrm>
            <a:off x="147305" y="2268559"/>
            <a:ext cx="5474020" cy="269232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a:fillRect/>
          </a:stretch>
        </p:blipFill>
        <p:spPr>
          <a:xfrm>
            <a:off x="811645" y="858751"/>
            <a:ext cx="4313487" cy="4407535"/>
          </a:xfrm>
          <a:prstGeom prst="rect">
            <a:avLst/>
          </a:prstGeom>
        </p:spPr>
      </p:pic>
      <p:grpSp>
        <p:nvGrpSpPr>
          <p:cNvPr id="2" name="Group 1"/>
          <p:cNvGrpSpPr/>
          <p:nvPr/>
        </p:nvGrpSpPr>
        <p:grpSpPr>
          <a:xfrm>
            <a:off x="4694208" y="2535664"/>
            <a:ext cx="1888049" cy="1888049"/>
            <a:chOff x="5281613" y="2118493"/>
            <a:chExt cx="1888049" cy="1888049"/>
          </a:xfrm>
        </p:grpSpPr>
        <p:sp>
          <p:nvSpPr>
            <p:cNvPr id="4" name="椭圆 3"/>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ea"/>
                <a:sym typeface="+mn-lt"/>
              </a:endParaRPr>
            </a:p>
          </p:txBody>
        </p:sp>
        <p:sp>
          <p:nvSpPr>
            <p:cNvPr id="5" name="文本框 4"/>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sym typeface="+mn-lt"/>
              </a:endParaRPr>
            </a:p>
          </p:txBody>
        </p:sp>
      </p:grpSp>
      <p:pic>
        <p:nvPicPr>
          <p:cNvPr id="11" name="图片 38"/>
          <p:cNvPicPr>
            <a:picLocks noChangeAspect="1"/>
          </p:cNvPicPr>
          <p:nvPr/>
        </p:nvPicPr>
        <p:blipFill>
          <a:blip r:embed="rId4" cstate="screen"/>
          <a:stretch>
            <a:fillRect/>
          </a:stretch>
        </p:blipFill>
        <p:spPr>
          <a:xfrm>
            <a:off x="8613058" y="4357214"/>
            <a:ext cx="4127835" cy="2841175"/>
          </a:xfrm>
          <a:prstGeom prst="rect">
            <a:avLst/>
          </a:prstGeom>
        </p:spPr>
      </p:pic>
      <p:pic>
        <p:nvPicPr>
          <p:cNvPr id="7" name="Picture 6"/>
          <p:cNvPicPr>
            <a:picLocks noChangeAspect="1"/>
          </p:cNvPicPr>
          <p:nvPr/>
        </p:nvPicPr>
        <p:blipFill>
          <a:blip r:embed="rId5"/>
          <a:stretch>
            <a:fillRect/>
          </a:stretch>
        </p:blipFill>
        <p:spPr>
          <a:xfrm>
            <a:off x="6452619" y="2487200"/>
            <a:ext cx="5169856" cy="185334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Widescreen</PresentationFormat>
  <Paragraphs>27</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等线</vt:lpstr>
      <vt:lpstr>Microsoft YaHei</vt:lpstr>
      <vt:lpstr>Microsoft YaHei</vt:lpstr>
      <vt:lpstr>Arial</vt:lpstr>
      <vt:lpstr>Calibri</vt:lpstr>
      <vt:lpstr>Times New Roman</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9</cp:revision>
  <dcterms:created xsi:type="dcterms:W3CDTF">2022-08-10T00:11:00Z</dcterms:created>
  <dcterms:modified xsi:type="dcterms:W3CDTF">2023-12-27T02:07:11Z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E491FD2F369243B8929472CA861F79FE_12</vt:lpwstr>
  </property>
  <property fmtid="{D5CDD505-2E9C-101B-9397-08002B2CF9AE}" pid="3" name="KSOProductBuildVer">
    <vt:lpwstr>1033-12.2.0.13359</vt:lpwstr>
  </property>
</Properties>
</file>