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2.xml" ContentType="application/vnd.openxmlformats-officedocument.presentationml.notesSlide+xml"/>
  <Override PartName="/ppt/theme/themeOverride1.xml" ContentType="application/vnd.openxmlformats-officedocument.themeOverride+xml"/>
  <Override PartName="/ppt/notesSlides/notesSlide3.xml" ContentType="application/vnd.openxmlformats-officedocument.presentationml.notesSlide+xml"/>
  <Override PartName="/ppt/theme/themeOverride2.xml" ContentType="application/vnd.openxmlformats-officedocument.themeOverride+xml"/>
  <Override PartName="/ppt/notesSlides/notesSlide4.xml" ContentType="application/vnd.openxmlformats-officedocument.presentationml.notesSlide+xml"/>
  <Override PartName="/ppt/theme/themeOverride3.xml" ContentType="application/vnd.openxmlformats-officedocument.themeOverride+xml"/>
  <Override PartName="/ppt/notesSlides/notesSlide5.xml" ContentType="application/vnd.openxmlformats-officedocument.presentationml.notesSlide+xml"/>
  <Override PartName="/ppt/theme/themeOverride4.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7" r:id="rId4"/>
  </p:sldMasterIdLst>
  <p:notesMasterIdLst>
    <p:notesMasterId r:id="rId15"/>
  </p:notesMasterIdLst>
  <p:sldIdLst>
    <p:sldId id="314" r:id="rId5"/>
    <p:sldId id="277" r:id="rId6"/>
    <p:sldId id="295" r:id="rId7"/>
    <p:sldId id="2007577559" r:id="rId8"/>
    <p:sldId id="9454" r:id="rId9"/>
    <p:sldId id="9453" r:id="rId10"/>
    <p:sldId id="9455" r:id="rId11"/>
    <p:sldId id="294" r:id="rId12"/>
    <p:sldId id="293" r:id="rId13"/>
    <p:sldId id="1817239095"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43" d="100"/>
          <a:sy n="43" d="100"/>
        </p:scale>
        <p:origin x="2222" y="8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B6C7E0-F7B0-468D-AD30-B307064C0D79}" type="datetimeFigureOut">
              <a:rPr lang="en-US" smtClean="0"/>
              <a:t>27-Dec-23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84C575-677F-44AD-BFEF-CBE0F09E511D}" type="slidenum">
              <a:rPr lang="en-US" smtClean="0"/>
              <a:t>‹#›</a:t>
            </a:fld>
            <a:endParaRPr lang="en-US"/>
          </a:p>
        </p:txBody>
      </p:sp>
    </p:spTree>
    <p:extLst>
      <p:ext uri="{BB962C8B-B14F-4D97-AF65-F5344CB8AC3E}">
        <p14:creationId xmlns:p14="http://schemas.microsoft.com/office/powerpoint/2010/main" val="27678136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087040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7214739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FBA9F-CF61-4E9C-87CD-AB0072051FB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3185436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FBA9F-CF61-4E9C-87CD-AB0072051FB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3211761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FBA9F-CF61-4E9C-87CD-AB0072051FB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3422866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FBA9F-CF61-4E9C-87CD-AB0072051FB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0385111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7792749926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7792749926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542932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703BF-2364-43CA-966A-DA7E170455E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7856430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D9E84F-CDFB-4D59-BBF8-F03EAAC11395}"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8192885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98BB48B6-9552-4C80-A013-F237408909B2}" type="datetimeFigureOut">
              <a:rPr lang="zh-CN" altLang="en-US" smtClean="0"/>
              <a:t>2023/12/27</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0B5D6DDD-9ED7-4898-A94F-2D1104140EA3}" type="slidenum">
              <a:rPr lang="zh-CN" altLang="en-US" smtClean="0"/>
              <a:t>‹#›</a:t>
            </a:fld>
            <a:endParaRPr lang="zh-CN" altLang="en-US"/>
          </a:p>
        </p:txBody>
      </p:sp>
    </p:spTree>
    <p:extLst>
      <p:ext uri="{BB962C8B-B14F-4D97-AF65-F5344CB8AC3E}">
        <p14:creationId xmlns:p14="http://schemas.microsoft.com/office/powerpoint/2010/main" val="3446041412"/>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98BB48B6-9552-4C80-A013-F237408909B2}" type="datetimeFigureOut">
              <a:rPr lang="zh-CN" altLang="en-US" smtClean="0"/>
              <a:t>2023/12/27</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0B5D6DDD-9ED7-4898-A94F-2D1104140EA3}" type="slidenum">
              <a:rPr lang="zh-CN" altLang="en-US" smtClean="0"/>
              <a:t>‹#›</a:t>
            </a:fld>
            <a:endParaRPr lang="zh-CN" altLang="en-US"/>
          </a:p>
        </p:txBody>
      </p:sp>
    </p:spTree>
    <p:extLst>
      <p:ext uri="{BB962C8B-B14F-4D97-AF65-F5344CB8AC3E}">
        <p14:creationId xmlns:p14="http://schemas.microsoft.com/office/powerpoint/2010/main" val="4274589720"/>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98BB48B6-9552-4C80-A013-F237408909B2}" type="datetimeFigureOut">
              <a:rPr lang="zh-CN" altLang="en-US" smtClean="0"/>
              <a:t>2023/12/27</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0B5D6DDD-9ED7-4898-A94F-2D1104140EA3}" type="slidenum">
              <a:rPr lang="zh-CN" altLang="en-US" smtClean="0"/>
              <a:t>‹#›</a:t>
            </a:fld>
            <a:endParaRPr lang="zh-CN" altLang="en-US"/>
          </a:p>
        </p:txBody>
      </p:sp>
    </p:spTree>
    <p:extLst>
      <p:ext uri="{BB962C8B-B14F-4D97-AF65-F5344CB8AC3E}">
        <p14:creationId xmlns:p14="http://schemas.microsoft.com/office/powerpoint/2010/main" val="1899294550"/>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356F236-4CB8-4C50-9B77-8A286BA259F7}"/>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73221FD0-4C55-43E0-ACE1-3649C1D42BAD}"/>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7A7CBC1A-4EC4-4180-8A53-7946A129D7E0}"/>
              </a:ext>
            </a:extLst>
          </p:cNvPr>
          <p:cNvSpPr>
            <a:spLocks noGrp="1"/>
          </p:cNvSpPr>
          <p:nvPr>
            <p:ph type="dt" sz="half" idx="10"/>
          </p:nvPr>
        </p:nvSpPr>
        <p:spPr>
          <a:xfrm>
            <a:off x="838200" y="6356350"/>
            <a:ext cx="2743200" cy="365125"/>
          </a:xfrm>
          <a:prstGeom prst="rect">
            <a:avLst/>
          </a:prstGeom>
        </p:spPr>
        <p:txBody>
          <a:bodyPr/>
          <a:lstStyle/>
          <a:p>
            <a:fld id="{2A6D3393-57AC-420E-A93C-D16C15524A15}" type="datetimeFigureOut">
              <a:rPr lang="zh-CN" altLang="en-US" smtClean="0"/>
              <a:t>2023/12/27</a:t>
            </a:fld>
            <a:endParaRPr lang="zh-CN" altLang="en-US"/>
          </a:p>
        </p:txBody>
      </p:sp>
      <p:sp>
        <p:nvSpPr>
          <p:cNvPr id="5" name="页脚占位符 4">
            <a:extLst>
              <a:ext uri="{FF2B5EF4-FFF2-40B4-BE49-F238E27FC236}">
                <a16:creationId xmlns:a16="http://schemas.microsoft.com/office/drawing/2014/main" id="{C43CF885-094D-48C8-A745-BBAEA9771AF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9E2FC0E6-37CE-4C19-B570-685C11B1CD61}"/>
              </a:ext>
            </a:extLst>
          </p:cNvPr>
          <p:cNvSpPr>
            <a:spLocks noGrp="1"/>
          </p:cNvSpPr>
          <p:nvPr>
            <p:ph type="sldNum" sz="quarter" idx="12"/>
          </p:nvPr>
        </p:nvSpPr>
        <p:spPr>
          <a:xfrm>
            <a:off x="8610600" y="6356350"/>
            <a:ext cx="2743200" cy="365125"/>
          </a:xfrm>
          <a:prstGeom prst="rect">
            <a:avLst/>
          </a:prstGeom>
        </p:spPr>
        <p:txBody>
          <a:bodyPr/>
          <a:lstStyle/>
          <a:p>
            <a:fld id="{51AC6E9E-C601-442E-A098-71D65FD1E614}" type="slidenum">
              <a:rPr lang="zh-CN" altLang="en-US" smtClean="0"/>
              <a:t>‹#›</a:t>
            </a:fld>
            <a:endParaRPr lang="zh-CN" altLang="en-US"/>
          </a:p>
        </p:txBody>
      </p:sp>
    </p:spTree>
    <p:extLst>
      <p:ext uri="{BB962C8B-B14F-4D97-AF65-F5344CB8AC3E}">
        <p14:creationId xmlns:p14="http://schemas.microsoft.com/office/powerpoint/2010/main" val="21470492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579165F-A4E7-4415-9D5D-CBCA444E42E9}"/>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76535550-F150-4A4B-AE0F-72A887BEA3C2}"/>
              </a:ext>
            </a:extLst>
          </p:cNvPr>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71293ACA-83B2-449E-B78B-EE84CFCA811E}"/>
              </a:ext>
            </a:extLst>
          </p:cNvPr>
          <p:cNvSpPr>
            <a:spLocks noGrp="1"/>
          </p:cNvSpPr>
          <p:nvPr>
            <p:ph type="dt" sz="half" idx="10"/>
          </p:nvPr>
        </p:nvSpPr>
        <p:spPr>
          <a:xfrm>
            <a:off x="838200" y="6356350"/>
            <a:ext cx="2743200" cy="365125"/>
          </a:xfrm>
          <a:prstGeom prst="rect">
            <a:avLst/>
          </a:prstGeom>
        </p:spPr>
        <p:txBody>
          <a:bodyPr/>
          <a:lstStyle/>
          <a:p>
            <a:fld id="{2A6D3393-57AC-420E-A93C-D16C15524A15}" type="datetimeFigureOut">
              <a:rPr lang="zh-CN" altLang="en-US" smtClean="0"/>
              <a:t>2023/12/27</a:t>
            </a:fld>
            <a:endParaRPr lang="zh-CN" altLang="en-US"/>
          </a:p>
        </p:txBody>
      </p:sp>
      <p:sp>
        <p:nvSpPr>
          <p:cNvPr id="5" name="页脚占位符 4">
            <a:extLst>
              <a:ext uri="{FF2B5EF4-FFF2-40B4-BE49-F238E27FC236}">
                <a16:creationId xmlns:a16="http://schemas.microsoft.com/office/drawing/2014/main" id="{ED842BEC-8C90-4F6A-B4C7-D09366E5376E}"/>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80580DA4-E258-4196-915E-8D1A1B9BEDAB}"/>
              </a:ext>
            </a:extLst>
          </p:cNvPr>
          <p:cNvSpPr>
            <a:spLocks noGrp="1"/>
          </p:cNvSpPr>
          <p:nvPr>
            <p:ph type="sldNum" sz="quarter" idx="12"/>
          </p:nvPr>
        </p:nvSpPr>
        <p:spPr>
          <a:xfrm>
            <a:off x="8610600" y="6356350"/>
            <a:ext cx="2743200" cy="365125"/>
          </a:xfrm>
          <a:prstGeom prst="rect">
            <a:avLst/>
          </a:prstGeom>
        </p:spPr>
        <p:txBody>
          <a:bodyPr/>
          <a:lstStyle/>
          <a:p>
            <a:fld id="{51AC6E9E-C601-442E-A098-71D65FD1E614}" type="slidenum">
              <a:rPr lang="zh-CN" altLang="en-US" smtClean="0"/>
              <a:t>‹#›</a:t>
            </a:fld>
            <a:endParaRPr lang="zh-CN" altLang="en-US"/>
          </a:p>
        </p:txBody>
      </p:sp>
    </p:spTree>
    <p:extLst>
      <p:ext uri="{BB962C8B-B14F-4D97-AF65-F5344CB8AC3E}">
        <p14:creationId xmlns:p14="http://schemas.microsoft.com/office/powerpoint/2010/main" val="19413007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26FB8FA-57F7-41C9-9947-C2792580AC3E}"/>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75409E3E-FA31-4E2B-847F-C7E65ED4DE8A}"/>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C7AF8C54-F491-4206-9917-EBAF7CB73E2A}"/>
              </a:ext>
            </a:extLst>
          </p:cNvPr>
          <p:cNvSpPr>
            <a:spLocks noGrp="1"/>
          </p:cNvSpPr>
          <p:nvPr>
            <p:ph type="dt" sz="half" idx="10"/>
          </p:nvPr>
        </p:nvSpPr>
        <p:spPr>
          <a:xfrm>
            <a:off x="838200" y="6356350"/>
            <a:ext cx="2743200" cy="365125"/>
          </a:xfrm>
          <a:prstGeom prst="rect">
            <a:avLst/>
          </a:prstGeom>
        </p:spPr>
        <p:txBody>
          <a:bodyPr/>
          <a:lstStyle/>
          <a:p>
            <a:fld id="{2A6D3393-57AC-420E-A93C-D16C15524A15}" type="datetimeFigureOut">
              <a:rPr lang="zh-CN" altLang="en-US" smtClean="0"/>
              <a:t>2023/12/27</a:t>
            </a:fld>
            <a:endParaRPr lang="zh-CN" altLang="en-US"/>
          </a:p>
        </p:txBody>
      </p:sp>
      <p:sp>
        <p:nvSpPr>
          <p:cNvPr id="5" name="页脚占位符 4">
            <a:extLst>
              <a:ext uri="{FF2B5EF4-FFF2-40B4-BE49-F238E27FC236}">
                <a16:creationId xmlns:a16="http://schemas.microsoft.com/office/drawing/2014/main" id="{1DF6ACBC-3A1D-4D88-ADBE-CFFDD76FB63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07B3CB6A-F863-4D52-B84D-73734F342DE9}"/>
              </a:ext>
            </a:extLst>
          </p:cNvPr>
          <p:cNvSpPr>
            <a:spLocks noGrp="1"/>
          </p:cNvSpPr>
          <p:nvPr>
            <p:ph type="sldNum" sz="quarter" idx="12"/>
          </p:nvPr>
        </p:nvSpPr>
        <p:spPr>
          <a:xfrm>
            <a:off x="8610600" y="6356350"/>
            <a:ext cx="2743200" cy="365125"/>
          </a:xfrm>
          <a:prstGeom prst="rect">
            <a:avLst/>
          </a:prstGeom>
        </p:spPr>
        <p:txBody>
          <a:bodyPr/>
          <a:lstStyle/>
          <a:p>
            <a:fld id="{51AC6E9E-C601-442E-A098-71D65FD1E614}" type="slidenum">
              <a:rPr lang="zh-CN" altLang="en-US" smtClean="0"/>
              <a:t>‹#›</a:t>
            </a:fld>
            <a:endParaRPr lang="zh-CN" altLang="en-US"/>
          </a:p>
        </p:txBody>
      </p:sp>
    </p:spTree>
    <p:extLst>
      <p:ext uri="{BB962C8B-B14F-4D97-AF65-F5344CB8AC3E}">
        <p14:creationId xmlns:p14="http://schemas.microsoft.com/office/powerpoint/2010/main" val="2576398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91DBCC8-F4F0-4203-B866-B1537335E954}"/>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0F8DBA32-0A02-421A-A0EC-B25E5B7FA77F}"/>
              </a:ext>
            </a:extLst>
          </p:cNvPr>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C655A870-132D-409A-A043-E6F4497FC589}"/>
              </a:ext>
            </a:extLst>
          </p:cNvPr>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86ECB553-F5E8-4D85-AB48-0881136BD154}"/>
              </a:ext>
            </a:extLst>
          </p:cNvPr>
          <p:cNvSpPr>
            <a:spLocks noGrp="1"/>
          </p:cNvSpPr>
          <p:nvPr>
            <p:ph type="dt" sz="half" idx="10"/>
          </p:nvPr>
        </p:nvSpPr>
        <p:spPr>
          <a:xfrm>
            <a:off x="838200" y="6356350"/>
            <a:ext cx="2743200" cy="365125"/>
          </a:xfrm>
          <a:prstGeom prst="rect">
            <a:avLst/>
          </a:prstGeom>
        </p:spPr>
        <p:txBody>
          <a:bodyPr/>
          <a:lstStyle/>
          <a:p>
            <a:fld id="{2A6D3393-57AC-420E-A93C-D16C15524A15}" type="datetimeFigureOut">
              <a:rPr lang="zh-CN" altLang="en-US" smtClean="0"/>
              <a:t>2023/12/27</a:t>
            </a:fld>
            <a:endParaRPr lang="zh-CN" altLang="en-US"/>
          </a:p>
        </p:txBody>
      </p:sp>
      <p:sp>
        <p:nvSpPr>
          <p:cNvPr id="6" name="页脚占位符 5">
            <a:extLst>
              <a:ext uri="{FF2B5EF4-FFF2-40B4-BE49-F238E27FC236}">
                <a16:creationId xmlns:a16="http://schemas.microsoft.com/office/drawing/2014/main" id="{C2BF17D4-BA03-4350-B841-CA95BFC7A5F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5260902F-42A8-4207-B4E0-F6B2E5128028}"/>
              </a:ext>
            </a:extLst>
          </p:cNvPr>
          <p:cNvSpPr>
            <a:spLocks noGrp="1"/>
          </p:cNvSpPr>
          <p:nvPr>
            <p:ph type="sldNum" sz="quarter" idx="12"/>
          </p:nvPr>
        </p:nvSpPr>
        <p:spPr>
          <a:xfrm>
            <a:off x="8610600" y="6356350"/>
            <a:ext cx="2743200" cy="365125"/>
          </a:xfrm>
          <a:prstGeom prst="rect">
            <a:avLst/>
          </a:prstGeom>
        </p:spPr>
        <p:txBody>
          <a:bodyPr/>
          <a:lstStyle/>
          <a:p>
            <a:fld id="{51AC6E9E-C601-442E-A098-71D65FD1E614}" type="slidenum">
              <a:rPr lang="zh-CN" altLang="en-US" smtClean="0"/>
              <a:t>‹#›</a:t>
            </a:fld>
            <a:endParaRPr lang="zh-CN" altLang="en-US"/>
          </a:p>
        </p:txBody>
      </p:sp>
    </p:spTree>
    <p:extLst>
      <p:ext uri="{BB962C8B-B14F-4D97-AF65-F5344CB8AC3E}">
        <p14:creationId xmlns:p14="http://schemas.microsoft.com/office/powerpoint/2010/main" val="36234944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3734AD5-CF7C-4EA5-9DF8-BB8A548B1929}"/>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A2A7AAD8-0AF3-4D22-8C9D-68FD250610E3}"/>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24EA2A9E-551F-41FF-A8A5-6E2E40CDA0B9}"/>
              </a:ext>
            </a:extLst>
          </p:cNvPr>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0D51B7E9-6CA2-41F3-87C5-D1BE3F9A90C8}"/>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EB771F3C-A631-4948-9A8A-95025DB58F41}"/>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7F613870-4C7E-482D-95BE-5F56DDF7FED8}"/>
              </a:ext>
            </a:extLst>
          </p:cNvPr>
          <p:cNvSpPr>
            <a:spLocks noGrp="1"/>
          </p:cNvSpPr>
          <p:nvPr>
            <p:ph type="dt" sz="half" idx="10"/>
          </p:nvPr>
        </p:nvSpPr>
        <p:spPr>
          <a:xfrm>
            <a:off x="838200" y="6356350"/>
            <a:ext cx="2743200" cy="365125"/>
          </a:xfrm>
          <a:prstGeom prst="rect">
            <a:avLst/>
          </a:prstGeom>
        </p:spPr>
        <p:txBody>
          <a:bodyPr/>
          <a:lstStyle/>
          <a:p>
            <a:fld id="{2A6D3393-57AC-420E-A93C-D16C15524A15}" type="datetimeFigureOut">
              <a:rPr lang="zh-CN" altLang="en-US" smtClean="0"/>
              <a:t>2023/12/27</a:t>
            </a:fld>
            <a:endParaRPr lang="zh-CN" altLang="en-US"/>
          </a:p>
        </p:txBody>
      </p:sp>
      <p:sp>
        <p:nvSpPr>
          <p:cNvPr id="8" name="页脚占位符 7">
            <a:extLst>
              <a:ext uri="{FF2B5EF4-FFF2-40B4-BE49-F238E27FC236}">
                <a16:creationId xmlns:a16="http://schemas.microsoft.com/office/drawing/2014/main" id="{0E5ADAAD-A61A-4458-A74C-D62869B2720B}"/>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6D19F573-3191-4631-9DA9-BE2212E48B28}"/>
              </a:ext>
            </a:extLst>
          </p:cNvPr>
          <p:cNvSpPr>
            <a:spLocks noGrp="1"/>
          </p:cNvSpPr>
          <p:nvPr>
            <p:ph type="sldNum" sz="quarter" idx="12"/>
          </p:nvPr>
        </p:nvSpPr>
        <p:spPr>
          <a:xfrm>
            <a:off x="8610600" y="6356350"/>
            <a:ext cx="2743200" cy="365125"/>
          </a:xfrm>
          <a:prstGeom prst="rect">
            <a:avLst/>
          </a:prstGeom>
        </p:spPr>
        <p:txBody>
          <a:bodyPr/>
          <a:lstStyle/>
          <a:p>
            <a:fld id="{51AC6E9E-C601-442E-A098-71D65FD1E614}" type="slidenum">
              <a:rPr lang="zh-CN" altLang="en-US" smtClean="0"/>
              <a:t>‹#›</a:t>
            </a:fld>
            <a:endParaRPr lang="zh-CN" altLang="en-US"/>
          </a:p>
        </p:txBody>
      </p:sp>
    </p:spTree>
    <p:extLst>
      <p:ext uri="{BB962C8B-B14F-4D97-AF65-F5344CB8AC3E}">
        <p14:creationId xmlns:p14="http://schemas.microsoft.com/office/powerpoint/2010/main" val="10439169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1351DE8-54C8-41C3-8377-9BBA42C9A045}"/>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EA324F40-8108-4C3B-8289-66709A8E2896}"/>
              </a:ext>
            </a:extLst>
          </p:cNvPr>
          <p:cNvSpPr>
            <a:spLocks noGrp="1"/>
          </p:cNvSpPr>
          <p:nvPr>
            <p:ph type="dt" sz="half" idx="10"/>
          </p:nvPr>
        </p:nvSpPr>
        <p:spPr>
          <a:xfrm>
            <a:off x="838200" y="6356350"/>
            <a:ext cx="2743200" cy="365125"/>
          </a:xfrm>
          <a:prstGeom prst="rect">
            <a:avLst/>
          </a:prstGeom>
        </p:spPr>
        <p:txBody>
          <a:bodyPr/>
          <a:lstStyle/>
          <a:p>
            <a:fld id="{2A6D3393-57AC-420E-A93C-D16C15524A15}" type="datetimeFigureOut">
              <a:rPr lang="zh-CN" altLang="en-US" smtClean="0"/>
              <a:t>2023/12/27</a:t>
            </a:fld>
            <a:endParaRPr lang="zh-CN" altLang="en-US"/>
          </a:p>
        </p:txBody>
      </p:sp>
      <p:sp>
        <p:nvSpPr>
          <p:cNvPr id="4" name="页脚占位符 3">
            <a:extLst>
              <a:ext uri="{FF2B5EF4-FFF2-40B4-BE49-F238E27FC236}">
                <a16:creationId xmlns:a16="http://schemas.microsoft.com/office/drawing/2014/main" id="{5451AF8F-F9D1-4E5F-8099-D58D57919A1E}"/>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312C2550-11DB-4D71-9BCB-3CCB892ACB27}"/>
              </a:ext>
            </a:extLst>
          </p:cNvPr>
          <p:cNvSpPr>
            <a:spLocks noGrp="1"/>
          </p:cNvSpPr>
          <p:nvPr>
            <p:ph type="sldNum" sz="quarter" idx="12"/>
          </p:nvPr>
        </p:nvSpPr>
        <p:spPr>
          <a:xfrm>
            <a:off x="8610600" y="6356350"/>
            <a:ext cx="2743200" cy="365125"/>
          </a:xfrm>
          <a:prstGeom prst="rect">
            <a:avLst/>
          </a:prstGeom>
        </p:spPr>
        <p:txBody>
          <a:bodyPr/>
          <a:lstStyle/>
          <a:p>
            <a:fld id="{51AC6E9E-C601-442E-A098-71D65FD1E614}" type="slidenum">
              <a:rPr lang="zh-CN" altLang="en-US" smtClean="0"/>
              <a:t>‹#›</a:t>
            </a:fld>
            <a:endParaRPr lang="zh-CN" altLang="en-US"/>
          </a:p>
        </p:txBody>
      </p:sp>
    </p:spTree>
    <p:extLst>
      <p:ext uri="{BB962C8B-B14F-4D97-AF65-F5344CB8AC3E}">
        <p14:creationId xmlns:p14="http://schemas.microsoft.com/office/powerpoint/2010/main" val="14990117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A9FEE7D-5E26-42CA-8135-095771D2D0AB}"/>
              </a:ext>
            </a:extLst>
          </p:cNvPr>
          <p:cNvSpPr>
            <a:spLocks noGrp="1"/>
          </p:cNvSpPr>
          <p:nvPr>
            <p:ph type="dt" sz="half" idx="10"/>
          </p:nvPr>
        </p:nvSpPr>
        <p:spPr>
          <a:xfrm>
            <a:off x="838200" y="6356350"/>
            <a:ext cx="2743200" cy="365125"/>
          </a:xfrm>
          <a:prstGeom prst="rect">
            <a:avLst/>
          </a:prstGeom>
        </p:spPr>
        <p:txBody>
          <a:bodyPr/>
          <a:lstStyle/>
          <a:p>
            <a:fld id="{2A6D3393-57AC-420E-A93C-D16C15524A15}" type="datetimeFigureOut">
              <a:rPr lang="zh-CN" altLang="en-US" smtClean="0"/>
              <a:t>2023/12/27</a:t>
            </a:fld>
            <a:endParaRPr lang="zh-CN" altLang="en-US"/>
          </a:p>
        </p:txBody>
      </p:sp>
      <p:sp>
        <p:nvSpPr>
          <p:cNvPr id="3" name="页脚占位符 2">
            <a:extLst>
              <a:ext uri="{FF2B5EF4-FFF2-40B4-BE49-F238E27FC236}">
                <a16:creationId xmlns:a16="http://schemas.microsoft.com/office/drawing/2014/main" id="{9BF641C7-DDAA-4158-ACAF-EA4C8FC82E48}"/>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5CA52306-A01F-4ABB-9CAD-77430C1C8235}"/>
              </a:ext>
            </a:extLst>
          </p:cNvPr>
          <p:cNvSpPr>
            <a:spLocks noGrp="1"/>
          </p:cNvSpPr>
          <p:nvPr>
            <p:ph type="sldNum" sz="quarter" idx="12"/>
          </p:nvPr>
        </p:nvSpPr>
        <p:spPr>
          <a:xfrm>
            <a:off x="8610600" y="6356350"/>
            <a:ext cx="2743200" cy="365125"/>
          </a:xfrm>
          <a:prstGeom prst="rect">
            <a:avLst/>
          </a:prstGeom>
        </p:spPr>
        <p:txBody>
          <a:bodyPr/>
          <a:lstStyle/>
          <a:p>
            <a:fld id="{51AC6E9E-C601-442E-A098-71D65FD1E614}" type="slidenum">
              <a:rPr lang="zh-CN" altLang="en-US" smtClean="0"/>
              <a:t>‹#›</a:t>
            </a:fld>
            <a:endParaRPr lang="zh-CN" altLang="en-US"/>
          </a:p>
        </p:txBody>
      </p:sp>
    </p:spTree>
    <p:extLst>
      <p:ext uri="{BB962C8B-B14F-4D97-AF65-F5344CB8AC3E}">
        <p14:creationId xmlns:p14="http://schemas.microsoft.com/office/powerpoint/2010/main" val="8184567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5F48AA5-D1D0-4195-A1DA-2380A19A0C5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579BA1C4-70F5-4010-8BA9-BB7C84C0EDEA}"/>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B9D41E55-CEE6-4749-A4B0-BF6078CA0D42}"/>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9DD4F5ED-0E43-4A27-B17F-56290A62486A}"/>
              </a:ext>
            </a:extLst>
          </p:cNvPr>
          <p:cNvSpPr>
            <a:spLocks noGrp="1"/>
          </p:cNvSpPr>
          <p:nvPr>
            <p:ph type="dt" sz="half" idx="10"/>
          </p:nvPr>
        </p:nvSpPr>
        <p:spPr>
          <a:xfrm>
            <a:off x="838200" y="6356350"/>
            <a:ext cx="2743200" cy="365125"/>
          </a:xfrm>
          <a:prstGeom prst="rect">
            <a:avLst/>
          </a:prstGeom>
        </p:spPr>
        <p:txBody>
          <a:bodyPr/>
          <a:lstStyle/>
          <a:p>
            <a:fld id="{2A6D3393-57AC-420E-A93C-D16C15524A15}" type="datetimeFigureOut">
              <a:rPr lang="zh-CN" altLang="en-US" smtClean="0"/>
              <a:t>2023/12/27</a:t>
            </a:fld>
            <a:endParaRPr lang="zh-CN" altLang="en-US"/>
          </a:p>
        </p:txBody>
      </p:sp>
      <p:sp>
        <p:nvSpPr>
          <p:cNvPr id="6" name="页脚占位符 5">
            <a:extLst>
              <a:ext uri="{FF2B5EF4-FFF2-40B4-BE49-F238E27FC236}">
                <a16:creationId xmlns:a16="http://schemas.microsoft.com/office/drawing/2014/main" id="{5A7D9090-21C6-49ED-ADB7-4F5A37CFD8B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F746EB97-30CF-4C40-A139-E0921C982972}"/>
              </a:ext>
            </a:extLst>
          </p:cNvPr>
          <p:cNvSpPr>
            <a:spLocks noGrp="1"/>
          </p:cNvSpPr>
          <p:nvPr>
            <p:ph type="sldNum" sz="quarter" idx="12"/>
          </p:nvPr>
        </p:nvSpPr>
        <p:spPr>
          <a:xfrm>
            <a:off x="8610600" y="6356350"/>
            <a:ext cx="2743200" cy="365125"/>
          </a:xfrm>
          <a:prstGeom prst="rect">
            <a:avLst/>
          </a:prstGeom>
        </p:spPr>
        <p:txBody>
          <a:bodyPr/>
          <a:lstStyle/>
          <a:p>
            <a:fld id="{51AC6E9E-C601-442E-A098-71D65FD1E614}" type="slidenum">
              <a:rPr lang="zh-CN" altLang="en-US" smtClean="0"/>
              <a:t>‹#›</a:t>
            </a:fld>
            <a:endParaRPr lang="zh-CN" altLang="en-US"/>
          </a:p>
        </p:txBody>
      </p:sp>
    </p:spTree>
    <p:extLst>
      <p:ext uri="{BB962C8B-B14F-4D97-AF65-F5344CB8AC3E}">
        <p14:creationId xmlns:p14="http://schemas.microsoft.com/office/powerpoint/2010/main" val="161437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98BB48B6-9552-4C80-A013-F237408909B2}" type="datetimeFigureOut">
              <a:rPr lang="zh-CN" altLang="en-US" smtClean="0"/>
              <a:t>2023/12/27</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0B5D6DDD-9ED7-4898-A94F-2D1104140EA3}" type="slidenum">
              <a:rPr lang="zh-CN" altLang="en-US" smtClean="0"/>
              <a:t>‹#›</a:t>
            </a:fld>
            <a:endParaRPr lang="zh-CN" altLang="en-US"/>
          </a:p>
        </p:txBody>
      </p:sp>
    </p:spTree>
    <p:extLst>
      <p:ext uri="{BB962C8B-B14F-4D97-AF65-F5344CB8AC3E}">
        <p14:creationId xmlns:p14="http://schemas.microsoft.com/office/powerpoint/2010/main" val="2480413218"/>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D577516-1E30-45A9-9607-75BDED78846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C9CA7406-6E8C-4887-8D50-90A9568FAB6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3394757D-C98C-46ED-AF45-A3C697901CB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9E527471-D7EB-4D33-B7DF-67E3877F1AB8}"/>
              </a:ext>
            </a:extLst>
          </p:cNvPr>
          <p:cNvSpPr>
            <a:spLocks noGrp="1"/>
          </p:cNvSpPr>
          <p:nvPr>
            <p:ph type="dt" sz="half" idx="10"/>
          </p:nvPr>
        </p:nvSpPr>
        <p:spPr>
          <a:xfrm>
            <a:off x="838200" y="6356350"/>
            <a:ext cx="2743200" cy="365125"/>
          </a:xfrm>
          <a:prstGeom prst="rect">
            <a:avLst/>
          </a:prstGeom>
        </p:spPr>
        <p:txBody>
          <a:bodyPr/>
          <a:lstStyle/>
          <a:p>
            <a:fld id="{2A6D3393-57AC-420E-A93C-D16C15524A15}" type="datetimeFigureOut">
              <a:rPr lang="zh-CN" altLang="en-US" smtClean="0"/>
              <a:t>2023/12/27</a:t>
            </a:fld>
            <a:endParaRPr lang="zh-CN" altLang="en-US"/>
          </a:p>
        </p:txBody>
      </p:sp>
      <p:sp>
        <p:nvSpPr>
          <p:cNvPr id="6" name="页脚占位符 5">
            <a:extLst>
              <a:ext uri="{FF2B5EF4-FFF2-40B4-BE49-F238E27FC236}">
                <a16:creationId xmlns:a16="http://schemas.microsoft.com/office/drawing/2014/main" id="{922F999E-A40A-4D35-99D5-F03F3B1C397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0521EFC9-1E42-4933-AB55-8C5E72D15ECA}"/>
              </a:ext>
            </a:extLst>
          </p:cNvPr>
          <p:cNvSpPr>
            <a:spLocks noGrp="1"/>
          </p:cNvSpPr>
          <p:nvPr>
            <p:ph type="sldNum" sz="quarter" idx="12"/>
          </p:nvPr>
        </p:nvSpPr>
        <p:spPr>
          <a:xfrm>
            <a:off x="8610600" y="6356350"/>
            <a:ext cx="2743200" cy="365125"/>
          </a:xfrm>
          <a:prstGeom prst="rect">
            <a:avLst/>
          </a:prstGeom>
        </p:spPr>
        <p:txBody>
          <a:bodyPr/>
          <a:lstStyle/>
          <a:p>
            <a:fld id="{51AC6E9E-C601-442E-A098-71D65FD1E614}" type="slidenum">
              <a:rPr lang="zh-CN" altLang="en-US" smtClean="0"/>
              <a:t>‹#›</a:t>
            </a:fld>
            <a:endParaRPr lang="zh-CN" altLang="en-US"/>
          </a:p>
        </p:txBody>
      </p:sp>
    </p:spTree>
    <p:extLst>
      <p:ext uri="{BB962C8B-B14F-4D97-AF65-F5344CB8AC3E}">
        <p14:creationId xmlns:p14="http://schemas.microsoft.com/office/powerpoint/2010/main" val="21629278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F81D46C-EE7F-4077-BDCC-4779125A35DF}"/>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6B2DF1D1-2ED5-436D-8275-0284C1336DFC}"/>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E20DBA5D-FFD0-4744-8E94-E2226CA89022}"/>
              </a:ext>
            </a:extLst>
          </p:cNvPr>
          <p:cNvSpPr>
            <a:spLocks noGrp="1"/>
          </p:cNvSpPr>
          <p:nvPr>
            <p:ph type="dt" sz="half" idx="10"/>
          </p:nvPr>
        </p:nvSpPr>
        <p:spPr>
          <a:xfrm>
            <a:off x="838200" y="6356350"/>
            <a:ext cx="2743200" cy="365125"/>
          </a:xfrm>
          <a:prstGeom prst="rect">
            <a:avLst/>
          </a:prstGeom>
        </p:spPr>
        <p:txBody>
          <a:bodyPr/>
          <a:lstStyle/>
          <a:p>
            <a:fld id="{2A6D3393-57AC-420E-A93C-D16C15524A15}" type="datetimeFigureOut">
              <a:rPr lang="zh-CN" altLang="en-US" smtClean="0"/>
              <a:t>2023/12/27</a:t>
            </a:fld>
            <a:endParaRPr lang="zh-CN" altLang="en-US"/>
          </a:p>
        </p:txBody>
      </p:sp>
      <p:sp>
        <p:nvSpPr>
          <p:cNvPr id="5" name="页脚占位符 4">
            <a:extLst>
              <a:ext uri="{FF2B5EF4-FFF2-40B4-BE49-F238E27FC236}">
                <a16:creationId xmlns:a16="http://schemas.microsoft.com/office/drawing/2014/main" id="{0A687527-558D-4CF1-B565-AD49CBEA36CE}"/>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AE3A0C34-92E6-4538-9ABE-A9693887C488}"/>
              </a:ext>
            </a:extLst>
          </p:cNvPr>
          <p:cNvSpPr>
            <a:spLocks noGrp="1"/>
          </p:cNvSpPr>
          <p:nvPr>
            <p:ph type="sldNum" sz="quarter" idx="12"/>
          </p:nvPr>
        </p:nvSpPr>
        <p:spPr>
          <a:xfrm>
            <a:off x="8610600" y="6356350"/>
            <a:ext cx="2743200" cy="365125"/>
          </a:xfrm>
          <a:prstGeom prst="rect">
            <a:avLst/>
          </a:prstGeom>
        </p:spPr>
        <p:txBody>
          <a:bodyPr/>
          <a:lstStyle/>
          <a:p>
            <a:fld id="{51AC6E9E-C601-442E-A098-71D65FD1E614}" type="slidenum">
              <a:rPr lang="zh-CN" altLang="en-US" smtClean="0"/>
              <a:t>‹#›</a:t>
            </a:fld>
            <a:endParaRPr lang="zh-CN" altLang="en-US"/>
          </a:p>
        </p:txBody>
      </p:sp>
    </p:spTree>
    <p:extLst>
      <p:ext uri="{BB962C8B-B14F-4D97-AF65-F5344CB8AC3E}">
        <p14:creationId xmlns:p14="http://schemas.microsoft.com/office/powerpoint/2010/main" val="5633586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93A61366-BD69-4B31-B942-F22D10FC9B49}"/>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6EF54530-4071-4E30-B2FA-3631EC6AD7CC}"/>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D541F7BD-FA3B-46D3-8A3C-371D18C670BB}"/>
              </a:ext>
            </a:extLst>
          </p:cNvPr>
          <p:cNvSpPr>
            <a:spLocks noGrp="1"/>
          </p:cNvSpPr>
          <p:nvPr>
            <p:ph type="dt" sz="half" idx="10"/>
          </p:nvPr>
        </p:nvSpPr>
        <p:spPr>
          <a:xfrm>
            <a:off x="838200" y="6356350"/>
            <a:ext cx="2743200" cy="365125"/>
          </a:xfrm>
          <a:prstGeom prst="rect">
            <a:avLst/>
          </a:prstGeom>
        </p:spPr>
        <p:txBody>
          <a:bodyPr/>
          <a:lstStyle/>
          <a:p>
            <a:fld id="{2A6D3393-57AC-420E-A93C-D16C15524A15}" type="datetimeFigureOut">
              <a:rPr lang="zh-CN" altLang="en-US" smtClean="0"/>
              <a:t>2023/12/27</a:t>
            </a:fld>
            <a:endParaRPr lang="zh-CN" altLang="en-US"/>
          </a:p>
        </p:txBody>
      </p:sp>
      <p:sp>
        <p:nvSpPr>
          <p:cNvPr id="5" name="页脚占位符 4">
            <a:extLst>
              <a:ext uri="{FF2B5EF4-FFF2-40B4-BE49-F238E27FC236}">
                <a16:creationId xmlns:a16="http://schemas.microsoft.com/office/drawing/2014/main" id="{1A20877D-B18F-4FFD-AFEB-305B9D97AC01}"/>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976F7D88-840C-43A7-A6E6-1FC8E7812C10}"/>
              </a:ext>
            </a:extLst>
          </p:cNvPr>
          <p:cNvSpPr>
            <a:spLocks noGrp="1"/>
          </p:cNvSpPr>
          <p:nvPr>
            <p:ph type="sldNum" sz="quarter" idx="12"/>
          </p:nvPr>
        </p:nvSpPr>
        <p:spPr>
          <a:xfrm>
            <a:off x="8610600" y="6356350"/>
            <a:ext cx="2743200" cy="365125"/>
          </a:xfrm>
          <a:prstGeom prst="rect">
            <a:avLst/>
          </a:prstGeom>
        </p:spPr>
        <p:txBody>
          <a:bodyPr/>
          <a:lstStyle/>
          <a:p>
            <a:fld id="{51AC6E9E-C601-442E-A098-71D65FD1E614}" type="slidenum">
              <a:rPr lang="zh-CN" altLang="en-US" smtClean="0"/>
              <a:t>‹#›</a:t>
            </a:fld>
            <a:endParaRPr lang="zh-CN" altLang="en-US"/>
          </a:p>
        </p:txBody>
      </p:sp>
    </p:spTree>
    <p:extLst>
      <p:ext uri="{BB962C8B-B14F-4D97-AF65-F5344CB8AC3E}">
        <p14:creationId xmlns:p14="http://schemas.microsoft.com/office/powerpoint/2010/main" val="33773372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2" name="Google Shape;12;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9178359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5" name="Google Shape;15;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9135619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1683048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body" type="tx">
  <p:cSld name="1_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39673908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3" name="Google Shape;23;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4" name="Google Shape;24;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15238140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14847018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30" name="Google Shape;30;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SzPts val="1200"/>
              <a:buChar char="●"/>
              <a:defRPr sz="1600"/>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31" name="Google Shape;31;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3340245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98BB48B6-9552-4C80-A013-F237408909B2}" type="datetimeFigureOut">
              <a:rPr lang="zh-CN" altLang="en-US" smtClean="0"/>
              <a:t>2023/12/27</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0B5D6DDD-9ED7-4898-A94F-2D1104140EA3}" type="slidenum">
              <a:rPr lang="zh-CN" altLang="en-US" smtClean="0"/>
              <a:t>‹#›</a:t>
            </a:fld>
            <a:endParaRPr lang="zh-CN" altLang="en-US"/>
          </a:p>
        </p:txBody>
      </p:sp>
    </p:spTree>
    <p:extLst>
      <p:ext uri="{BB962C8B-B14F-4D97-AF65-F5344CB8AC3E}">
        <p14:creationId xmlns:p14="http://schemas.microsoft.com/office/powerpoint/2010/main" val="339949695"/>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4" name="Google Shape;34;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8921845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7" name="Google Shape;37;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8" name="Google Shape;38;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39" name="Google Shape;39;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40" name="Google Shape;40;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16744908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noAutofit/>
          </a:bodyPr>
          <a:lstStyle>
            <a:lvl1pPr marL="609585" lvl="0" indent="-304792">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146105935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46" name="Google Shape;46;p11"/>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noAutofit/>
          </a:bodyPr>
          <a:lstStyle>
            <a:lvl1pPr marL="609585" lvl="0" indent="-457189" algn="ctr">
              <a:spcBef>
                <a:spcPts val="0"/>
              </a:spcBef>
              <a:spcAft>
                <a:spcPts val="0"/>
              </a:spcAft>
              <a:buSzPts val="1800"/>
              <a:buChar char="●"/>
              <a:defRPr/>
            </a:lvl1pPr>
            <a:lvl2pPr marL="1219170" lvl="1" indent="-423323" algn="ctr">
              <a:spcBef>
                <a:spcPts val="2133"/>
              </a:spcBef>
              <a:spcAft>
                <a:spcPts val="0"/>
              </a:spcAft>
              <a:buSzPts val="1400"/>
              <a:buChar char="○"/>
              <a:defRPr/>
            </a:lvl2pPr>
            <a:lvl3pPr marL="1828754" lvl="2" indent="-423323" algn="ctr">
              <a:spcBef>
                <a:spcPts val="2133"/>
              </a:spcBef>
              <a:spcAft>
                <a:spcPts val="0"/>
              </a:spcAft>
              <a:buSzPts val="1400"/>
              <a:buChar char="■"/>
              <a:defRPr/>
            </a:lvl3pPr>
            <a:lvl4pPr marL="2438339" lvl="3" indent="-423323" algn="ctr">
              <a:spcBef>
                <a:spcPts val="2133"/>
              </a:spcBef>
              <a:spcAft>
                <a:spcPts val="0"/>
              </a:spcAft>
              <a:buSzPts val="1400"/>
              <a:buChar char="●"/>
              <a:defRPr/>
            </a:lvl4pPr>
            <a:lvl5pPr marL="3047924" lvl="4" indent="-423323" algn="ctr">
              <a:spcBef>
                <a:spcPts val="2133"/>
              </a:spcBef>
              <a:spcAft>
                <a:spcPts val="0"/>
              </a:spcAft>
              <a:buSzPts val="1400"/>
              <a:buChar char="○"/>
              <a:defRPr/>
            </a:lvl5pPr>
            <a:lvl6pPr marL="3657509" lvl="5" indent="-423323" algn="ctr">
              <a:spcBef>
                <a:spcPts val="2133"/>
              </a:spcBef>
              <a:spcAft>
                <a:spcPts val="0"/>
              </a:spcAft>
              <a:buSzPts val="1400"/>
              <a:buChar char="■"/>
              <a:defRPr/>
            </a:lvl6pPr>
            <a:lvl7pPr marL="4267093" lvl="6" indent="-423323" algn="ctr">
              <a:spcBef>
                <a:spcPts val="2133"/>
              </a:spcBef>
              <a:spcAft>
                <a:spcPts val="0"/>
              </a:spcAft>
              <a:buSzPts val="1400"/>
              <a:buChar char="●"/>
              <a:defRPr/>
            </a:lvl7pPr>
            <a:lvl8pPr marL="4876678" lvl="7" indent="-423323" algn="ctr">
              <a:spcBef>
                <a:spcPts val="2133"/>
              </a:spcBef>
              <a:spcAft>
                <a:spcPts val="0"/>
              </a:spcAft>
              <a:buSzPts val="1400"/>
              <a:buChar char="○"/>
              <a:defRPr/>
            </a:lvl8pPr>
            <a:lvl9pPr marL="5486263" lvl="8" indent="-423323" algn="ctr">
              <a:spcBef>
                <a:spcPts val="2133"/>
              </a:spcBef>
              <a:spcAft>
                <a:spcPts val="2133"/>
              </a:spcAft>
              <a:buSzPts val="1400"/>
              <a:buChar char="■"/>
              <a:defRPr/>
            </a:lvl9pPr>
          </a:lstStyle>
          <a:p>
            <a:endParaRPr/>
          </a:p>
        </p:txBody>
      </p:sp>
      <p:sp>
        <p:nvSpPr>
          <p:cNvPr id="47" name="Google Shape;47;p1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62775898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309552675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A23F884-948F-4040-8E8A-B5C309F33453}"/>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F9BE13DF-ACE7-48E7-9A31-D30C0C62819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19BF5B2C-6EB2-4EBB-8333-6BDA6519E355}"/>
              </a:ext>
            </a:extLst>
          </p:cNvPr>
          <p:cNvSpPr>
            <a:spLocks noGrp="1"/>
          </p:cNvSpPr>
          <p:nvPr>
            <p:ph type="dt" sz="half" idx="10"/>
          </p:nvPr>
        </p:nvSpPr>
        <p:spPr/>
        <p:txBody>
          <a:bodyPr/>
          <a:lstStyle/>
          <a:p>
            <a:fld id="{F0A31E99-F089-4AE7-B749-B20D65C29C7B}" type="datetimeFigureOut">
              <a:rPr lang="zh-CN" altLang="en-US" smtClean="0"/>
              <a:t>2023/12/27</a:t>
            </a:fld>
            <a:endParaRPr lang="zh-CN" altLang="en-US"/>
          </a:p>
        </p:txBody>
      </p:sp>
      <p:sp>
        <p:nvSpPr>
          <p:cNvPr id="5" name="页脚占位符 4">
            <a:extLst>
              <a:ext uri="{FF2B5EF4-FFF2-40B4-BE49-F238E27FC236}">
                <a16:creationId xmlns:a16="http://schemas.microsoft.com/office/drawing/2014/main" id="{A3E61EF4-4F82-47CA-B785-AA669205FF5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EE9221E-BFCC-4400-A0FD-CF0E9C10D469}"/>
              </a:ext>
            </a:extLst>
          </p:cNvPr>
          <p:cNvSpPr>
            <a:spLocks noGrp="1"/>
          </p:cNvSpPr>
          <p:nvPr>
            <p:ph type="sldNum" sz="quarter" idx="12"/>
          </p:nvPr>
        </p:nvSpPr>
        <p:spPr/>
        <p:txBody>
          <a:bodyPr/>
          <a:lstStyle/>
          <a:p>
            <a:fld id="{13C469EE-6A4A-4412-B254-2E76BF569338}" type="slidenum">
              <a:rPr lang="zh-CN" altLang="en-US" smtClean="0"/>
              <a:t>‹#›</a:t>
            </a:fld>
            <a:endParaRPr lang="zh-CN" altLang="en-US"/>
          </a:p>
        </p:txBody>
      </p:sp>
    </p:spTree>
    <p:extLst>
      <p:ext uri="{BB962C8B-B14F-4D97-AF65-F5344CB8AC3E}">
        <p14:creationId xmlns:p14="http://schemas.microsoft.com/office/powerpoint/2010/main" val="3822642103"/>
      </p:ext>
    </p:extLst>
  </p:cSld>
  <p:clrMapOvr>
    <a:masterClrMapping/>
  </p:clrMapOvr>
  <mc:AlternateContent xmlns:mc="http://schemas.openxmlformats.org/markup-compatibility/2006" xmlns:p14="http://schemas.microsoft.com/office/powerpoint/2010/main">
    <mc:Choice Requires="p14">
      <p:transition spd="slow" p14:dur="1250">
        <p14:prism/>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8ACF8D5-9F04-4067-89AF-BD48150302A9}"/>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6494535-0D12-49C1-9350-33399FB405B1}"/>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E4969E93-71F6-4EC6-A387-D67D5A81A931}"/>
              </a:ext>
            </a:extLst>
          </p:cNvPr>
          <p:cNvSpPr>
            <a:spLocks noGrp="1"/>
          </p:cNvSpPr>
          <p:nvPr>
            <p:ph type="dt" sz="half" idx="10"/>
          </p:nvPr>
        </p:nvSpPr>
        <p:spPr/>
        <p:txBody>
          <a:bodyPr/>
          <a:lstStyle/>
          <a:p>
            <a:fld id="{F0A31E99-F089-4AE7-B749-B20D65C29C7B}" type="datetimeFigureOut">
              <a:rPr lang="zh-CN" altLang="en-US" smtClean="0"/>
              <a:t>2023/12/27</a:t>
            </a:fld>
            <a:endParaRPr lang="zh-CN" altLang="en-US"/>
          </a:p>
        </p:txBody>
      </p:sp>
      <p:sp>
        <p:nvSpPr>
          <p:cNvPr id="5" name="页脚占位符 4">
            <a:extLst>
              <a:ext uri="{FF2B5EF4-FFF2-40B4-BE49-F238E27FC236}">
                <a16:creationId xmlns:a16="http://schemas.microsoft.com/office/drawing/2014/main" id="{885F8EC7-D671-41F2-BC3A-81D36A3AF01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AAF4BAF-5516-4D96-A3CF-F7891817381A}"/>
              </a:ext>
            </a:extLst>
          </p:cNvPr>
          <p:cNvSpPr>
            <a:spLocks noGrp="1"/>
          </p:cNvSpPr>
          <p:nvPr>
            <p:ph type="sldNum" sz="quarter" idx="12"/>
          </p:nvPr>
        </p:nvSpPr>
        <p:spPr/>
        <p:txBody>
          <a:bodyPr/>
          <a:lstStyle/>
          <a:p>
            <a:fld id="{13C469EE-6A4A-4412-B254-2E76BF569338}" type="slidenum">
              <a:rPr lang="zh-CN" altLang="en-US" smtClean="0"/>
              <a:t>‹#›</a:t>
            </a:fld>
            <a:endParaRPr lang="zh-CN" altLang="en-US"/>
          </a:p>
        </p:txBody>
      </p:sp>
    </p:spTree>
    <p:extLst>
      <p:ext uri="{BB962C8B-B14F-4D97-AF65-F5344CB8AC3E}">
        <p14:creationId xmlns:p14="http://schemas.microsoft.com/office/powerpoint/2010/main" val="837589493"/>
      </p:ext>
    </p:extLst>
  </p:cSld>
  <p:clrMapOvr>
    <a:masterClrMapping/>
  </p:clrMapOvr>
  <mc:AlternateContent xmlns:mc="http://schemas.openxmlformats.org/markup-compatibility/2006" xmlns:p14="http://schemas.microsoft.com/office/powerpoint/2010/main">
    <mc:Choice Requires="p14">
      <p:transition spd="slow" p14:dur="1250">
        <p14:prism/>
      </p:transition>
    </mc:Choice>
    <mc:Fallback xmlns="">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DE501A6-F998-4A1C-A92A-26FC1DF783F0}"/>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169E0E13-FBC2-440E-8A3A-6B61675D91D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F4F7DA22-AA23-46BE-9C22-DA48D9A281C2}"/>
              </a:ext>
            </a:extLst>
          </p:cNvPr>
          <p:cNvSpPr>
            <a:spLocks noGrp="1"/>
          </p:cNvSpPr>
          <p:nvPr>
            <p:ph type="dt" sz="half" idx="10"/>
          </p:nvPr>
        </p:nvSpPr>
        <p:spPr/>
        <p:txBody>
          <a:bodyPr/>
          <a:lstStyle/>
          <a:p>
            <a:fld id="{F0A31E99-F089-4AE7-B749-B20D65C29C7B}" type="datetimeFigureOut">
              <a:rPr lang="zh-CN" altLang="en-US" smtClean="0"/>
              <a:t>2023/12/27</a:t>
            </a:fld>
            <a:endParaRPr lang="zh-CN" altLang="en-US"/>
          </a:p>
        </p:txBody>
      </p:sp>
      <p:sp>
        <p:nvSpPr>
          <p:cNvPr id="5" name="页脚占位符 4">
            <a:extLst>
              <a:ext uri="{FF2B5EF4-FFF2-40B4-BE49-F238E27FC236}">
                <a16:creationId xmlns:a16="http://schemas.microsoft.com/office/drawing/2014/main" id="{047C7B69-97F1-49CE-9FD4-B7A1F9F4964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80D5589-6019-445C-BD83-536E69A86817}"/>
              </a:ext>
            </a:extLst>
          </p:cNvPr>
          <p:cNvSpPr>
            <a:spLocks noGrp="1"/>
          </p:cNvSpPr>
          <p:nvPr>
            <p:ph type="sldNum" sz="quarter" idx="12"/>
          </p:nvPr>
        </p:nvSpPr>
        <p:spPr/>
        <p:txBody>
          <a:bodyPr/>
          <a:lstStyle/>
          <a:p>
            <a:fld id="{13C469EE-6A4A-4412-B254-2E76BF569338}" type="slidenum">
              <a:rPr lang="zh-CN" altLang="en-US" smtClean="0"/>
              <a:t>‹#›</a:t>
            </a:fld>
            <a:endParaRPr lang="zh-CN" altLang="en-US"/>
          </a:p>
        </p:txBody>
      </p:sp>
    </p:spTree>
    <p:extLst>
      <p:ext uri="{BB962C8B-B14F-4D97-AF65-F5344CB8AC3E}">
        <p14:creationId xmlns:p14="http://schemas.microsoft.com/office/powerpoint/2010/main" val="1941558562"/>
      </p:ext>
    </p:extLst>
  </p:cSld>
  <p:clrMapOvr>
    <a:masterClrMapping/>
  </p:clrMapOvr>
  <mc:AlternateContent xmlns:mc="http://schemas.openxmlformats.org/markup-compatibility/2006" xmlns:p14="http://schemas.microsoft.com/office/powerpoint/2010/main">
    <mc:Choice Requires="p14">
      <p:transition spd="slow" p14:dur="1250">
        <p14:prism/>
      </p:transition>
    </mc:Choice>
    <mc:Fallback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94B75A6-2C72-4CB5-8DC5-BBCAC5E64CF5}"/>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ABCE2955-FFAD-4E54-897E-CFC1B93D1562}"/>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A4AC6B42-4579-45DC-A13E-5B9D8B52FCE9}"/>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F4CE0DCB-3788-4CC5-A6D0-B5E2585295F0}"/>
              </a:ext>
            </a:extLst>
          </p:cNvPr>
          <p:cNvSpPr>
            <a:spLocks noGrp="1"/>
          </p:cNvSpPr>
          <p:nvPr>
            <p:ph type="dt" sz="half" idx="10"/>
          </p:nvPr>
        </p:nvSpPr>
        <p:spPr/>
        <p:txBody>
          <a:bodyPr/>
          <a:lstStyle/>
          <a:p>
            <a:fld id="{F0A31E99-F089-4AE7-B749-B20D65C29C7B}" type="datetimeFigureOut">
              <a:rPr lang="zh-CN" altLang="en-US" smtClean="0"/>
              <a:t>2023/12/27</a:t>
            </a:fld>
            <a:endParaRPr lang="zh-CN" altLang="en-US"/>
          </a:p>
        </p:txBody>
      </p:sp>
      <p:sp>
        <p:nvSpPr>
          <p:cNvPr id="6" name="页脚占位符 5">
            <a:extLst>
              <a:ext uri="{FF2B5EF4-FFF2-40B4-BE49-F238E27FC236}">
                <a16:creationId xmlns:a16="http://schemas.microsoft.com/office/drawing/2014/main" id="{95824143-4E1B-408E-8627-03FBDA00682E}"/>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162DAE87-F25C-4124-9C10-4E44F6CD889E}"/>
              </a:ext>
            </a:extLst>
          </p:cNvPr>
          <p:cNvSpPr>
            <a:spLocks noGrp="1"/>
          </p:cNvSpPr>
          <p:nvPr>
            <p:ph type="sldNum" sz="quarter" idx="12"/>
          </p:nvPr>
        </p:nvSpPr>
        <p:spPr/>
        <p:txBody>
          <a:bodyPr/>
          <a:lstStyle/>
          <a:p>
            <a:fld id="{13C469EE-6A4A-4412-B254-2E76BF569338}" type="slidenum">
              <a:rPr lang="zh-CN" altLang="en-US" smtClean="0"/>
              <a:t>‹#›</a:t>
            </a:fld>
            <a:endParaRPr lang="zh-CN" altLang="en-US"/>
          </a:p>
        </p:txBody>
      </p:sp>
    </p:spTree>
    <p:extLst>
      <p:ext uri="{BB962C8B-B14F-4D97-AF65-F5344CB8AC3E}">
        <p14:creationId xmlns:p14="http://schemas.microsoft.com/office/powerpoint/2010/main" val="2430042615"/>
      </p:ext>
    </p:extLst>
  </p:cSld>
  <p:clrMapOvr>
    <a:masterClrMapping/>
  </p:clrMapOvr>
  <mc:AlternateContent xmlns:mc="http://schemas.openxmlformats.org/markup-compatibility/2006" xmlns:p14="http://schemas.microsoft.com/office/powerpoint/2010/main">
    <mc:Choice Requires="p14">
      <p:transition spd="slow" p14:dur="1250">
        <p14:prism/>
      </p:transition>
    </mc:Choice>
    <mc:Fallback xmlns="">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29745C1-FFCB-4AEE-8A54-FBF76B0B8201}"/>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D463D589-5828-4A53-A639-591D26C11EC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E1304F28-9AD3-4A7A-B219-A5431F03B8D6}"/>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576107CE-6B7B-499F-9C2A-81BCB0F0CC9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BB19263E-D1A7-48BA-93E2-0EA7C7169EAF}"/>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A742B1A9-8556-4AF4-8FA5-ABF889ED1A12}"/>
              </a:ext>
            </a:extLst>
          </p:cNvPr>
          <p:cNvSpPr>
            <a:spLocks noGrp="1"/>
          </p:cNvSpPr>
          <p:nvPr>
            <p:ph type="dt" sz="half" idx="10"/>
          </p:nvPr>
        </p:nvSpPr>
        <p:spPr/>
        <p:txBody>
          <a:bodyPr/>
          <a:lstStyle/>
          <a:p>
            <a:fld id="{F0A31E99-F089-4AE7-B749-B20D65C29C7B}" type="datetimeFigureOut">
              <a:rPr lang="zh-CN" altLang="en-US" smtClean="0"/>
              <a:t>2023/12/27</a:t>
            </a:fld>
            <a:endParaRPr lang="zh-CN" altLang="en-US"/>
          </a:p>
        </p:txBody>
      </p:sp>
      <p:sp>
        <p:nvSpPr>
          <p:cNvPr id="8" name="页脚占位符 7">
            <a:extLst>
              <a:ext uri="{FF2B5EF4-FFF2-40B4-BE49-F238E27FC236}">
                <a16:creationId xmlns:a16="http://schemas.microsoft.com/office/drawing/2014/main" id="{7A8B1E9B-07C3-4D6B-AC3A-CEEFEF266258}"/>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6AD29AF5-3FCF-4E91-BB22-9FEB8206EB79}"/>
              </a:ext>
            </a:extLst>
          </p:cNvPr>
          <p:cNvSpPr>
            <a:spLocks noGrp="1"/>
          </p:cNvSpPr>
          <p:nvPr>
            <p:ph type="sldNum" sz="quarter" idx="12"/>
          </p:nvPr>
        </p:nvSpPr>
        <p:spPr/>
        <p:txBody>
          <a:bodyPr/>
          <a:lstStyle/>
          <a:p>
            <a:fld id="{13C469EE-6A4A-4412-B254-2E76BF569338}" type="slidenum">
              <a:rPr lang="zh-CN" altLang="en-US" smtClean="0"/>
              <a:t>‹#›</a:t>
            </a:fld>
            <a:endParaRPr lang="zh-CN" altLang="en-US"/>
          </a:p>
        </p:txBody>
      </p:sp>
    </p:spTree>
    <p:extLst>
      <p:ext uri="{BB962C8B-B14F-4D97-AF65-F5344CB8AC3E}">
        <p14:creationId xmlns:p14="http://schemas.microsoft.com/office/powerpoint/2010/main" val="2183950344"/>
      </p:ext>
    </p:extLst>
  </p:cSld>
  <p:clrMapOvr>
    <a:masterClrMapping/>
  </p:clrMapOvr>
  <mc:AlternateContent xmlns:mc="http://schemas.openxmlformats.org/markup-compatibility/2006" xmlns:p14="http://schemas.microsoft.com/office/powerpoint/2010/main">
    <mc:Choice Requires="p14">
      <p:transition spd="slow" p14:dur="1250">
        <p14:prism/>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98BB48B6-9552-4C80-A013-F237408909B2}" type="datetimeFigureOut">
              <a:rPr lang="zh-CN" altLang="en-US" smtClean="0"/>
              <a:t>2023/12/27</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0B5D6DDD-9ED7-4898-A94F-2D1104140EA3}" type="slidenum">
              <a:rPr lang="zh-CN" altLang="en-US" smtClean="0"/>
              <a:t>‹#›</a:t>
            </a:fld>
            <a:endParaRPr lang="zh-CN" altLang="en-US"/>
          </a:p>
        </p:txBody>
      </p:sp>
    </p:spTree>
    <p:extLst>
      <p:ext uri="{BB962C8B-B14F-4D97-AF65-F5344CB8AC3E}">
        <p14:creationId xmlns:p14="http://schemas.microsoft.com/office/powerpoint/2010/main" val="2355405306"/>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87589EE-02A6-4700-8074-5622D5BD68D4}"/>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97CC67DC-2C4B-41DD-9646-F49136688127}"/>
              </a:ext>
            </a:extLst>
          </p:cNvPr>
          <p:cNvSpPr>
            <a:spLocks noGrp="1"/>
          </p:cNvSpPr>
          <p:nvPr>
            <p:ph type="dt" sz="half" idx="10"/>
          </p:nvPr>
        </p:nvSpPr>
        <p:spPr/>
        <p:txBody>
          <a:bodyPr/>
          <a:lstStyle/>
          <a:p>
            <a:fld id="{F0A31E99-F089-4AE7-B749-B20D65C29C7B}" type="datetimeFigureOut">
              <a:rPr lang="zh-CN" altLang="en-US" smtClean="0"/>
              <a:t>2023/12/27</a:t>
            </a:fld>
            <a:endParaRPr lang="zh-CN" altLang="en-US"/>
          </a:p>
        </p:txBody>
      </p:sp>
      <p:sp>
        <p:nvSpPr>
          <p:cNvPr id="4" name="页脚占位符 3">
            <a:extLst>
              <a:ext uri="{FF2B5EF4-FFF2-40B4-BE49-F238E27FC236}">
                <a16:creationId xmlns:a16="http://schemas.microsoft.com/office/drawing/2014/main" id="{283237F0-84EE-43F9-B22F-C9F879E4CFA5}"/>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B0CCC3B3-B220-4873-BFE4-EA116AD97D16}"/>
              </a:ext>
            </a:extLst>
          </p:cNvPr>
          <p:cNvSpPr>
            <a:spLocks noGrp="1"/>
          </p:cNvSpPr>
          <p:nvPr>
            <p:ph type="sldNum" sz="quarter" idx="12"/>
          </p:nvPr>
        </p:nvSpPr>
        <p:spPr/>
        <p:txBody>
          <a:bodyPr/>
          <a:lstStyle/>
          <a:p>
            <a:fld id="{13C469EE-6A4A-4412-B254-2E76BF569338}" type="slidenum">
              <a:rPr lang="zh-CN" altLang="en-US" smtClean="0"/>
              <a:t>‹#›</a:t>
            </a:fld>
            <a:endParaRPr lang="zh-CN" altLang="en-US"/>
          </a:p>
        </p:txBody>
      </p:sp>
    </p:spTree>
    <p:extLst>
      <p:ext uri="{BB962C8B-B14F-4D97-AF65-F5344CB8AC3E}">
        <p14:creationId xmlns:p14="http://schemas.microsoft.com/office/powerpoint/2010/main" val="383333108"/>
      </p:ext>
    </p:extLst>
  </p:cSld>
  <p:clrMapOvr>
    <a:masterClrMapping/>
  </p:clrMapOvr>
  <mc:AlternateContent xmlns:mc="http://schemas.openxmlformats.org/markup-compatibility/2006" xmlns:p14="http://schemas.microsoft.com/office/powerpoint/2010/main">
    <mc:Choice Requires="p14">
      <p:transition spd="slow" p14:dur="1250">
        <p14:prism/>
      </p:transition>
    </mc:Choice>
    <mc:Fallback xmlns="">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CF8DB159-CFCD-45C7-BC33-DACD378D2028}"/>
              </a:ext>
            </a:extLst>
          </p:cNvPr>
          <p:cNvSpPr>
            <a:spLocks noGrp="1"/>
          </p:cNvSpPr>
          <p:nvPr>
            <p:ph type="dt" sz="half" idx="10"/>
          </p:nvPr>
        </p:nvSpPr>
        <p:spPr/>
        <p:txBody>
          <a:bodyPr/>
          <a:lstStyle/>
          <a:p>
            <a:fld id="{F0A31E99-F089-4AE7-B749-B20D65C29C7B}" type="datetimeFigureOut">
              <a:rPr lang="zh-CN" altLang="en-US" smtClean="0"/>
              <a:t>2023/12/27</a:t>
            </a:fld>
            <a:endParaRPr lang="zh-CN" altLang="en-US"/>
          </a:p>
        </p:txBody>
      </p:sp>
      <p:sp>
        <p:nvSpPr>
          <p:cNvPr id="3" name="页脚占位符 2">
            <a:extLst>
              <a:ext uri="{FF2B5EF4-FFF2-40B4-BE49-F238E27FC236}">
                <a16:creationId xmlns:a16="http://schemas.microsoft.com/office/drawing/2014/main" id="{B9FC86C3-7BA3-4A8E-BA5A-B2B7571945E3}"/>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551BFA1C-6825-4D6D-A062-8DFBD2323D76}"/>
              </a:ext>
            </a:extLst>
          </p:cNvPr>
          <p:cNvSpPr>
            <a:spLocks noGrp="1"/>
          </p:cNvSpPr>
          <p:nvPr>
            <p:ph type="sldNum" sz="quarter" idx="12"/>
          </p:nvPr>
        </p:nvSpPr>
        <p:spPr/>
        <p:txBody>
          <a:bodyPr/>
          <a:lstStyle/>
          <a:p>
            <a:fld id="{13C469EE-6A4A-4412-B254-2E76BF569338}" type="slidenum">
              <a:rPr lang="zh-CN" altLang="en-US" smtClean="0"/>
              <a:t>‹#›</a:t>
            </a:fld>
            <a:endParaRPr lang="zh-CN" altLang="en-US"/>
          </a:p>
        </p:txBody>
      </p:sp>
      <p:pic>
        <p:nvPicPr>
          <p:cNvPr id="5" name="wps稻壳儿佳誉设计原创链接：http://chn.docer.com/works?userid=219874625">
            <a:extLst>
              <a:ext uri="{FF2B5EF4-FFF2-40B4-BE49-F238E27FC236}">
                <a16:creationId xmlns:a16="http://schemas.microsoft.com/office/drawing/2014/main" id="{C965CD73-38F7-486F-886F-9D1B2873E72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4824" t="17030" b="59686"/>
          <a:stretch/>
        </p:blipFill>
        <p:spPr>
          <a:xfrm flipH="1">
            <a:off x="0" y="1"/>
            <a:ext cx="12192000" cy="6858000"/>
          </a:xfrm>
          <a:prstGeom prst="rect">
            <a:avLst/>
          </a:prstGeom>
        </p:spPr>
      </p:pic>
    </p:spTree>
    <p:extLst>
      <p:ext uri="{BB962C8B-B14F-4D97-AF65-F5344CB8AC3E}">
        <p14:creationId xmlns:p14="http://schemas.microsoft.com/office/powerpoint/2010/main" val="1305179937"/>
      </p:ext>
    </p:extLst>
  </p:cSld>
  <p:clrMapOvr>
    <a:masterClrMapping/>
  </p:clrMapOvr>
  <mc:AlternateContent xmlns:mc="http://schemas.openxmlformats.org/markup-compatibility/2006" xmlns:p14="http://schemas.microsoft.com/office/powerpoint/2010/main">
    <mc:Choice Requires="p14">
      <p:transition spd="slow" p14:dur="1250">
        <p14:prism/>
      </p:transition>
    </mc:Choice>
    <mc:Fallback xmlns="">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F6F5FA2-63A4-461E-83E0-0C64B1589055}"/>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56738FE6-68D5-493E-9AD3-AF2C4C436FB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317832E3-7C7C-42CF-8167-ED4CB5D0C2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814337BD-C0E5-4EF6-A66C-39E5B1F8A90A}"/>
              </a:ext>
            </a:extLst>
          </p:cNvPr>
          <p:cNvSpPr>
            <a:spLocks noGrp="1"/>
          </p:cNvSpPr>
          <p:nvPr>
            <p:ph type="dt" sz="half" idx="10"/>
          </p:nvPr>
        </p:nvSpPr>
        <p:spPr/>
        <p:txBody>
          <a:bodyPr/>
          <a:lstStyle/>
          <a:p>
            <a:fld id="{F0A31E99-F089-4AE7-B749-B20D65C29C7B}" type="datetimeFigureOut">
              <a:rPr lang="zh-CN" altLang="en-US" smtClean="0"/>
              <a:t>2023/12/27</a:t>
            </a:fld>
            <a:endParaRPr lang="zh-CN" altLang="en-US"/>
          </a:p>
        </p:txBody>
      </p:sp>
      <p:sp>
        <p:nvSpPr>
          <p:cNvPr id="6" name="页脚占位符 5">
            <a:extLst>
              <a:ext uri="{FF2B5EF4-FFF2-40B4-BE49-F238E27FC236}">
                <a16:creationId xmlns:a16="http://schemas.microsoft.com/office/drawing/2014/main" id="{E2923937-69A2-41B2-8CC2-C465D80288E8}"/>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78EDFDEA-290A-4F4E-AFBB-C23F3A09E243}"/>
              </a:ext>
            </a:extLst>
          </p:cNvPr>
          <p:cNvSpPr>
            <a:spLocks noGrp="1"/>
          </p:cNvSpPr>
          <p:nvPr>
            <p:ph type="sldNum" sz="quarter" idx="12"/>
          </p:nvPr>
        </p:nvSpPr>
        <p:spPr/>
        <p:txBody>
          <a:bodyPr/>
          <a:lstStyle/>
          <a:p>
            <a:fld id="{13C469EE-6A4A-4412-B254-2E76BF569338}" type="slidenum">
              <a:rPr lang="zh-CN" altLang="en-US" smtClean="0"/>
              <a:t>‹#›</a:t>
            </a:fld>
            <a:endParaRPr lang="zh-CN" altLang="en-US"/>
          </a:p>
        </p:txBody>
      </p:sp>
    </p:spTree>
    <p:extLst>
      <p:ext uri="{BB962C8B-B14F-4D97-AF65-F5344CB8AC3E}">
        <p14:creationId xmlns:p14="http://schemas.microsoft.com/office/powerpoint/2010/main" val="3464196562"/>
      </p:ext>
    </p:extLst>
  </p:cSld>
  <p:clrMapOvr>
    <a:masterClrMapping/>
  </p:clrMapOvr>
  <mc:AlternateContent xmlns:mc="http://schemas.openxmlformats.org/markup-compatibility/2006" xmlns:p14="http://schemas.microsoft.com/office/powerpoint/2010/main">
    <mc:Choice Requires="p14">
      <p:transition spd="slow" p14:dur="1250">
        <p14:prism/>
      </p:transition>
    </mc:Choice>
    <mc:Fallback xmlns="">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8C79F18-C01A-4AF3-8B8C-1A10312BD0F5}"/>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45C5F934-1BCB-4B2A-9AC4-F090B026012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3B50CEBB-C0BF-4B07-97A0-122453E58D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0B1F62D3-A58A-4FA7-A467-8250D18A48E4}"/>
              </a:ext>
            </a:extLst>
          </p:cNvPr>
          <p:cNvSpPr>
            <a:spLocks noGrp="1"/>
          </p:cNvSpPr>
          <p:nvPr>
            <p:ph type="dt" sz="half" idx="10"/>
          </p:nvPr>
        </p:nvSpPr>
        <p:spPr/>
        <p:txBody>
          <a:bodyPr/>
          <a:lstStyle/>
          <a:p>
            <a:fld id="{F0A31E99-F089-4AE7-B749-B20D65C29C7B}" type="datetimeFigureOut">
              <a:rPr lang="zh-CN" altLang="en-US" smtClean="0"/>
              <a:t>2023/12/27</a:t>
            </a:fld>
            <a:endParaRPr lang="zh-CN" altLang="en-US"/>
          </a:p>
        </p:txBody>
      </p:sp>
      <p:sp>
        <p:nvSpPr>
          <p:cNvPr id="6" name="页脚占位符 5">
            <a:extLst>
              <a:ext uri="{FF2B5EF4-FFF2-40B4-BE49-F238E27FC236}">
                <a16:creationId xmlns:a16="http://schemas.microsoft.com/office/drawing/2014/main" id="{7556828C-1C09-49F2-95F9-F6EB9D3D4BB0}"/>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55115BDE-0A4A-44B1-94EC-25CBD6CE9DD1}"/>
              </a:ext>
            </a:extLst>
          </p:cNvPr>
          <p:cNvSpPr>
            <a:spLocks noGrp="1"/>
          </p:cNvSpPr>
          <p:nvPr>
            <p:ph type="sldNum" sz="quarter" idx="12"/>
          </p:nvPr>
        </p:nvSpPr>
        <p:spPr/>
        <p:txBody>
          <a:bodyPr/>
          <a:lstStyle/>
          <a:p>
            <a:fld id="{13C469EE-6A4A-4412-B254-2E76BF569338}" type="slidenum">
              <a:rPr lang="zh-CN" altLang="en-US" smtClean="0"/>
              <a:t>‹#›</a:t>
            </a:fld>
            <a:endParaRPr lang="zh-CN" altLang="en-US"/>
          </a:p>
        </p:txBody>
      </p:sp>
    </p:spTree>
    <p:extLst>
      <p:ext uri="{BB962C8B-B14F-4D97-AF65-F5344CB8AC3E}">
        <p14:creationId xmlns:p14="http://schemas.microsoft.com/office/powerpoint/2010/main" val="1443516662"/>
      </p:ext>
    </p:extLst>
  </p:cSld>
  <p:clrMapOvr>
    <a:masterClrMapping/>
  </p:clrMapOvr>
  <mc:AlternateContent xmlns:mc="http://schemas.openxmlformats.org/markup-compatibility/2006" xmlns:p14="http://schemas.microsoft.com/office/powerpoint/2010/main">
    <mc:Choice Requires="p14">
      <p:transition spd="slow" p14:dur="1250">
        <p14:prism/>
      </p:transition>
    </mc:Choice>
    <mc:Fallback xmlns="">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C92F141-0C0A-47EC-B802-6F6FF944A7EC}"/>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D3A09415-7A43-4BE2-BF9C-7885D285211F}"/>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8041DAD8-28CC-4BFB-9B0C-E52D69C40311}"/>
              </a:ext>
            </a:extLst>
          </p:cNvPr>
          <p:cNvSpPr>
            <a:spLocks noGrp="1"/>
          </p:cNvSpPr>
          <p:nvPr>
            <p:ph type="dt" sz="half" idx="10"/>
          </p:nvPr>
        </p:nvSpPr>
        <p:spPr/>
        <p:txBody>
          <a:bodyPr/>
          <a:lstStyle/>
          <a:p>
            <a:fld id="{F0A31E99-F089-4AE7-B749-B20D65C29C7B}" type="datetimeFigureOut">
              <a:rPr lang="zh-CN" altLang="en-US" smtClean="0"/>
              <a:t>2023/12/27</a:t>
            </a:fld>
            <a:endParaRPr lang="zh-CN" altLang="en-US"/>
          </a:p>
        </p:txBody>
      </p:sp>
      <p:sp>
        <p:nvSpPr>
          <p:cNvPr id="5" name="页脚占位符 4">
            <a:extLst>
              <a:ext uri="{FF2B5EF4-FFF2-40B4-BE49-F238E27FC236}">
                <a16:creationId xmlns:a16="http://schemas.microsoft.com/office/drawing/2014/main" id="{5D7FC940-669D-4373-8ECB-4CC1E583ECB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C73C3C7-DB2E-4FCF-95F3-66DA24CC197D}"/>
              </a:ext>
            </a:extLst>
          </p:cNvPr>
          <p:cNvSpPr>
            <a:spLocks noGrp="1"/>
          </p:cNvSpPr>
          <p:nvPr>
            <p:ph type="sldNum" sz="quarter" idx="12"/>
          </p:nvPr>
        </p:nvSpPr>
        <p:spPr/>
        <p:txBody>
          <a:bodyPr/>
          <a:lstStyle/>
          <a:p>
            <a:fld id="{13C469EE-6A4A-4412-B254-2E76BF569338}" type="slidenum">
              <a:rPr lang="zh-CN" altLang="en-US" smtClean="0"/>
              <a:t>‹#›</a:t>
            </a:fld>
            <a:endParaRPr lang="zh-CN" altLang="en-US"/>
          </a:p>
        </p:txBody>
      </p:sp>
    </p:spTree>
    <p:extLst>
      <p:ext uri="{BB962C8B-B14F-4D97-AF65-F5344CB8AC3E}">
        <p14:creationId xmlns:p14="http://schemas.microsoft.com/office/powerpoint/2010/main" val="2417661051"/>
      </p:ext>
    </p:extLst>
  </p:cSld>
  <p:clrMapOvr>
    <a:masterClrMapping/>
  </p:clrMapOvr>
  <mc:AlternateContent xmlns:mc="http://schemas.openxmlformats.org/markup-compatibility/2006" xmlns:p14="http://schemas.microsoft.com/office/powerpoint/2010/main">
    <mc:Choice Requires="p14">
      <p:transition spd="slow" p14:dur="1250">
        <p14:prism/>
      </p:transition>
    </mc:Choice>
    <mc:Fallback xmlns="">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407F1BE1-FB93-404F-ABDE-E5E7F38742C0}"/>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2B1EE1E8-684C-4E16-8C5A-7677132C34A4}"/>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24BFD948-100B-447D-B644-B9D5AEC1A807}"/>
              </a:ext>
            </a:extLst>
          </p:cNvPr>
          <p:cNvSpPr>
            <a:spLocks noGrp="1"/>
          </p:cNvSpPr>
          <p:nvPr>
            <p:ph type="dt" sz="half" idx="10"/>
          </p:nvPr>
        </p:nvSpPr>
        <p:spPr/>
        <p:txBody>
          <a:bodyPr/>
          <a:lstStyle/>
          <a:p>
            <a:fld id="{F0A31E99-F089-4AE7-B749-B20D65C29C7B}" type="datetimeFigureOut">
              <a:rPr lang="zh-CN" altLang="en-US" smtClean="0"/>
              <a:t>2023/12/27</a:t>
            </a:fld>
            <a:endParaRPr lang="zh-CN" altLang="en-US"/>
          </a:p>
        </p:txBody>
      </p:sp>
      <p:sp>
        <p:nvSpPr>
          <p:cNvPr id="5" name="页脚占位符 4">
            <a:extLst>
              <a:ext uri="{FF2B5EF4-FFF2-40B4-BE49-F238E27FC236}">
                <a16:creationId xmlns:a16="http://schemas.microsoft.com/office/drawing/2014/main" id="{3D1B5E66-9AED-444F-88CC-180A46C7C44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351463E-76D0-424A-8BF4-433461CDA6B5}"/>
              </a:ext>
            </a:extLst>
          </p:cNvPr>
          <p:cNvSpPr>
            <a:spLocks noGrp="1"/>
          </p:cNvSpPr>
          <p:nvPr>
            <p:ph type="sldNum" sz="quarter" idx="12"/>
          </p:nvPr>
        </p:nvSpPr>
        <p:spPr/>
        <p:txBody>
          <a:bodyPr/>
          <a:lstStyle/>
          <a:p>
            <a:fld id="{13C469EE-6A4A-4412-B254-2E76BF569338}" type="slidenum">
              <a:rPr lang="zh-CN" altLang="en-US" smtClean="0"/>
              <a:t>‹#›</a:t>
            </a:fld>
            <a:endParaRPr lang="zh-CN" altLang="en-US"/>
          </a:p>
        </p:txBody>
      </p:sp>
    </p:spTree>
    <p:extLst>
      <p:ext uri="{BB962C8B-B14F-4D97-AF65-F5344CB8AC3E}">
        <p14:creationId xmlns:p14="http://schemas.microsoft.com/office/powerpoint/2010/main" val="309360339"/>
      </p:ext>
    </p:extLst>
  </p:cSld>
  <p:clrMapOvr>
    <a:masterClrMapping/>
  </p:clrMapOvr>
  <mc:AlternateContent xmlns:mc="http://schemas.openxmlformats.org/markup-compatibility/2006" xmlns:p14="http://schemas.microsoft.com/office/powerpoint/2010/main">
    <mc:Choice Requires="p14">
      <p:transition spd="slow" p14:dur="1250">
        <p14:prism/>
      </p:transition>
    </mc:Choice>
    <mc:Fallback xmlns="">
      <p:transition spd="slow">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cSld name="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7144809"/>
      </p:ext>
    </p:extLst>
  </p:cSld>
  <p:clrMapOvr>
    <a:masterClrMapping/>
  </p:clrMapOvr>
  <mc:AlternateContent xmlns:mc="http://schemas.openxmlformats.org/markup-compatibility/2006" xmlns:p14="http://schemas.microsoft.com/office/powerpoint/2010/main">
    <mc:Choice Requires="p14">
      <p:transition spd="slow" p14:dur="1250">
        <p14:prism/>
      </p:transition>
    </mc:Choice>
    <mc:Fallback xmlns="">
      <p:transition spd="slow">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内页-1">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1298946"/>
      </p:ext>
    </p:extLst>
  </p:cSld>
  <p:clrMapOvr>
    <a:masterClrMapping/>
  </p:clrMapOvr>
  <mc:AlternateContent xmlns:mc="http://schemas.openxmlformats.org/markup-compatibility/2006" xmlns:p14="http://schemas.microsoft.com/office/powerpoint/2010/main">
    <mc:Choice Requires="p14">
      <p:transition spd="slow" p14:dur="1250">
        <p14:prism/>
      </p:transition>
    </mc:Choice>
    <mc:Fallback xmlns="">
      <p:transition spd="slow">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653083644"/>
      </p:ext>
    </p:extLst>
  </p:cSld>
  <p:clrMapOvr>
    <a:masterClrMapping/>
  </p:clrMapOvr>
  <mc:AlternateContent xmlns:mc="http://schemas.openxmlformats.org/markup-compatibility/2006" xmlns:p14="http://schemas.microsoft.com/office/powerpoint/2010/main">
    <mc:Choice Requires="p14">
      <p:transition spd="slow" p14:dur="1250">
        <p14:prism/>
      </p:transition>
    </mc:Choice>
    <mc:Fallback xmlns="">
      <p:transition spd="slow">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ส่วนหัวของส่วน">
    <p:spTree>
      <p:nvGrpSpPr>
        <p:cNvPr id="1" name=""/>
        <p:cNvGrpSpPr/>
        <p:nvPr/>
      </p:nvGrpSpPr>
      <p:grpSpPr>
        <a:xfrm>
          <a:off x="0" y="0"/>
          <a:ext cx="0" cy="0"/>
          <a:chOff x="0" y="0"/>
          <a:chExt cx="0" cy="0"/>
        </a:xfrm>
      </p:grpSpPr>
    </p:spTree>
    <p:extLst>
      <p:ext uri="{BB962C8B-B14F-4D97-AF65-F5344CB8AC3E}">
        <p14:creationId xmlns:p14="http://schemas.microsoft.com/office/powerpoint/2010/main" val="68283785"/>
      </p:ext>
    </p:extLst>
  </p:cSld>
  <p:clrMapOvr>
    <a:masterClrMapping/>
  </p:clrMapOvr>
  <mc:AlternateContent xmlns:mc="http://schemas.openxmlformats.org/markup-compatibility/2006" xmlns:p14="http://schemas.microsoft.com/office/powerpoint/2010/main">
    <mc:Choice Requires="p14">
      <p:transition spd="slow" p14:dur="1250">
        <p14:prism/>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98BB48B6-9552-4C80-A013-F237408909B2}" type="datetimeFigureOut">
              <a:rPr lang="zh-CN" altLang="en-US" smtClean="0"/>
              <a:t>2023/12/27</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0B5D6DDD-9ED7-4898-A94F-2D1104140EA3}" type="slidenum">
              <a:rPr lang="zh-CN" altLang="en-US" smtClean="0"/>
              <a:t>‹#›</a:t>
            </a:fld>
            <a:endParaRPr lang="zh-CN" altLang="en-US"/>
          </a:p>
        </p:txBody>
      </p:sp>
    </p:spTree>
    <p:extLst>
      <p:ext uri="{BB962C8B-B14F-4D97-AF65-F5344CB8AC3E}">
        <p14:creationId xmlns:p14="http://schemas.microsoft.com/office/powerpoint/2010/main" val="3111505965"/>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垂直排列标题与&#10;文本">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1833802"/>
      </p:ext>
    </p:extLst>
  </p:cSld>
  <p:clrMapOvr>
    <a:masterClrMapping/>
  </p:clrMapOvr>
  <mc:AlternateContent xmlns:mc="http://schemas.openxmlformats.org/markup-compatibility/2006" xmlns:p14="http://schemas.microsoft.com/office/powerpoint/2010/main">
    <mc:Choice Requires="p14">
      <p:transition spd="slow" p14:dur="1250">
        <p14:prism/>
      </p:transition>
    </mc:Choice>
    <mc:Fallback xmlns="">
      <p:transition spd="slow">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_标题幻灯片">
    <p:bg>
      <p:bgPr>
        <a:solidFill>
          <a:schemeClr val="bg1">
            <a:lumMod val="95000"/>
            <a:alpha val="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9687457"/>
      </p:ext>
    </p:extLst>
  </p:cSld>
  <p:clrMapOvr>
    <a:masterClrMapping/>
  </p:clrMapOvr>
  <mc:AlternateContent xmlns:mc="http://schemas.openxmlformats.org/markup-compatibility/2006" xmlns:p14="http://schemas.microsoft.com/office/powerpoint/2010/main">
    <mc:Choice Requires="p14">
      <p:transition spd="slow" p14:dur="1250">
        <p14:prism/>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98BB48B6-9552-4C80-A013-F237408909B2}" type="datetimeFigureOut">
              <a:rPr lang="zh-CN" altLang="en-US" smtClean="0"/>
              <a:t>2023/12/27</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0B5D6DDD-9ED7-4898-A94F-2D1104140EA3}" type="slidenum">
              <a:rPr lang="zh-CN" altLang="en-US" smtClean="0"/>
              <a:t>‹#›</a:t>
            </a:fld>
            <a:endParaRPr lang="zh-CN" altLang="en-US"/>
          </a:p>
        </p:txBody>
      </p:sp>
    </p:spTree>
    <p:extLst>
      <p:ext uri="{BB962C8B-B14F-4D97-AF65-F5344CB8AC3E}">
        <p14:creationId xmlns:p14="http://schemas.microsoft.com/office/powerpoint/2010/main" val="1614917177"/>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98BB48B6-9552-4C80-A013-F237408909B2}" type="datetimeFigureOut">
              <a:rPr lang="zh-CN" altLang="en-US" smtClean="0"/>
              <a:t>2023/12/27</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0B5D6DDD-9ED7-4898-A94F-2D1104140EA3}" type="slidenum">
              <a:rPr lang="zh-CN" altLang="en-US" smtClean="0"/>
              <a:t>‹#›</a:t>
            </a:fld>
            <a:endParaRPr lang="zh-CN" altLang="en-US"/>
          </a:p>
        </p:txBody>
      </p:sp>
    </p:spTree>
    <p:extLst>
      <p:ext uri="{BB962C8B-B14F-4D97-AF65-F5344CB8AC3E}">
        <p14:creationId xmlns:p14="http://schemas.microsoft.com/office/powerpoint/2010/main" val="3453694717"/>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98BB48B6-9552-4C80-A013-F237408909B2}" type="datetimeFigureOut">
              <a:rPr lang="zh-CN" altLang="en-US" smtClean="0"/>
              <a:t>2023/12/27</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0B5D6DDD-9ED7-4898-A94F-2D1104140EA3}" type="slidenum">
              <a:rPr lang="zh-CN" altLang="en-US" smtClean="0"/>
              <a:t>‹#›</a:t>
            </a:fld>
            <a:endParaRPr lang="zh-CN" altLang="en-US"/>
          </a:p>
        </p:txBody>
      </p:sp>
    </p:spTree>
    <p:extLst>
      <p:ext uri="{BB962C8B-B14F-4D97-AF65-F5344CB8AC3E}">
        <p14:creationId xmlns:p14="http://schemas.microsoft.com/office/powerpoint/2010/main" val="335216963"/>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98BB48B6-9552-4C80-A013-F237408909B2}" type="datetimeFigureOut">
              <a:rPr lang="zh-CN" altLang="en-US" smtClean="0"/>
              <a:t>2023/12/27</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0B5D6DDD-9ED7-4898-A94F-2D1104140EA3}" type="slidenum">
              <a:rPr lang="zh-CN" altLang="en-US" smtClean="0"/>
              <a:t>‹#›</a:t>
            </a:fld>
            <a:endParaRPr lang="zh-CN" altLang="en-US"/>
          </a:p>
        </p:txBody>
      </p:sp>
    </p:spTree>
    <p:extLst>
      <p:ext uri="{BB962C8B-B14F-4D97-AF65-F5344CB8AC3E}">
        <p14:creationId xmlns:p14="http://schemas.microsoft.com/office/powerpoint/2010/main" val="410878261"/>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l="-27000" r="-27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86153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543198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947436614"/>
      </p:ext>
    </p:extLst>
  </p:cSld>
  <p:clrMap bg1="lt1" tx1="dk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B4B00328-852A-4704-958E-BAE793F8CB2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C6BE2340-9E08-4025-858C-00E6A3C7968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8E835473-465C-4202-B486-D028A49DF91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A31E99-F089-4AE7-B749-B20D65C29C7B}" type="datetimeFigureOut">
              <a:rPr lang="zh-CN" altLang="en-US" smtClean="0"/>
              <a:t>2023/12/27</a:t>
            </a:fld>
            <a:endParaRPr lang="zh-CN" altLang="en-US"/>
          </a:p>
        </p:txBody>
      </p:sp>
      <p:sp>
        <p:nvSpPr>
          <p:cNvPr id="5" name="页脚占位符 4">
            <a:extLst>
              <a:ext uri="{FF2B5EF4-FFF2-40B4-BE49-F238E27FC236}">
                <a16:creationId xmlns:a16="http://schemas.microsoft.com/office/drawing/2014/main" id="{E80696B3-E3A1-4D4C-8780-04F2F2FEB86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541B8F22-C59A-4939-8B0D-F27190DDD5F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C469EE-6A4A-4412-B254-2E76BF569338}" type="slidenum">
              <a:rPr lang="zh-CN" altLang="en-US" smtClean="0"/>
              <a:t>‹#›</a:t>
            </a:fld>
            <a:endParaRPr lang="zh-CN" altLang="en-US"/>
          </a:p>
        </p:txBody>
      </p:sp>
    </p:spTree>
    <p:extLst>
      <p:ext uri="{BB962C8B-B14F-4D97-AF65-F5344CB8AC3E}">
        <p14:creationId xmlns:p14="http://schemas.microsoft.com/office/powerpoint/2010/main" val="572653752"/>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 id="2147483714" r:id="rId17"/>
  </p:sldLayoutIdLst>
  <mc:AlternateContent xmlns:mc="http://schemas.openxmlformats.org/markup-compatibility/2006" xmlns:p14="http://schemas.microsoft.com/office/powerpoint/2010/main">
    <mc:Choice Requires="p14">
      <p:transition spd="slow" p14:dur="1250">
        <p14:prism/>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41.xml"/><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image" Target="../media/image8.png"/><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notesSlide" Target="../notesSlides/notesSlide2.xml"/><Relationship Id="rId17" Type="http://schemas.openxmlformats.org/officeDocument/2006/relationships/image" Target="../media/image6.png"/><Relationship Id="rId2" Type="http://schemas.openxmlformats.org/officeDocument/2006/relationships/tags" Target="../tags/tag2.xml"/><Relationship Id="rId16" Type="http://schemas.openxmlformats.org/officeDocument/2006/relationships/image" Target="../media/image11.png"/><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slideLayout" Target="../slideLayouts/slideLayout7.xml"/><Relationship Id="rId5" Type="http://schemas.openxmlformats.org/officeDocument/2006/relationships/tags" Target="../tags/tag5.xml"/><Relationship Id="rId15" Type="http://schemas.openxmlformats.org/officeDocument/2006/relationships/image" Target="../media/image10.png"/><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8.xml"/><Relationship Id="rId1" Type="http://schemas.openxmlformats.org/officeDocument/2006/relationships/themeOverride" Target="../theme/themeOverride1.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8.xml"/><Relationship Id="rId1" Type="http://schemas.openxmlformats.org/officeDocument/2006/relationships/themeOverride" Target="../theme/themeOverride2.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8.xml"/><Relationship Id="rId1" Type="http://schemas.openxmlformats.org/officeDocument/2006/relationships/themeOverride" Target="../theme/themeOverride3.xml"/><Relationship Id="rId5" Type="http://schemas.openxmlformats.org/officeDocument/2006/relationships/image" Target="../media/image15.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8.xml"/><Relationship Id="rId1" Type="http://schemas.openxmlformats.org/officeDocument/2006/relationships/themeOverride" Target="../theme/themeOverride4.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emf"/><Relationship Id="rId2" Type="http://schemas.openxmlformats.org/officeDocument/2006/relationships/notesSlide" Target="../notesSlides/notesSlide7.xml"/><Relationship Id="rId1" Type="http://schemas.openxmlformats.org/officeDocument/2006/relationships/slideLayout" Target="../slideLayouts/slideLayout25.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jpg"/><Relationship Id="rId1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video game&#10;&#10;Description automatically generated with low confidence">
            <a:extLst>
              <a:ext uri="{FF2B5EF4-FFF2-40B4-BE49-F238E27FC236}">
                <a16:creationId xmlns:a16="http://schemas.microsoft.com/office/drawing/2014/main" id="{40E3A9F1-4B85-1518-8581-A479D2F012E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4" y="4474"/>
            <a:ext cx="12176094" cy="6849053"/>
          </a:xfrm>
          <a:prstGeom prst="rect">
            <a:avLst/>
          </a:prstGeom>
        </p:spPr>
      </p:pic>
      <p:sp>
        <p:nvSpPr>
          <p:cNvPr id="4" name="Rectangle 3">
            <a:extLst>
              <a:ext uri="{FF2B5EF4-FFF2-40B4-BE49-F238E27FC236}">
                <a16:creationId xmlns:a16="http://schemas.microsoft.com/office/drawing/2014/main" id="{6F87CAA1-2A30-15DE-46EF-BC77529C41F0}"/>
              </a:ext>
            </a:extLst>
          </p:cNvPr>
          <p:cNvSpPr>
            <a:spLocks noChangeArrowheads="1"/>
          </p:cNvSpPr>
          <p:nvPr/>
        </p:nvSpPr>
        <p:spPr bwMode="auto">
          <a:xfrm>
            <a:off x="1998791" y="1277007"/>
            <a:ext cx="8194421" cy="456041"/>
          </a:xfrm>
          <a:prstGeom prst="rect">
            <a:avLst/>
          </a:prstGeom>
          <a:noFill/>
          <a:ln>
            <a:noFill/>
          </a:ln>
          <a:effec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2394" b="1">
                <a:solidFill>
                  <a:srgbClr val="002060"/>
                </a:solidFill>
                <a:latin typeface="Times New Roman" panose="02020603050405020304" pitchFamily="18" charset="0"/>
                <a:cs typeface="Times New Roman" panose="02020603050405020304" pitchFamily="18" charset="0"/>
              </a:rPr>
              <a:t>ỦY BAN NHÂN DÂN QUẬN LONG BIÊN</a:t>
            </a:r>
          </a:p>
          <a:p>
            <a:pPr algn="ctr">
              <a:spcBef>
                <a:spcPct val="0"/>
              </a:spcBef>
              <a:buFontTx/>
              <a:buNone/>
              <a:defRPr/>
            </a:pPr>
            <a:r>
              <a:rPr lang="en-US" altLang="en-US" sz="2394" b="1">
                <a:solidFill>
                  <a:srgbClr val="002060"/>
                </a:solidFill>
                <a:latin typeface="Times New Roman" panose="02020603050405020304" pitchFamily="18" charset="0"/>
                <a:cs typeface="Times New Roman" panose="02020603050405020304" pitchFamily="18" charset="0"/>
              </a:rPr>
              <a:t>TRƯỜNG TIỂU HỌC ĐÔ THỊ VIỆT HƯNG</a:t>
            </a:r>
          </a:p>
        </p:txBody>
      </p:sp>
      <p:sp>
        <p:nvSpPr>
          <p:cNvPr id="5" name="Rectangle 4">
            <a:extLst>
              <a:ext uri="{FF2B5EF4-FFF2-40B4-BE49-F238E27FC236}">
                <a16:creationId xmlns:a16="http://schemas.microsoft.com/office/drawing/2014/main" id="{9C042B2C-75C6-02A5-EC11-D148A90624DC}"/>
              </a:ext>
            </a:extLst>
          </p:cNvPr>
          <p:cNvSpPr/>
          <p:nvPr/>
        </p:nvSpPr>
        <p:spPr>
          <a:xfrm>
            <a:off x="1820873" y="3936358"/>
            <a:ext cx="8550262" cy="2822771"/>
          </a:xfrm>
          <a:prstGeom prst="rect">
            <a:avLst/>
          </a:prstGeom>
          <a:noFill/>
        </p:spPr>
        <p:txBody>
          <a:bodyPr spcFirstLastPara="1" wrap="none">
            <a:prstTxWarp prst="textArchUp">
              <a:avLst>
                <a:gd name="adj" fmla="val 10750156"/>
              </a:avLst>
            </a:prstTxWarp>
            <a:spAutoFit/>
          </a:bodyPr>
          <a:lstStyle/>
          <a:p>
            <a:pPr algn="ctr" eaLnBrk="1" hangingPunct="1">
              <a:spcBef>
                <a:spcPct val="50000"/>
              </a:spcBef>
              <a:defRPr/>
            </a:pPr>
            <a:r>
              <a:rPr lang="en-US" sz="5388" b="1" dirty="0">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BÀI GIẢNG ĐIỆN TỬ</a:t>
            </a:r>
          </a:p>
          <a:p>
            <a:pPr algn="ctr" eaLnBrk="1" hangingPunct="1">
              <a:spcBef>
                <a:spcPct val="50000"/>
              </a:spcBef>
              <a:defRPr/>
            </a:pPr>
            <a:r>
              <a:rPr lang="en-US" sz="5388" b="1">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KHỐI </a:t>
            </a:r>
            <a:r>
              <a:rPr lang="en-US" sz="5388" b="1" dirty="0">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3</a:t>
            </a:r>
          </a:p>
        </p:txBody>
      </p:sp>
      <p:pic>
        <p:nvPicPr>
          <p:cNvPr id="6" name="Hình ảnh 3">
            <a:extLst>
              <a:ext uri="{FF2B5EF4-FFF2-40B4-BE49-F238E27FC236}">
                <a16:creationId xmlns:a16="http://schemas.microsoft.com/office/drawing/2014/main" id="{1D06DA11-F90D-FF11-5748-7BDE94480BF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31271" y="820061"/>
            <a:ext cx="1306897" cy="1340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Hình chữ nhật 1">
            <a:extLst>
              <a:ext uri="{FF2B5EF4-FFF2-40B4-BE49-F238E27FC236}">
                <a16:creationId xmlns:a16="http://schemas.microsoft.com/office/drawing/2014/main" id="{2ED74E39-3004-EA47-095A-D77D1F42A02C}"/>
              </a:ext>
            </a:extLst>
          </p:cNvPr>
          <p:cNvSpPr/>
          <p:nvPr/>
        </p:nvSpPr>
        <p:spPr>
          <a:xfrm>
            <a:off x="3163170" y="4873337"/>
            <a:ext cx="5419606" cy="830766"/>
          </a:xfrm>
          <a:prstGeom prst="rect">
            <a:avLst/>
          </a:prstGeom>
          <a:noFill/>
        </p:spPr>
        <p:txBody>
          <a:bodyPr wrap="none" lIns="91208" tIns="45606" rIns="91208" bIns="45606">
            <a:spAutoFit/>
          </a:bodyPr>
          <a:lstStyle/>
          <a:p>
            <a:pPr algn="ctr">
              <a:defRPr/>
            </a:pPr>
            <a:r>
              <a:rPr lang="en-US" sz="4800" b="1" dirty="0">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MÔN: TIẾNG VIỆT</a:t>
            </a:r>
            <a:endParaRPr lang="vi-VN" sz="4800" b="1" dirty="0">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306342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wps稻壳儿佳誉设计原创链接：http://chn.docer.com/works?userid=219874625">
            <a:extLst>
              <a:ext uri="{FF2B5EF4-FFF2-40B4-BE49-F238E27FC236}">
                <a16:creationId xmlns:a16="http://schemas.microsoft.com/office/drawing/2014/main" id="{38B60042-5286-4339-A850-0CF7CE704507}"/>
              </a:ext>
            </a:extLst>
          </p:cNvPr>
          <p:cNvPicPr>
            <a:picLocks noChangeAspect="1"/>
          </p:cNvPicPr>
          <p:nvPr/>
        </p:nvPicPr>
        <p:blipFill rotWithShape="1">
          <a:blip r:embed="rId3">
            <a:extLst>
              <a:ext uri="{28A0092B-C50C-407E-A947-70E740481C1C}">
                <a14:useLocalDpi xmlns:a14="http://schemas.microsoft.com/office/drawing/2010/main" val="0"/>
              </a:ext>
            </a:extLst>
          </a:blip>
          <a:srcRect t="23864" b="33938"/>
          <a:stretch/>
        </p:blipFill>
        <p:spPr>
          <a:xfrm>
            <a:off x="0" y="1"/>
            <a:ext cx="12192000" cy="6858000"/>
          </a:xfrm>
          <a:prstGeom prst="rect">
            <a:avLst/>
          </a:prstGeom>
        </p:spPr>
      </p:pic>
      <p:pic>
        <p:nvPicPr>
          <p:cNvPr id="14" name="Picture 13">
            <a:extLst>
              <a:ext uri="{FF2B5EF4-FFF2-40B4-BE49-F238E27FC236}">
                <a16:creationId xmlns:a16="http://schemas.microsoft.com/office/drawing/2014/main" id="{3D209A57-8E70-4976-9D5D-4A07BFF7BD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26245" y="568554"/>
            <a:ext cx="9690853" cy="2605698"/>
          </a:xfrm>
          <a:prstGeom prst="rect">
            <a:avLst/>
          </a:prstGeom>
        </p:spPr>
      </p:pic>
    </p:spTree>
    <p:extLst>
      <p:ext uri="{BB962C8B-B14F-4D97-AF65-F5344CB8AC3E}">
        <p14:creationId xmlns:p14="http://schemas.microsoft.com/office/powerpoint/2010/main" val="3766248424"/>
      </p:ext>
    </p:extLst>
  </p:cSld>
  <p:clrMapOvr>
    <a:masterClrMapping/>
  </p:clrMapOvr>
  <mc:AlternateContent xmlns:mc="http://schemas.openxmlformats.org/markup-compatibility/2006" xmlns:p14="http://schemas.microsoft.com/office/powerpoint/2010/main">
    <mc:Choice Requires="p14">
      <p:transition spd="slow" p14:dur="125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39948" y="586740"/>
            <a:ext cx="10911840" cy="568452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59号-创粗黑"/>
              <a:cs typeface="+mn-ea"/>
              <a:sym typeface="+mn-lt"/>
            </a:endParaRPr>
          </a:p>
        </p:txBody>
      </p:sp>
      <p:pic>
        <p:nvPicPr>
          <p:cNvPr id="28" name="图片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64107" y="1381215"/>
            <a:ext cx="3790801" cy="3790801"/>
          </a:xfrm>
          <a:prstGeom prst="rect">
            <a:avLst/>
          </a:prstGeom>
        </p:spPr>
      </p:pic>
      <p:pic>
        <p:nvPicPr>
          <p:cNvPr id="11" name="Picture 10">
            <a:extLst>
              <a:ext uri="{FF2B5EF4-FFF2-40B4-BE49-F238E27FC236}">
                <a16:creationId xmlns:a16="http://schemas.microsoft.com/office/drawing/2014/main" id="{4289C3B8-049B-4655-BC98-0ACC52DA104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570" y="4152285"/>
            <a:ext cx="12222875" cy="2741186"/>
          </a:xfrm>
          <a:prstGeom prst="rect">
            <a:avLst/>
          </a:prstGeom>
        </p:spPr>
      </p:pic>
      <p:pic>
        <p:nvPicPr>
          <p:cNvPr id="4" name="Picture 3">
            <a:extLst>
              <a:ext uri="{FF2B5EF4-FFF2-40B4-BE49-F238E27FC236}">
                <a16:creationId xmlns:a16="http://schemas.microsoft.com/office/drawing/2014/main" id="{8E0DD1DF-FA06-4C6A-8A8B-6AEF027B9D40}"/>
              </a:ext>
            </a:extLst>
          </p:cNvPr>
          <p:cNvPicPr>
            <a:picLocks noChangeAspect="1"/>
          </p:cNvPicPr>
          <p:nvPr/>
        </p:nvPicPr>
        <p:blipFill>
          <a:blip r:embed="rId5"/>
          <a:stretch>
            <a:fillRect/>
          </a:stretch>
        </p:blipFill>
        <p:spPr>
          <a:xfrm>
            <a:off x="1480559" y="2113444"/>
            <a:ext cx="8379536" cy="2248349"/>
          </a:xfrm>
          <a:prstGeom prst="rect">
            <a:avLst/>
          </a:prstGeom>
        </p:spPr>
      </p:pic>
    </p:spTree>
    <p:extLst>
      <p:ext uri="{BB962C8B-B14F-4D97-AF65-F5344CB8AC3E}">
        <p14:creationId xmlns:p14="http://schemas.microsoft.com/office/powerpoint/2010/main" val="349311173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1000"/>
                                        <p:tgtEl>
                                          <p:spTgt spid="28"/>
                                        </p:tgtEl>
                                      </p:cBhvr>
                                    </p:animEffect>
                                    <p:anim calcmode="lin" valueType="num">
                                      <p:cBhvr>
                                        <p:cTn id="13" dur="1000" fill="hold"/>
                                        <p:tgtEl>
                                          <p:spTgt spid="28"/>
                                        </p:tgtEl>
                                        <p:attrNameLst>
                                          <p:attrName>ppt_x</p:attrName>
                                        </p:attrNameLst>
                                      </p:cBhvr>
                                      <p:tavLst>
                                        <p:tav tm="0">
                                          <p:val>
                                            <p:strVal val="#ppt_x"/>
                                          </p:val>
                                        </p:tav>
                                        <p:tav tm="100000">
                                          <p:val>
                                            <p:strVal val="#ppt_x"/>
                                          </p:val>
                                        </p:tav>
                                      </p:tavLst>
                                    </p:anim>
                                    <p:anim calcmode="lin" valueType="num">
                                      <p:cBhvr>
                                        <p:cTn id="14"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40080" y="586740"/>
            <a:ext cx="10911840" cy="568452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59号-创粗黑"/>
              <a:cs typeface="+mn-ea"/>
              <a:sym typeface="+mn-lt"/>
            </a:endParaRPr>
          </a:p>
        </p:txBody>
      </p:sp>
      <p:pic>
        <p:nvPicPr>
          <p:cNvPr id="19" name="图片 1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958762" y="1009293"/>
            <a:ext cx="1163448" cy="1645697"/>
          </a:xfrm>
          <a:prstGeom prst="rect">
            <a:avLst/>
          </a:prstGeom>
          <a:effectLst>
            <a:outerShdw blurRad="50800" dist="38100" dir="5400000" algn="t" rotWithShape="0">
              <a:prstClr val="black">
                <a:alpha val="40000"/>
              </a:prstClr>
            </a:outerShdw>
          </a:effectLst>
        </p:spPr>
      </p:pic>
      <p:cxnSp>
        <p:nvCxnSpPr>
          <p:cNvPr id="26" name="直接连接符 25"/>
          <p:cNvCxnSpPr/>
          <p:nvPr/>
        </p:nvCxnSpPr>
        <p:spPr>
          <a:xfrm>
            <a:off x="4320261" y="2218308"/>
            <a:ext cx="4083873" cy="0"/>
          </a:xfrm>
          <a:prstGeom prst="line">
            <a:avLst/>
          </a:prstGeom>
          <a:ln w="57150">
            <a:solidFill>
              <a:srgbClr val="328D86"/>
            </a:solidFill>
          </a:ln>
        </p:spPr>
        <p:style>
          <a:lnRef idx="1">
            <a:schemeClr val="accent1"/>
          </a:lnRef>
          <a:fillRef idx="0">
            <a:schemeClr val="accent1"/>
          </a:fillRef>
          <a:effectRef idx="0">
            <a:schemeClr val="accent1"/>
          </a:effectRef>
          <a:fontRef idx="minor">
            <a:schemeClr val="tx1"/>
          </a:fontRef>
        </p:style>
      </p:cxnSp>
      <p:grpSp>
        <p:nvGrpSpPr>
          <p:cNvPr id="2" name="Group 1"/>
          <p:cNvGrpSpPr/>
          <p:nvPr/>
        </p:nvGrpSpPr>
        <p:grpSpPr>
          <a:xfrm>
            <a:off x="211651" y="1227344"/>
            <a:ext cx="3050861" cy="3700397"/>
            <a:chOff x="1199333" y="1153859"/>
            <a:chExt cx="4331341" cy="5253495"/>
          </a:xfrm>
        </p:grpSpPr>
        <p:grpSp>
          <p:nvGrpSpPr>
            <p:cNvPr id="4" name="组合 3"/>
            <p:cNvGrpSpPr/>
            <p:nvPr/>
          </p:nvGrpSpPr>
          <p:grpSpPr>
            <a:xfrm>
              <a:off x="1199333" y="1153859"/>
              <a:ext cx="1808397" cy="3844925"/>
              <a:chOff x="1673399" y="1978088"/>
              <a:chExt cx="1808162" cy="3844925"/>
            </a:xfrm>
          </p:grpSpPr>
          <p:sp>
            <p:nvSpPr>
              <p:cNvPr id="5" name="MH_Other_1"/>
              <p:cNvSpPr/>
              <p:nvPr>
                <p:custDataLst>
                  <p:tags r:id="rId9"/>
                </p:custDataLst>
              </p:nvPr>
            </p:nvSpPr>
            <p:spPr>
              <a:xfrm>
                <a:off x="2511599" y="3397313"/>
                <a:ext cx="166687" cy="2425700"/>
              </a:xfrm>
              <a:custGeom>
                <a:avLst/>
                <a:gdLst>
                  <a:gd name="connsiteX0" fmla="*/ 28093 w 103593"/>
                  <a:gd name="connsiteY0" fmla="*/ 0 h 1447800"/>
                  <a:gd name="connsiteX1" fmla="*/ 2693 w 103593"/>
                  <a:gd name="connsiteY1" fmla="*/ 190500 h 1447800"/>
                  <a:gd name="connsiteX2" fmla="*/ 85243 w 103593"/>
                  <a:gd name="connsiteY2" fmla="*/ 466725 h 1447800"/>
                  <a:gd name="connsiteX3" fmla="*/ 97943 w 103593"/>
                  <a:gd name="connsiteY3" fmla="*/ 806450 h 1447800"/>
                  <a:gd name="connsiteX4" fmla="*/ 12218 w 103593"/>
                  <a:gd name="connsiteY4" fmla="*/ 1155700 h 1447800"/>
                  <a:gd name="connsiteX5" fmla="*/ 15393 w 103593"/>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593" h="1447800">
                    <a:moveTo>
                      <a:pt x="28093" y="0"/>
                    </a:moveTo>
                    <a:cubicBezTo>
                      <a:pt x="10630" y="56356"/>
                      <a:pt x="-6832" y="112713"/>
                      <a:pt x="2693" y="190500"/>
                    </a:cubicBezTo>
                    <a:cubicBezTo>
                      <a:pt x="12218" y="268287"/>
                      <a:pt x="69368" y="364067"/>
                      <a:pt x="85243" y="466725"/>
                    </a:cubicBezTo>
                    <a:cubicBezTo>
                      <a:pt x="101118" y="569383"/>
                      <a:pt x="110114" y="691621"/>
                      <a:pt x="97943" y="806450"/>
                    </a:cubicBezTo>
                    <a:cubicBezTo>
                      <a:pt x="85772" y="921279"/>
                      <a:pt x="25976" y="1048808"/>
                      <a:pt x="12218" y="1155700"/>
                    </a:cubicBezTo>
                    <a:cubicBezTo>
                      <a:pt x="-1540" y="1262592"/>
                      <a:pt x="6926" y="1355196"/>
                      <a:pt x="15393" y="1447800"/>
                    </a:cubicBezTo>
                  </a:path>
                </a:pathLst>
              </a:cu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dirty="0">
                  <a:ln>
                    <a:noFill/>
                  </a:ln>
                  <a:solidFill>
                    <a:prstClr val="white"/>
                  </a:solidFill>
                  <a:effectLst/>
                  <a:uLnTx/>
                  <a:uFillTx/>
                  <a:latin typeface="字魂59号-创粗黑"/>
                  <a:cs typeface="+mn-ea"/>
                  <a:sym typeface="+mn-lt"/>
                </a:endParaRPr>
              </a:p>
            </p:txBody>
          </p:sp>
          <p:sp>
            <p:nvSpPr>
              <p:cNvPr id="6" name="MH_SubTitle_1"/>
              <p:cNvSpPr/>
              <p:nvPr>
                <p:custDataLst>
                  <p:tags r:id="rId10"/>
                </p:custDataLst>
              </p:nvPr>
            </p:nvSpPr>
            <p:spPr bwMode="auto">
              <a:xfrm>
                <a:off x="1673399" y="1978088"/>
                <a:ext cx="1808162" cy="1460500"/>
              </a:xfrm>
              <a:custGeom>
                <a:avLst/>
                <a:gdLst>
                  <a:gd name="T0" fmla="*/ 2147483646 w 310"/>
                  <a:gd name="T1" fmla="*/ 0 h 250"/>
                  <a:gd name="T2" fmla="*/ 2147483646 w 310"/>
                  <a:gd name="T3" fmla="*/ 2147483646 h 250"/>
                  <a:gd name="T4" fmla="*/ 2147483646 w 310"/>
                  <a:gd name="T5" fmla="*/ 2147483646 h 250"/>
                  <a:gd name="T6" fmla="*/ 2147483646 w 310"/>
                  <a:gd name="T7" fmla="*/ 2147483646 h 250"/>
                  <a:gd name="T8" fmla="*/ 2147483646 w 310"/>
                  <a:gd name="T9" fmla="*/ 2147483646 h 250"/>
                  <a:gd name="T10" fmla="*/ 2147483646 w 310"/>
                  <a:gd name="T11" fmla="*/ 2147483646 h 250"/>
                  <a:gd name="T12" fmla="*/ 2147483646 w 310"/>
                  <a:gd name="T13" fmla="*/ 2147483646 h 250"/>
                  <a:gd name="T14" fmla="*/ 2147483646 w 310"/>
                  <a:gd name="T15" fmla="*/ 2147483646 h 250"/>
                  <a:gd name="T16" fmla="*/ 2147483646 w 310"/>
                  <a:gd name="T17" fmla="*/ 2147483646 h 250"/>
                  <a:gd name="T18" fmla="*/ 2147483646 w 310"/>
                  <a:gd name="T19" fmla="*/ 2147483646 h 250"/>
                  <a:gd name="T20" fmla="*/ 2147483646 w 310"/>
                  <a:gd name="T21" fmla="*/ 0 h 2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10"/>
                  <a:gd name="T34" fmla="*/ 0 h 250"/>
                  <a:gd name="T35" fmla="*/ 310 w 310"/>
                  <a:gd name="T36" fmla="*/ 250 h 25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10" h="250">
                    <a:moveTo>
                      <a:pt x="97" y="0"/>
                    </a:moveTo>
                    <a:cubicBezTo>
                      <a:pt x="43" y="0"/>
                      <a:pt x="0" y="97"/>
                      <a:pt x="50" y="158"/>
                    </a:cubicBezTo>
                    <a:cubicBezTo>
                      <a:pt x="79" y="194"/>
                      <a:pt x="121" y="216"/>
                      <a:pt x="151" y="250"/>
                    </a:cubicBezTo>
                    <a:cubicBezTo>
                      <a:pt x="151" y="250"/>
                      <a:pt x="151" y="250"/>
                      <a:pt x="151" y="250"/>
                    </a:cubicBezTo>
                    <a:cubicBezTo>
                      <a:pt x="152" y="249"/>
                      <a:pt x="153" y="248"/>
                      <a:pt x="154" y="247"/>
                    </a:cubicBezTo>
                    <a:cubicBezTo>
                      <a:pt x="154" y="246"/>
                      <a:pt x="155" y="245"/>
                      <a:pt x="155" y="245"/>
                    </a:cubicBezTo>
                    <a:cubicBezTo>
                      <a:pt x="155" y="245"/>
                      <a:pt x="155" y="245"/>
                      <a:pt x="155" y="245"/>
                    </a:cubicBezTo>
                    <a:cubicBezTo>
                      <a:pt x="185" y="211"/>
                      <a:pt x="225" y="187"/>
                      <a:pt x="255" y="153"/>
                    </a:cubicBezTo>
                    <a:cubicBezTo>
                      <a:pt x="310" y="91"/>
                      <a:pt x="261" y="3"/>
                      <a:pt x="205" y="3"/>
                    </a:cubicBezTo>
                    <a:cubicBezTo>
                      <a:pt x="186" y="3"/>
                      <a:pt x="168" y="12"/>
                      <a:pt x="151" y="35"/>
                    </a:cubicBezTo>
                    <a:cubicBezTo>
                      <a:pt x="134" y="10"/>
                      <a:pt x="115" y="0"/>
                      <a:pt x="97" y="0"/>
                    </a:cubicBezTo>
                  </a:path>
                </a:pathLst>
              </a:custGeom>
              <a:solidFill>
                <a:srgbClr val="FABE6A"/>
              </a:solidFill>
              <a:ln>
                <a:noFill/>
              </a:ln>
            </p:spPr>
            <p:txBody>
              <a:bodyPr lIns="0" tIns="0" rIns="0" bIns="28800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2000" b="0" i="0" u="none" strike="noStrike" kern="1200" cap="none" spc="0" normalizeH="0" baseline="0" noProof="0" dirty="0">
                  <a:ln>
                    <a:noFill/>
                  </a:ln>
                  <a:solidFill>
                    <a:srgbClr val="FFFFFF"/>
                  </a:solidFill>
                  <a:effectLst/>
                  <a:uLnTx/>
                  <a:uFillTx/>
                  <a:latin typeface="字魂59号-创粗黑"/>
                  <a:ea typeface="+mn-ea"/>
                  <a:cs typeface="+mn-ea"/>
                  <a:sym typeface="+mn-lt"/>
                </a:endParaRPr>
              </a:p>
            </p:txBody>
          </p:sp>
        </p:grpSp>
        <p:grpSp>
          <p:nvGrpSpPr>
            <p:cNvPr id="7" name="组合 6"/>
            <p:cNvGrpSpPr/>
            <p:nvPr/>
          </p:nvGrpSpPr>
          <p:grpSpPr>
            <a:xfrm>
              <a:off x="3262810" y="1839659"/>
              <a:ext cx="1695671" cy="3233739"/>
              <a:chOff x="3618086" y="2343213"/>
              <a:chExt cx="1695450" cy="3233738"/>
            </a:xfrm>
          </p:grpSpPr>
          <p:sp>
            <p:nvSpPr>
              <p:cNvPr id="8" name="MH_Other_3"/>
              <p:cNvSpPr/>
              <p:nvPr>
                <p:custDataLst>
                  <p:tags r:id="rId7"/>
                </p:custDataLst>
              </p:nvPr>
            </p:nvSpPr>
            <p:spPr>
              <a:xfrm>
                <a:off x="4283249" y="3602101"/>
                <a:ext cx="222250" cy="1974850"/>
              </a:xfrm>
              <a:custGeom>
                <a:avLst/>
                <a:gdLst>
                  <a:gd name="connsiteX0" fmla="*/ 41275 w 92720"/>
                  <a:gd name="connsiteY0" fmla="*/ 0 h 1181100"/>
                  <a:gd name="connsiteX1" fmla="*/ 82550 w 92720"/>
                  <a:gd name="connsiteY1" fmla="*/ 127000 h 1181100"/>
                  <a:gd name="connsiteX2" fmla="*/ 85725 w 92720"/>
                  <a:gd name="connsiteY2" fmla="*/ 273050 h 1181100"/>
                  <a:gd name="connsiteX3" fmla="*/ 0 w 92720"/>
                  <a:gd name="connsiteY3" fmla="*/ 523875 h 1181100"/>
                  <a:gd name="connsiteX4" fmla="*/ 85725 w 92720"/>
                  <a:gd name="connsiteY4" fmla="*/ 857250 h 1181100"/>
                  <a:gd name="connsiteX5" fmla="*/ 73025 w 92720"/>
                  <a:gd name="connsiteY5" fmla="*/ 118110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720" h="1181100">
                    <a:moveTo>
                      <a:pt x="41275" y="0"/>
                    </a:moveTo>
                    <a:cubicBezTo>
                      <a:pt x="58208" y="40746"/>
                      <a:pt x="75142" y="81492"/>
                      <a:pt x="82550" y="127000"/>
                    </a:cubicBezTo>
                    <a:cubicBezTo>
                      <a:pt x="89958" y="172508"/>
                      <a:pt x="99483" y="206904"/>
                      <a:pt x="85725" y="273050"/>
                    </a:cubicBezTo>
                    <a:cubicBezTo>
                      <a:pt x="71967" y="339196"/>
                      <a:pt x="0" y="426508"/>
                      <a:pt x="0" y="523875"/>
                    </a:cubicBezTo>
                    <a:cubicBezTo>
                      <a:pt x="0" y="621242"/>
                      <a:pt x="73554" y="747713"/>
                      <a:pt x="85725" y="857250"/>
                    </a:cubicBezTo>
                    <a:cubicBezTo>
                      <a:pt x="97896" y="966787"/>
                      <a:pt x="85460" y="1073943"/>
                      <a:pt x="73025" y="1181100"/>
                    </a:cubicBezTo>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prstClr val="white"/>
                  </a:solidFill>
                  <a:effectLst/>
                  <a:uLnTx/>
                  <a:uFillTx/>
                  <a:latin typeface="字魂59号-创粗黑"/>
                  <a:cs typeface="+mn-ea"/>
                  <a:sym typeface="+mn-lt"/>
                </a:endParaRPr>
              </a:p>
            </p:txBody>
          </p:sp>
          <p:sp>
            <p:nvSpPr>
              <p:cNvPr id="9" name="MH_SubTitle_3"/>
              <p:cNvSpPr/>
              <p:nvPr>
                <p:custDataLst>
                  <p:tags r:id="rId8"/>
                </p:custDataLst>
              </p:nvPr>
            </p:nvSpPr>
            <p:spPr bwMode="auto">
              <a:xfrm>
                <a:off x="3618086" y="2343213"/>
                <a:ext cx="1695450" cy="1373188"/>
              </a:xfrm>
              <a:custGeom>
                <a:avLst/>
                <a:gdLst>
                  <a:gd name="T0" fmla="*/ 2147483646 w 250"/>
                  <a:gd name="T1" fmla="*/ 0 h 202"/>
                  <a:gd name="T2" fmla="*/ 2147483646 w 250"/>
                  <a:gd name="T3" fmla="*/ 2147483646 h 202"/>
                  <a:gd name="T4" fmla="*/ 2147483646 w 250"/>
                  <a:gd name="T5" fmla="*/ 2147483646 h 202"/>
                  <a:gd name="T6" fmla="*/ 2147483646 w 250"/>
                  <a:gd name="T7" fmla="*/ 2147483646 h 202"/>
                  <a:gd name="T8" fmla="*/ 2147483646 w 250"/>
                  <a:gd name="T9" fmla="*/ 2147483646 h 202"/>
                  <a:gd name="T10" fmla="*/ 2147483646 w 250"/>
                  <a:gd name="T11" fmla="*/ 2147483646 h 202"/>
                  <a:gd name="T12" fmla="*/ 2147483646 w 250"/>
                  <a:gd name="T13" fmla="*/ 2147483646 h 202"/>
                  <a:gd name="T14" fmla="*/ 2147483646 w 250"/>
                  <a:gd name="T15" fmla="*/ 2147483646 h 202"/>
                  <a:gd name="T16" fmla="*/ 2147483646 w 250"/>
                  <a:gd name="T17" fmla="*/ 2147483646 h 202"/>
                  <a:gd name="T18" fmla="*/ 2147483646 w 250"/>
                  <a:gd name="T19" fmla="*/ 2147483646 h 202"/>
                  <a:gd name="T20" fmla="*/ 2147483646 w 250"/>
                  <a:gd name="T21" fmla="*/ 2147483646 h 202"/>
                  <a:gd name="T22" fmla="*/ 2147483646 w 250"/>
                  <a:gd name="T23" fmla="*/ 0 h 2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50"/>
                  <a:gd name="T37" fmla="*/ 0 h 202"/>
                  <a:gd name="T38" fmla="*/ 250 w 250"/>
                  <a:gd name="T39" fmla="*/ 202 h 20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50" h="202">
                    <a:moveTo>
                      <a:pt x="78" y="0"/>
                    </a:moveTo>
                    <a:cubicBezTo>
                      <a:pt x="34" y="0"/>
                      <a:pt x="0" y="78"/>
                      <a:pt x="40" y="128"/>
                    </a:cubicBezTo>
                    <a:cubicBezTo>
                      <a:pt x="64" y="156"/>
                      <a:pt x="97" y="174"/>
                      <a:pt x="121" y="202"/>
                    </a:cubicBezTo>
                    <a:cubicBezTo>
                      <a:pt x="122" y="202"/>
                      <a:pt x="122" y="202"/>
                      <a:pt x="122" y="202"/>
                    </a:cubicBezTo>
                    <a:cubicBezTo>
                      <a:pt x="122" y="202"/>
                      <a:pt x="122" y="201"/>
                      <a:pt x="122" y="201"/>
                    </a:cubicBezTo>
                    <a:cubicBezTo>
                      <a:pt x="122" y="201"/>
                      <a:pt x="122" y="201"/>
                      <a:pt x="122" y="201"/>
                    </a:cubicBezTo>
                    <a:cubicBezTo>
                      <a:pt x="122" y="200"/>
                      <a:pt x="122" y="200"/>
                      <a:pt x="122" y="200"/>
                    </a:cubicBezTo>
                    <a:cubicBezTo>
                      <a:pt x="122" y="200"/>
                      <a:pt x="122" y="200"/>
                      <a:pt x="122" y="201"/>
                    </a:cubicBezTo>
                    <a:cubicBezTo>
                      <a:pt x="147" y="171"/>
                      <a:pt x="181" y="152"/>
                      <a:pt x="206" y="123"/>
                    </a:cubicBezTo>
                    <a:cubicBezTo>
                      <a:pt x="250" y="73"/>
                      <a:pt x="210" y="2"/>
                      <a:pt x="165" y="2"/>
                    </a:cubicBezTo>
                    <a:cubicBezTo>
                      <a:pt x="150" y="2"/>
                      <a:pt x="135" y="10"/>
                      <a:pt x="122" y="28"/>
                    </a:cubicBezTo>
                    <a:cubicBezTo>
                      <a:pt x="108" y="8"/>
                      <a:pt x="93" y="0"/>
                      <a:pt x="78" y="0"/>
                    </a:cubicBezTo>
                  </a:path>
                </a:pathLst>
              </a:custGeom>
              <a:solidFill>
                <a:schemeClr val="accent3"/>
              </a:solidFill>
              <a:ln>
                <a:noFill/>
              </a:ln>
            </p:spPr>
            <p:txBody>
              <a:bodyPr lIns="0" tIns="0" rIns="0" bIns="28800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2000" b="0" i="0" u="none" strike="noStrike" kern="1200" cap="none" spc="0" normalizeH="0" baseline="0" noProof="0" dirty="0">
                  <a:ln>
                    <a:noFill/>
                  </a:ln>
                  <a:solidFill>
                    <a:srgbClr val="FFFFFF"/>
                  </a:solidFill>
                  <a:effectLst/>
                  <a:uLnTx/>
                  <a:uFillTx/>
                  <a:latin typeface="字魂59号-创粗黑"/>
                  <a:ea typeface="+mn-ea"/>
                  <a:cs typeface="+mn-ea"/>
                  <a:sym typeface="+mn-lt"/>
                </a:endParaRPr>
              </a:p>
            </p:txBody>
          </p:sp>
        </p:grpSp>
        <p:grpSp>
          <p:nvGrpSpPr>
            <p:cNvPr id="10" name="组合 9"/>
            <p:cNvGrpSpPr/>
            <p:nvPr/>
          </p:nvGrpSpPr>
          <p:grpSpPr>
            <a:xfrm>
              <a:off x="2360098" y="2838196"/>
              <a:ext cx="1389244" cy="2635251"/>
              <a:chOff x="2770361" y="3341751"/>
              <a:chExt cx="1389063" cy="2635250"/>
            </a:xfrm>
          </p:grpSpPr>
          <p:sp>
            <p:nvSpPr>
              <p:cNvPr id="11" name="MH_Other_2"/>
              <p:cNvSpPr/>
              <p:nvPr>
                <p:custDataLst>
                  <p:tags r:id="rId3"/>
                </p:custDataLst>
              </p:nvPr>
            </p:nvSpPr>
            <p:spPr>
              <a:xfrm>
                <a:off x="3418061" y="4368863"/>
                <a:ext cx="177800" cy="1608138"/>
              </a:xfrm>
              <a:custGeom>
                <a:avLst/>
                <a:gdLst>
                  <a:gd name="connsiteX0" fmla="*/ 44450 w 114419"/>
                  <a:gd name="connsiteY0" fmla="*/ 0 h 1038225"/>
                  <a:gd name="connsiteX1" fmla="*/ 6350 w 114419"/>
                  <a:gd name="connsiteY1" fmla="*/ 168275 h 1038225"/>
                  <a:gd name="connsiteX2" fmla="*/ 57150 w 114419"/>
                  <a:gd name="connsiteY2" fmla="*/ 327025 h 1038225"/>
                  <a:gd name="connsiteX3" fmla="*/ 114300 w 114419"/>
                  <a:gd name="connsiteY3" fmla="*/ 549275 h 1038225"/>
                  <a:gd name="connsiteX4" fmla="*/ 41275 w 114419"/>
                  <a:gd name="connsiteY4" fmla="*/ 847725 h 1038225"/>
                  <a:gd name="connsiteX5" fmla="*/ 0 w 114419"/>
                  <a:gd name="connsiteY5" fmla="*/ 1038225 h 1038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419" h="1038225">
                    <a:moveTo>
                      <a:pt x="44450" y="0"/>
                    </a:moveTo>
                    <a:cubicBezTo>
                      <a:pt x="24341" y="56885"/>
                      <a:pt x="4233" y="113771"/>
                      <a:pt x="6350" y="168275"/>
                    </a:cubicBezTo>
                    <a:cubicBezTo>
                      <a:pt x="8467" y="222779"/>
                      <a:pt x="39158" y="263525"/>
                      <a:pt x="57150" y="327025"/>
                    </a:cubicBezTo>
                    <a:cubicBezTo>
                      <a:pt x="75142" y="390525"/>
                      <a:pt x="116946" y="462492"/>
                      <a:pt x="114300" y="549275"/>
                    </a:cubicBezTo>
                    <a:cubicBezTo>
                      <a:pt x="111654" y="636058"/>
                      <a:pt x="60325" y="766233"/>
                      <a:pt x="41275" y="847725"/>
                    </a:cubicBezTo>
                    <a:cubicBezTo>
                      <a:pt x="22225" y="929217"/>
                      <a:pt x="1587" y="982663"/>
                      <a:pt x="0" y="1038225"/>
                    </a:cubicBezTo>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prstClr val="white"/>
                  </a:solidFill>
                  <a:effectLst/>
                  <a:uLnTx/>
                  <a:uFillTx/>
                  <a:latin typeface="字魂59号-创粗黑"/>
                  <a:cs typeface="+mn-ea"/>
                  <a:sym typeface="+mn-lt"/>
                </a:endParaRPr>
              </a:p>
            </p:txBody>
          </p:sp>
          <p:sp>
            <p:nvSpPr>
              <p:cNvPr id="12" name="MH_Other_4"/>
              <p:cNvSpPr/>
              <p:nvPr>
                <p:custDataLst>
                  <p:tags r:id="rId4"/>
                </p:custDataLst>
              </p:nvPr>
            </p:nvSpPr>
            <p:spPr bwMode="auto">
              <a:xfrm>
                <a:off x="2770361" y="4078351"/>
                <a:ext cx="4763" cy="12700"/>
              </a:xfrm>
              <a:custGeom>
                <a:avLst/>
                <a:gdLst>
                  <a:gd name="T0" fmla="*/ 2147483646 w 1"/>
                  <a:gd name="T1" fmla="*/ 0 h 2"/>
                  <a:gd name="T2" fmla="*/ 0 w 1"/>
                  <a:gd name="T3" fmla="*/ 2147483646 h 2"/>
                  <a:gd name="T4" fmla="*/ 2147483646 w 1"/>
                  <a:gd name="T5" fmla="*/ 0 h 2"/>
                  <a:gd name="T6" fmla="*/ 2147483646 w 1"/>
                  <a:gd name="T7" fmla="*/ 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2">
                    <a:moveTo>
                      <a:pt x="1" y="0"/>
                    </a:moveTo>
                    <a:cubicBezTo>
                      <a:pt x="1" y="0"/>
                      <a:pt x="0" y="1"/>
                      <a:pt x="0" y="2"/>
                    </a:cubicBezTo>
                    <a:cubicBezTo>
                      <a:pt x="0" y="1"/>
                      <a:pt x="1" y="1"/>
                      <a:pt x="1" y="0"/>
                    </a:cubicBezTo>
                    <a:cubicBezTo>
                      <a:pt x="1" y="0"/>
                      <a:pt x="1" y="0"/>
                      <a:pt x="1" y="0"/>
                    </a:cubicBezTo>
                  </a:path>
                </a:pathLst>
              </a:custGeom>
              <a:solidFill>
                <a:srgbClr val="EE1696"/>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prstClr val="black"/>
                  </a:solidFill>
                  <a:effectLst/>
                  <a:uLnTx/>
                  <a:uFillTx/>
                  <a:latin typeface="字魂59号-创粗黑"/>
                  <a:cs typeface="+mn-ea"/>
                  <a:sym typeface="+mn-lt"/>
                </a:endParaRPr>
              </a:p>
            </p:txBody>
          </p:sp>
          <p:sp>
            <p:nvSpPr>
              <p:cNvPr id="13" name="MH_SubTitle_2"/>
              <p:cNvSpPr/>
              <p:nvPr>
                <p:custDataLst>
                  <p:tags r:id="rId5"/>
                </p:custDataLst>
              </p:nvPr>
            </p:nvSpPr>
            <p:spPr bwMode="auto">
              <a:xfrm>
                <a:off x="2817986" y="3341751"/>
                <a:ext cx="1341438" cy="1085850"/>
              </a:xfrm>
              <a:custGeom>
                <a:avLst/>
                <a:gdLst>
                  <a:gd name="T0" fmla="*/ 2147483646 w 230"/>
                  <a:gd name="T1" fmla="*/ 0 h 186"/>
                  <a:gd name="T2" fmla="*/ 2147483646 w 230"/>
                  <a:gd name="T3" fmla="*/ 2147483646 h 186"/>
                  <a:gd name="T4" fmla="*/ 2147483646 w 230"/>
                  <a:gd name="T5" fmla="*/ 2147483646 h 186"/>
                  <a:gd name="T6" fmla="*/ 2147483646 w 230"/>
                  <a:gd name="T7" fmla="*/ 2147483646 h 186"/>
                  <a:gd name="T8" fmla="*/ 2147483646 w 230"/>
                  <a:gd name="T9" fmla="*/ 2147483646 h 186"/>
                  <a:gd name="T10" fmla="*/ 2147483646 w 230"/>
                  <a:gd name="T11" fmla="*/ 2147483646 h 186"/>
                  <a:gd name="T12" fmla="*/ 2147483646 w 230"/>
                  <a:gd name="T13" fmla="*/ 2147483646 h 186"/>
                  <a:gd name="T14" fmla="*/ 2147483646 w 230"/>
                  <a:gd name="T15" fmla="*/ 2147483646 h 186"/>
                  <a:gd name="T16" fmla="*/ 2147483646 w 230"/>
                  <a:gd name="T17" fmla="*/ 0 h 18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0"/>
                  <a:gd name="T28" fmla="*/ 0 h 186"/>
                  <a:gd name="T29" fmla="*/ 230 w 230"/>
                  <a:gd name="T30" fmla="*/ 186 h 18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0" h="186">
                    <a:moveTo>
                      <a:pt x="72" y="0"/>
                    </a:moveTo>
                    <a:cubicBezTo>
                      <a:pt x="31" y="0"/>
                      <a:pt x="0" y="72"/>
                      <a:pt x="37" y="118"/>
                    </a:cubicBezTo>
                    <a:cubicBezTo>
                      <a:pt x="59" y="144"/>
                      <a:pt x="89" y="161"/>
                      <a:pt x="112" y="186"/>
                    </a:cubicBezTo>
                    <a:cubicBezTo>
                      <a:pt x="112" y="186"/>
                      <a:pt x="112" y="186"/>
                      <a:pt x="112" y="186"/>
                    </a:cubicBezTo>
                    <a:cubicBezTo>
                      <a:pt x="112" y="186"/>
                      <a:pt x="112" y="186"/>
                      <a:pt x="112" y="186"/>
                    </a:cubicBezTo>
                    <a:cubicBezTo>
                      <a:pt x="135" y="158"/>
                      <a:pt x="166" y="140"/>
                      <a:pt x="190" y="114"/>
                    </a:cubicBezTo>
                    <a:cubicBezTo>
                      <a:pt x="230" y="67"/>
                      <a:pt x="194" y="2"/>
                      <a:pt x="152" y="2"/>
                    </a:cubicBezTo>
                    <a:cubicBezTo>
                      <a:pt x="138" y="2"/>
                      <a:pt x="124" y="9"/>
                      <a:pt x="112" y="26"/>
                    </a:cubicBezTo>
                    <a:cubicBezTo>
                      <a:pt x="99" y="8"/>
                      <a:pt x="85" y="0"/>
                      <a:pt x="72" y="0"/>
                    </a:cubicBezTo>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28800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2000" b="0" i="0" u="none" strike="noStrike" kern="1200" cap="none" spc="0" normalizeH="0" baseline="0" noProof="0" dirty="0">
                  <a:ln>
                    <a:noFill/>
                  </a:ln>
                  <a:solidFill>
                    <a:srgbClr val="FFFFFF"/>
                  </a:solidFill>
                  <a:effectLst/>
                  <a:uLnTx/>
                  <a:uFillTx/>
                  <a:latin typeface="字魂59号-创粗黑"/>
                  <a:ea typeface="+mn-ea"/>
                  <a:cs typeface="+mn-ea"/>
                  <a:sym typeface="+mn-lt"/>
                </a:endParaRPr>
              </a:p>
            </p:txBody>
          </p:sp>
          <p:sp>
            <p:nvSpPr>
              <p:cNvPr id="14" name="MH_Other_5"/>
              <p:cNvSpPr/>
              <p:nvPr>
                <p:custDataLst>
                  <p:tags r:id="rId6"/>
                </p:custDataLst>
              </p:nvPr>
            </p:nvSpPr>
            <p:spPr bwMode="auto">
              <a:xfrm>
                <a:off x="3481561" y="4941951"/>
                <a:ext cx="0" cy="0"/>
              </a:xfrm>
              <a:custGeom>
                <a:avLst/>
                <a:gdLst>
                  <a:gd name="T0" fmla="*/ 0 60000 65536"/>
                  <a:gd name="T1" fmla="*/ 0 60000 65536"/>
                  <a:gd name="T2" fmla="*/ 0 60000 65536"/>
                  <a:gd name="T3" fmla="*/ 0 60000 65536"/>
                  <a:gd name="T4" fmla="*/ 0 60000 65536"/>
                  <a:gd name="T5" fmla="*/ 0 60000 65536"/>
                </a:gdLst>
                <a:ahLst/>
                <a:cxnLst>
                  <a:cxn ang="T0">
                    <a:pos x="0" y="0"/>
                  </a:cxn>
                  <a:cxn ang="T1">
                    <a:pos x="0" y="0"/>
                  </a:cxn>
                  <a:cxn ang="T2">
                    <a:pos x="0" y="0"/>
                  </a:cxn>
                  <a:cxn ang="T3">
                    <a:pos x="0" y="0"/>
                  </a:cxn>
                  <a:cxn ang="T4">
                    <a:pos x="0" y="0"/>
                  </a:cxn>
                  <a:cxn ang="T5">
                    <a:pos x="0" y="0"/>
                  </a:cxn>
                </a:cxnLst>
                <a:rect l="0" t="0" r="r" b="b"/>
                <a:pathLst>
                  <a:path>
                    <a:moveTo>
                      <a:pt x="0" y="0"/>
                    </a:moveTo>
                    <a:cubicBezTo>
                      <a:pt x="0" y="0"/>
                      <a:pt x="0" y="0"/>
                      <a:pt x="0" y="0"/>
                    </a:cubicBezTo>
                    <a:cubicBezTo>
                      <a:pt x="0" y="0"/>
                      <a:pt x="0" y="0"/>
                      <a:pt x="0" y="0"/>
                    </a:cubicBezTo>
                    <a:cubicBezTo>
                      <a:pt x="0" y="0"/>
                      <a:pt x="0" y="0"/>
                      <a:pt x="0" y="0"/>
                    </a:cubicBezTo>
                    <a:cubicBezTo>
                      <a:pt x="0" y="0"/>
                      <a:pt x="0" y="0"/>
                      <a:pt x="0" y="0"/>
                    </a:cubicBezTo>
                    <a:cubicBezTo>
                      <a:pt x="0" y="0"/>
                      <a:pt x="0" y="0"/>
                      <a:pt x="0" y="0"/>
                    </a:cubicBezTo>
                  </a:path>
                </a:pathLst>
              </a:custGeom>
              <a:solidFill>
                <a:srgbClr val="F489AC"/>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prstClr val="black"/>
                  </a:solidFill>
                  <a:effectLst/>
                  <a:uLnTx/>
                  <a:uFillTx/>
                  <a:latin typeface="字魂59号-创粗黑"/>
                  <a:cs typeface="+mn-ea"/>
                  <a:sym typeface="+mn-lt"/>
                </a:endParaRPr>
              </a:p>
            </p:txBody>
          </p:sp>
        </p:grpSp>
        <p:grpSp>
          <p:nvGrpSpPr>
            <p:cNvPr id="15" name="组合 14"/>
            <p:cNvGrpSpPr/>
            <p:nvPr/>
          </p:nvGrpSpPr>
          <p:grpSpPr>
            <a:xfrm>
              <a:off x="4343070" y="3238247"/>
              <a:ext cx="1187604" cy="2081212"/>
              <a:chOff x="4608686" y="3741801"/>
              <a:chExt cx="1187450" cy="2081212"/>
            </a:xfrm>
          </p:grpSpPr>
          <p:sp>
            <p:nvSpPr>
              <p:cNvPr id="16" name="MH_Other_6"/>
              <p:cNvSpPr/>
              <p:nvPr>
                <p:custDataLst>
                  <p:tags r:id="rId1"/>
                </p:custDataLst>
              </p:nvPr>
            </p:nvSpPr>
            <p:spPr>
              <a:xfrm>
                <a:off x="5040486" y="4645088"/>
                <a:ext cx="207963" cy="1177925"/>
              </a:xfrm>
              <a:custGeom>
                <a:avLst/>
                <a:gdLst>
                  <a:gd name="connsiteX0" fmla="*/ 85757 w 119298"/>
                  <a:gd name="connsiteY0" fmla="*/ 0 h 742950"/>
                  <a:gd name="connsiteX1" fmla="*/ 117507 w 119298"/>
                  <a:gd name="connsiteY1" fmla="*/ 187325 h 742950"/>
                  <a:gd name="connsiteX2" fmla="*/ 38132 w 119298"/>
                  <a:gd name="connsiteY2" fmla="*/ 339725 h 742950"/>
                  <a:gd name="connsiteX3" fmla="*/ 32 w 119298"/>
                  <a:gd name="connsiteY3" fmla="*/ 476250 h 742950"/>
                  <a:gd name="connsiteX4" fmla="*/ 31782 w 119298"/>
                  <a:gd name="connsiteY4" fmla="*/ 641350 h 742950"/>
                  <a:gd name="connsiteX5" fmla="*/ 47657 w 119298"/>
                  <a:gd name="connsiteY5" fmla="*/ 742950 h 742950"/>
                  <a:gd name="connsiteX0-1" fmla="*/ 73609 w 118265"/>
                  <a:gd name="connsiteY0-2" fmla="*/ 0 h 696489"/>
                  <a:gd name="connsiteX1-3" fmla="*/ 117507 w 118265"/>
                  <a:gd name="connsiteY1-4" fmla="*/ 140864 h 696489"/>
                  <a:gd name="connsiteX2-5" fmla="*/ 38132 w 118265"/>
                  <a:gd name="connsiteY2-6" fmla="*/ 293264 h 696489"/>
                  <a:gd name="connsiteX3-7" fmla="*/ 32 w 118265"/>
                  <a:gd name="connsiteY3-8" fmla="*/ 429789 h 696489"/>
                  <a:gd name="connsiteX4-9" fmla="*/ 31782 w 118265"/>
                  <a:gd name="connsiteY4-10" fmla="*/ 594889 h 696489"/>
                  <a:gd name="connsiteX5-11" fmla="*/ 47657 w 118265"/>
                  <a:gd name="connsiteY5-12" fmla="*/ 696489 h 69648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18265" h="696489">
                    <a:moveTo>
                      <a:pt x="73609" y="0"/>
                    </a:moveTo>
                    <a:cubicBezTo>
                      <a:pt x="93452" y="65352"/>
                      <a:pt x="123420" y="91987"/>
                      <a:pt x="117507" y="140864"/>
                    </a:cubicBezTo>
                    <a:cubicBezTo>
                      <a:pt x="111594" y="189741"/>
                      <a:pt x="57711" y="245110"/>
                      <a:pt x="38132" y="293264"/>
                    </a:cubicBezTo>
                    <a:cubicBezTo>
                      <a:pt x="18553" y="341418"/>
                      <a:pt x="1090" y="379518"/>
                      <a:pt x="32" y="429789"/>
                    </a:cubicBezTo>
                    <a:cubicBezTo>
                      <a:pt x="-1026" y="480060"/>
                      <a:pt x="23845" y="550439"/>
                      <a:pt x="31782" y="594889"/>
                    </a:cubicBezTo>
                    <a:cubicBezTo>
                      <a:pt x="39719" y="639339"/>
                      <a:pt x="43688" y="667914"/>
                      <a:pt x="47657" y="696489"/>
                    </a:cubicBezTo>
                  </a:path>
                </a:pathLst>
              </a:cu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prstClr val="white"/>
                  </a:solidFill>
                  <a:effectLst/>
                  <a:uLnTx/>
                  <a:uFillTx/>
                  <a:latin typeface="字魂59号-创粗黑"/>
                  <a:cs typeface="+mn-ea"/>
                  <a:sym typeface="+mn-lt"/>
                </a:endParaRPr>
              </a:p>
            </p:txBody>
          </p:sp>
          <p:sp>
            <p:nvSpPr>
              <p:cNvPr id="17" name="MH_SubTitle_4"/>
              <p:cNvSpPr/>
              <p:nvPr>
                <p:custDataLst>
                  <p:tags r:id="rId2"/>
                </p:custDataLst>
              </p:nvPr>
            </p:nvSpPr>
            <p:spPr bwMode="auto">
              <a:xfrm>
                <a:off x="4608686" y="3741801"/>
                <a:ext cx="1187450" cy="962025"/>
              </a:xfrm>
              <a:custGeom>
                <a:avLst/>
                <a:gdLst>
                  <a:gd name="T0" fmla="*/ 2147483646 w 131"/>
                  <a:gd name="T1" fmla="*/ 0 h 106"/>
                  <a:gd name="T2" fmla="*/ 2147483646 w 131"/>
                  <a:gd name="T3" fmla="*/ 2147483646 h 106"/>
                  <a:gd name="T4" fmla="*/ 2147483646 w 131"/>
                  <a:gd name="T5" fmla="*/ 2147483646 h 106"/>
                  <a:gd name="T6" fmla="*/ 2147483646 w 131"/>
                  <a:gd name="T7" fmla="*/ 2147483646 h 106"/>
                  <a:gd name="T8" fmla="*/ 2147483646 w 131"/>
                  <a:gd name="T9" fmla="*/ 2147483646 h 106"/>
                  <a:gd name="T10" fmla="*/ 2147483646 w 131"/>
                  <a:gd name="T11" fmla="*/ 2147483646 h 106"/>
                  <a:gd name="T12" fmla="*/ 2147483646 w 131"/>
                  <a:gd name="T13" fmla="*/ 2147483646 h 106"/>
                  <a:gd name="T14" fmla="*/ 2147483646 w 131"/>
                  <a:gd name="T15" fmla="*/ 0 h 106"/>
                  <a:gd name="T16" fmla="*/ 0 60000 65536"/>
                  <a:gd name="T17" fmla="*/ 0 60000 65536"/>
                  <a:gd name="T18" fmla="*/ 0 60000 65536"/>
                  <a:gd name="T19" fmla="*/ 0 60000 65536"/>
                  <a:gd name="T20" fmla="*/ 0 60000 65536"/>
                  <a:gd name="T21" fmla="*/ 0 60000 65536"/>
                  <a:gd name="T22" fmla="*/ 0 60000 65536"/>
                  <a:gd name="T23" fmla="*/ 0 60000 65536"/>
                  <a:gd name="T24" fmla="*/ 0 w 131"/>
                  <a:gd name="T25" fmla="*/ 0 h 106"/>
                  <a:gd name="T26" fmla="*/ 131 w 131"/>
                  <a:gd name="T27" fmla="*/ 106 h 10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1" h="106">
                    <a:moveTo>
                      <a:pt x="41" y="0"/>
                    </a:moveTo>
                    <a:cubicBezTo>
                      <a:pt x="18" y="0"/>
                      <a:pt x="0" y="41"/>
                      <a:pt x="21" y="67"/>
                    </a:cubicBezTo>
                    <a:cubicBezTo>
                      <a:pt x="33" y="82"/>
                      <a:pt x="51" y="91"/>
                      <a:pt x="64" y="106"/>
                    </a:cubicBezTo>
                    <a:cubicBezTo>
                      <a:pt x="64" y="106"/>
                      <a:pt x="64" y="106"/>
                      <a:pt x="64" y="106"/>
                    </a:cubicBezTo>
                    <a:cubicBezTo>
                      <a:pt x="77" y="90"/>
                      <a:pt x="94" y="80"/>
                      <a:pt x="108" y="65"/>
                    </a:cubicBezTo>
                    <a:cubicBezTo>
                      <a:pt x="131" y="38"/>
                      <a:pt x="110" y="1"/>
                      <a:pt x="86" y="1"/>
                    </a:cubicBezTo>
                    <a:cubicBezTo>
                      <a:pt x="79" y="1"/>
                      <a:pt x="71" y="5"/>
                      <a:pt x="64" y="15"/>
                    </a:cubicBezTo>
                    <a:cubicBezTo>
                      <a:pt x="56" y="4"/>
                      <a:pt x="48" y="0"/>
                      <a:pt x="41" y="0"/>
                    </a:cubicBezTo>
                  </a:path>
                </a:pathLst>
              </a:custGeom>
              <a:solidFill>
                <a:srgbClr val="FABE6A"/>
              </a:solidFill>
              <a:ln>
                <a:noFill/>
              </a:ln>
            </p:spPr>
            <p:txBody>
              <a:bodyPr lIns="0" tIns="0" rIns="0" bIns="28800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400" b="0" i="0" u="none" strike="noStrike" kern="1200" cap="none" spc="0" normalizeH="0" baseline="0" noProof="0" dirty="0">
                  <a:ln>
                    <a:noFill/>
                  </a:ln>
                  <a:solidFill>
                    <a:srgbClr val="FFFFFF"/>
                  </a:solidFill>
                  <a:effectLst/>
                  <a:uLnTx/>
                  <a:uFillTx/>
                  <a:latin typeface="字魂59号-创粗黑"/>
                  <a:ea typeface="+mn-ea"/>
                  <a:cs typeface="+mn-ea"/>
                  <a:sym typeface="+mn-lt"/>
                </a:endParaRPr>
              </a:p>
            </p:txBody>
          </p:sp>
        </p:grpSp>
        <p:pic>
          <p:nvPicPr>
            <p:cNvPr id="28" name="图片 27"/>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676042" y="3388029"/>
              <a:ext cx="3019325" cy="3019325"/>
            </a:xfrm>
            <a:prstGeom prst="rect">
              <a:avLst/>
            </a:prstGeom>
          </p:spPr>
        </p:pic>
      </p:grpSp>
      <p:pic>
        <p:nvPicPr>
          <p:cNvPr id="29" name="Picture 28"/>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834082" y="400834"/>
            <a:ext cx="6718796" cy="3419330"/>
          </a:xfrm>
          <a:prstGeom prst="rect">
            <a:avLst/>
          </a:prstGeom>
        </p:spPr>
      </p:pic>
      <p:pic>
        <p:nvPicPr>
          <p:cNvPr id="30" name="图片 15"/>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8935813" y="1109482"/>
            <a:ext cx="3147786" cy="3934733"/>
          </a:xfrm>
          <a:prstGeom prst="ellipse">
            <a:avLst/>
          </a:prstGeom>
        </p:spPr>
      </p:pic>
      <p:pic>
        <p:nvPicPr>
          <p:cNvPr id="23" name="Picture 22">
            <a:extLst>
              <a:ext uri="{FF2B5EF4-FFF2-40B4-BE49-F238E27FC236}">
                <a16:creationId xmlns:a16="http://schemas.microsoft.com/office/drawing/2014/main" id="{A3C8A616-E112-474D-BF69-4651EC69A77C}"/>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30875" y="4147476"/>
            <a:ext cx="12222875" cy="2741186"/>
          </a:xfrm>
          <a:prstGeom prst="rect">
            <a:avLst/>
          </a:prstGeom>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1000"/>
                                        <p:tgtEl>
                                          <p:spTgt spid="26"/>
                                        </p:tgtEl>
                                      </p:cBhvr>
                                    </p:animEffect>
                                    <p:anim calcmode="lin" valueType="num">
                                      <p:cBhvr>
                                        <p:cTn id="13" dur="1000" fill="hold"/>
                                        <p:tgtEl>
                                          <p:spTgt spid="26"/>
                                        </p:tgtEl>
                                        <p:attrNameLst>
                                          <p:attrName>ppt_x</p:attrName>
                                        </p:attrNameLst>
                                      </p:cBhvr>
                                      <p:tavLst>
                                        <p:tav tm="0">
                                          <p:val>
                                            <p:strVal val="#ppt_x"/>
                                          </p:val>
                                        </p:tav>
                                        <p:tav tm="100000">
                                          <p:val>
                                            <p:strVal val="#ppt_x"/>
                                          </p:val>
                                        </p:tav>
                                      </p:tavLst>
                                    </p:anim>
                                    <p:anim calcmode="lin" valueType="num">
                                      <p:cBhvr>
                                        <p:cTn id="14" dur="10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1000"/>
                                        <p:tgtEl>
                                          <p:spTgt spid="29"/>
                                        </p:tgtEl>
                                      </p:cBhvr>
                                    </p:animEffect>
                                    <p:anim calcmode="lin" valueType="num">
                                      <p:cBhvr>
                                        <p:cTn id="23" dur="1000" fill="hold"/>
                                        <p:tgtEl>
                                          <p:spTgt spid="29"/>
                                        </p:tgtEl>
                                        <p:attrNameLst>
                                          <p:attrName>ppt_x</p:attrName>
                                        </p:attrNameLst>
                                      </p:cBhvr>
                                      <p:tavLst>
                                        <p:tav tm="0">
                                          <p:val>
                                            <p:strVal val="#ppt_x"/>
                                          </p:val>
                                        </p:tav>
                                        <p:tav tm="100000">
                                          <p:val>
                                            <p:strVal val="#ppt_x"/>
                                          </p:val>
                                        </p:tav>
                                      </p:tavLst>
                                    </p:anim>
                                    <p:anim calcmode="lin" valueType="num">
                                      <p:cBhvr>
                                        <p:cTn id="24" dur="1000" fill="hold"/>
                                        <p:tgtEl>
                                          <p:spTgt spid="29"/>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0"/>
                                        <p:tgtEl>
                                          <p:spTgt spid="30"/>
                                        </p:tgtEl>
                                      </p:cBhvr>
                                    </p:animEffect>
                                    <p:anim calcmode="lin" valueType="num">
                                      <p:cBhvr>
                                        <p:cTn id="28" dur="1000" fill="hold"/>
                                        <p:tgtEl>
                                          <p:spTgt spid="30"/>
                                        </p:tgtEl>
                                        <p:attrNameLst>
                                          <p:attrName>ppt_x</p:attrName>
                                        </p:attrNameLst>
                                      </p:cBhvr>
                                      <p:tavLst>
                                        <p:tav tm="0">
                                          <p:val>
                                            <p:strVal val="#ppt_x"/>
                                          </p:val>
                                        </p:tav>
                                        <p:tav tm="100000">
                                          <p:val>
                                            <p:strVal val="#ppt_x"/>
                                          </p:val>
                                        </p:tav>
                                      </p:tavLst>
                                    </p:anim>
                                    <p:anim calcmode="lin" valueType="num">
                                      <p:cBhvr>
                                        <p:cTn id="29" dur="1000" fill="hold"/>
                                        <p:tgtEl>
                                          <p:spTgt spid="30"/>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1000"/>
                                        <p:tgtEl>
                                          <p:spTgt spid="2"/>
                                        </p:tgtEl>
                                      </p:cBhvr>
                                    </p:animEffect>
                                    <p:anim calcmode="lin" valueType="num">
                                      <p:cBhvr>
                                        <p:cTn id="33" dur="1000" fill="hold"/>
                                        <p:tgtEl>
                                          <p:spTgt spid="2"/>
                                        </p:tgtEl>
                                        <p:attrNameLst>
                                          <p:attrName>ppt_x</p:attrName>
                                        </p:attrNameLst>
                                      </p:cBhvr>
                                      <p:tavLst>
                                        <p:tav tm="0">
                                          <p:val>
                                            <p:strVal val="#ppt_x"/>
                                          </p:val>
                                        </p:tav>
                                        <p:tav tm="100000">
                                          <p:val>
                                            <p:strVal val="#ppt_x"/>
                                          </p:val>
                                        </p:tav>
                                      </p:tavLst>
                                    </p:anim>
                                    <p:anim calcmode="lin" valueType="num">
                                      <p:cBhvr>
                                        <p:cTn id="3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1030" name="Picture 6" descr="479,113 BEST Cartoon Sky IMAGES, STOCK PHOTOS &amp;amp; VECTORS | Adobe Stock"/>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1335" y="549512"/>
            <a:ext cx="11016730" cy="5796219"/>
          </a:xfrm>
          <a:prstGeom prst="roundRect">
            <a:avLst>
              <a:gd name="adj" fmla="val 8594"/>
            </a:avLst>
          </a:prstGeom>
          <a:solidFill>
            <a:srgbClr val="FFFFFF">
              <a:shade val="85000"/>
            </a:srgbClr>
          </a:solidFill>
          <a:ln w="57150">
            <a:solidFill>
              <a:schemeClr val="bg1"/>
            </a:solidFill>
          </a:ln>
          <a:effectLst/>
        </p:spPr>
      </p:pic>
      <p:sp>
        <p:nvSpPr>
          <p:cNvPr id="21" name="TextBox 20"/>
          <p:cNvSpPr txBox="1"/>
          <p:nvPr/>
        </p:nvSpPr>
        <p:spPr>
          <a:xfrm>
            <a:off x="653935" y="134307"/>
            <a:ext cx="10664825" cy="1328023"/>
          </a:xfrm>
          <a:prstGeom prst="round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0" cap="none" spc="0" normalizeH="0" baseline="0" noProof="0" dirty="0">
                <a:ln>
                  <a:noFill/>
                </a:ln>
                <a:solidFill>
                  <a:srgbClr val="FF0066"/>
                </a:solidFill>
                <a:effectLst/>
                <a:uLnTx/>
                <a:uFillTx/>
                <a:latin typeface="Arial" panose="020B0604020202020204" pitchFamily="34" charset="0"/>
                <a:ea typeface="+mn-ea"/>
                <a:cs typeface="Arial" panose="020B0604020202020204" pitchFamily="34" charset="0"/>
              </a:rPr>
              <a:t>Tìm đọc bài về một nhân vật được mọi người quý mến, cảm phục và viết phiếu đọc sách theo mẫu.</a:t>
            </a:r>
          </a:p>
        </p:txBody>
      </p:sp>
      <p:pic>
        <p:nvPicPr>
          <p:cNvPr id="1026" name="Picture 2">
            <a:extLst>
              <a:ext uri="{FF2B5EF4-FFF2-40B4-BE49-F238E27FC236}">
                <a16:creationId xmlns:a16="http://schemas.microsoft.com/office/drawing/2014/main" id="{0AC34276-0A3D-46F2-B43B-30C205DB6E8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36053" y="2048719"/>
            <a:ext cx="9652899" cy="37106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8314087"/>
      </p:ext>
    </p:extLst>
  </p:cSld>
  <p:clrMapOvr>
    <a:overrideClrMapping bg1="lt1" tx1="dk1" bg2="lt2" tx2="dk2" accent1="accent1" accent2="accent2" accent3="accent3" accent4="accent4" accent5="accent5" accent6="accent6" hlink="hlink" folHlink="folHlink"/>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mph" presetSubtype="0" grpId="0" nodeType="withEffect">
                                  <p:stCondLst>
                                    <p:cond delay="0"/>
                                  </p:stCondLst>
                                  <p:iterate type="lt">
                                    <p:tmAbs val="25"/>
                                  </p:iterate>
                                  <p:childTnLst>
                                    <p:set>
                                      <p:cBhvr override="childStyle">
                                        <p:cTn id="6" dur="indefinite"/>
                                        <p:tgtEl>
                                          <p:spTgt spid="21"/>
                                        </p:tgtEl>
                                        <p:attrNameLst>
                                          <p:attrName>style.fontWeight</p:attrName>
                                        </p:attrNameLst>
                                      </p:cBhvr>
                                      <p:to>
                                        <p:strVal val="bold"/>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fade">
                                      <p:cBhvr>
                                        <p:cTn id="11" dur="1000"/>
                                        <p:tgtEl>
                                          <p:spTgt spid="1026"/>
                                        </p:tgtEl>
                                      </p:cBhvr>
                                    </p:animEffect>
                                    <p:anim calcmode="lin" valueType="num">
                                      <p:cBhvr>
                                        <p:cTn id="12" dur="1000" fill="hold"/>
                                        <p:tgtEl>
                                          <p:spTgt spid="1026"/>
                                        </p:tgtEl>
                                        <p:attrNameLst>
                                          <p:attrName>ppt_x</p:attrName>
                                        </p:attrNameLst>
                                      </p:cBhvr>
                                      <p:tavLst>
                                        <p:tav tm="0">
                                          <p:val>
                                            <p:strVal val="#ppt_x"/>
                                          </p:val>
                                        </p:tav>
                                        <p:tav tm="100000">
                                          <p:val>
                                            <p:strVal val="#ppt_x"/>
                                          </p:val>
                                        </p:tav>
                                      </p:tavLst>
                                    </p:anim>
                                    <p:anim calcmode="lin" valueType="num">
                                      <p:cBhvr>
                                        <p:cTn id="13"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2ADB7D14-5110-4F93-9900-4A1B4315F5BD}"/>
              </a:ext>
            </a:extLst>
          </p:cNvPr>
          <p:cNvSpPr/>
          <p:nvPr/>
        </p:nvSpPr>
        <p:spPr>
          <a:xfrm>
            <a:off x="589280" y="589280"/>
            <a:ext cx="11094720" cy="5801360"/>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 name="TextBox 2">
            <a:extLst>
              <a:ext uri="{FF2B5EF4-FFF2-40B4-BE49-F238E27FC236}">
                <a16:creationId xmlns:a16="http://schemas.microsoft.com/office/drawing/2014/main" id="{A1656CF6-E219-4D6C-97D5-3B04847D8AA9}"/>
              </a:ext>
            </a:extLst>
          </p:cNvPr>
          <p:cNvSpPr txBox="1"/>
          <p:nvPr/>
        </p:nvSpPr>
        <p:spPr>
          <a:xfrm>
            <a:off x="1016000" y="766732"/>
            <a:ext cx="10027920" cy="532453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Bác Hồ và thiếu nhi Tiệp Khắc</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Vào một lần đến thăm nước Tiệp Khắc, Bác được một đoàn thiếu nhi đến thăm. Vì quá phấn khích nên bạn nhỏ nào cũng muốn đứng cạnh Bác dẫn đến tình trạng chen chúc, xô đẩy nhau. Để giữ trật tự và ổn định các cháu thiếu nhi, Bác đã nảy ra một sáng kiến và hỏi các cháu nhỏ</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Bác: Các cháu trông Bác gầy hay mập nào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Thiếu nhi: Bác gầy lắm ạ</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Bác: Vậy các cháu có muốn bác gầy yếu không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Thiếu nhi: Dạ không ạ</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Bác: Vậy các cháu đừng chen lấn nhau, hãy cử một đại biểu đến hôn Bác thôi nhé</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Sau lời nói của Bác, tất cả các cháu thiếu nhi đều trật tự, vâng lời và cử ra một bạn đội trưởng thay mặt cả nhóm đến hôn Bác. Bác đáp lại tình cảm của bạn nhỏ và cảm ơn tất cả các cháu thiếu nhi</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977178540"/>
      </p:ext>
    </p:extLst>
  </p:cSld>
  <p:clrMapOvr>
    <a:overrideClrMapping bg1="lt1" tx1="dk1" bg2="lt2" tx2="dk2" accent1="accent1" accent2="accent2" accent3="accent3" accent4="accent4" accent5="accent5" accent6="accent6" hlink="hlink" folHlink="folHlink"/>
  </p:clrMapOvr>
  <p:transition spd="slow">
    <p:comb/>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2ADB7D14-5110-4F93-9900-4A1B4315F5BD}"/>
              </a:ext>
            </a:extLst>
          </p:cNvPr>
          <p:cNvSpPr/>
          <p:nvPr/>
        </p:nvSpPr>
        <p:spPr>
          <a:xfrm>
            <a:off x="589280" y="589280"/>
            <a:ext cx="11094720" cy="5801360"/>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nvGrpSpPr>
          <p:cNvPr id="7" name="Group 6">
            <a:extLst>
              <a:ext uri="{FF2B5EF4-FFF2-40B4-BE49-F238E27FC236}">
                <a16:creationId xmlns:a16="http://schemas.microsoft.com/office/drawing/2014/main" id="{BE66C94B-0195-4D03-AA11-0A7BC6E3FAA0}"/>
              </a:ext>
            </a:extLst>
          </p:cNvPr>
          <p:cNvGrpSpPr/>
          <p:nvPr/>
        </p:nvGrpSpPr>
        <p:grpSpPr>
          <a:xfrm>
            <a:off x="892354" y="3758439"/>
            <a:ext cx="4278451" cy="2175001"/>
            <a:chOff x="892354" y="3758439"/>
            <a:chExt cx="4278451" cy="2175001"/>
          </a:xfrm>
        </p:grpSpPr>
        <p:pic>
          <p:nvPicPr>
            <p:cNvPr id="8" name="Picture 9">
              <a:extLst>
                <a:ext uri="{FF2B5EF4-FFF2-40B4-BE49-F238E27FC236}">
                  <a16:creationId xmlns:a16="http://schemas.microsoft.com/office/drawing/2014/main" id="{8BFAADDA-8B99-4AB5-B0A0-CB2810B619F6}"/>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92354" y="3758439"/>
              <a:ext cx="4278451" cy="2171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Rounded Corners 8">
              <a:extLst>
                <a:ext uri="{FF2B5EF4-FFF2-40B4-BE49-F238E27FC236}">
                  <a16:creationId xmlns:a16="http://schemas.microsoft.com/office/drawing/2014/main" id="{AD519841-C482-4C6A-998E-5943BD9A7D83}"/>
                </a:ext>
              </a:extLst>
            </p:cNvPr>
            <p:cNvSpPr/>
            <p:nvPr/>
          </p:nvSpPr>
          <p:spPr>
            <a:xfrm>
              <a:off x="1442720" y="5405120"/>
              <a:ext cx="3169920" cy="52832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Thảo</a:t>
              </a: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4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luận</a:t>
              </a: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4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nhóm</a:t>
              </a: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4</a:t>
              </a:r>
            </a:p>
          </p:txBody>
        </p:sp>
      </p:grpSp>
      <p:sp>
        <p:nvSpPr>
          <p:cNvPr id="10" name="Speech Bubble: Rectangle with Corners Rounded 4">
            <a:extLst>
              <a:ext uri="{FF2B5EF4-FFF2-40B4-BE49-F238E27FC236}">
                <a16:creationId xmlns:a16="http://schemas.microsoft.com/office/drawing/2014/main" id="{14E3948F-D4DE-433A-8369-8C76DE03A7FE}"/>
              </a:ext>
            </a:extLst>
          </p:cNvPr>
          <p:cNvSpPr/>
          <p:nvPr/>
        </p:nvSpPr>
        <p:spPr>
          <a:xfrm flipH="1">
            <a:off x="4226555" y="728181"/>
            <a:ext cx="6325648" cy="1181899"/>
          </a:xfrm>
          <a:prstGeom prst="wedgeRoundRectCallout">
            <a:avLst>
              <a:gd name="adj1" fmla="val 42483"/>
              <a:gd name="adj2" fmla="val 58854"/>
              <a:gd name="adj3" fmla="val 16667"/>
            </a:avLst>
          </a:prstGeom>
          <a:solidFill>
            <a:sysClr val="window" lastClr="FFFFFF"/>
          </a:solidFill>
          <a:ln w="28575" cap="flat" cmpd="sng" algn="ctr">
            <a:solidFill>
              <a:sysClr val="windowText" lastClr="000000">
                <a:lumMod val="65000"/>
                <a:lumOff val="35000"/>
              </a:sys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a:ln>
                  <a:noFill/>
                </a:ln>
                <a:solidFill>
                  <a:srgbClr val="002060"/>
                </a:solidFill>
                <a:effectLst/>
                <a:uLnTx/>
                <a:uFillTx/>
                <a:latin typeface="Calibri" panose="020F0502020204030204" pitchFamily="34" charset="0"/>
                <a:ea typeface="+mn-ea"/>
                <a:cs typeface="Calibri" panose="020F0502020204030204" pitchFamily="34" charset="0"/>
              </a:rPr>
              <a:t>Nhân vật chính trong bài đọc là ai?</a:t>
            </a:r>
            <a:endParaRPr kumimoji="0" lang="en-US" sz="36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1" name="Speech Bubble: Rectangle with Corners Rounded 4">
            <a:extLst>
              <a:ext uri="{FF2B5EF4-FFF2-40B4-BE49-F238E27FC236}">
                <a16:creationId xmlns:a16="http://schemas.microsoft.com/office/drawing/2014/main" id="{3D47FCF6-B268-48FC-98A5-9C8E287BEE6E}"/>
              </a:ext>
            </a:extLst>
          </p:cNvPr>
          <p:cNvSpPr/>
          <p:nvPr/>
        </p:nvSpPr>
        <p:spPr>
          <a:xfrm flipH="1">
            <a:off x="4978395" y="2243311"/>
            <a:ext cx="6325648" cy="967250"/>
          </a:xfrm>
          <a:prstGeom prst="wedgeRoundRectCallout">
            <a:avLst>
              <a:gd name="adj1" fmla="val 42483"/>
              <a:gd name="adj2" fmla="val 58854"/>
              <a:gd name="adj3" fmla="val 16667"/>
            </a:avLst>
          </a:prstGeom>
          <a:solidFill>
            <a:sysClr val="window" lastClr="FFFFFF"/>
          </a:solidFill>
          <a:ln w="28575" cap="flat" cmpd="sng" algn="ctr">
            <a:solidFill>
              <a:sysClr val="windowText" lastClr="000000">
                <a:lumMod val="65000"/>
                <a:lumOff val="35000"/>
              </a:sys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a:ln>
                  <a:noFill/>
                </a:ln>
                <a:solidFill>
                  <a:srgbClr val="002060"/>
                </a:solidFill>
                <a:effectLst/>
                <a:uLnTx/>
                <a:uFillTx/>
                <a:latin typeface="Calibri" panose="020F0502020204030204" pitchFamily="34" charset="0"/>
                <a:ea typeface="+mn-ea"/>
                <a:cs typeface="Calibri" panose="020F0502020204030204" pitchFamily="34" charset="0"/>
              </a:rPr>
              <a:t>Việc làm tốt của nhân vật là gì?</a:t>
            </a:r>
            <a:endParaRPr kumimoji="0" lang="en-US" sz="36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2" name="Speech Bubble: Rectangle with Corners Rounded 4">
            <a:extLst>
              <a:ext uri="{FF2B5EF4-FFF2-40B4-BE49-F238E27FC236}">
                <a16:creationId xmlns:a16="http://schemas.microsoft.com/office/drawing/2014/main" id="{BDBEDF67-DB5F-437F-9940-CF0DC4D6F5A1}"/>
              </a:ext>
            </a:extLst>
          </p:cNvPr>
          <p:cNvSpPr/>
          <p:nvPr/>
        </p:nvSpPr>
        <p:spPr>
          <a:xfrm flipH="1">
            <a:off x="5170805" y="3489960"/>
            <a:ext cx="6325648" cy="967250"/>
          </a:xfrm>
          <a:prstGeom prst="wedgeRoundRectCallout">
            <a:avLst>
              <a:gd name="adj1" fmla="val 42483"/>
              <a:gd name="adj2" fmla="val 58854"/>
              <a:gd name="adj3" fmla="val 16667"/>
            </a:avLst>
          </a:prstGeom>
          <a:solidFill>
            <a:sysClr val="window" lastClr="FFFFFF"/>
          </a:solidFill>
          <a:ln w="28575" cap="flat" cmpd="sng" algn="ctr">
            <a:solidFill>
              <a:sysClr val="windowText" lastClr="000000">
                <a:lumMod val="65000"/>
                <a:lumOff val="35000"/>
              </a:sys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a:ln>
                  <a:noFill/>
                </a:ln>
                <a:solidFill>
                  <a:srgbClr val="002060"/>
                </a:solidFill>
                <a:effectLst/>
                <a:uLnTx/>
                <a:uFillTx/>
                <a:latin typeface="Calibri" panose="020F0502020204030204" pitchFamily="34" charset="0"/>
                <a:ea typeface="+mn-ea"/>
                <a:cs typeface="Calibri" panose="020F0502020204030204" pitchFamily="34" charset="0"/>
              </a:rPr>
              <a:t>Em cảm nhận điều gì về việc làm tốt đó?</a:t>
            </a:r>
            <a:endParaRPr kumimoji="0" lang="en-US" sz="36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3" name="Speech Bubble: Rectangle with Corners Rounded 4">
            <a:extLst>
              <a:ext uri="{FF2B5EF4-FFF2-40B4-BE49-F238E27FC236}">
                <a16:creationId xmlns:a16="http://schemas.microsoft.com/office/drawing/2014/main" id="{DC31FE0F-28C8-408C-B59D-7FA161E7C369}"/>
              </a:ext>
            </a:extLst>
          </p:cNvPr>
          <p:cNvSpPr/>
          <p:nvPr/>
        </p:nvSpPr>
        <p:spPr>
          <a:xfrm flipH="1">
            <a:off x="5264578" y="4810760"/>
            <a:ext cx="6325648" cy="967250"/>
          </a:xfrm>
          <a:prstGeom prst="wedgeRoundRectCallout">
            <a:avLst>
              <a:gd name="adj1" fmla="val 42483"/>
              <a:gd name="adj2" fmla="val 58854"/>
              <a:gd name="adj3" fmla="val 16667"/>
            </a:avLst>
          </a:prstGeom>
          <a:solidFill>
            <a:sysClr val="window" lastClr="FFFFFF"/>
          </a:solidFill>
          <a:ln w="28575" cap="flat" cmpd="sng" algn="ctr">
            <a:solidFill>
              <a:sysClr val="windowText" lastClr="000000">
                <a:lumMod val="65000"/>
                <a:lumOff val="35000"/>
              </a:sys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a:ln>
                  <a:noFill/>
                </a:ln>
                <a:solidFill>
                  <a:srgbClr val="002060"/>
                </a:solidFill>
                <a:effectLst/>
                <a:uLnTx/>
                <a:uFillTx/>
                <a:latin typeface="Calibri" panose="020F0502020204030204" pitchFamily="34" charset="0"/>
                <a:ea typeface="+mn-ea"/>
                <a:cs typeface="Calibri" panose="020F0502020204030204" pitchFamily="34" charset="0"/>
              </a:rPr>
              <a:t>Việc làm tốt đó đem đến cho em bài học gì?</a:t>
            </a:r>
            <a:endParaRPr kumimoji="0" lang="en-US" sz="36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78845167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10">
                                            <p:bg/>
                                          </p:spTgt>
                                        </p:tgtEl>
                                        <p:attrNameLst>
                                          <p:attrName>style.visibility</p:attrName>
                                        </p:attrNameLst>
                                      </p:cBhvr>
                                      <p:to>
                                        <p:strVal val="visible"/>
                                      </p:to>
                                    </p:set>
                                    <p:animEffect transition="in" filter="wipe(down)">
                                      <p:cBhvr>
                                        <p:cTn id="13" dur="500"/>
                                        <p:tgtEl>
                                          <p:spTgt spid="10">
                                            <p:bg/>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0">
                                            <p:txEl>
                                              <p:pRg st="0" end="0"/>
                                            </p:txEl>
                                          </p:spTgt>
                                        </p:tgtEl>
                                        <p:attrNameLst>
                                          <p:attrName>style.visibility</p:attrName>
                                        </p:attrNameLst>
                                      </p:cBhvr>
                                      <p:to>
                                        <p:strVal val="visible"/>
                                      </p:to>
                                    </p:set>
                                    <p:animEffect transition="in" filter="wipe(down)">
                                      <p:cBhvr>
                                        <p:cTn id="18" dur="500"/>
                                        <p:tgtEl>
                                          <p:spTgt spid="10">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1">
                                            <p:bg/>
                                          </p:spTgt>
                                        </p:tgtEl>
                                        <p:attrNameLst>
                                          <p:attrName>style.visibility</p:attrName>
                                        </p:attrNameLst>
                                      </p:cBhvr>
                                      <p:to>
                                        <p:strVal val="visible"/>
                                      </p:to>
                                    </p:set>
                                    <p:animEffect transition="in" filter="wipe(down)">
                                      <p:cBhvr>
                                        <p:cTn id="23" dur="500"/>
                                        <p:tgtEl>
                                          <p:spTgt spid="11">
                                            <p:bg/>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1">
                                            <p:txEl>
                                              <p:pRg st="0" end="0"/>
                                            </p:txEl>
                                          </p:spTgt>
                                        </p:tgtEl>
                                        <p:attrNameLst>
                                          <p:attrName>style.visibility</p:attrName>
                                        </p:attrNameLst>
                                      </p:cBhvr>
                                      <p:to>
                                        <p:strVal val="visible"/>
                                      </p:to>
                                    </p:set>
                                    <p:animEffect transition="in" filter="wipe(down)">
                                      <p:cBhvr>
                                        <p:cTn id="28" dur="500"/>
                                        <p:tgtEl>
                                          <p:spTgt spid="11">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2">
                                            <p:bg/>
                                          </p:spTgt>
                                        </p:tgtEl>
                                        <p:attrNameLst>
                                          <p:attrName>style.visibility</p:attrName>
                                        </p:attrNameLst>
                                      </p:cBhvr>
                                      <p:to>
                                        <p:strVal val="visible"/>
                                      </p:to>
                                    </p:set>
                                    <p:animEffect transition="in" filter="wipe(down)">
                                      <p:cBhvr>
                                        <p:cTn id="33" dur="500"/>
                                        <p:tgtEl>
                                          <p:spTgt spid="12">
                                            <p:bg/>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2">
                                            <p:txEl>
                                              <p:pRg st="0" end="0"/>
                                            </p:txEl>
                                          </p:spTgt>
                                        </p:tgtEl>
                                        <p:attrNameLst>
                                          <p:attrName>style.visibility</p:attrName>
                                        </p:attrNameLst>
                                      </p:cBhvr>
                                      <p:to>
                                        <p:strVal val="visible"/>
                                      </p:to>
                                    </p:set>
                                    <p:animEffect transition="in" filter="wipe(down)">
                                      <p:cBhvr>
                                        <p:cTn id="38" dur="500"/>
                                        <p:tgtEl>
                                          <p:spTgt spid="12">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13">
                                            <p:bg/>
                                          </p:spTgt>
                                        </p:tgtEl>
                                        <p:attrNameLst>
                                          <p:attrName>style.visibility</p:attrName>
                                        </p:attrNameLst>
                                      </p:cBhvr>
                                      <p:to>
                                        <p:strVal val="visible"/>
                                      </p:to>
                                    </p:set>
                                    <p:animEffect transition="in" filter="wipe(down)">
                                      <p:cBhvr>
                                        <p:cTn id="43" dur="500"/>
                                        <p:tgtEl>
                                          <p:spTgt spid="13">
                                            <p:bg/>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13">
                                            <p:txEl>
                                              <p:pRg st="0" end="0"/>
                                            </p:txEl>
                                          </p:spTgt>
                                        </p:tgtEl>
                                        <p:attrNameLst>
                                          <p:attrName>style.visibility</p:attrName>
                                        </p:attrNameLst>
                                      </p:cBhvr>
                                      <p:to>
                                        <p:strVal val="visible"/>
                                      </p:to>
                                    </p:set>
                                    <p:animEffect transition="in" filter="wipe(down)">
                                      <p:cBhvr>
                                        <p:cTn id="48"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animBg="1"/>
      <p:bldP spid="11" grpId="0" build="p" animBg="1"/>
      <p:bldP spid="12" grpId="0" build="p" animBg="1"/>
      <p:bldP spid="13"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2ADB7D14-5110-4F93-9900-4A1B4315F5BD}"/>
              </a:ext>
            </a:extLst>
          </p:cNvPr>
          <p:cNvSpPr/>
          <p:nvPr/>
        </p:nvSpPr>
        <p:spPr>
          <a:xfrm>
            <a:off x="589280" y="589280"/>
            <a:ext cx="11094720" cy="5801360"/>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14" name="TextBox 13">
            <a:extLst>
              <a:ext uri="{FF2B5EF4-FFF2-40B4-BE49-F238E27FC236}">
                <a16:creationId xmlns:a16="http://schemas.microsoft.com/office/drawing/2014/main" id="{65045076-0A4F-4AB7-987A-26CA1EB5390F}"/>
              </a:ext>
            </a:extLst>
          </p:cNvPr>
          <p:cNvSpPr txBox="1"/>
          <p:nvPr/>
        </p:nvSpPr>
        <p:spPr>
          <a:xfrm>
            <a:off x="934720" y="1595180"/>
            <a:ext cx="10668000" cy="403187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PHIẾU ĐỌC SÁCH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Ngày</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23/11/2022</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Tên</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bài</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Bác</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Hồ</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thiếu</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nhi</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Tiệp</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Khắc</a:t>
            </a:r>
            <a:endPar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Nhân</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vật</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chính</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Bác</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Hồ</a:t>
            </a:r>
            <a:endPar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việc</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tốt</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mà</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nhân</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vật</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đã</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làm</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Bác</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rất</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yêu</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quý</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thiếu</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nhi</a:t>
            </a:r>
            <a:endPar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Cảm</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nghĩ</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em</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về</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bài</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Em</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cảm</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thấy</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rất</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yêu</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quý</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Bác</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Hồ</a:t>
            </a:r>
            <a:endPar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556151317"/>
      </p:ext>
    </p:extLst>
  </p:cSld>
  <p:clrMapOvr>
    <a:overrideClrMapping bg1="lt1" tx1="dk1" bg2="lt2" tx2="dk2" accent1="accent1" accent2="accent2" accent3="accent3" accent4="accent4" accent5="accent5" accent6="accent6" hlink="hlink" folHlink="folHlink"/>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9375265" y="2642197"/>
            <a:ext cx="894267" cy="1192347"/>
          </a:xfrm>
          <a:prstGeom prst="rect">
            <a:avLst/>
          </a:prstGeom>
          <a:noFill/>
          <a:ln>
            <a:noFill/>
          </a:ln>
        </p:spPr>
      </p:pic>
      <p:pic>
        <p:nvPicPr>
          <p:cNvPr id="55" name="Google Shape;55;p13"/>
          <p:cNvPicPr preferRelativeResize="0"/>
          <p:nvPr/>
        </p:nvPicPr>
        <p:blipFill>
          <a:blip r:embed="rId4">
            <a:alphaModFix/>
          </a:blip>
          <a:stretch>
            <a:fillRect/>
          </a:stretch>
        </p:blipFill>
        <p:spPr>
          <a:xfrm>
            <a:off x="0" y="1"/>
            <a:ext cx="12192001" cy="6858000"/>
          </a:xfrm>
          <a:prstGeom prst="rect">
            <a:avLst/>
          </a:prstGeom>
          <a:noFill/>
          <a:ln>
            <a:noFill/>
          </a:ln>
        </p:spPr>
      </p:pic>
      <p:pic>
        <p:nvPicPr>
          <p:cNvPr id="56" name="Google Shape;56;p13"/>
          <p:cNvPicPr preferRelativeResize="0"/>
          <p:nvPr/>
        </p:nvPicPr>
        <p:blipFill>
          <a:blip r:embed="rId5">
            <a:alphaModFix/>
          </a:blip>
          <a:stretch>
            <a:fillRect/>
          </a:stretch>
        </p:blipFill>
        <p:spPr>
          <a:xfrm>
            <a:off x="321438" y="1055084"/>
            <a:ext cx="2116968" cy="2316093"/>
          </a:xfrm>
          <a:prstGeom prst="rect">
            <a:avLst/>
          </a:prstGeom>
          <a:noFill/>
          <a:ln>
            <a:noFill/>
          </a:ln>
        </p:spPr>
      </p:pic>
      <p:pic>
        <p:nvPicPr>
          <p:cNvPr id="59" name="Google Shape;59;p13"/>
          <p:cNvPicPr preferRelativeResize="0"/>
          <p:nvPr/>
        </p:nvPicPr>
        <p:blipFill>
          <a:blip r:embed="rId6">
            <a:alphaModFix/>
          </a:blip>
          <a:stretch>
            <a:fillRect/>
          </a:stretch>
        </p:blipFill>
        <p:spPr>
          <a:xfrm>
            <a:off x="-90200" y="1"/>
            <a:ext cx="2762768" cy="1036033"/>
          </a:xfrm>
          <a:prstGeom prst="rect">
            <a:avLst/>
          </a:prstGeom>
          <a:noFill/>
          <a:ln>
            <a:noFill/>
          </a:ln>
        </p:spPr>
      </p:pic>
      <p:pic>
        <p:nvPicPr>
          <p:cNvPr id="60" name="Google Shape;60;p13"/>
          <p:cNvPicPr preferRelativeResize="0"/>
          <p:nvPr/>
        </p:nvPicPr>
        <p:blipFill>
          <a:blip r:embed="rId6">
            <a:alphaModFix/>
          </a:blip>
          <a:stretch>
            <a:fillRect/>
          </a:stretch>
        </p:blipFill>
        <p:spPr>
          <a:xfrm>
            <a:off x="2530467" y="1"/>
            <a:ext cx="2762768" cy="1036033"/>
          </a:xfrm>
          <a:prstGeom prst="rect">
            <a:avLst/>
          </a:prstGeom>
          <a:noFill/>
          <a:ln>
            <a:noFill/>
          </a:ln>
        </p:spPr>
      </p:pic>
      <p:pic>
        <p:nvPicPr>
          <p:cNvPr id="61" name="Google Shape;61;p13"/>
          <p:cNvPicPr preferRelativeResize="0"/>
          <p:nvPr/>
        </p:nvPicPr>
        <p:blipFill>
          <a:blip r:embed="rId6">
            <a:alphaModFix/>
          </a:blip>
          <a:stretch>
            <a:fillRect/>
          </a:stretch>
        </p:blipFill>
        <p:spPr>
          <a:xfrm>
            <a:off x="6808567" y="1"/>
            <a:ext cx="2762768" cy="1036033"/>
          </a:xfrm>
          <a:prstGeom prst="rect">
            <a:avLst/>
          </a:prstGeom>
          <a:noFill/>
          <a:ln>
            <a:noFill/>
          </a:ln>
        </p:spPr>
      </p:pic>
      <p:pic>
        <p:nvPicPr>
          <p:cNvPr id="62" name="Google Shape;62;p13"/>
          <p:cNvPicPr preferRelativeResize="0"/>
          <p:nvPr/>
        </p:nvPicPr>
        <p:blipFill>
          <a:blip r:embed="rId6">
            <a:alphaModFix/>
          </a:blip>
          <a:stretch>
            <a:fillRect/>
          </a:stretch>
        </p:blipFill>
        <p:spPr>
          <a:xfrm>
            <a:off x="9429233" y="1"/>
            <a:ext cx="2762768" cy="1036033"/>
          </a:xfrm>
          <a:prstGeom prst="rect">
            <a:avLst/>
          </a:prstGeom>
          <a:noFill/>
          <a:ln>
            <a:noFill/>
          </a:ln>
        </p:spPr>
      </p:pic>
      <p:pic>
        <p:nvPicPr>
          <p:cNvPr id="63" name="Google Shape;63;p13"/>
          <p:cNvPicPr preferRelativeResize="0"/>
          <p:nvPr/>
        </p:nvPicPr>
        <p:blipFill>
          <a:blip r:embed="rId7">
            <a:alphaModFix/>
          </a:blip>
          <a:stretch>
            <a:fillRect/>
          </a:stretch>
        </p:blipFill>
        <p:spPr>
          <a:xfrm>
            <a:off x="5383901" y="-100082"/>
            <a:ext cx="1333999" cy="1333999"/>
          </a:xfrm>
          <a:prstGeom prst="rect">
            <a:avLst/>
          </a:prstGeom>
          <a:noFill/>
          <a:ln>
            <a:noFill/>
          </a:ln>
        </p:spPr>
      </p:pic>
      <p:pic>
        <p:nvPicPr>
          <p:cNvPr id="64" name="Google Shape;64;p13"/>
          <p:cNvPicPr preferRelativeResize="0"/>
          <p:nvPr/>
        </p:nvPicPr>
        <p:blipFill>
          <a:blip r:embed="rId8">
            <a:alphaModFix/>
          </a:blip>
          <a:stretch>
            <a:fillRect/>
          </a:stretch>
        </p:blipFill>
        <p:spPr>
          <a:xfrm>
            <a:off x="140584" y="3705967"/>
            <a:ext cx="2330733" cy="2330733"/>
          </a:xfrm>
          <a:prstGeom prst="rect">
            <a:avLst/>
          </a:prstGeom>
          <a:noFill/>
          <a:ln>
            <a:noFill/>
          </a:ln>
        </p:spPr>
      </p:pic>
      <p:pic>
        <p:nvPicPr>
          <p:cNvPr id="45" name="Google Shape;87;p14">
            <a:extLst>
              <a:ext uri="{FF2B5EF4-FFF2-40B4-BE49-F238E27FC236}">
                <a16:creationId xmlns:a16="http://schemas.microsoft.com/office/drawing/2014/main" id="{D36BBD45-F213-4F68-B37B-AC56AF0EF7B9}"/>
              </a:ext>
            </a:extLst>
          </p:cNvPr>
          <p:cNvPicPr preferRelativeResize="0"/>
          <p:nvPr/>
        </p:nvPicPr>
        <p:blipFill>
          <a:blip r:embed="rId9">
            <a:alphaModFix/>
          </a:blip>
          <a:stretch>
            <a:fillRect/>
          </a:stretch>
        </p:blipFill>
        <p:spPr>
          <a:xfrm>
            <a:off x="3065113" y="974663"/>
            <a:ext cx="6371708" cy="3791229"/>
          </a:xfrm>
          <a:prstGeom prst="rect">
            <a:avLst/>
          </a:prstGeom>
          <a:noFill/>
          <a:ln>
            <a:noFill/>
          </a:ln>
        </p:spPr>
      </p:pic>
      <p:sp>
        <p:nvSpPr>
          <p:cNvPr id="47" name="Google Shape;95;p14">
            <a:extLst>
              <a:ext uri="{FF2B5EF4-FFF2-40B4-BE49-F238E27FC236}">
                <a16:creationId xmlns:a16="http://schemas.microsoft.com/office/drawing/2014/main" id="{3E0DA39B-87D4-493D-B09A-A5B0539A1CD2}"/>
              </a:ext>
            </a:extLst>
          </p:cNvPr>
          <p:cNvSpPr txBox="1"/>
          <p:nvPr/>
        </p:nvSpPr>
        <p:spPr>
          <a:xfrm>
            <a:off x="3322859" y="1130744"/>
            <a:ext cx="5856134" cy="3236394"/>
          </a:xfrm>
          <a:prstGeom prst="rect">
            <a:avLst/>
          </a:prstGeom>
          <a:solidFill>
            <a:srgbClr val="FFFFFF"/>
          </a:solidFill>
          <a:ln>
            <a:noFill/>
          </a:ln>
        </p:spPr>
        <p:txBody>
          <a:bodyPr spcFirstLastPara="1" wrap="square" lIns="121900" tIns="121900" rIns="121900" bIns="1219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4667" b="1" i="0" u="none" strike="noStrike" kern="0" cap="none" spc="0" normalizeH="0" baseline="0" noProof="0">
              <a:ln>
                <a:noFill/>
              </a:ln>
              <a:solidFill>
                <a:srgbClr val="FFFF00"/>
              </a:solidFill>
              <a:effectLst/>
              <a:uLnTx/>
              <a:uFillTx/>
              <a:latin typeface="Georgia"/>
              <a:ea typeface="Georgia"/>
              <a:cs typeface="Georgia"/>
              <a:sym typeface="Georgia"/>
            </a:endParaRPr>
          </a:p>
        </p:txBody>
      </p:sp>
      <p:pic>
        <p:nvPicPr>
          <p:cNvPr id="95" name="Google Shape;81;p14">
            <a:extLst>
              <a:ext uri="{FF2B5EF4-FFF2-40B4-BE49-F238E27FC236}">
                <a16:creationId xmlns:a16="http://schemas.microsoft.com/office/drawing/2014/main" id="{41963B24-EFB3-481D-B566-FACAC77F48AA}"/>
              </a:ext>
            </a:extLst>
          </p:cNvPr>
          <p:cNvPicPr preferRelativeResize="0"/>
          <p:nvPr/>
        </p:nvPicPr>
        <p:blipFill>
          <a:blip r:embed="rId10">
            <a:alphaModFix/>
          </a:blip>
          <a:stretch>
            <a:fillRect/>
          </a:stretch>
        </p:blipFill>
        <p:spPr>
          <a:xfrm>
            <a:off x="10944963" y="1194857"/>
            <a:ext cx="1091037" cy="1328842"/>
          </a:xfrm>
          <a:prstGeom prst="rect">
            <a:avLst/>
          </a:prstGeom>
          <a:noFill/>
          <a:ln w="38100" cap="flat" cmpd="sng">
            <a:solidFill>
              <a:srgbClr val="666666"/>
            </a:solidFill>
            <a:prstDash val="solid"/>
            <a:round/>
            <a:headEnd type="none" w="sm" len="sm"/>
            <a:tailEnd type="none" w="sm" len="sm"/>
          </a:ln>
        </p:spPr>
      </p:pic>
      <p:pic>
        <p:nvPicPr>
          <p:cNvPr id="96" name="Google Shape;82;p14">
            <a:extLst>
              <a:ext uri="{FF2B5EF4-FFF2-40B4-BE49-F238E27FC236}">
                <a16:creationId xmlns:a16="http://schemas.microsoft.com/office/drawing/2014/main" id="{526CF1DF-E40C-44BF-835B-EAD31A2112F5}"/>
              </a:ext>
            </a:extLst>
          </p:cNvPr>
          <p:cNvPicPr preferRelativeResize="0"/>
          <p:nvPr/>
        </p:nvPicPr>
        <p:blipFill rotWithShape="1">
          <a:blip r:embed="rId11">
            <a:alphaModFix/>
          </a:blip>
          <a:srcRect l="13052" t="3784" r="13119" b="3450"/>
          <a:stretch/>
        </p:blipFill>
        <p:spPr>
          <a:xfrm>
            <a:off x="9663256" y="1211636"/>
            <a:ext cx="1091038" cy="1360728"/>
          </a:xfrm>
          <a:prstGeom prst="rect">
            <a:avLst/>
          </a:prstGeom>
          <a:noFill/>
          <a:ln w="38100" cap="flat" cmpd="sng">
            <a:solidFill>
              <a:srgbClr val="666666"/>
            </a:solidFill>
            <a:prstDash val="solid"/>
            <a:round/>
            <a:headEnd type="none" w="sm" len="sm"/>
            <a:tailEnd type="none" w="sm" len="sm"/>
          </a:ln>
        </p:spPr>
      </p:pic>
      <p:pic>
        <p:nvPicPr>
          <p:cNvPr id="20" name="Picture 19">
            <a:extLst>
              <a:ext uri="{FF2B5EF4-FFF2-40B4-BE49-F238E27FC236}">
                <a16:creationId xmlns:a16="http://schemas.microsoft.com/office/drawing/2014/main" id="{B5EE0D9C-F92A-4408-9D5D-8DC38946A186}"/>
              </a:ext>
            </a:extLst>
          </p:cNvPr>
          <p:cNvPicPr>
            <a:picLocks noChangeAspect="1"/>
          </p:cNvPicPr>
          <p:nvPr/>
        </p:nvPicPr>
        <p:blipFill>
          <a:blip r:embed="rId12"/>
          <a:stretch>
            <a:fillRect/>
          </a:stretch>
        </p:blipFill>
        <p:spPr>
          <a:xfrm>
            <a:off x="3675595" y="2040844"/>
            <a:ext cx="4945599" cy="665751"/>
          </a:xfrm>
          <a:prstGeom prst="rect">
            <a:avLst/>
          </a:prstGeom>
        </p:spPr>
      </p:pic>
      <p:pic>
        <p:nvPicPr>
          <p:cNvPr id="1026" name="Picture 2" descr="Feliz Menino Bonitinho Garoto Com Idéia De Luz | Art drawings for kids,  School art activities, Back to school art activity"/>
          <p:cNvPicPr>
            <a:picLocks noChangeAspect="1" noChangeArrowheads="1"/>
          </p:cNvPicPr>
          <p:nvPr/>
        </p:nvPicPr>
        <p:blipFill>
          <a:blip r:embed="rId13">
            <a:extLst>
              <a:ext uri="{BEBA8EAE-BF5A-486C-A8C5-ECC9F3942E4B}">
                <a14:imgProps xmlns:a14="http://schemas.microsoft.com/office/drawing/2010/main">
                  <a14:imgLayer r:embed="rId14">
                    <a14:imgEffect>
                      <a14:backgroundRemoval t="9869" b="100000" l="9904" r="89936">
                        <a14:foregroundMark x1="44569" y1="44702" x2="44569" y2="44702"/>
                        <a14:foregroundMark x1="45687" y1="45283" x2="46006" y2="53266"/>
                        <a14:foregroundMark x1="59425" y1="45283" x2="58147" y2="54572"/>
                        <a14:foregroundMark x1="54633" y1="79390" x2="57508" y2="85341"/>
                        <a14:foregroundMark x1="48243" y1="79826" x2="43291" y2="88824"/>
                        <a14:foregroundMark x1="57029" y1="86938" x2="65335" y2="90131"/>
                      </a14:backgroundRemoval>
                    </a14:imgEffect>
                  </a14:imgLayer>
                </a14:imgProps>
              </a:ext>
              <a:ext uri="{28A0092B-C50C-407E-A947-70E740481C1C}">
                <a14:useLocalDpi xmlns:a14="http://schemas.microsoft.com/office/drawing/2010/main" val="0"/>
              </a:ext>
            </a:extLst>
          </a:blip>
          <a:srcRect/>
          <a:stretch>
            <a:fillRect/>
          </a:stretch>
        </p:blipFill>
        <p:spPr bwMode="auto">
          <a:xfrm>
            <a:off x="6905067" y="2840826"/>
            <a:ext cx="3849227" cy="4236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78326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40080" y="586740"/>
            <a:ext cx="10911840" cy="568452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59号-创粗黑"/>
              <a:cs typeface="+mn-ea"/>
              <a:sym typeface="+mn-lt"/>
            </a:endParaRPr>
          </a:p>
        </p:txBody>
      </p:sp>
      <p:pic>
        <p:nvPicPr>
          <p:cNvPr id="14" name="Picture 13">
            <a:extLst>
              <a:ext uri="{FF2B5EF4-FFF2-40B4-BE49-F238E27FC236}">
                <a16:creationId xmlns:a16="http://schemas.microsoft.com/office/drawing/2014/main" id="{E0B5E18A-ADA1-4A93-A018-6309E27AAC8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875" y="4147476"/>
            <a:ext cx="12222875" cy="2741186"/>
          </a:xfrm>
          <a:prstGeom prst="rect">
            <a:avLst/>
          </a:prstGeom>
        </p:spPr>
      </p:pic>
      <p:pic>
        <p:nvPicPr>
          <p:cNvPr id="18" name="图片 13">
            <a:extLst>
              <a:ext uri="{FF2B5EF4-FFF2-40B4-BE49-F238E27FC236}">
                <a16:creationId xmlns:a16="http://schemas.microsoft.com/office/drawing/2014/main" id="{87A7FC29-ABC1-4A67-AEAB-B21BC6BA03D0}"/>
              </a:ext>
            </a:extLst>
          </p:cNvPr>
          <p:cNvPicPr>
            <a:picLocks noChangeAspect="1"/>
          </p:cNvPicPr>
          <p:nvPr/>
        </p:nvPicPr>
        <p:blipFill>
          <a:blip r:embed="rId4"/>
          <a:stretch>
            <a:fillRect/>
          </a:stretch>
        </p:blipFill>
        <p:spPr>
          <a:xfrm>
            <a:off x="1327794" y="232289"/>
            <a:ext cx="9249022" cy="2970274"/>
          </a:xfrm>
          <a:prstGeom prst="rect">
            <a:avLst/>
          </a:prstGeom>
        </p:spPr>
      </p:pic>
      <p:pic>
        <p:nvPicPr>
          <p:cNvPr id="19" name="Picture 2" descr="https://i.pinimg.com/564x/fc/e5/af/fce5af448eb4c49b9c3fac710c719fa3.jpg">
            <a:extLst>
              <a:ext uri="{FF2B5EF4-FFF2-40B4-BE49-F238E27FC236}">
                <a16:creationId xmlns:a16="http://schemas.microsoft.com/office/drawing/2014/main" id="{6B03E89C-06C2-4991-9640-656144CED74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38411" y="2926379"/>
            <a:ext cx="5362575" cy="430530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4993779-CD69-4BE9-B0DB-A4DB264D752E}"/>
              </a:ext>
            </a:extLst>
          </p:cNvPr>
          <p:cNvSpPr txBox="1"/>
          <p:nvPr/>
        </p:nvSpPr>
        <p:spPr>
          <a:xfrm>
            <a:off x="2712720" y="863600"/>
            <a:ext cx="6451600"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Chia </a:t>
            </a: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sẻ</a:t>
            </a:r>
            <a:r>
              <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với</a:t>
            </a:r>
            <a:r>
              <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bạn</a:t>
            </a:r>
            <a:r>
              <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về</a:t>
            </a:r>
            <a:r>
              <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điều</a:t>
            </a:r>
            <a:r>
              <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em</a:t>
            </a:r>
            <a:r>
              <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muốn</a:t>
            </a:r>
            <a:r>
              <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học</a:t>
            </a:r>
            <a:r>
              <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từ</a:t>
            </a:r>
            <a:r>
              <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nhân</a:t>
            </a:r>
            <a:r>
              <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vật</a:t>
            </a:r>
            <a:endPar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dissolve">
                                      <p:cBhvr>
                                        <p:cTn id="7" dur="500"/>
                                        <p:tgtEl>
                                          <p:spTgt spid="18"/>
                                        </p:tgtEl>
                                      </p:cBhvr>
                                    </p:animEffect>
                                  </p:childTnLst>
                                </p:cTn>
                              </p:par>
                              <p:par>
                                <p:cTn id="8" presetID="32" presetClass="emph" presetSubtype="0" repeatCount="indefinite" fill="hold" nodeType="withEffect">
                                  <p:stCondLst>
                                    <p:cond delay="0"/>
                                  </p:stCondLst>
                                  <p:childTnLst>
                                    <p:animRot by="120000">
                                      <p:cBhvr>
                                        <p:cTn id="9" dur="100" fill="hold">
                                          <p:stCondLst>
                                            <p:cond delay="0"/>
                                          </p:stCondLst>
                                        </p:cTn>
                                        <p:tgtEl>
                                          <p:spTgt spid="19"/>
                                        </p:tgtEl>
                                        <p:attrNameLst>
                                          <p:attrName>r</p:attrName>
                                        </p:attrNameLst>
                                      </p:cBhvr>
                                    </p:animRot>
                                    <p:animRot by="-240000">
                                      <p:cBhvr>
                                        <p:cTn id="10" dur="200" fill="hold">
                                          <p:stCondLst>
                                            <p:cond delay="200"/>
                                          </p:stCondLst>
                                        </p:cTn>
                                        <p:tgtEl>
                                          <p:spTgt spid="19"/>
                                        </p:tgtEl>
                                        <p:attrNameLst>
                                          <p:attrName>r</p:attrName>
                                        </p:attrNameLst>
                                      </p:cBhvr>
                                    </p:animRot>
                                    <p:animRot by="240000">
                                      <p:cBhvr>
                                        <p:cTn id="11" dur="200" fill="hold">
                                          <p:stCondLst>
                                            <p:cond delay="400"/>
                                          </p:stCondLst>
                                        </p:cTn>
                                        <p:tgtEl>
                                          <p:spTgt spid="19"/>
                                        </p:tgtEl>
                                        <p:attrNameLst>
                                          <p:attrName>r</p:attrName>
                                        </p:attrNameLst>
                                      </p:cBhvr>
                                    </p:animRot>
                                    <p:animRot by="-240000">
                                      <p:cBhvr>
                                        <p:cTn id="12" dur="200" fill="hold">
                                          <p:stCondLst>
                                            <p:cond delay="600"/>
                                          </p:stCondLst>
                                        </p:cTn>
                                        <p:tgtEl>
                                          <p:spTgt spid="19"/>
                                        </p:tgtEl>
                                        <p:attrNameLst>
                                          <p:attrName>r</p:attrName>
                                        </p:attrNameLst>
                                      </p:cBhvr>
                                    </p:animRot>
                                    <p:animRot by="120000">
                                      <p:cBhvr>
                                        <p:cTn id="13" dur="200" fill="hold">
                                          <p:stCondLst>
                                            <p:cond delay="800"/>
                                          </p:stCondLst>
                                        </p:cTn>
                                        <p:tgtEl>
                                          <p:spTgt spid="19"/>
                                        </p:tgtEl>
                                        <p:attrNameLst>
                                          <p:attrName>r</p:attrName>
                                        </p:attrNameLst>
                                      </p:cBhvr>
                                    </p:animRo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2">
                                            <p:txEl>
                                              <p:pRg st="0" end="0"/>
                                            </p:txEl>
                                          </p:spTgt>
                                        </p:tgtEl>
                                        <p:attrNameLst>
                                          <p:attrName>style.visibility</p:attrName>
                                        </p:attrNameLst>
                                      </p:cBhvr>
                                      <p:to>
                                        <p:strVal val="visible"/>
                                      </p:to>
                                    </p:set>
                                    <p:animEffect transition="in" filter="fade">
                                      <p:cBhvr>
                                        <p:cTn id="18" dur="1000"/>
                                        <p:tgtEl>
                                          <p:spTgt spid="2">
                                            <p:txEl>
                                              <p:pRg st="0" end="0"/>
                                            </p:txEl>
                                          </p:spTgt>
                                        </p:tgtEl>
                                      </p:cBhvr>
                                    </p:animEffect>
                                    <p:anim calcmode="lin" valueType="num">
                                      <p:cBhvr>
                                        <p:cTn id="19"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H" val="20160331143017"/>
  <p:tag name="MH_LIBRARY" val="GRAPHIC"/>
  <p:tag name="MH_TYPE" val="Other"/>
  <p:tag name="MH_ORDER" val="6"/>
</p:tagLst>
</file>

<file path=ppt/tags/tag10.xml><?xml version="1.0" encoding="utf-8"?>
<p:tagLst xmlns:a="http://schemas.openxmlformats.org/drawingml/2006/main" xmlns:r="http://schemas.openxmlformats.org/officeDocument/2006/relationships" xmlns:p="http://schemas.openxmlformats.org/presentationml/2006/main">
  <p:tag name="MH" val="20160331143017"/>
  <p:tag name="MH_LIBRARY" val="GRAPHIC"/>
  <p:tag name="MH_TYPE" val="SubTitle"/>
  <p:tag name="MH_ORDER" val="1"/>
</p:tagLst>
</file>

<file path=ppt/tags/tag2.xml><?xml version="1.0" encoding="utf-8"?>
<p:tagLst xmlns:a="http://schemas.openxmlformats.org/drawingml/2006/main" xmlns:r="http://schemas.openxmlformats.org/officeDocument/2006/relationships" xmlns:p="http://schemas.openxmlformats.org/presentationml/2006/main">
  <p:tag name="MH" val="20160331143017"/>
  <p:tag name="MH_LIBRARY" val="GRAPHIC"/>
  <p:tag name="MH_TYPE" val="SubTitle"/>
  <p:tag name="MH_ORDER" val="4"/>
</p:tagLst>
</file>

<file path=ppt/tags/tag3.xml><?xml version="1.0" encoding="utf-8"?>
<p:tagLst xmlns:a="http://schemas.openxmlformats.org/drawingml/2006/main" xmlns:r="http://schemas.openxmlformats.org/officeDocument/2006/relationships" xmlns:p="http://schemas.openxmlformats.org/presentationml/2006/main">
  <p:tag name="MH" val="20160331143017"/>
  <p:tag name="MH_LIBRARY" val="GRAPHIC"/>
  <p:tag name="MH_TYPE" val="Other"/>
  <p:tag name="MH_ORDER" val="2"/>
</p:tagLst>
</file>

<file path=ppt/tags/tag4.xml><?xml version="1.0" encoding="utf-8"?>
<p:tagLst xmlns:a="http://schemas.openxmlformats.org/drawingml/2006/main" xmlns:r="http://schemas.openxmlformats.org/officeDocument/2006/relationships" xmlns:p="http://schemas.openxmlformats.org/presentationml/2006/main">
  <p:tag name="MH" val="20160331143017"/>
  <p:tag name="MH_LIBRARY" val="GRAPHIC"/>
  <p:tag name="MH_TYPE" val="Other"/>
  <p:tag name="MH_ORDER" val="4"/>
</p:tagLst>
</file>

<file path=ppt/tags/tag5.xml><?xml version="1.0" encoding="utf-8"?>
<p:tagLst xmlns:a="http://schemas.openxmlformats.org/drawingml/2006/main" xmlns:r="http://schemas.openxmlformats.org/officeDocument/2006/relationships" xmlns:p="http://schemas.openxmlformats.org/presentationml/2006/main">
  <p:tag name="MH" val="20160331143017"/>
  <p:tag name="MH_LIBRARY" val="GRAPHIC"/>
  <p:tag name="MH_TYPE" val="SubTitle"/>
  <p:tag name="MH_ORDER" val="2"/>
</p:tagLst>
</file>

<file path=ppt/tags/tag6.xml><?xml version="1.0" encoding="utf-8"?>
<p:tagLst xmlns:a="http://schemas.openxmlformats.org/drawingml/2006/main" xmlns:r="http://schemas.openxmlformats.org/officeDocument/2006/relationships" xmlns:p="http://schemas.openxmlformats.org/presentationml/2006/main">
  <p:tag name="MH" val="20160331143017"/>
  <p:tag name="MH_LIBRARY" val="GRAPHIC"/>
  <p:tag name="MH_TYPE" val="Other"/>
  <p:tag name="MH_ORDER" val="5"/>
</p:tagLst>
</file>

<file path=ppt/tags/tag7.xml><?xml version="1.0" encoding="utf-8"?>
<p:tagLst xmlns:a="http://schemas.openxmlformats.org/drawingml/2006/main" xmlns:r="http://schemas.openxmlformats.org/officeDocument/2006/relationships" xmlns:p="http://schemas.openxmlformats.org/presentationml/2006/main">
  <p:tag name="MH" val="20160331143017"/>
  <p:tag name="MH_LIBRARY" val="GRAPHIC"/>
  <p:tag name="MH_TYPE" val="Other"/>
  <p:tag name="MH_ORDER" val="3"/>
</p:tagLst>
</file>

<file path=ppt/tags/tag8.xml><?xml version="1.0" encoding="utf-8"?>
<p:tagLst xmlns:a="http://schemas.openxmlformats.org/drawingml/2006/main" xmlns:r="http://schemas.openxmlformats.org/officeDocument/2006/relationships" xmlns:p="http://schemas.openxmlformats.org/presentationml/2006/main">
  <p:tag name="MH" val="20160331143017"/>
  <p:tag name="MH_LIBRARY" val="GRAPHIC"/>
  <p:tag name="MH_TYPE" val="SubTitle"/>
  <p:tag name="MH_ORDER" val="3"/>
</p:tagLst>
</file>

<file path=ppt/tags/tag9.xml><?xml version="1.0" encoding="utf-8"?>
<p:tagLst xmlns:a="http://schemas.openxmlformats.org/drawingml/2006/main" xmlns:r="http://schemas.openxmlformats.org/officeDocument/2006/relationships" xmlns:p="http://schemas.openxmlformats.org/presentationml/2006/main">
  <p:tag name="MH" val="20160331143017"/>
  <p:tag name="MH_LIBRARY" val="GRAPHIC"/>
  <p:tag name="MH_TYPE" val="Other"/>
  <p:tag name="MH_ORDER" val="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4pkxh1w2">
      <a:majorFont>
        <a:latin typeface="字魂59号-创粗黑"/>
        <a:ea typeface="字魂59号-创粗黑"/>
        <a:cs typeface=""/>
      </a:majorFont>
      <a:minorFont>
        <a:latin typeface="字魂59号-创粗黑"/>
        <a:ea typeface="字魂59号-创粗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AAAAAAAAAAAAAAAAAAAAAAAAAAA">
  <a:themeElements>
    <a:clrScheme name="自定义 1327">
      <a:dk1>
        <a:sysClr val="windowText" lastClr="000000"/>
      </a:dk1>
      <a:lt1>
        <a:sysClr val="window" lastClr="FFFFFF"/>
      </a:lt1>
      <a:dk2>
        <a:srgbClr val="44546A"/>
      </a:dk2>
      <a:lt2>
        <a:srgbClr val="E7E6E6"/>
      </a:lt2>
      <a:accent1>
        <a:srgbClr val="26725B"/>
      </a:accent1>
      <a:accent2>
        <a:srgbClr val="26725B"/>
      </a:accent2>
      <a:accent3>
        <a:srgbClr val="26725B"/>
      </a:accent3>
      <a:accent4>
        <a:srgbClr val="26725B"/>
      </a:accent4>
      <a:accent5>
        <a:srgbClr val="26725B"/>
      </a:accent5>
      <a:accent6>
        <a:srgbClr val="26725B"/>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0</TotalTime>
  <Words>349</Words>
  <Application>Microsoft Office PowerPoint</Application>
  <PresentationFormat>Widescreen</PresentationFormat>
  <Paragraphs>34</Paragraphs>
  <Slides>10</Slides>
  <Notes>9</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10</vt:i4>
      </vt:variant>
    </vt:vector>
  </HeadingPairs>
  <TitlesOfParts>
    <vt:vector size="22" baseType="lpstr">
      <vt:lpstr>等线</vt:lpstr>
      <vt:lpstr>等线 Light</vt:lpstr>
      <vt:lpstr>Arial</vt:lpstr>
      <vt:lpstr>Arial-Rounded</vt:lpstr>
      <vt:lpstr>Calibri</vt:lpstr>
      <vt:lpstr>Georgia</vt:lpstr>
      <vt:lpstr>Times New Roman</vt:lpstr>
      <vt:lpstr>字魂59号-创粗黑</vt:lpstr>
      <vt:lpstr>Office 主题​​</vt:lpstr>
      <vt:lpstr>3_Office 主题​​</vt:lpstr>
      <vt:lpstr>1_Simple Light</vt:lpstr>
      <vt:lpstr>AAAAAAAAAAAAAAAAAAAAAAAAAAA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huongtt153@outlook.com</cp:lastModifiedBy>
  <cp:revision>2</cp:revision>
  <dcterms:created xsi:type="dcterms:W3CDTF">2022-09-30T07:46:31Z</dcterms:created>
  <dcterms:modified xsi:type="dcterms:W3CDTF">2023-12-27T02:11:39Z</dcterms:modified>
</cp:coreProperties>
</file>