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76" r:id="rId3"/>
    <p:sldId id="277" r:id="rId4"/>
    <p:sldId id="259" r:id="rId5"/>
    <p:sldId id="281" r:id="rId6"/>
    <p:sldId id="282" r:id="rId7"/>
    <p:sldId id="260" r:id="rId8"/>
    <p:sldId id="261" r:id="rId9"/>
    <p:sldId id="279" r:id="rId10"/>
    <p:sldId id="287" r:id="rId11"/>
    <p:sldId id="288" r:id="rId12"/>
    <p:sldId id="283" r:id="rId13"/>
    <p:sldId id="286" r:id="rId14"/>
    <p:sldId id="263" r:id="rId15"/>
    <p:sldId id="265" r:id="rId16"/>
    <p:sldId id="28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30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5.sv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83005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300" b="1" dirty="0">
                <a:solidFill>
                  <a:srgbClr val="FF0000"/>
                </a:solidFill>
                <a:latin typeface="Calibri" panose="020F0502020204030204"/>
              </a:rPr>
              <a:t>1.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</a:rPr>
              <a:t>a) Đọc tên các hình vuông có trong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BBC4F-92CA-43BD-8EF4-038EB0DB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128712"/>
            <a:ext cx="9267825" cy="4982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8C69E7-2440-4435-B12A-3FDE4150E6F1}"/>
              </a:ext>
            </a:extLst>
          </p:cNvPr>
          <p:cNvSpPr/>
          <p:nvPr/>
        </p:nvSpPr>
        <p:spPr>
          <a:xfrm>
            <a:off x="1733135" y="45732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 ABCD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3735B2-EF49-4A7C-9350-133942ABAABD}"/>
              </a:ext>
            </a:extLst>
          </p:cNvPr>
          <p:cNvSpPr/>
          <p:nvPr/>
        </p:nvSpPr>
        <p:spPr>
          <a:xfrm>
            <a:off x="7676735" y="57543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 PQRS</a:t>
            </a:r>
          </a:p>
        </p:txBody>
      </p:sp>
    </p:spTree>
    <p:extLst>
      <p:ext uri="{BB962C8B-B14F-4D97-AF65-F5344CB8AC3E}">
        <p14:creationId xmlns:p14="http://schemas.microsoft.com/office/powerpoint/2010/main" val="2223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Dùng thước kẻ đo độ dài mỗi cạnh của hình vuông.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0BA54-28D7-4448-86CD-77CAEB70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790700"/>
            <a:ext cx="3566385" cy="3552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vuông ABCD có: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 = BC = CD = DA = 22 mm</a:t>
            </a:r>
          </a:p>
        </p:txBody>
      </p:sp>
      <p:pic>
        <p:nvPicPr>
          <p:cNvPr id="10" name="Picture 9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979CC17-0625-4662-B2EC-8A4A5B47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1069367" y="3407097"/>
            <a:ext cx="3170051" cy="31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b) Dùng thước kẻ đo độ dài mỗi cạnh của hình vuông.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 PQRS có:</a:t>
            </a:r>
          </a:p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PQ = QR = RS = SP = 31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FCB36-49E8-4E53-AA26-EB962F06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1" y="1395412"/>
            <a:ext cx="3841259" cy="3976688"/>
          </a:xfrm>
          <a:prstGeom prst="rect">
            <a:avLst/>
          </a:prstGeom>
        </p:spPr>
      </p:pic>
      <p:pic>
        <p:nvPicPr>
          <p:cNvPr id="13" name="Picture 1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CA29AAF2-2445-4AE9-A952-CBF2184A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95">
            <a:off x="143828" y="3052061"/>
            <a:ext cx="2944361" cy="29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49"/>
            <a:ext cx="11696700" cy="1104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a)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 ê ke và thước thẳng kiểm tra xem mỗi hình sau có phải hình vuông hay không.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D7C59-28B6-4735-8F07-7701B7A4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7000"/>
            <a:ext cx="11301412" cy="327076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0D4F37-1436-4D30-956F-5A6AE0BE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713419"/>
            <a:ext cx="2338387" cy="202050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811F40B-3F6F-455B-B3BA-A205AEE1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350" y="2246695"/>
            <a:ext cx="2338387" cy="202050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B85073-DE90-4618-963D-029D9751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11329" y="2355950"/>
            <a:ext cx="2338387" cy="182105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4F2C830-81D8-4569-96FA-31EBE76E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2280" y="2889351"/>
            <a:ext cx="2338387" cy="1821052"/>
          </a:xfrm>
          <a:prstGeom prst="rect">
            <a:avLst/>
          </a:prstGeom>
        </p:spPr>
      </p:pic>
      <p:pic>
        <p:nvPicPr>
          <p:cNvPr id="23" name="Picture 2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4EDFEF5-0AEE-4D6F-8A84-1DA7D7979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2060173" y="3318746"/>
            <a:ext cx="3321458" cy="3321458"/>
          </a:xfrm>
          <a:prstGeom prst="rect">
            <a:avLst/>
          </a:prstGeom>
        </p:spPr>
      </p:pic>
      <p:pic>
        <p:nvPicPr>
          <p:cNvPr id="24" name="Picture 2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90C9A861-7945-4180-8C22-36FEEACD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6255">
            <a:off x="288523" y="2251944"/>
            <a:ext cx="3321458" cy="332145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BBAFE7-2410-430E-BC32-2FE81CEE0335}"/>
              </a:ext>
            </a:extLst>
          </p:cNvPr>
          <p:cNvSpPr/>
          <p:nvPr/>
        </p:nvSpPr>
        <p:spPr>
          <a:xfrm>
            <a:off x="2266535" y="5411442"/>
            <a:ext cx="24007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2632DD4-0B4C-4BCE-B67B-CD5C411C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35980" y="1965425"/>
            <a:ext cx="2338387" cy="1821052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041737C-A041-4FEE-91F5-B3EF2224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1082" y="1980602"/>
            <a:ext cx="2338387" cy="1809754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A5AE8F9-D46B-40C9-A366-3AC4FCF6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2" y="2904528"/>
            <a:ext cx="2338387" cy="180975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3B4B9158-1BD4-48CE-9724-EA6759B3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750" y="2904528"/>
            <a:ext cx="2533650" cy="1809754"/>
          </a:xfrm>
          <a:prstGeom prst="rect">
            <a:avLst/>
          </a:prstGeom>
        </p:spPr>
      </p:pic>
      <p:pic>
        <p:nvPicPr>
          <p:cNvPr id="33" name="Picture 3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627AE71A-5B96-415A-AE6B-A3ED9274C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780">
            <a:off x="8789415" y="3299205"/>
            <a:ext cx="3295620" cy="3295620"/>
          </a:xfrm>
          <a:prstGeom prst="rect">
            <a:avLst/>
          </a:prstGeom>
        </p:spPr>
      </p:pic>
      <p:pic>
        <p:nvPicPr>
          <p:cNvPr id="34" name="Picture 3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A9611B65-FD7C-49B1-BFF5-247810AA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75">
            <a:off x="7035854" y="1832887"/>
            <a:ext cx="3271863" cy="327186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E7D45E-FCFA-4A3E-A288-1EEBBB74B8E1}"/>
              </a:ext>
            </a:extLst>
          </p:cNvPr>
          <p:cNvSpPr/>
          <p:nvPr/>
        </p:nvSpPr>
        <p:spPr>
          <a:xfrm>
            <a:off x="8353010" y="5268567"/>
            <a:ext cx="30865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4287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83005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3. </a:t>
            </a:r>
            <a:r>
              <a:rPr lang="vi-VN" sz="3300" b="1" dirty="0">
                <a:solidFill>
                  <a:srgbClr val="FF0000"/>
                </a:solidFill>
              </a:rPr>
              <a:t>Nêu cách kẻ thêm 1 đoạn thẳng để được hình vuông: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C5D50-C66C-461F-8AD0-1A38728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00200"/>
            <a:ext cx="3990975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7736B-C979-47D0-B497-56B6FDE8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85900"/>
            <a:ext cx="6629400" cy="3486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E9B9BC-FCF9-47FC-8CA5-BEE63A3ED6F1}"/>
              </a:ext>
            </a:extLst>
          </p:cNvPr>
          <p:cNvCxnSpPr/>
          <p:nvPr/>
        </p:nvCxnSpPr>
        <p:spPr>
          <a:xfrm>
            <a:off x="1847850" y="4305300"/>
            <a:ext cx="20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F244F-6BBD-4429-8E41-3CDE9A8F0FE5}"/>
              </a:ext>
            </a:extLst>
          </p:cNvPr>
          <p:cNvCxnSpPr>
            <a:cxnSpLocks/>
          </p:cNvCxnSpPr>
          <p:nvPr/>
        </p:nvCxnSpPr>
        <p:spPr>
          <a:xfrm>
            <a:off x="9144000" y="2257425"/>
            <a:ext cx="0" cy="2114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0073-51F7-4451-B4C8-68BEF25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6700"/>
            <a:ext cx="11249025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C6859-8E7F-4E7D-9F01-BCDC0AA0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752600"/>
            <a:ext cx="11363325" cy="3295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F18443-1F16-4103-BF97-7AD580C6FEBE}"/>
              </a:ext>
            </a:extLst>
          </p:cNvPr>
          <p:cNvCxnSpPr>
            <a:cxnSpLocks/>
          </p:cNvCxnSpPr>
          <p:nvPr/>
        </p:nvCxnSpPr>
        <p:spPr>
          <a:xfrm>
            <a:off x="1162050" y="2419350"/>
            <a:ext cx="1895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87D78A-13E9-4A5F-B0DA-81D007B0CEAB}"/>
              </a:ext>
            </a:extLst>
          </p:cNvPr>
          <p:cNvCxnSpPr>
            <a:cxnSpLocks/>
          </p:cNvCxnSpPr>
          <p:nvPr/>
        </p:nvCxnSpPr>
        <p:spPr>
          <a:xfrm>
            <a:off x="5000625" y="2428875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8C8FE-1CCD-465C-AB0D-858EE1133937}"/>
              </a:ext>
            </a:extLst>
          </p:cNvPr>
          <p:cNvCxnSpPr>
            <a:cxnSpLocks/>
          </p:cNvCxnSpPr>
          <p:nvPr/>
        </p:nvCxnSpPr>
        <p:spPr>
          <a:xfrm>
            <a:off x="5019675" y="4343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961A6-2995-42ED-BA6E-24B600E95C0F}"/>
              </a:ext>
            </a:extLst>
          </p:cNvPr>
          <p:cNvCxnSpPr>
            <a:cxnSpLocks/>
          </p:cNvCxnSpPr>
          <p:nvPr/>
        </p:nvCxnSpPr>
        <p:spPr>
          <a:xfrm>
            <a:off x="9372600" y="2438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594AB3-D81D-4452-8C1A-F562AC427DAE}"/>
              </a:ext>
            </a:extLst>
          </p:cNvPr>
          <p:cNvCxnSpPr>
            <a:cxnSpLocks/>
          </p:cNvCxnSpPr>
          <p:nvPr/>
        </p:nvCxnSpPr>
        <p:spPr>
          <a:xfrm>
            <a:off x="9410700" y="4343400"/>
            <a:ext cx="1914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95894F-8621-44E0-AC3E-0B07D06CF729}"/>
              </a:ext>
            </a:extLst>
          </p:cNvPr>
          <p:cNvCxnSpPr>
            <a:cxnSpLocks/>
          </p:cNvCxnSpPr>
          <p:nvPr/>
        </p:nvCxnSpPr>
        <p:spPr>
          <a:xfrm>
            <a:off x="9391650" y="241935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469008-2622-4D56-B589-46EFE71FFC45}"/>
              </a:ext>
            </a:extLst>
          </p:cNvPr>
          <p:cNvCxnSpPr>
            <a:cxnSpLocks/>
          </p:cNvCxnSpPr>
          <p:nvPr/>
        </p:nvCxnSpPr>
        <p:spPr>
          <a:xfrm>
            <a:off x="11334750" y="2428875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7F33A-523F-43F6-A07E-75283555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85862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E533F-1AC6-480C-83C6-3CE8D596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624012"/>
            <a:ext cx="8696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85925" y="2824783"/>
            <a:ext cx="9258300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C4F03-DB90-483E-A864-E9F13A61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7" y="2953438"/>
            <a:ext cx="11321253" cy="1713124"/>
          </a:xfrm>
          <a:prstGeom prst="rect">
            <a:avLst/>
          </a:prstGeom>
        </p:spPr>
      </p:pic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77" y="926696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12584-AA70-4D7A-B95B-3AA1E88398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166" y="1088091"/>
            <a:ext cx="44016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22964-1FE2-484A-8EE6-14D0F3D5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949325"/>
            <a:ext cx="8382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nhật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đặc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điểm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gì</a:t>
            </a:r>
            <a:r>
              <a:rPr lang="en-US" altLang="en-US" sz="3200" b="1" dirty="0">
                <a:solidFill>
                  <a:srgbClr val="0033CC"/>
                </a:solidFill>
                <a:latin typeface="+mn-lt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0B4CF-E335-4574-A9A0-5D3A0591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2216150"/>
            <a:ext cx="76168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4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góc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dài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ngắn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cs typeface="Segoe UI Historic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Segoe UI Historic" panose="020B0502040204020203" pitchFamily="34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7">
            <a:extLst>
              <a:ext uri="{FF2B5EF4-FFF2-40B4-BE49-F238E27FC236}">
                <a16:creationId xmlns:a16="http://schemas.microsoft.com/office/drawing/2014/main" id="{39818E85-18B0-4E47-ADB7-0BCFA71B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408113"/>
            <a:ext cx="10107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2.Trong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các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dưới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đây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,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nào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là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chữ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nhật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erdana (Body)"/>
              </a:rPr>
              <a:t>?</a:t>
            </a:r>
          </a:p>
        </p:txBody>
      </p:sp>
      <p:grpSp>
        <p:nvGrpSpPr>
          <p:cNvPr id="6" name="Group 1056">
            <a:extLst>
              <a:ext uri="{FF2B5EF4-FFF2-40B4-BE49-F238E27FC236}">
                <a16:creationId xmlns:a16="http://schemas.microsoft.com/office/drawing/2014/main" id="{31C97082-3C1C-4E08-814C-5C5BD4BB081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1971675"/>
            <a:ext cx="10158413" cy="7972425"/>
            <a:chOff x="428596" y="-1900401"/>
            <a:chExt cx="8344004" cy="7972607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170F273C-31C1-49E4-B82E-F80DA76C5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429000"/>
              <a:ext cx="8344004" cy="2643206"/>
              <a:chOff x="1246" y="2182"/>
              <a:chExt cx="10486" cy="3234"/>
            </a:xfrm>
          </p:grpSpPr>
          <p:grpSp>
            <p:nvGrpSpPr>
              <p:cNvPr id="47" name="Group 3">
                <a:extLst>
                  <a:ext uri="{FF2B5EF4-FFF2-40B4-BE49-F238E27FC236}">
                    <a16:creationId xmlns:a16="http://schemas.microsoft.com/office/drawing/2014/main" id="{44852CDB-26BF-4D5B-ACA5-E8B1572F0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182"/>
                <a:ext cx="10486" cy="294"/>
                <a:chOff x="1246" y="557"/>
                <a:chExt cx="10486" cy="294"/>
              </a:xfrm>
            </p:grpSpPr>
            <p:grpSp>
              <p:nvGrpSpPr>
                <p:cNvPr id="489" name="Group 4">
                  <a:extLst>
                    <a:ext uri="{FF2B5EF4-FFF2-40B4-BE49-F238E27FC236}">
                      <a16:creationId xmlns:a16="http://schemas.microsoft.com/office/drawing/2014/main" id="{CC5BE40B-4346-4898-8FE9-86413B7884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95" name="Group 5">
                    <a:extLst>
                      <a:ext uri="{FF2B5EF4-FFF2-40B4-BE49-F238E27FC236}">
                        <a16:creationId xmlns:a16="http://schemas.microsoft.com/office/drawing/2014/main" id="{BEBA146A-BEF9-4D4B-9136-33628AEAB8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508" name="Group 6">
                      <a:extLst>
                        <a:ext uri="{FF2B5EF4-FFF2-40B4-BE49-F238E27FC236}">
                          <a16:creationId xmlns:a16="http://schemas.microsoft.com/office/drawing/2014/main" id="{48C75AAF-77DE-46DB-9E86-B0BBDC97E9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21" name="AutoShape 7">
                        <a:extLst>
                          <a:ext uri="{FF2B5EF4-FFF2-40B4-BE49-F238E27FC236}">
                            <a16:creationId xmlns:a16="http://schemas.microsoft.com/office/drawing/2014/main" id="{98C6A34E-23F6-4686-AEFE-D1F4719470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2" name="AutoShape 8">
                        <a:extLst>
                          <a:ext uri="{FF2B5EF4-FFF2-40B4-BE49-F238E27FC236}">
                            <a16:creationId xmlns:a16="http://schemas.microsoft.com/office/drawing/2014/main" id="{3F32AF5C-CFA9-417B-8905-E57329D33A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3" name="AutoShape 9">
                        <a:extLst>
                          <a:ext uri="{FF2B5EF4-FFF2-40B4-BE49-F238E27FC236}">
                            <a16:creationId xmlns:a16="http://schemas.microsoft.com/office/drawing/2014/main" id="{16E291DA-B867-459A-A60E-1208DA1305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4" name="AutoShape 10">
                        <a:extLst>
                          <a:ext uri="{FF2B5EF4-FFF2-40B4-BE49-F238E27FC236}">
                            <a16:creationId xmlns:a16="http://schemas.microsoft.com/office/drawing/2014/main" id="{927CEE14-88B1-4282-A246-3B4CECF416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5" name="AutoShape 11">
                        <a:extLst>
                          <a:ext uri="{FF2B5EF4-FFF2-40B4-BE49-F238E27FC236}">
                            <a16:creationId xmlns:a16="http://schemas.microsoft.com/office/drawing/2014/main" id="{22D7EC3A-E014-4275-8CDF-505255C580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6" name="AutoShape 12">
                        <a:extLst>
                          <a:ext uri="{FF2B5EF4-FFF2-40B4-BE49-F238E27FC236}">
                            <a16:creationId xmlns:a16="http://schemas.microsoft.com/office/drawing/2014/main" id="{4B4DB755-632C-4B95-9B80-2CD0E74AE90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7" name="AutoShape 13">
                        <a:extLst>
                          <a:ext uri="{FF2B5EF4-FFF2-40B4-BE49-F238E27FC236}">
                            <a16:creationId xmlns:a16="http://schemas.microsoft.com/office/drawing/2014/main" id="{EE31565E-06A6-49E3-9E60-CED44533FD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8" name="AutoShape 14">
                        <a:extLst>
                          <a:ext uri="{FF2B5EF4-FFF2-40B4-BE49-F238E27FC236}">
                            <a16:creationId xmlns:a16="http://schemas.microsoft.com/office/drawing/2014/main" id="{AE53BAF3-3EA4-466F-A322-EE2A7B799B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9" name="AutoShape 15">
                        <a:extLst>
                          <a:ext uri="{FF2B5EF4-FFF2-40B4-BE49-F238E27FC236}">
                            <a16:creationId xmlns:a16="http://schemas.microsoft.com/office/drawing/2014/main" id="{B3E1D2BE-FCDF-40A0-B495-9AA2420972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0" name="AutoShape 16">
                        <a:extLst>
                          <a:ext uri="{FF2B5EF4-FFF2-40B4-BE49-F238E27FC236}">
                            <a16:creationId xmlns:a16="http://schemas.microsoft.com/office/drawing/2014/main" id="{BED4694F-2A48-43E3-9124-7570FB86FF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1" name="AutoShape 17">
                        <a:extLst>
                          <a:ext uri="{FF2B5EF4-FFF2-40B4-BE49-F238E27FC236}">
                            <a16:creationId xmlns:a16="http://schemas.microsoft.com/office/drawing/2014/main" id="{95DAE80F-44D0-4BE6-8E9E-E4E5247EF4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9" name="Group 18">
                      <a:extLst>
                        <a:ext uri="{FF2B5EF4-FFF2-40B4-BE49-F238E27FC236}">
                          <a16:creationId xmlns:a16="http://schemas.microsoft.com/office/drawing/2014/main" id="{1E25359F-20C3-4A08-A4B3-98279E08C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10" name="AutoShape 19">
                        <a:extLst>
                          <a:ext uri="{FF2B5EF4-FFF2-40B4-BE49-F238E27FC236}">
                            <a16:creationId xmlns:a16="http://schemas.microsoft.com/office/drawing/2014/main" id="{6566CD83-D576-4C76-ABE6-DF7059B607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1" name="AutoShape 20">
                        <a:extLst>
                          <a:ext uri="{FF2B5EF4-FFF2-40B4-BE49-F238E27FC236}">
                            <a16:creationId xmlns:a16="http://schemas.microsoft.com/office/drawing/2014/main" id="{B6668806-34BB-4E9E-8D19-247317B611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2" name="AutoShape 21">
                        <a:extLst>
                          <a:ext uri="{FF2B5EF4-FFF2-40B4-BE49-F238E27FC236}">
                            <a16:creationId xmlns:a16="http://schemas.microsoft.com/office/drawing/2014/main" id="{AD651AD0-0764-4E6D-B5F1-2239D9516C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3" name="AutoShape 22">
                        <a:extLst>
                          <a:ext uri="{FF2B5EF4-FFF2-40B4-BE49-F238E27FC236}">
                            <a16:creationId xmlns:a16="http://schemas.microsoft.com/office/drawing/2014/main" id="{5ACCFF40-F6CF-4212-AD3B-B78FE83E73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4" name="AutoShape 23">
                        <a:extLst>
                          <a:ext uri="{FF2B5EF4-FFF2-40B4-BE49-F238E27FC236}">
                            <a16:creationId xmlns:a16="http://schemas.microsoft.com/office/drawing/2014/main" id="{868607E7-BD42-4988-919F-3E5A5A9701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5" name="AutoShape 24">
                        <a:extLst>
                          <a:ext uri="{FF2B5EF4-FFF2-40B4-BE49-F238E27FC236}">
                            <a16:creationId xmlns:a16="http://schemas.microsoft.com/office/drawing/2014/main" id="{81EBC210-E8F4-4F61-A101-0271D8A746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6" name="AutoShape 25">
                        <a:extLst>
                          <a:ext uri="{FF2B5EF4-FFF2-40B4-BE49-F238E27FC236}">
                            <a16:creationId xmlns:a16="http://schemas.microsoft.com/office/drawing/2014/main" id="{D0A31868-0EEC-499E-AD41-07FABD9D4F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7" name="AutoShape 26">
                        <a:extLst>
                          <a:ext uri="{FF2B5EF4-FFF2-40B4-BE49-F238E27FC236}">
                            <a16:creationId xmlns:a16="http://schemas.microsoft.com/office/drawing/2014/main" id="{F4C5E0B4-4466-471A-8833-C9D7D17594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8" name="AutoShape 27">
                        <a:extLst>
                          <a:ext uri="{FF2B5EF4-FFF2-40B4-BE49-F238E27FC236}">
                            <a16:creationId xmlns:a16="http://schemas.microsoft.com/office/drawing/2014/main" id="{66839C41-115E-4182-BA6B-BD4B11DC5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9" name="AutoShape 28">
                        <a:extLst>
                          <a:ext uri="{FF2B5EF4-FFF2-40B4-BE49-F238E27FC236}">
                            <a16:creationId xmlns:a16="http://schemas.microsoft.com/office/drawing/2014/main" id="{29051F2D-6B5F-4360-8BFB-B8944F4EC9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0" name="AutoShape 29">
                        <a:extLst>
                          <a:ext uri="{FF2B5EF4-FFF2-40B4-BE49-F238E27FC236}">
                            <a16:creationId xmlns:a16="http://schemas.microsoft.com/office/drawing/2014/main" id="{F943C858-074A-4567-9B81-832DDE9754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96" name="Group 30">
                    <a:extLst>
                      <a:ext uri="{FF2B5EF4-FFF2-40B4-BE49-F238E27FC236}">
                        <a16:creationId xmlns:a16="http://schemas.microsoft.com/office/drawing/2014/main" id="{0CED5F67-004A-4ACE-A2CF-56CB9DAB1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97" name="AutoShape 31">
                      <a:extLst>
                        <a:ext uri="{FF2B5EF4-FFF2-40B4-BE49-F238E27FC236}">
                          <a16:creationId xmlns:a16="http://schemas.microsoft.com/office/drawing/2014/main" id="{6BE3322A-41EF-48BA-A2CA-0F42DB234C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8" name="AutoShape 32">
                      <a:extLst>
                        <a:ext uri="{FF2B5EF4-FFF2-40B4-BE49-F238E27FC236}">
                          <a16:creationId xmlns:a16="http://schemas.microsoft.com/office/drawing/2014/main" id="{CBB782C5-8B04-4E30-8D05-FFD346515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9" name="AutoShape 33">
                      <a:extLst>
                        <a:ext uri="{FF2B5EF4-FFF2-40B4-BE49-F238E27FC236}">
                          <a16:creationId xmlns:a16="http://schemas.microsoft.com/office/drawing/2014/main" id="{4B3B5DF6-AECA-4E94-9F01-B49FDB98BF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0" name="AutoShape 34">
                      <a:extLst>
                        <a:ext uri="{FF2B5EF4-FFF2-40B4-BE49-F238E27FC236}">
                          <a16:creationId xmlns:a16="http://schemas.microsoft.com/office/drawing/2014/main" id="{C3C10D99-1AAB-4ECE-BE14-526E34A21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1" name="AutoShape 35">
                      <a:extLst>
                        <a:ext uri="{FF2B5EF4-FFF2-40B4-BE49-F238E27FC236}">
                          <a16:creationId xmlns:a16="http://schemas.microsoft.com/office/drawing/2014/main" id="{F2705599-5706-4A40-A975-EC84026D59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2" name="AutoShape 36">
                      <a:extLst>
                        <a:ext uri="{FF2B5EF4-FFF2-40B4-BE49-F238E27FC236}">
                          <a16:creationId xmlns:a16="http://schemas.microsoft.com/office/drawing/2014/main" id="{3723A37E-28F5-4F94-9EB7-584748E7E1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3" name="AutoShape 37">
                      <a:extLst>
                        <a:ext uri="{FF2B5EF4-FFF2-40B4-BE49-F238E27FC236}">
                          <a16:creationId xmlns:a16="http://schemas.microsoft.com/office/drawing/2014/main" id="{ABCBB732-9380-4F03-A5C7-AA81B21BB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4" name="AutoShape 38">
                      <a:extLst>
                        <a:ext uri="{FF2B5EF4-FFF2-40B4-BE49-F238E27FC236}">
                          <a16:creationId xmlns:a16="http://schemas.microsoft.com/office/drawing/2014/main" id="{2A37A692-FE1B-4AF4-A46F-CEC69006AA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5" name="AutoShape 39">
                      <a:extLst>
                        <a:ext uri="{FF2B5EF4-FFF2-40B4-BE49-F238E27FC236}">
                          <a16:creationId xmlns:a16="http://schemas.microsoft.com/office/drawing/2014/main" id="{386270F2-FCCD-4323-BAE6-6CE26E8A7B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6" name="AutoShape 40">
                      <a:extLst>
                        <a:ext uri="{FF2B5EF4-FFF2-40B4-BE49-F238E27FC236}">
                          <a16:creationId xmlns:a16="http://schemas.microsoft.com/office/drawing/2014/main" id="{A97CE7F7-240E-4B7F-BAC6-5A6C39A6CC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7" name="AutoShape 41">
                      <a:extLst>
                        <a:ext uri="{FF2B5EF4-FFF2-40B4-BE49-F238E27FC236}">
                          <a16:creationId xmlns:a16="http://schemas.microsoft.com/office/drawing/2014/main" id="{08F80849-4646-470B-9733-C1DFBCCB1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0" name="Group 42">
                  <a:extLst>
                    <a:ext uri="{FF2B5EF4-FFF2-40B4-BE49-F238E27FC236}">
                      <a16:creationId xmlns:a16="http://schemas.microsoft.com/office/drawing/2014/main" id="{F7ED4495-0EAC-482F-94ED-F4B272E5F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91" name="AutoShape 43">
                    <a:extLst>
                      <a:ext uri="{FF2B5EF4-FFF2-40B4-BE49-F238E27FC236}">
                        <a16:creationId xmlns:a16="http://schemas.microsoft.com/office/drawing/2014/main" id="{CB3B012B-714C-4A1B-8B3C-71624E392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2" name="AutoShape 44">
                    <a:extLst>
                      <a:ext uri="{FF2B5EF4-FFF2-40B4-BE49-F238E27FC236}">
                        <a16:creationId xmlns:a16="http://schemas.microsoft.com/office/drawing/2014/main" id="{C5B42BAF-236C-412E-828D-76590BFD36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3" name="AutoShape 45">
                    <a:extLst>
                      <a:ext uri="{FF2B5EF4-FFF2-40B4-BE49-F238E27FC236}">
                        <a16:creationId xmlns:a16="http://schemas.microsoft.com/office/drawing/2014/main" id="{B3CB2165-068D-4519-8E04-7D7AD06B0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4" name="AutoShape 46">
                    <a:extLst>
                      <a:ext uri="{FF2B5EF4-FFF2-40B4-BE49-F238E27FC236}">
                        <a16:creationId xmlns:a16="http://schemas.microsoft.com/office/drawing/2014/main" id="{C423A4F7-B4E5-41FB-A4B7-3F6F6E91A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121FB99-4C67-4D71-BFC5-4668DEC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476"/>
                <a:ext cx="10486" cy="294"/>
                <a:chOff x="1246" y="557"/>
                <a:chExt cx="10486" cy="294"/>
              </a:xfrm>
            </p:grpSpPr>
            <p:grpSp>
              <p:nvGrpSpPr>
                <p:cNvPr id="446" name="Group 48">
                  <a:extLst>
                    <a:ext uri="{FF2B5EF4-FFF2-40B4-BE49-F238E27FC236}">
                      <a16:creationId xmlns:a16="http://schemas.microsoft.com/office/drawing/2014/main" id="{394181D7-529A-4497-BE8C-78A6BF6458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52" name="Group 49">
                    <a:extLst>
                      <a:ext uri="{FF2B5EF4-FFF2-40B4-BE49-F238E27FC236}">
                        <a16:creationId xmlns:a16="http://schemas.microsoft.com/office/drawing/2014/main" id="{36AFC0E7-8AFD-48E1-B03A-424495940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65" name="Group 50">
                      <a:extLst>
                        <a:ext uri="{FF2B5EF4-FFF2-40B4-BE49-F238E27FC236}">
                          <a16:creationId xmlns:a16="http://schemas.microsoft.com/office/drawing/2014/main" id="{37CB302E-3283-488B-8E83-B2E8924789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78" name="AutoShape 51">
                        <a:extLst>
                          <a:ext uri="{FF2B5EF4-FFF2-40B4-BE49-F238E27FC236}">
                            <a16:creationId xmlns:a16="http://schemas.microsoft.com/office/drawing/2014/main" id="{7A8C72E2-E3CF-4061-A2F5-83BF6A3903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9" name="AutoShape 52">
                        <a:extLst>
                          <a:ext uri="{FF2B5EF4-FFF2-40B4-BE49-F238E27FC236}">
                            <a16:creationId xmlns:a16="http://schemas.microsoft.com/office/drawing/2014/main" id="{E6B8696F-1231-4C3C-8441-8205B11C16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0" name="AutoShape 53">
                        <a:extLst>
                          <a:ext uri="{FF2B5EF4-FFF2-40B4-BE49-F238E27FC236}">
                            <a16:creationId xmlns:a16="http://schemas.microsoft.com/office/drawing/2014/main" id="{BDB75CF7-EA5C-43F8-AF2A-50966CE618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" name="AutoShape 54">
                        <a:extLst>
                          <a:ext uri="{FF2B5EF4-FFF2-40B4-BE49-F238E27FC236}">
                            <a16:creationId xmlns:a16="http://schemas.microsoft.com/office/drawing/2014/main" id="{1F9BFE72-A3CD-4536-9265-F3CAE9FF6A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" name="AutoShape 55">
                        <a:extLst>
                          <a:ext uri="{FF2B5EF4-FFF2-40B4-BE49-F238E27FC236}">
                            <a16:creationId xmlns:a16="http://schemas.microsoft.com/office/drawing/2014/main" id="{672DE4B4-EF8C-4DA1-86F7-069007AEDB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3" name="AutoShape 56">
                        <a:extLst>
                          <a:ext uri="{FF2B5EF4-FFF2-40B4-BE49-F238E27FC236}">
                            <a16:creationId xmlns:a16="http://schemas.microsoft.com/office/drawing/2014/main" id="{1BCDBE84-36BA-4603-95BC-18580955AC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4" name="AutoShape 57">
                        <a:extLst>
                          <a:ext uri="{FF2B5EF4-FFF2-40B4-BE49-F238E27FC236}">
                            <a16:creationId xmlns:a16="http://schemas.microsoft.com/office/drawing/2014/main" id="{E717947A-BBCB-4E0D-9A64-A59BC51A15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5" name="AutoShape 58">
                        <a:extLst>
                          <a:ext uri="{FF2B5EF4-FFF2-40B4-BE49-F238E27FC236}">
                            <a16:creationId xmlns:a16="http://schemas.microsoft.com/office/drawing/2014/main" id="{26478AB2-350E-47CE-BA50-9B91BD5A53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6" name="AutoShape 59">
                        <a:extLst>
                          <a:ext uri="{FF2B5EF4-FFF2-40B4-BE49-F238E27FC236}">
                            <a16:creationId xmlns:a16="http://schemas.microsoft.com/office/drawing/2014/main" id="{7D281AED-D054-490C-BA05-C0342E9D89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7" name="AutoShape 60">
                        <a:extLst>
                          <a:ext uri="{FF2B5EF4-FFF2-40B4-BE49-F238E27FC236}">
                            <a16:creationId xmlns:a16="http://schemas.microsoft.com/office/drawing/2014/main" id="{4FB909C1-F58D-498D-BB76-05966A1376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8" name="AutoShape 61">
                        <a:extLst>
                          <a:ext uri="{FF2B5EF4-FFF2-40B4-BE49-F238E27FC236}">
                            <a16:creationId xmlns:a16="http://schemas.microsoft.com/office/drawing/2014/main" id="{BFC67695-462C-42CC-B339-C95F0DF552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6" name="Group 62">
                      <a:extLst>
                        <a:ext uri="{FF2B5EF4-FFF2-40B4-BE49-F238E27FC236}">
                          <a16:creationId xmlns:a16="http://schemas.microsoft.com/office/drawing/2014/main" id="{7F225901-6A00-4CBC-92D1-B65D628736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67" name="AutoShape 63">
                        <a:extLst>
                          <a:ext uri="{FF2B5EF4-FFF2-40B4-BE49-F238E27FC236}">
                            <a16:creationId xmlns:a16="http://schemas.microsoft.com/office/drawing/2014/main" id="{5C135CA9-D0C7-406A-A3FE-3868A48AF5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8" name="AutoShape 64">
                        <a:extLst>
                          <a:ext uri="{FF2B5EF4-FFF2-40B4-BE49-F238E27FC236}">
                            <a16:creationId xmlns:a16="http://schemas.microsoft.com/office/drawing/2014/main" id="{64D248F4-C239-4A5F-85C6-2AA2C681E0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9" name="AutoShape 65">
                        <a:extLst>
                          <a:ext uri="{FF2B5EF4-FFF2-40B4-BE49-F238E27FC236}">
                            <a16:creationId xmlns:a16="http://schemas.microsoft.com/office/drawing/2014/main" id="{07719961-A4D9-4ACB-A3B7-5EF05D4C5E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0" name="AutoShape 66">
                        <a:extLst>
                          <a:ext uri="{FF2B5EF4-FFF2-40B4-BE49-F238E27FC236}">
                            <a16:creationId xmlns:a16="http://schemas.microsoft.com/office/drawing/2014/main" id="{668F92FE-630B-4528-8AAD-48D31DD0E3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1" name="AutoShape 67">
                        <a:extLst>
                          <a:ext uri="{FF2B5EF4-FFF2-40B4-BE49-F238E27FC236}">
                            <a16:creationId xmlns:a16="http://schemas.microsoft.com/office/drawing/2014/main" id="{977D4244-6D7D-4833-85A2-383C340CE2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2" name="AutoShape 68">
                        <a:extLst>
                          <a:ext uri="{FF2B5EF4-FFF2-40B4-BE49-F238E27FC236}">
                            <a16:creationId xmlns:a16="http://schemas.microsoft.com/office/drawing/2014/main" id="{5EA75898-5ECA-43BA-8CDA-E902383EFB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3" name="AutoShape 69">
                        <a:extLst>
                          <a:ext uri="{FF2B5EF4-FFF2-40B4-BE49-F238E27FC236}">
                            <a16:creationId xmlns:a16="http://schemas.microsoft.com/office/drawing/2014/main" id="{5EBB55F4-86E6-45D5-88B6-5C317D2F8F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4" name="AutoShape 70">
                        <a:extLst>
                          <a:ext uri="{FF2B5EF4-FFF2-40B4-BE49-F238E27FC236}">
                            <a16:creationId xmlns:a16="http://schemas.microsoft.com/office/drawing/2014/main" id="{9C679E21-4F64-4BC7-85E6-FD7B2DDB6C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5" name="AutoShape 71">
                        <a:extLst>
                          <a:ext uri="{FF2B5EF4-FFF2-40B4-BE49-F238E27FC236}">
                            <a16:creationId xmlns:a16="http://schemas.microsoft.com/office/drawing/2014/main" id="{68B56165-1D00-4E6D-B349-53E15DCC88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6" name="AutoShape 72">
                        <a:extLst>
                          <a:ext uri="{FF2B5EF4-FFF2-40B4-BE49-F238E27FC236}">
                            <a16:creationId xmlns:a16="http://schemas.microsoft.com/office/drawing/2014/main" id="{DC7A9942-1134-4212-87A2-6100E41193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7" name="AutoShape 73">
                        <a:extLst>
                          <a:ext uri="{FF2B5EF4-FFF2-40B4-BE49-F238E27FC236}">
                            <a16:creationId xmlns:a16="http://schemas.microsoft.com/office/drawing/2014/main" id="{7342869A-348A-4744-BE58-7224AB017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74">
                    <a:extLst>
                      <a:ext uri="{FF2B5EF4-FFF2-40B4-BE49-F238E27FC236}">
                        <a16:creationId xmlns:a16="http://schemas.microsoft.com/office/drawing/2014/main" id="{47679C6F-A355-4FCE-B925-ACACE80664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54" name="AutoShape 75">
                      <a:extLst>
                        <a:ext uri="{FF2B5EF4-FFF2-40B4-BE49-F238E27FC236}">
                          <a16:creationId xmlns:a16="http://schemas.microsoft.com/office/drawing/2014/main" id="{8D712540-E8E1-437A-88E6-6A0953A064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5" name="AutoShape 76">
                      <a:extLst>
                        <a:ext uri="{FF2B5EF4-FFF2-40B4-BE49-F238E27FC236}">
                          <a16:creationId xmlns:a16="http://schemas.microsoft.com/office/drawing/2014/main" id="{4E43C06A-5D6A-4A28-B27F-3DCCED6B1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AutoShape 77">
                      <a:extLst>
                        <a:ext uri="{FF2B5EF4-FFF2-40B4-BE49-F238E27FC236}">
                          <a16:creationId xmlns:a16="http://schemas.microsoft.com/office/drawing/2014/main" id="{F5CC2F89-F104-4B69-9A31-6ECE94F72C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7" name="AutoShape 78">
                      <a:extLst>
                        <a:ext uri="{FF2B5EF4-FFF2-40B4-BE49-F238E27FC236}">
                          <a16:creationId xmlns:a16="http://schemas.microsoft.com/office/drawing/2014/main" id="{4699394C-5FB6-4C15-A391-E13615AB48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8" name="AutoShape 79">
                      <a:extLst>
                        <a:ext uri="{FF2B5EF4-FFF2-40B4-BE49-F238E27FC236}">
                          <a16:creationId xmlns:a16="http://schemas.microsoft.com/office/drawing/2014/main" id="{8A009D9A-01B4-456C-828C-9B48C46E3D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9" name="AutoShape 80">
                      <a:extLst>
                        <a:ext uri="{FF2B5EF4-FFF2-40B4-BE49-F238E27FC236}">
                          <a16:creationId xmlns:a16="http://schemas.microsoft.com/office/drawing/2014/main" id="{D17AFD87-CBCF-43FD-8685-CE35913419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0" name="AutoShape 81">
                      <a:extLst>
                        <a:ext uri="{FF2B5EF4-FFF2-40B4-BE49-F238E27FC236}">
                          <a16:creationId xmlns:a16="http://schemas.microsoft.com/office/drawing/2014/main" id="{64400E68-2A0D-4F23-A3EB-3DAC5E397F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1" name="AutoShape 82">
                      <a:extLst>
                        <a:ext uri="{FF2B5EF4-FFF2-40B4-BE49-F238E27FC236}">
                          <a16:creationId xmlns:a16="http://schemas.microsoft.com/office/drawing/2014/main" id="{81299F77-9347-424A-B43A-D6E3B106E9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2" name="AutoShape 83">
                      <a:extLst>
                        <a:ext uri="{FF2B5EF4-FFF2-40B4-BE49-F238E27FC236}">
                          <a16:creationId xmlns:a16="http://schemas.microsoft.com/office/drawing/2014/main" id="{4BB1F41F-1EC6-4F57-BCF1-378DC16CAB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3" name="AutoShape 84">
                      <a:extLst>
                        <a:ext uri="{FF2B5EF4-FFF2-40B4-BE49-F238E27FC236}">
                          <a16:creationId xmlns:a16="http://schemas.microsoft.com/office/drawing/2014/main" id="{645AC3D5-E196-4FA0-AD50-2E3D8A805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4" name="AutoShape 85">
                      <a:extLst>
                        <a:ext uri="{FF2B5EF4-FFF2-40B4-BE49-F238E27FC236}">
                          <a16:creationId xmlns:a16="http://schemas.microsoft.com/office/drawing/2014/main" id="{04EB458E-2AF7-40D9-87FC-2D2D33600C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47" name="Group 86">
                  <a:extLst>
                    <a:ext uri="{FF2B5EF4-FFF2-40B4-BE49-F238E27FC236}">
                      <a16:creationId xmlns:a16="http://schemas.microsoft.com/office/drawing/2014/main" id="{D6E58DCB-3C68-4376-A9B9-124D91D10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48" name="AutoShape 87">
                    <a:extLst>
                      <a:ext uri="{FF2B5EF4-FFF2-40B4-BE49-F238E27FC236}">
                        <a16:creationId xmlns:a16="http://schemas.microsoft.com/office/drawing/2014/main" id="{FBE5EC1C-10B0-46FD-92A1-72F26D9E0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AutoShape 88">
                    <a:extLst>
                      <a:ext uri="{FF2B5EF4-FFF2-40B4-BE49-F238E27FC236}">
                        <a16:creationId xmlns:a16="http://schemas.microsoft.com/office/drawing/2014/main" id="{A36806F1-1FFB-4A94-9DA3-436E03CEA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AutoShape 89">
                    <a:extLst>
                      <a:ext uri="{FF2B5EF4-FFF2-40B4-BE49-F238E27FC236}">
                        <a16:creationId xmlns:a16="http://schemas.microsoft.com/office/drawing/2014/main" id="{390A146D-AB0F-4A7F-A1F7-03DE86F96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AutoShape 90">
                    <a:extLst>
                      <a:ext uri="{FF2B5EF4-FFF2-40B4-BE49-F238E27FC236}">
                        <a16:creationId xmlns:a16="http://schemas.microsoft.com/office/drawing/2014/main" id="{029BB99E-B82F-4808-A332-A7F345714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Group 91">
                <a:extLst>
                  <a:ext uri="{FF2B5EF4-FFF2-40B4-BE49-F238E27FC236}">
                    <a16:creationId xmlns:a16="http://schemas.microsoft.com/office/drawing/2014/main" id="{A108559C-1D8C-4617-8284-DD7E8073E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770"/>
                <a:ext cx="10486" cy="294"/>
                <a:chOff x="1246" y="557"/>
                <a:chExt cx="10486" cy="294"/>
              </a:xfrm>
            </p:grpSpPr>
            <p:grpSp>
              <p:nvGrpSpPr>
                <p:cNvPr id="404" name="Group 92">
                  <a:extLst>
                    <a:ext uri="{FF2B5EF4-FFF2-40B4-BE49-F238E27FC236}">
                      <a16:creationId xmlns:a16="http://schemas.microsoft.com/office/drawing/2014/main" id="{C59CA22E-C851-48A7-86F4-145A49DF2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10" name="Group 93">
                    <a:extLst>
                      <a:ext uri="{FF2B5EF4-FFF2-40B4-BE49-F238E27FC236}">
                        <a16:creationId xmlns:a16="http://schemas.microsoft.com/office/drawing/2014/main" id="{8C5CB2B9-B4C4-4385-94BE-2D44220CE7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23" name="Group 94">
                      <a:extLst>
                        <a:ext uri="{FF2B5EF4-FFF2-40B4-BE49-F238E27FC236}">
                          <a16:creationId xmlns:a16="http://schemas.microsoft.com/office/drawing/2014/main" id="{DE912C65-2CC5-4785-B3C2-2F297D434F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35" name="AutoShape 95">
                        <a:extLst>
                          <a:ext uri="{FF2B5EF4-FFF2-40B4-BE49-F238E27FC236}">
                            <a16:creationId xmlns:a16="http://schemas.microsoft.com/office/drawing/2014/main" id="{BB93C818-ECD2-4D66-A908-62830F19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6" name="AutoShape 96">
                        <a:extLst>
                          <a:ext uri="{FF2B5EF4-FFF2-40B4-BE49-F238E27FC236}">
                            <a16:creationId xmlns:a16="http://schemas.microsoft.com/office/drawing/2014/main" id="{30953576-F4EC-419E-85D4-E6563C1FF1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7" name="AutoShape 97">
                        <a:extLst>
                          <a:ext uri="{FF2B5EF4-FFF2-40B4-BE49-F238E27FC236}">
                            <a16:creationId xmlns:a16="http://schemas.microsoft.com/office/drawing/2014/main" id="{FEFF040A-FEDD-4C29-B516-AC2DA75887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8" name="AutoShape 98">
                        <a:extLst>
                          <a:ext uri="{FF2B5EF4-FFF2-40B4-BE49-F238E27FC236}">
                            <a16:creationId xmlns:a16="http://schemas.microsoft.com/office/drawing/2014/main" id="{3A56CDC5-E580-4B62-A35A-0744105E63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AutoShape 99">
                        <a:extLst>
                          <a:ext uri="{FF2B5EF4-FFF2-40B4-BE49-F238E27FC236}">
                            <a16:creationId xmlns:a16="http://schemas.microsoft.com/office/drawing/2014/main" id="{CE270A67-F7CC-4EDD-B1E7-9493F3DF23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0" name="AutoShape 100">
                        <a:extLst>
                          <a:ext uri="{FF2B5EF4-FFF2-40B4-BE49-F238E27FC236}">
                            <a16:creationId xmlns:a16="http://schemas.microsoft.com/office/drawing/2014/main" id="{5147AC49-1D85-4794-858D-0FCB34B056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1" name="AutoShape 101">
                        <a:extLst>
                          <a:ext uri="{FF2B5EF4-FFF2-40B4-BE49-F238E27FC236}">
                            <a16:creationId xmlns:a16="http://schemas.microsoft.com/office/drawing/2014/main" id="{C964F801-2E43-4137-97A4-EE3890E69E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2" name="AutoShape 102">
                        <a:extLst>
                          <a:ext uri="{FF2B5EF4-FFF2-40B4-BE49-F238E27FC236}">
                            <a16:creationId xmlns:a16="http://schemas.microsoft.com/office/drawing/2014/main" id="{C8336DB1-3F09-4D8D-A637-98BA9E1496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3" name="AutoShape 103">
                        <a:extLst>
                          <a:ext uri="{FF2B5EF4-FFF2-40B4-BE49-F238E27FC236}">
                            <a16:creationId xmlns:a16="http://schemas.microsoft.com/office/drawing/2014/main" id="{E57110AF-CA77-435A-B678-810DC693E6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4" name="AutoShape 104">
                        <a:extLst>
                          <a:ext uri="{FF2B5EF4-FFF2-40B4-BE49-F238E27FC236}">
                            <a16:creationId xmlns:a16="http://schemas.microsoft.com/office/drawing/2014/main" id="{D5644F78-17CF-4717-96B0-BFF6AC9266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5" name="AutoShape 105">
                        <a:extLst>
                          <a:ext uri="{FF2B5EF4-FFF2-40B4-BE49-F238E27FC236}">
                            <a16:creationId xmlns:a16="http://schemas.microsoft.com/office/drawing/2014/main" id="{BAF0789E-2A77-4089-AD3F-F543EEF92B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106">
                      <a:extLst>
                        <a:ext uri="{FF2B5EF4-FFF2-40B4-BE49-F238E27FC236}">
                          <a16:creationId xmlns:a16="http://schemas.microsoft.com/office/drawing/2014/main" id="{D2CB8513-8959-4A07-8C0D-D32E31ADD4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6" y="558"/>
                      <a:ext cx="6680" cy="839"/>
                      <a:chOff x="1461" y="3138"/>
                      <a:chExt cx="10320" cy="967"/>
                    </a:xfrm>
                  </p:grpSpPr>
                  <p:sp>
                    <p:nvSpPr>
                      <p:cNvPr id="425" name="AutoShape 107">
                        <a:extLst>
                          <a:ext uri="{FF2B5EF4-FFF2-40B4-BE49-F238E27FC236}">
                            <a16:creationId xmlns:a16="http://schemas.microsoft.com/office/drawing/2014/main" id="{2666FE81-258A-4273-B09D-86364D12C6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6" name="AutoShape 108">
                        <a:extLst>
                          <a:ext uri="{FF2B5EF4-FFF2-40B4-BE49-F238E27FC236}">
                            <a16:creationId xmlns:a16="http://schemas.microsoft.com/office/drawing/2014/main" id="{B355359F-DF27-4F23-ABAB-12ABB39427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7" name="AutoShape 109">
                        <a:extLst>
                          <a:ext uri="{FF2B5EF4-FFF2-40B4-BE49-F238E27FC236}">
                            <a16:creationId xmlns:a16="http://schemas.microsoft.com/office/drawing/2014/main" id="{485FB71C-BB3C-4006-A6CA-B114EE1CE4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8" name="AutoShape 110">
                        <a:extLst>
                          <a:ext uri="{FF2B5EF4-FFF2-40B4-BE49-F238E27FC236}">
                            <a16:creationId xmlns:a16="http://schemas.microsoft.com/office/drawing/2014/main" id="{A45D963D-C308-482A-94EB-0EAEA79493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9" name="AutoShape 111">
                        <a:extLst>
                          <a:ext uri="{FF2B5EF4-FFF2-40B4-BE49-F238E27FC236}">
                            <a16:creationId xmlns:a16="http://schemas.microsoft.com/office/drawing/2014/main" id="{9F51D07E-FE31-4884-B43C-EE3C72201F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0" name="AutoShape 112">
                        <a:extLst>
                          <a:ext uri="{FF2B5EF4-FFF2-40B4-BE49-F238E27FC236}">
                            <a16:creationId xmlns:a16="http://schemas.microsoft.com/office/drawing/2014/main" id="{EE03918A-F5BD-4C8E-B560-BD504EB52A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1" name="AutoShape 113">
                        <a:extLst>
                          <a:ext uri="{FF2B5EF4-FFF2-40B4-BE49-F238E27FC236}">
                            <a16:creationId xmlns:a16="http://schemas.microsoft.com/office/drawing/2014/main" id="{BEF146AA-9C21-445F-B789-EE70378167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2" name="AutoShape 114">
                        <a:extLst>
                          <a:ext uri="{FF2B5EF4-FFF2-40B4-BE49-F238E27FC236}">
                            <a16:creationId xmlns:a16="http://schemas.microsoft.com/office/drawing/2014/main" id="{A3605BE7-FBB9-43A6-992D-682BAAFCA8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3" name="AutoShape 115">
                        <a:extLst>
                          <a:ext uri="{FF2B5EF4-FFF2-40B4-BE49-F238E27FC236}">
                            <a16:creationId xmlns:a16="http://schemas.microsoft.com/office/drawing/2014/main" id="{B45720F9-CB5A-4CB9-94B2-FEEA1C1325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4" name="AutoShape 117">
                        <a:extLst>
                          <a:ext uri="{FF2B5EF4-FFF2-40B4-BE49-F238E27FC236}">
                            <a16:creationId xmlns:a16="http://schemas.microsoft.com/office/drawing/2014/main" id="{A5CDB054-1215-4091-9861-C2F134A9DA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1" name="Group 118">
                    <a:extLst>
                      <a:ext uri="{FF2B5EF4-FFF2-40B4-BE49-F238E27FC236}">
                        <a16:creationId xmlns:a16="http://schemas.microsoft.com/office/drawing/2014/main" id="{E83607F1-BA8C-44E9-A991-F82ADFC898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12" name="AutoShape 119">
                      <a:extLst>
                        <a:ext uri="{FF2B5EF4-FFF2-40B4-BE49-F238E27FC236}">
                          <a16:creationId xmlns:a16="http://schemas.microsoft.com/office/drawing/2014/main" id="{2556E1E6-AAB1-4812-ABB0-14F54218AC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" name="AutoShape 120">
                      <a:extLst>
                        <a:ext uri="{FF2B5EF4-FFF2-40B4-BE49-F238E27FC236}">
                          <a16:creationId xmlns:a16="http://schemas.microsoft.com/office/drawing/2014/main" id="{330162B4-4A58-4C50-9A73-5097B5E05A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4" name="AutoShape 121">
                      <a:extLst>
                        <a:ext uri="{FF2B5EF4-FFF2-40B4-BE49-F238E27FC236}">
                          <a16:creationId xmlns:a16="http://schemas.microsoft.com/office/drawing/2014/main" id="{C0E016D7-8843-483F-BFF9-09449897B5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5" name="AutoShape 122">
                      <a:extLst>
                        <a:ext uri="{FF2B5EF4-FFF2-40B4-BE49-F238E27FC236}">
                          <a16:creationId xmlns:a16="http://schemas.microsoft.com/office/drawing/2014/main" id="{16E09EAA-3936-4F6B-8EAB-3EC5B341A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6" name="AutoShape 123">
                      <a:extLst>
                        <a:ext uri="{FF2B5EF4-FFF2-40B4-BE49-F238E27FC236}">
                          <a16:creationId xmlns:a16="http://schemas.microsoft.com/office/drawing/2014/main" id="{F69BB3B2-926A-43B1-A436-E42453E264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7" name="AutoShape 124">
                      <a:extLst>
                        <a:ext uri="{FF2B5EF4-FFF2-40B4-BE49-F238E27FC236}">
                          <a16:creationId xmlns:a16="http://schemas.microsoft.com/office/drawing/2014/main" id="{67604E06-85C7-493E-A50F-C5B0C069EA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AutoShape 125">
                      <a:extLst>
                        <a:ext uri="{FF2B5EF4-FFF2-40B4-BE49-F238E27FC236}">
                          <a16:creationId xmlns:a16="http://schemas.microsoft.com/office/drawing/2014/main" id="{E0EF18D4-74A4-4EFD-934E-3B36FAC49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9" name="AutoShape 126">
                      <a:extLst>
                        <a:ext uri="{FF2B5EF4-FFF2-40B4-BE49-F238E27FC236}">
                          <a16:creationId xmlns:a16="http://schemas.microsoft.com/office/drawing/2014/main" id="{262A9768-A2DB-4E6E-9557-09B9EE491F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AutoShape 127">
                      <a:extLst>
                        <a:ext uri="{FF2B5EF4-FFF2-40B4-BE49-F238E27FC236}">
                          <a16:creationId xmlns:a16="http://schemas.microsoft.com/office/drawing/2014/main" id="{EF1E6796-27D0-4EB2-9683-7879F3425D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AutoShape 128">
                      <a:extLst>
                        <a:ext uri="{FF2B5EF4-FFF2-40B4-BE49-F238E27FC236}">
                          <a16:creationId xmlns:a16="http://schemas.microsoft.com/office/drawing/2014/main" id="{30311971-8960-4353-8E1B-D0924603E6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AutoShape 129">
                      <a:extLst>
                        <a:ext uri="{FF2B5EF4-FFF2-40B4-BE49-F238E27FC236}">
                          <a16:creationId xmlns:a16="http://schemas.microsoft.com/office/drawing/2014/main" id="{7EE37C42-679C-4388-BA57-F17A7ECD4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5" name="Group 130">
                  <a:extLst>
                    <a:ext uri="{FF2B5EF4-FFF2-40B4-BE49-F238E27FC236}">
                      <a16:creationId xmlns:a16="http://schemas.microsoft.com/office/drawing/2014/main" id="{D1738785-8068-4AB5-AA8D-AA2222118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06" name="AutoShape 131">
                    <a:extLst>
                      <a:ext uri="{FF2B5EF4-FFF2-40B4-BE49-F238E27FC236}">
                        <a16:creationId xmlns:a16="http://schemas.microsoft.com/office/drawing/2014/main" id="{AFF232ED-53EB-4773-9F91-5E22C30ED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AutoShape 132">
                    <a:extLst>
                      <a:ext uri="{FF2B5EF4-FFF2-40B4-BE49-F238E27FC236}">
                        <a16:creationId xmlns:a16="http://schemas.microsoft.com/office/drawing/2014/main" id="{C2196516-DD0A-480E-9CF0-3C53D15ED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" name="AutoShape 133">
                    <a:extLst>
                      <a:ext uri="{FF2B5EF4-FFF2-40B4-BE49-F238E27FC236}">
                        <a16:creationId xmlns:a16="http://schemas.microsoft.com/office/drawing/2014/main" id="{843AB5A9-2352-4E4E-BB5C-1B30892A2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9" name="AutoShape 134">
                    <a:extLst>
                      <a:ext uri="{FF2B5EF4-FFF2-40B4-BE49-F238E27FC236}">
                        <a16:creationId xmlns:a16="http://schemas.microsoft.com/office/drawing/2014/main" id="{82CF2430-16CE-412A-8394-760891983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" name="Group 135">
                <a:extLst>
                  <a:ext uri="{FF2B5EF4-FFF2-40B4-BE49-F238E27FC236}">
                    <a16:creationId xmlns:a16="http://schemas.microsoft.com/office/drawing/2014/main" id="{60EDB632-CD3B-4922-AAF4-B6DC8B9D4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4240"/>
                <a:ext cx="10486" cy="1176"/>
                <a:chOff x="1246" y="1733"/>
                <a:chExt cx="10486" cy="1176"/>
              </a:xfrm>
            </p:grpSpPr>
            <p:grpSp>
              <p:nvGrpSpPr>
                <p:cNvPr id="228" name="Group 136">
                  <a:extLst>
                    <a:ext uri="{FF2B5EF4-FFF2-40B4-BE49-F238E27FC236}">
                      <a16:creationId xmlns:a16="http://schemas.microsoft.com/office/drawing/2014/main" id="{3D9137E6-F083-4D1E-9ADF-B48733228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61" name="Group 137">
                    <a:extLst>
                      <a:ext uri="{FF2B5EF4-FFF2-40B4-BE49-F238E27FC236}">
                        <a16:creationId xmlns:a16="http://schemas.microsoft.com/office/drawing/2014/main" id="{71A85A7D-BAB3-455A-ACC6-05973A85F6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67" name="Group 138">
                      <a:extLst>
                        <a:ext uri="{FF2B5EF4-FFF2-40B4-BE49-F238E27FC236}">
                          <a16:creationId xmlns:a16="http://schemas.microsoft.com/office/drawing/2014/main" id="{7A5A625F-6C8D-460F-9D8E-C349191D06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80" name="Group 139">
                        <a:extLst>
                          <a:ext uri="{FF2B5EF4-FFF2-40B4-BE49-F238E27FC236}">
                            <a16:creationId xmlns:a16="http://schemas.microsoft.com/office/drawing/2014/main" id="{2B593F56-C69D-4663-9E29-FCC9FA09CB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93" name="AutoShape 140">
                          <a:extLst>
                            <a:ext uri="{FF2B5EF4-FFF2-40B4-BE49-F238E27FC236}">
                              <a16:creationId xmlns:a16="http://schemas.microsoft.com/office/drawing/2014/main" id="{6D6C0FA9-D0BD-42CD-B1B5-FB1D7BB832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4" name="AutoShape 141">
                          <a:extLst>
                            <a:ext uri="{FF2B5EF4-FFF2-40B4-BE49-F238E27FC236}">
                              <a16:creationId xmlns:a16="http://schemas.microsoft.com/office/drawing/2014/main" id="{FE6FD9BA-51D9-4391-A715-8560AA7F94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5" name="AutoShape 142">
                          <a:extLst>
                            <a:ext uri="{FF2B5EF4-FFF2-40B4-BE49-F238E27FC236}">
                              <a16:creationId xmlns:a16="http://schemas.microsoft.com/office/drawing/2014/main" id="{62F6072F-0FC4-429A-B176-644A3D4DD1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AutoShape 143">
                          <a:extLst>
                            <a:ext uri="{FF2B5EF4-FFF2-40B4-BE49-F238E27FC236}">
                              <a16:creationId xmlns:a16="http://schemas.microsoft.com/office/drawing/2014/main" id="{6385722C-149A-467B-B99C-C642D96649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AutoShape 144">
                          <a:extLst>
                            <a:ext uri="{FF2B5EF4-FFF2-40B4-BE49-F238E27FC236}">
                              <a16:creationId xmlns:a16="http://schemas.microsoft.com/office/drawing/2014/main" id="{9447B5B3-C207-4667-B7BC-8B8AF982FE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8" name="AutoShape 145">
                          <a:extLst>
                            <a:ext uri="{FF2B5EF4-FFF2-40B4-BE49-F238E27FC236}">
                              <a16:creationId xmlns:a16="http://schemas.microsoft.com/office/drawing/2014/main" id="{12B9A114-C416-435B-8ABE-D55C109A73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9" name="AutoShape 146">
                          <a:extLst>
                            <a:ext uri="{FF2B5EF4-FFF2-40B4-BE49-F238E27FC236}">
                              <a16:creationId xmlns:a16="http://schemas.microsoft.com/office/drawing/2014/main" id="{0833EB3A-84A5-4B87-9603-641A002BFF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0" name="AutoShape 147">
                          <a:extLst>
                            <a:ext uri="{FF2B5EF4-FFF2-40B4-BE49-F238E27FC236}">
                              <a16:creationId xmlns:a16="http://schemas.microsoft.com/office/drawing/2014/main" id="{329C6B01-E308-45F4-9052-A4FBF4E7C6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AutoShape 148">
                          <a:extLst>
                            <a:ext uri="{FF2B5EF4-FFF2-40B4-BE49-F238E27FC236}">
                              <a16:creationId xmlns:a16="http://schemas.microsoft.com/office/drawing/2014/main" id="{70FE9F97-8846-469B-A143-44D727AE07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AutoShape 149">
                          <a:extLst>
                            <a:ext uri="{FF2B5EF4-FFF2-40B4-BE49-F238E27FC236}">
                              <a16:creationId xmlns:a16="http://schemas.microsoft.com/office/drawing/2014/main" id="{9ABB2041-0BF1-41EB-95E1-0EAF021827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3" name="AutoShape 150">
                          <a:extLst>
                            <a:ext uri="{FF2B5EF4-FFF2-40B4-BE49-F238E27FC236}">
                              <a16:creationId xmlns:a16="http://schemas.microsoft.com/office/drawing/2014/main" id="{CD4CED89-8ABB-40CD-B98B-39AF9AE7D8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1" name="Group 151">
                        <a:extLst>
                          <a:ext uri="{FF2B5EF4-FFF2-40B4-BE49-F238E27FC236}">
                            <a16:creationId xmlns:a16="http://schemas.microsoft.com/office/drawing/2014/main" id="{A743E309-C3C0-46F4-B940-B9A2ED1992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82" name="AutoShape 152">
                          <a:extLst>
                            <a:ext uri="{FF2B5EF4-FFF2-40B4-BE49-F238E27FC236}">
                              <a16:creationId xmlns:a16="http://schemas.microsoft.com/office/drawing/2014/main" id="{0BA86B4C-6A7F-4EDC-8DFE-54688B8327B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AutoShape 153">
                          <a:extLst>
                            <a:ext uri="{FF2B5EF4-FFF2-40B4-BE49-F238E27FC236}">
                              <a16:creationId xmlns:a16="http://schemas.microsoft.com/office/drawing/2014/main" id="{0E799330-C860-461B-9C20-3FCAF3203A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AutoShape 154">
                          <a:extLst>
                            <a:ext uri="{FF2B5EF4-FFF2-40B4-BE49-F238E27FC236}">
                              <a16:creationId xmlns:a16="http://schemas.microsoft.com/office/drawing/2014/main" id="{D28CAA0C-3277-491C-93DF-F2C785771A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AutoShape 155">
                          <a:extLst>
                            <a:ext uri="{FF2B5EF4-FFF2-40B4-BE49-F238E27FC236}">
                              <a16:creationId xmlns:a16="http://schemas.microsoft.com/office/drawing/2014/main" id="{AF0C0D07-E6C5-45D8-9DB4-2BCB9FEEF6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6" name="AutoShape 156">
                          <a:extLst>
                            <a:ext uri="{FF2B5EF4-FFF2-40B4-BE49-F238E27FC236}">
                              <a16:creationId xmlns:a16="http://schemas.microsoft.com/office/drawing/2014/main" id="{4299F327-8009-4C12-8748-D917703FEF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7" name="AutoShape 157">
                          <a:extLst>
                            <a:ext uri="{FF2B5EF4-FFF2-40B4-BE49-F238E27FC236}">
                              <a16:creationId xmlns:a16="http://schemas.microsoft.com/office/drawing/2014/main" id="{EFBABD9B-9BC3-4D94-A67B-FAFF193CE6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8" name="AutoShape 158">
                          <a:extLst>
                            <a:ext uri="{FF2B5EF4-FFF2-40B4-BE49-F238E27FC236}">
                              <a16:creationId xmlns:a16="http://schemas.microsoft.com/office/drawing/2014/main" id="{AF4996B5-7EC3-47A5-BC84-80013012B1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9" name="AutoShape 159">
                          <a:extLst>
                            <a:ext uri="{FF2B5EF4-FFF2-40B4-BE49-F238E27FC236}">
                              <a16:creationId xmlns:a16="http://schemas.microsoft.com/office/drawing/2014/main" id="{D12AA9E2-D7CD-48DA-9125-0A5B6D3114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0" name="AutoShape 160">
                          <a:extLst>
                            <a:ext uri="{FF2B5EF4-FFF2-40B4-BE49-F238E27FC236}">
                              <a16:creationId xmlns:a16="http://schemas.microsoft.com/office/drawing/2014/main" id="{0BFFDB1F-BD65-4DC3-8CB9-3C23FE01CD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AutoShape 161">
                          <a:extLst>
                            <a:ext uri="{FF2B5EF4-FFF2-40B4-BE49-F238E27FC236}">
                              <a16:creationId xmlns:a16="http://schemas.microsoft.com/office/drawing/2014/main" id="{D8D49CA3-3ADF-4882-9A51-1CEFDA1CD7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2" name="AutoShape 162">
                          <a:extLst>
                            <a:ext uri="{FF2B5EF4-FFF2-40B4-BE49-F238E27FC236}">
                              <a16:creationId xmlns:a16="http://schemas.microsoft.com/office/drawing/2014/main" id="{F3782DC4-CE28-4994-B115-8928E4B568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8" name="Group 163">
                      <a:extLst>
                        <a:ext uri="{FF2B5EF4-FFF2-40B4-BE49-F238E27FC236}">
                          <a16:creationId xmlns:a16="http://schemas.microsoft.com/office/drawing/2014/main" id="{234BF779-B362-4558-AA9C-3FAAE329E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69" name="AutoShape 164">
                        <a:extLst>
                          <a:ext uri="{FF2B5EF4-FFF2-40B4-BE49-F238E27FC236}">
                            <a16:creationId xmlns:a16="http://schemas.microsoft.com/office/drawing/2014/main" id="{07721FE8-FD14-458E-92F5-EA4A85664A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" name="AutoShape 165">
                        <a:extLst>
                          <a:ext uri="{FF2B5EF4-FFF2-40B4-BE49-F238E27FC236}">
                            <a16:creationId xmlns:a16="http://schemas.microsoft.com/office/drawing/2014/main" id="{F2BD0395-D602-4E8B-9DA5-EC5DD3C3D8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" name="AutoShape 166">
                        <a:extLst>
                          <a:ext uri="{FF2B5EF4-FFF2-40B4-BE49-F238E27FC236}">
                            <a16:creationId xmlns:a16="http://schemas.microsoft.com/office/drawing/2014/main" id="{8D147CAE-B711-4168-B1EA-7731C08D92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2" name="AutoShape 167">
                        <a:extLst>
                          <a:ext uri="{FF2B5EF4-FFF2-40B4-BE49-F238E27FC236}">
                            <a16:creationId xmlns:a16="http://schemas.microsoft.com/office/drawing/2014/main" id="{DAFBB66B-28A7-44FE-B513-5D179FD08B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3" name="AutoShape 168">
                        <a:extLst>
                          <a:ext uri="{FF2B5EF4-FFF2-40B4-BE49-F238E27FC236}">
                            <a16:creationId xmlns:a16="http://schemas.microsoft.com/office/drawing/2014/main" id="{A7A75CF0-F1C1-431B-9092-9F75091492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4" name="AutoShape 169">
                        <a:extLst>
                          <a:ext uri="{FF2B5EF4-FFF2-40B4-BE49-F238E27FC236}">
                            <a16:creationId xmlns:a16="http://schemas.microsoft.com/office/drawing/2014/main" id="{D979BECA-F956-42AC-B1A8-05BA3E1A38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5" name="AutoShape 170">
                        <a:extLst>
                          <a:ext uri="{FF2B5EF4-FFF2-40B4-BE49-F238E27FC236}">
                            <a16:creationId xmlns:a16="http://schemas.microsoft.com/office/drawing/2014/main" id="{E9C057D1-BD5F-4334-968E-6F78A1A7AD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6" name="AutoShape 171">
                        <a:extLst>
                          <a:ext uri="{FF2B5EF4-FFF2-40B4-BE49-F238E27FC236}">
                            <a16:creationId xmlns:a16="http://schemas.microsoft.com/office/drawing/2014/main" id="{80FFC6C4-EA9D-46A1-B4AE-7D69DDA11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7" name="AutoShape 172">
                        <a:extLst>
                          <a:ext uri="{FF2B5EF4-FFF2-40B4-BE49-F238E27FC236}">
                            <a16:creationId xmlns:a16="http://schemas.microsoft.com/office/drawing/2014/main" id="{00E8BCE6-FC8F-4815-AB7A-BCDB521975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8" name="AutoShape 173">
                        <a:extLst>
                          <a:ext uri="{FF2B5EF4-FFF2-40B4-BE49-F238E27FC236}">
                            <a16:creationId xmlns:a16="http://schemas.microsoft.com/office/drawing/2014/main" id="{6794D7FA-664D-46D7-9B20-B75F2E3225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9" name="AutoShape 174">
                        <a:extLst>
                          <a:ext uri="{FF2B5EF4-FFF2-40B4-BE49-F238E27FC236}">
                            <a16:creationId xmlns:a16="http://schemas.microsoft.com/office/drawing/2014/main" id="{6480006F-0B8C-4914-8A17-989D5CE097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2" name="Group 175">
                    <a:extLst>
                      <a:ext uri="{FF2B5EF4-FFF2-40B4-BE49-F238E27FC236}">
                        <a16:creationId xmlns:a16="http://schemas.microsoft.com/office/drawing/2014/main" id="{3B370EA7-9ABE-48F7-B293-98EFA42762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63" name="AutoShape 176">
                      <a:extLst>
                        <a:ext uri="{FF2B5EF4-FFF2-40B4-BE49-F238E27FC236}">
                          <a16:creationId xmlns:a16="http://schemas.microsoft.com/office/drawing/2014/main" id="{ADD33E49-4E5D-459D-B583-2F5912C885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AutoShape 177">
                      <a:extLst>
                        <a:ext uri="{FF2B5EF4-FFF2-40B4-BE49-F238E27FC236}">
                          <a16:creationId xmlns:a16="http://schemas.microsoft.com/office/drawing/2014/main" id="{7F262563-F156-4B2E-A0AB-5E083D2322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AutoShape 178">
                      <a:extLst>
                        <a:ext uri="{FF2B5EF4-FFF2-40B4-BE49-F238E27FC236}">
                          <a16:creationId xmlns:a16="http://schemas.microsoft.com/office/drawing/2014/main" id="{667655D8-6B01-49F5-BF18-98AEFDEE3D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6" name="AutoShape 179">
                      <a:extLst>
                        <a:ext uri="{FF2B5EF4-FFF2-40B4-BE49-F238E27FC236}">
                          <a16:creationId xmlns:a16="http://schemas.microsoft.com/office/drawing/2014/main" id="{58F13772-9D14-4098-9655-DBF5BF35BD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180">
                  <a:extLst>
                    <a:ext uri="{FF2B5EF4-FFF2-40B4-BE49-F238E27FC236}">
                      <a16:creationId xmlns:a16="http://schemas.microsoft.com/office/drawing/2014/main" id="{9C081424-8D75-4837-AC57-4D68B7386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18" name="Group 181">
                    <a:extLst>
                      <a:ext uri="{FF2B5EF4-FFF2-40B4-BE49-F238E27FC236}">
                        <a16:creationId xmlns:a16="http://schemas.microsoft.com/office/drawing/2014/main" id="{A04BA1B1-D7DE-4A9A-8C33-9E4485536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24" name="Group 182">
                      <a:extLst>
                        <a:ext uri="{FF2B5EF4-FFF2-40B4-BE49-F238E27FC236}">
                          <a16:creationId xmlns:a16="http://schemas.microsoft.com/office/drawing/2014/main" id="{72BA6F3C-7BE9-4A2E-BF5C-59E0682334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37" name="Group 183">
                        <a:extLst>
                          <a:ext uri="{FF2B5EF4-FFF2-40B4-BE49-F238E27FC236}">
                            <a16:creationId xmlns:a16="http://schemas.microsoft.com/office/drawing/2014/main" id="{5612F9BB-E2D1-45CD-9BD3-AD8E0D7842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50" name="AutoShape 184">
                          <a:extLst>
                            <a:ext uri="{FF2B5EF4-FFF2-40B4-BE49-F238E27FC236}">
                              <a16:creationId xmlns:a16="http://schemas.microsoft.com/office/drawing/2014/main" id="{85687F75-54CB-4D7A-995D-C506626E40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AutoShape 185">
                          <a:extLst>
                            <a:ext uri="{FF2B5EF4-FFF2-40B4-BE49-F238E27FC236}">
                              <a16:creationId xmlns:a16="http://schemas.microsoft.com/office/drawing/2014/main" id="{3976B714-5E73-4B03-9A13-5F64C10DED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AutoShape 186">
                          <a:extLst>
                            <a:ext uri="{FF2B5EF4-FFF2-40B4-BE49-F238E27FC236}">
                              <a16:creationId xmlns:a16="http://schemas.microsoft.com/office/drawing/2014/main" id="{57653F9A-D573-40DB-9C2A-E806A924B6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AutoShape 187">
                          <a:extLst>
                            <a:ext uri="{FF2B5EF4-FFF2-40B4-BE49-F238E27FC236}">
                              <a16:creationId xmlns:a16="http://schemas.microsoft.com/office/drawing/2014/main" id="{B3E647CA-CEC1-4E48-9F6C-2AA96ABD9A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AutoShape 188">
                          <a:extLst>
                            <a:ext uri="{FF2B5EF4-FFF2-40B4-BE49-F238E27FC236}">
                              <a16:creationId xmlns:a16="http://schemas.microsoft.com/office/drawing/2014/main" id="{CC2503EA-1B90-4CF5-9C3B-D6CABFB00D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AutoShape 189">
                          <a:extLst>
                            <a:ext uri="{FF2B5EF4-FFF2-40B4-BE49-F238E27FC236}">
                              <a16:creationId xmlns:a16="http://schemas.microsoft.com/office/drawing/2014/main" id="{9815294E-EB04-4F3C-9BEC-61F08BAFF4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AutoShape 190">
                          <a:extLst>
                            <a:ext uri="{FF2B5EF4-FFF2-40B4-BE49-F238E27FC236}">
                              <a16:creationId xmlns:a16="http://schemas.microsoft.com/office/drawing/2014/main" id="{DF3FCD67-E295-4BB5-B065-5D74712CF3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AutoShape 191">
                          <a:extLst>
                            <a:ext uri="{FF2B5EF4-FFF2-40B4-BE49-F238E27FC236}">
                              <a16:creationId xmlns:a16="http://schemas.microsoft.com/office/drawing/2014/main" id="{0F3217BC-67CD-4166-83B0-021B8DB91D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AutoShape 192">
                          <a:extLst>
                            <a:ext uri="{FF2B5EF4-FFF2-40B4-BE49-F238E27FC236}">
                              <a16:creationId xmlns:a16="http://schemas.microsoft.com/office/drawing/2014/main" id="{7589C8CD-9932-4FA0-86C3-A122B6F3A5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AutoShape 193">
                          <a:extLst>
                            <a:ext uri="{FF2B5EF4-FFF2-40B4-BE49-F238E27FC236}">
                              <a16:creationId xmlns:a16="http://schemas.microsoft.com/office/drawing/2014/main" id="{05C167FD-FA77-4A8D-A094-6A8790DBF5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AutoShape 194">
                          <a:extLst>
                            <a:ext uri="{FF2B5EF4-FFF2-40B4-BE49-F238E27FC236}">
                              <a16:creationId xmlns:a16="http://schemas.microsoft.com/office/drawing/2014/main" id="{CB1CB0A4-99DA-4C73-A87D-BA702942DD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" name="Group 195">
                        <a:extLst>
                          <a:ext uri="{FF2B5EF4-FFF2-40B4-BE49-F238E27FC236}">
                            <a16:creationId xmlns:a16="http://schemas.microsoft.com/office/drawing/2014/main" id="{52506560-84B9-4B89-BA76-980C1D0616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39" name="AutoShape 196">
                          <a:extLst>
                            <a:ext uri="{FF2B5EF4-FFF2-40B4-BE49-F238E27FC236}">
                              <a16:creationId xmlns:a16="http://schemas.microsoft.com/office/drawing/2014/main" id="{E67CB0B5-984D-47E4-A4F0-BEDF5F6D4D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0" name="AutoShape 197">
                          <a:extLst>
                            <a:ext uri="{FF2B5EF4-FFF2-40B4-BE49-F238E27FC236}">
                              <a16:creationId xmlns:a16="http://schemas.microsoft.com/office/drawing/2014/main" id="{71ABA950-ADA0-412C-86E2-80DD445606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AutoShape 198">
                          <a:extLst>
                            <a:ext uri="{FF2B5EF4-FFF2-40B4-BE49-F238E27FC236}">
                              <a16:creationId xmlns:a16="http://schemas.microsoft.com/office/drawing/2014/main" id="{3D3AA933-D8EF-4E24-A908-940052CAA6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AutoShape 199">
                          <a:extLst>
                            <a:ext uri="{FF2B5EF4-FFF2-40B4-BE49-F238E27FC236}">
                              <a16:creationId xmlns:a16="http://schemas.microsoft.com/office/drawing/2014/main" id="{AAD8AF60-2059-4BC3-B113-D86DE4F7C7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AutoShape 200">
                          <a:extLst>
                            <a:ext uri="{FF2B5EF4-FFF2-40B4-BE49-F238E27FC236}">
                              <a16:creationId xmlns:a16="http://schemas.microsoft.com/office/drawing/2014/main" id="{3DF66B29-B5C9-43AF-9811-91D838AA6A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4" name="AutoShape 201">
                          <a:extLst>
                            <a:ext uri="{FF2B5EF4-FFF2-40B4-BE49-F238E27FC236}">
                              <a16:creationId xmlns:a16="http://schemas.microsoft.com/office/drawing/2014/main" id="{C88F909E-1491-4C00-AC40-74E9ED7322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AutoShape 202">
                          <a:extLst>
                            <a:ext uri="{FF2B5EF4-FFF2-40B4-BE49-F238E27FC236}">
                              <a16:creationId xmlns:a16="http://schemas.microsoft.com/office/drawing/2014/main" id="{8BAD34CB-75CA-48D2-9A67-128041AA48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AutoShape 203">
                          <a:extLst>
                            <a:ext uri="{FF2B5EF4-FFF2-40B4-BE49-F238E27FC236}">
                              <a16:creationId xmlns:a16="http://schemas.microsoft.com/office/drawing/2014/main" id="{EEDE8318-D355-4D4E-9213-F0EED68D21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AutoShape 204">
                          <a:extLst>
                            <a:ext uri="{FF2B5EF4-FFF2-40B4-BE49-F238E27FC236}">
                              <a16:creationId xmlns:a16="http://schemas.microsoft.com/office/drawing/2014/main" id="{2052C036-206C-4BFC-9C79-64DA6577135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AutoShape 205">
                          <a:extLst>
                            <a:ext uri="{FF2B5EF4-FFF2-40B4-BE49-F238E27FC236}">
                              <a16:creationId xmlns:a16="http://schemas.microsoft.com/office/drawing/2014/main" id="{0C961E91-4BE0-4FBC-BCCF-AD5BC411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AutoShape 206">
                          <a:extLst>
                            <a:ext uri="{FF2B5EF4-FFF2-40B4-BE49-F238E27FC236}">
                              <a16:creationId xmlns:a16="http://schemas.microsoft.com/office/drawing/2014/main" id="{BB328418-EC1A-4BD4-A35E-9D3E19737B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5" name="Group 207">
                      <a:extLst>
                        <a:ext uri="{FF2B5EF4-FFF2-40B4-BE49-F238E27FC236}">
                          <a16:creationId xmlns:a16="http://schemas.microsoft.com/office/drawing/2014/main" id="{FC3093D2-75B1-4651-8B71-E8440B3072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26" name="AutoShape 208">
                        <a:extLst>
                          <a:ext uri="{FF2B5EF4-FFF2-40B4-BE49-F238E27FC236}">
                            <a16:creationId xmlns:a16="http://schemas.microsoft.com/office/drawing/2014/main" id="{940F4E65-13F5-4343-8356-EC0A863D4E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7" name="AutoShape 209">
                        <a:extLst>
                          <a:ext uri="{FF2B5EF4-FFF2-40B4-BE49-F238E27FC236}">
                            <a16:creationId xmlns:a16="http://schemas.microsoft.com/office/drawing/2014/main" id="{C3BECA59-1B7C-4974-8DC6-41575E6690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8" name="AutoShape 210">
                        <a:extLst>
                          <a:ext uri="{FF2B5EF4-FFF2-40B4-BE49-F238E27FC236}">
                            <a16:creationId xmlns:a16="http://schemas.microsoft.com/office/drawing/2014/main" id="{BBAC6F11-CD04-4223-9D5B-AD6A7200F4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9" name="AutoShape 211">
                        <a:extLst>
                          <a:ext uri="{FF2B5EF4-FFF2-40B4-BE49-F238E27FC236}">
                            <a16:creationId xmlns:a16="http://schemas.microsoft.com/office/drawing/2014/main" id="{F4F14BE9-CFE7-40F9-AAB0-14499FACDF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0" name="AutoShape 212">
                        <a:extLst>
                          <a:ext uri="{FF2B5EF4-FFF2-40B4-BE49-F238E27FC236}">
                            <a16:creationId xmlns:a16="http://schemas.microsoft.com/office/drawing/2014/main" id="{C547B8C4-C964-463B-B356-FDB62148AE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1" name="AutoShape 213">
                        <a:extLst>
                          <a:ext uri="{FF2B5EF4-FFF2-40B4-BE49-F238E27FC236}">
                            <a16:creationId xmlns:a16="http://schemas.microsoft.com/office/drawing/2014/main" id="{DA56177B-1103-4B69-BCCF-326D1880CD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2" name="AutoShape 214">
                        <a:extLst>
                          <a:ext uri="{FF2B5EF4-FFF2-40B4-BE49-F238E27FC236}">
                            <a16:creationId xmlns:a16="http://schemas.microsoft.com/office/drawing/2014/main" id="{A728A4BB-03D4-4DF9-A255-3AC37C6203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3" name="AutoShape 215">
                        <a:extLst>
                          <a:ext uri="{FF2B5EF4-FFF2-40B4-BE49-F238E27FC236}">
                            <a16:creationId xmlns:a16="http://schemas.microsoft.com/office/drawing/2014/main" id="{5F9F00BD-AD13-4E48-8403-745475FE9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4" name="AutoShape 216">
                        <a:extLst>
                          <a:ext uri="{FF2B5EF4-FFF2-40B4-BE49-F238E27FC236}">
                            <a16:creationId xmlns:a16="http://schemas.microsoft.com/office/drawing/2014/main" id="{388C42A3-CBB7-4ED3-9D46-D127ACB02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5" name="AutoShape 217">
                        <a:extLst>
                          <a:ext uri="{FF2B5EF4-FFF2-40B4-BE49-F238E27FC236}">
                            <a16:creationId xmlns:a16="http://schemas.microsoft.com/office/drawing/2014/main" id="{BF9C9791-7DD5-4A12-8F41-ED28CF739F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6" name="AutoShape 218">
                        <a:extLst>
                          <a:ext uri="{FF2B5EF4-FFF2-40B4-BE49-F238E27FC236}">
                            <a16:creationId xmlns:a16="http://schemas.microsoft.com/office/drawing/2014/main" id="{4C485504-ADFB-46F7-8C3E-E4341C5CB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9" name="Group 219">
                    <a:extLst>
                      <a:ext uri="{FF2B5EF4-FFF2-40B4-BE49-F238E27FC236}">
                        <a16:creationId xmlns:a16="http://schemas.microsoft.com/office/drawing/2014/main" id="{86FAF036-6847-437B-BE47-A047C0CC8B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20" name="AutoShape 220">
                      <a:extLst>
                        <a:ext uri="{FF2B5EF4-FFF2-40B4-BE49-F238E27FC236}">
                          <a16:creationId xmlns:a16="http://schemas.microsoft.com/office/drawing/2014/main" id="{BD0DFF07-BA53-428A-943E-A54F204AEE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1" name="AutoShape 221">
                      <a:extLst>
                        <a:ext uri="{FF2B5EF4-FFF2-40B4-BE49-F238E27FC236}">
                          <a16:creationId xmlns:a16="http://schemas.microsoft.com/office/drawing/2014/main" id="{AD3E0CBA-4E58-47C8-938F-46B3655418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2" name="AutoShape 222">
                      <a:extLst>
                        <a:ext uri="{FF2B5EF4-FFF2-40B4-BE49-F238E27FC236}">
                          <a16:creationId xmlns:a16="http://schemas.microsoft.com/office/drawing/2014/main" id="{8E86EAAF-D7E5-4346-8330-60F8E5C211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" name="AutoShape 223">
                      <a:extLst>
                        <a:ext uri="{FF2B5EF4-FFF2-40B4-BE49-F238E27FC236}">
                          <a16:creationId xmlns:a16="http://schemas.microsoft.com/office/drawing/2014/main" id="{87C23DEE-AC72-49EF-9E57-AA0F31395F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0" name="Group 224">
                  <a:extLst>
                    <a:ext uri="{FF2B5EF4-FFF2-40B4-BE49-F238E27FC236}">
                      <a16:creationId xmlns:a16="http://schemas.microsoft.com/office/drawing/2014/main" id="{D26410EA-4F9C-41B9-AEC0-3A301C3F36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75" name="Group 225">
                    <a:extLst>
                      <a:ext uri="{FF2B5EF4-FFF2-40B4-BE49-F238E27FC236}">
                        <a16:creationId xmlns:a16="http://schemas.microsoft.com/office/drawing/2014/main" id="{C66F1FEB-E6A0-4E00-8217-D27F6327C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81" name="Group 226">
                      <a:extLst>
                        <a:ext uri="{FF2B5EF4-FFF2-40B4-BE49-F238E27FC236}">
                          <a16:creationId xmlns:a16="http://schemas.microsoft.com/office/drawing/2014/main" id="{0BE377A3-3D2E-4DC4-8F46-E429DE939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94" name="Group 227">
                        <a:extLst>
                          <a:ext uri="{FF2B5EF4-FFF2-40B4-BE49-F238E27FC236}">
                            <a16:creationId xmlns:a16="http://schemas.microsoft.com/office/drawing/2014/main" id="{546DF46C-997B-4C6A-B037-B81A11402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07" name="AutoShape 228">
                          <a:extLst>
                            <a:ext uri="{FF2B5EF4-FFF2-40B4-BE49-F238E27FC236}">
                              <a16:creationId xmlns:a16="http://schemas.microsoft.com/office/drawing/2014/main" id="{E60B0FD9-111E-46E9-B6A9-09669CC62A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AutoShape 229">
                          <a:extLst>
                            <a:ext uri="{FF2B5EF4-FFF2-40B4-BE49-F238E27FC236}">
                              <a16:creationId xmlns:a16="http://schemas.microsoft.com/office/drawing/2014/main" id="{33D0E4DC-0FF9-4266-B6A6-127D06E7E4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AutoShape 230">
                          <a:extLst>
                            <a:ext uri="{FF2B5EF4-FFF2-40B4-BE49-F238E27FC236}">
                              <a16:creationId xmlns:a16="http://schemas.microsoft.com/office/drawing/2014/main" id="{6A8D3EA1-5E24-4216-AAD0-809BC5DA29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AutoShape 231">
                          <a:extLst>
                            <a:ext uri="{FF2B5EF4-FFF2-40B4-BE49-F238E27FC236}">
                              <a16:creationId xmlns:a16="http://schemas.microsoft.com/office/drawing/2014/main" id="{19A68D60-5C84-4ACC-BDF8-D7843C4431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AutoShape 232">
                          <a:extLst>
                            <a:ext uri="{FF2B5EF4-FFF2-40B4-BE49-F238E27FC236}">
                              <a16:creationId xmlns:a16="http://schemas.microsoft.com/office/drawing/2014/main" id="{EECBDF89-C6BF-42C0-9E6B-58986791DC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AutoShape 233">
                          <a:extLst>
                            <a:ext uri="{FF2B5EF4-FFF2-40B4-BE49-F238E27FC236}">
                              <a16:creationId xmlns:a16="http://schemas.microsoft.com/office/drawing/2014/main" id="{5DAD73AC-0748-41BB-B308-1D37CAAF1A7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AutoShape 234">
                          <a:extLst>
                            <a:ext uri="{FF2B5EF4-FFF2-40B4-BE49-F238E27FC236}">
                              <a16:creationId xmlns:a16="http://schemas.microsoft.com/office/drawing/2014/main" id="{35398340-45CA-4F06-A376-F2AA7C4443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AutoShape 235">
                          <a:extLst>
                            <a:ext uri="{FF2B5EF4-FFF2-40B4-BE49-F238E27FC236}">
                              <a16:creationId xmlns:a16="http://schemas.microsoft.com/office/drawing/2014/main" id="{18DDD344-AAF0-4F81-B0BD-27D2C10674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AutoShape 236">
                          <a:extLst>
                            <a:ext uri="{FF2B5EF4-FFF2-40B4-BE49-F238E27FC236}">
                              <a16:creationId xmlns:a16="http://schemas.microsoft.com/office/drawing/2014/main" id="{29B4AB9B-0CAD-45DC-8B11-44B801E1A5F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6" name="AutoShape 237">
                          <a:extLst>
                            <a:ext uri="{FF2B5EF4-FFF2-40B4-BE49-F238E27FC236}">
                              <a16:creationId xmlns:a16="http://schemas.microsoft.com/office/drawing/2014/main" id="{1F83C6C5-849B-44A1-8C0E-93FC747E69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AutoShape 238">
                          <a:extLst>
                            <a:ext uri="{FF2B5EF4-FFF2-40B4-BE49-F238E27FC236}">
                              <a16:creationId xmlns:a16="http://schemas.microsoft.com/office/drawing/2014/main" id="{D5972F33-1901-4E8C-855D-923BD33406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5" name="Group 239">
                        <a:extLst>
                          <a:ext uri="{FF2B5EF4-FFF2-40B4-BE49-F238E27FC236}">
                            <a16:creationId xmlns:a16="http://schemas.microsoft.com/office/drawing/2014/main" id="{28ADF44E-9085-422D-B5EF-12625440D8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96" name="AutoShape 240">
                          <a:extLst>
                            <a:ext uri="{FF2B5EF4-FFF2-40B4-BE49-F238E27FC236}">
                              <a16:creationId xmlns:a16="http://schemas.microsoft.com/office/drawing/2014/main" id="{98184120-381E-408F-83FD-244568B172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AutoShape 241">
                          <a:extLst>
                            <a:ext uri="{FF2B5EF4-FFF2-40B4-BE49-F238E27FC236}">
                              <a16:creationId xmlns:a16="http://schemas.microsoft.com/office/drawing/2014/main" id="{F50A8545-AA74-4B41-84AB-CDE3E1E4AB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8" name="AutoShape 242">
                          <a:extLst>
                            <a:ext uri="{FF2B5EF4-FFF2-40B4-BE49-F238E27FC236}">
                              <a16:creationId xmlns:a16="http://schemas.microsoft.com/office/drawing/2014/main" id="{F163364A-6643-4EE6-BAFB-870E6FF31A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AutoShape 243">
                          <a:extLst>
                            <a:ext uri="{FF2B5EF4-FFF2-40B4-BE49-F238E27FC236}">
                              <a16:creationId xmlns:a16="http://schemas.microsoft.com/office/drawing/2014/main" id="{C8D53815-A05A-40B8-AE85-4DAE37CC85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AutoShape 244">
                          <a:extLst>
                            <a:ext uri="{FF2B5EF4-FFF2-40B4-BE49-F238E27FC236}">
                              <a16:creationId xmlns:a16="http://schemas.microsoft.com/office/drawing/2014/main" id="{5FC64026-22F5-4036-B365-E7B8C749AD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AutoShape 245">
                          <a:extLst>
                            <a:ext uri="{FF2B5EF4-FFF2-40B4-BE49-F238E27FC236}">
                              <a16:creationId xmlns:a16="http://schemas.microsoft.com/office/drawing/2014/main" id="{413B358A-BB29-4B54-BF9D-9B45F4F04F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AutoShape 246">
                          <a:extLst>
                            <a:ext uri="{FF2B5EF4-FFF2-40B4-BE49-F238E27FC236}">
                              <a16:creationId xmlns:a16="http://schemas.microsoft.com/office/drawing/2014/main" id="{EE41DC1F-D04C-4FE1-B818-C0D9811D85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3" name="AutoShape 247">
                          <a:extLst>
                            <a:ext uri="{FF2B5EF4-FFF2-40B4-BE49-F238E27FC236}">
                              <a16:creationId xmlns:a16="http://schemas.microsoft.com/office/drawing/2014/main" id="{0A11CC09-5AE3-426F-A36A-7CE8EAA5F38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4" name="AutoShape 248">
                          <a:extLst>
                            <a:ext uri="{FF2B5EF4-FFF2-40B4-BE49-F238E27FC236}">
                              <a16:creationId xmlns:a16="http://schemas.microsoft.com/office/drawing/2014/main" id="{2C58DF65-3A59-4A58-8D23-F96C06D6C1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5" name="AutoShape 249">
                          <a:extLst>
                            <a:ext uri="{FF2B5EF4-FFF2-40B4-BE49-F238E27FC236}">
                              <a16:creationId xmlns:a16="http://schemas.microsoft.com/office/drawing/2014/main" id="{B41157C3-7DB6-40A5-B56A-725FB930A4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6" name="AutoShape 250">
                          <a:extLst>
                            <a:ext uri="{FF2B5EF4-FFF2-40B4-BE49-F238E27FC236}">
                              <a16:creationId xmlns:a16="http://schemas.microsoft.com/office/drawing/2014/main" id="{9ABD028D-86E0-40D2-A7FA-7BB25EF508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2" name="Group 251">
                      <a:extLst>
                        <a:ext uri="{FF2B5EF4-FFF2-40B4-BE49-F238E27FC236}">
                          <a16:creationId xmlns:a16="http://schemas.microsoft.com/office/drawing/2014/main" id="{2DB1BF35-CAB9-493B-B2C3-6F71A9081F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83" name="AutoShape 252">
                        <a:extLst>
                          <a:ext uri="{FF2B5EF4-FFF2-40B4-BE49-F238E27FC236}">
                            <a16:creationId xmlns:a16="http://schemas.microsoft.com/office/drawing/2014/main" id="{B91B23BB-C040-4D6A-9285-0AA663C0DA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4" name="AutoShape 253">
                        <a:extLst>
                          <a:ext uri="{FF2B5EF4-FFF2-40B4-BE49-F238E27FC236}">
                            <a16:creationId xmlns:a16="http://schemas.microsoft.com/office/drawing/2014/main" id="{38381A49-0440-47E2-A91A-165EC7FBED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5" name="AutoShape 254">
                        <a:extLst>
                          <a:ext uri="{FF2B5EF4-FFF2-40B4-BE49-F238E27FC236}">
                            <a16:creationId xmlns:a16="http://schemas.microsoft.com/office/drawing/2014/main" id="{CD0F2EA0-8ADE-47E5-B2F6-8F841FED3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6" name="AutoShape 255">
                        <a:extLst>
                          <a:ext uri="{FF2B5EF4-FFF2-40B4-BE49-F238E27FC236}">
                            <a16:creationId xmlns:a16="http://schemas.microsoft.com/office/drawing/2014/main" id="{FB46A001-5E75-4ABF-B9F9-B1F7BB0E4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7" name="AutoShape 256">
                        <a:extLst>
                          <a:ext uri="{FF2B5EF4-FFF2-40B4-BE49-F238E27FC236}">
                            <a16:creationId xmlns:a16="http://schemas.microsoft.com/office/drawing/2014/main" id="{743F9F0D-1855-445F-9D95-33C38596D6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8" name="AutoShape 257">
                        <a:extLst>
                          <a:ext uri="{FF2B5EF4-FFF2-40B4-BE49-F238E27FC236}">
                            <a16:creationId xmlns:a16="http://schemas.microsoft.com/office/drawing/2014/main" id="{9B333F47-4E19-42E0-A50B-8DFB9D1DD8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9" name="AutoShape 258">
                        <a:extLst>
                          <a:ext uri="{FF2B5EF4-FFF2-40B4-BE49-F238E27FC236}">
                            <a16:creationId xmlns:a16="http://schemas.microsoft.com/office/drawing/2014/main" id="{DB3BA0E1-9C64-4516-B362-B37E798704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0" name="AutoShape 259">
                        <a:extLst>
                          <a:ext uri="{FF2B5EF4-FFF2-40B4-BE49-F238E27FC236}">
                            <a16:creationId xmlns:a16="http://schemas.microsoft.com/office/drawing/2014/main" id="{2A9E10D7-6370-43D6-A771-EED843ED73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1" name="AutoShape 260">
                        <a:extLst>
                          <a:ext uri="{FF2B5EF4-FFF2-40B4-BE49-F238E27FC236}">
                            <a16:creationId xmlns:a16="http://schemas.microsoft.com/office/drawing/2014/main" id="{9DE99FE6-B4D3-4DC4-992C-ABFC04D7F2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2" name="AutoShape 261">
                        <a:extLst>
                          <a:ext uri="{FF2B5EF4-FFF2-40B4-BE49-F238E27FC236}">
                            <a16:creationId xmlns:a16="http://schemas.microsoft.com/office/drawing/2014/main" id="{97548FF6-8CCD-442F-A60C-C506D82CCF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3" name="AutoShape 262">
                        <a:extLst>
                          <a:ext uri="{FF2B5EF4-FFF2-40B4-BE49-F238E27FC236}">
                            <a16:creationId xmlns:a16="http://schemas.microsoft.com/office/drawing/2014/main" id="{988AE378-DA87-47E3-9009-13371FD472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6" name="Group 263">
                    <a:extLst>
                      <a:ext uri="{FF2B5EF4-FFF2-40B4-BE49-F238E27FC236}">
                        <a16:creationId xmlns:a16="http://schemas.microsoft.com/office/drawing/2014/main" id="{A2FD4EBB-96D5-4AAC-A41A-A729BF457F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77" name="AutoShape 264">
                      <a:extLst>
                        <a:ext uri="{FF2B5EF4-FFF2-40B4-BE49-F238E27FC236}">
                          <a16:creationId xmlns:a16="http://schemas.microsoft.com/office/drawing/2014/main" id="{75386973-6339-4C4A-A747-F5BB701251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8" name="AutoShape 265">
                      <a:extLst>
                        <a:ext uri="{FF2B5EF4-FFF2-40B4-BE49-F238E27FC236}">
                          <a16:creationId xmlns:a16="http://schemas.microsoft.com/office/drawing/2014/main" id="{23EFDBC6-D7F2-449D-A6C1-29AC8E92FD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9" name="AutoShape 266">
                      <a:extLst>
                        <a:ext uri="{FF2B5EF4-FFF2-40B4-BE49-F238E27FC236}">
                          <a16:creationId xmlns:a16="http://schemas.microsoft.com/office/drawing/2014/main" id="{1A79E66E-B7FD-4AE9-AF60-726705021F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0" name="AutoShape 267">
                      <a:extLst>
                        <a:ext uri="{FF2B5EF4-FFF2-40B4-BE49-F238E27FC236}">
                          <a16:creationId xmlns:a16="http://schemas.microsoft.com/office/drawing/2014/main" id="{4F693711-587B-4742-B97A-E97C49F968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" name="Group 268">
                  <a:extLst>
                    <a:ext uri="{FF2B5EF4-FFF2-40B4-BE49-F238E27FC236}">
                      <a16:creationId xmlns:a16="http://schemas.microsoft.com/office/drawing/2014/main" id="{4B034FED-01CB-4E02-A576-C5F26A974D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32" name="Group 269">
                    <a:extLst>
                      <a:ext uri="{FF2B5EF4-FFF2-40B4-BE49-F238E27FC236}">
                        <a16:creationId xmlns:a16="http://schemas.microsoft.com/office/drawing/2014/main" id="{B131DB48-96E4-41D0-90A4-C58F7B0263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38" name="Group 270">
                      <a:extLst>
                        <a:ext uri="{FF2B5EF4-FFF2-40B4-BE49-F238E27FC236}">
                          <a16:creationId xmlns:a16="http://schemas.microsoft.com/office/drawing/2014/main" id="{00807496-6A84-4A6C-93D4-FEF47BC15E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51" name="Group 271">
                        <a:extLst>
                          <a:ext uri="{FF2B5EF4-FFF2-40B4-BE49-F238E27FC236}">
                            <a16:creationId xmlns:a16="http://schemas.microsoft.com/office/drawing/2014/main" id="{7E85FEF1-304C-4D7D-AF39-D03E3DBFEE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64" name="AutoShape 272">
                          <a:extLst>
                            <a:ext uri="{FF2B5EF4-FFF2-40B4-BE49-F238E27FC236}">
                              <a16:creationId xmlns:a16="http://schemas.microsoft.com/office/drawing/2014/main" id="{067C4991-20E6-49B8-A6D6-C08CDF79F6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5" name="AutoShape 273">
                          <a:extLst>
                            <a:ext uri="{FF2B5EF4-FFF2-40B4-BE49-F238E27FC236}">
                              <a16:creationId xmlns:a16="http://schemas.microsoft.com/office/drawing/2014/main" id="{65F49F10-C90F-4A49-8DEF-A033FFF6D58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6" name="AutoShape 274">
                          <a:extLst>
                            <a:ext uri="{FF2B5EF4-FFF2-40B4-BE49-F238E27FC236}">
                              <a16:creationId xmlns:a16="http://schemas.microsoft.com/office/drawing/2014/main" id="{ACC140E0-C9AD-4EA9-8147-1B618BC69B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7" name="AutoShape 275">
                          <a:extLst>
                            <a:ext uri="{FF2B5EF4-FFF2-40B4-BE49-F238E27FC236}">
                              <a16:creationId xmlns:a16="http://schemas.microsoft.com/office/drawing/2014/main" id="{B9440B2B-D61F-421E-B871-D3230F792A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8" name="AutoShape 276">
                          <a:extLst>
                            <a:ext uri="{FF2B5EF4-FFF2-40B4-BE49-F238E27FC236}">
                              <a16:creationId xmlns:a16="http://schemas.microsoft.com/office/drawing/2014/main" id="{36CEF2DE-AEFC-4CDF-8CF3-0F7FCFCFA21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AutoShape 277">
                          <a:extLst>
                            <a:ext uri="{FF2B5EF4-FFF2-40B4-BE49-F238E27FC236}">
                              <a16:creationId xmlns:a16="http://schemas.microsoft.com/office/drawing/2014/main" id="{D0A37184-B08A-4A08-A062-7352EAE263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AutoShape 278">
                          <a:extLst>
                            <a:ext uri="{FF2B5EF4-FFF2-40B4-BE49-F238E27FC236}">
                              <a16:creationId xmlns:a16="http://schemas.microsoft.com/office/drawing/2014/main" id="{BAB5563B-692D-4D88-94F6-4605266496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AutoShape 279">
                          <a:extLst>
                            <a:ext uri="{FF2B5EF4-FFF2-40B4-BE49-F238E27FC236}">
                              <a16:creationId xmlns:a16="http://schemas.microsoft.com/office/drawing/2014/main" id="{9D51E117-DE97-466C-B2AE-40612BE954F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AutoShape 280">
                          <a:extLst>
                            <a:ext uri="{FF2B5EF4-FFF2-40B4-BE49-F238E27FC236}">
                              <a16:creationId xmlns:a16="http://schemas.microsoft.com/office/drawing/2014/main" id="{BB3A45C9-0499-463D-9565-B05F1FDE55B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AutoShape 281">
                          <a:extLst>
                            <a:ext uri="{FF2B5EF4-FFF2-40B4-BE49-F238E27FC236}">
                              <a16:creationId xmlns:a16="http://schemas.microsoft.com/office/drawing/2014/main" id="{589184EA-C981-47E5-AF15-7A88C9D8216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AutoShape 282">
                          <a:extLst>
                            <a:ext uri="{FF2B5EF4-FFF2-40B4-BE49-F238E27FC236}">
                              <a16:creationId xmlns:a16="http://schemas.microsoft.com/office/drawing/2014/main" id="{C3AD0CB8-186E-4B6A-9E33-D247A97C01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2" name="Group 283">
                        <a:extLst>
                          <a:ext uri="{FF2B5EF4-FFF2-40B4-BE49-F238E27FC236}">
                            <a16:creationId xmlns:a16="http://schemas.microsoft.com/office/drawing/2014/main" id="{79FBF976-7ABC-466E-98C4-CF7DA8B7A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53" name="AutoShape 284">
                          <a:extLst>
                            <a:ext uri="{FF2B5EF4-FFF2-40B4-BE49-F238E27FC236}">
                              <a16:creationId xmlns:a16="http://schemas.microsoft.com/office/drawing/2014/main" id="{CDAF82CB-FE99-4480-9DF8-88BD9B5C7F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4" name="AutoShape 285">
                          <a:extLst>
                            <a:ext uri="{FF2B5EF4-FFF2-40B4-BE49-F238E27FC236}">
                              <a16:creationId xmlns:a16="http://schemas.microsoft.com/office/drawing/2014/main" id="{ECC169D9-5E2E-4695-A09D-E92F72B0D21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5" name="AutoShape 286">
                          <a:extLst>
                            <a:ext uri="{FF2B5EF4-FFF2-40B4-BE49-F238E27FC236}">
                              <a16:creationId xmlns:a16="http://schemas.microsoft.com/office/drawing/2014/main" id="{86A90829-A256-4614-8042-178745A486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6" name="AutoShape 287">
                          <a:extLst>
                            <a:ext uri="{FF2B5EF4-FFF2-40B4-BE49-F238E27FC236}">
                              <a16:creationId xmlns:a16="http://schemas.microsoft.com/office/drawing/2014/main" id="{865531BE-6178-4331-A1FA-B673A0417F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7" name="AutoShape 288">
                          <a:extLst>
                            <a:ext uri="{FF2B5EF4-FFF2-40B4-BE49-F238E27FC236}">
                              <a16:creationId xmlns:a16="http://schemas.microsoft.com/office/drawing/2014/main" id="{01EC7D96-7AB3-4DD3-ABCC-8006427B52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AutoShape 289">
                          <a:extLst>
                            <a:ext uri="{FF2B5EF4-FFF2-40B4-BE49-F238E27FC236}">
                              <a16:creationId xmlns:a16="http://schemas.microsoft.com/office/drawing/2014/main" id="{ADF33C1C-808F-40B0-85F7-565986D1A3C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9" name="AutoShape 290">
                          <a:extLst>
                            <a:ext uri="{FF2B5EF4-FFF2-40B4-BE49-F238E27FC236}">
                              <a16:creationId xmlns:a16="http://schemas.microsoft.com/office/drawing/2014/main" id="{6DE2D7F3-CF6E-48C3-9943-7AD262DE19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AutoShape 291">
                          <a:extLst>
                            <a:ext uri="{FF2B5EF4-FFF2-40B4-BE49-F238E27FC236}">
                              <a16:creationId xmlns:a16="http://schemas.microsoft.com/office/drawing/2014/main" id="{A77E97B9-18BB-4661-BED4-0196DFCF3D8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AutoShape 292">
                          <a:extLst>
                            <a:ext uri="{FF2B5EF4-FFF2-40B4-BE49-F238E27FC236}">
                              <a16:creationId xmlns:a16="http://schemas.microsoft.com/office/drawing/2014/main" id="{23C3E28B-A977-4301-8797-B0D8FD7E9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AutoShape 293">
                          <a:extLst>
                            <a:ext uri="{FF2B5EF4-FFF2-40B4-BE49-F238E27FC236}">
                              <a16:creationId xmlns:a16="http://schemas.microsoft.com/office/drawing/2014/main" id="{FC440D91-A149-4A0E-9E12-04D21AE145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3" name="AutoShape 294">
                          <a:extLst>
                            <a:ext uri="{FF2B5EF4-FFF2-40B4-BE49-F238E27FC236}">
                              <a16:creationId xmlns:a16="http://schemas.microsoft.com/office/drawing/2014/main" id="{097C17A7-9E47-4963-ADE6-E40F780618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" name="Group 295">
                      <a:extLst>
                        <a:ext uri="{FF2B5EF4-FFF2-40B4-BE49-F238E27FC236}">
                          <a16:creationId xmlns:a16="http://schemas.microsoft.com/office/drawing/2014/main" id="{96ACF0E2-A14C-495B-9FFB-A24B37E079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40" name="AutoShape 296">
                        <a:extLst>
                          <a:ext uri="{FF2B5EF4-FFF2-40B4-BE49-F238E27FC236}">
                            <a16:creationId xmlns:a16="http://schemas.microsoft.com/office/drawing/2014/main" id="{9E48CF17-2AA9-4EF3-B92F-FA9D961F71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1" name="AutoShape 297">
                        <a:extLst>
                          <a:ext uri="{FF2B5EF4-FFF2-40B4-BE49-F238E27FC236}">
                            <a16:creationId xmlns:a16="http://schemas.microsoft.com/office/drawing/2014/main" id="{D8FD8746-95B9-43C6-91E6-4B44E5CC1D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2" name="AutoShape 298">
                        <a:extLst>
                          <a:ext uri="{FF2B5EF4-FFF2-40B4-BE49-F238E27FC236}">
                            <a16:creationId xmlns:a16="http://schemas.microsoft.com/office/drawing/2014/main" id="{772ED09F-AB9C-4A74-B1AD-73A9D910E0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3" name="AutoShape 299">
                        <a:extLst>
                          <a:ext uri="{FF2B5EF4-FFF2-40B4-BE49-F238E27FC236}">
                            <a16:creationId xmlns:a16="http://schemas.microsoft.com/office/drawing/2014/main" id="{71190B40-F37A-426F-AC26-9D1B61ED63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4" name="AutoShape 300">
                        <a:extLst>
                          <a:ext uri="{FF2B5EF4-FFF2-40B4-BE49-F238E27FC236}">
                            <a16:creationId xmlns:a16="http://schemas.microsoft.com/office/drawing/2014/main" id="{EE0B7FD0-7823-46DA-AE5A-D5C3AC1294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5" name="AutoShape 301">
                        <a:extLst>
                          <a:ext uri="{FF2B5EF4-FFF2-40B4-BE49-F238E27FC236}">
                            <a16:creationId xmlns:a16="http://schemas.microsoft.com/office/drawing/2014/main" id="{D28C1D2B-87CB-4CDB-AE51-C9BE465DE8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6" name="AutoShape 302">
                        <a:extLst>
                          <a:ext uri="{FF2B5EF4-FFF2-40B4-BE49-F238E27FC236}">
                            <a16:creationId xmlns:a16="http://schemas.microsoft.com/office/drawing/2014/main" id="{030A8F8E-7F7C-4706-A06E-0EBE66592F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7" name="AutoShape 303">
                        <a:extLst>
                          <a:ext uri="{FF2B5EF4-FFF2-40B4-BE49-F238E27FC236}">
                            <a16:creationId xmlns:a16="http://schemas.microsoft.com/office/drawing/2014/main" id="{F9F28D03-9FD9-47C5-B25A-A6C0D30CB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8" name="AutoShape 304">
                        <a:extLst>
                          <a:ext uri="{FF2B5EF4-FFF2-40B4-BE49-F238E27FC236}">
                            <a16:creationId xmlns:a16="http://schemas.microsoft.com/office/drawing/2014/main" id="{B24190BE-225C-42C2-89B6-04C9B0F43E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9" name="AutoShape 305">
                        <a:extLst>
                          <a:ext uri="{FF2B5EF4-FFF2-40B4-BE49-F238E27FC236}">
                            <a16:creationId xmlns:a16="http://schemas.microsoft.com/office/drawing/2014/main" id="{A15813E6-32ED-45C6-85EB-1E31ED081E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0" name="AutoShape 306">
                        <a:extLst>
                          <a:ext uri="{FF2B5EF4-FFF2-40B4-BE49-F238E27FC236}">
                            <a16:creationId xmlns:a16="http://schemas.microsoft.com/office/drawing/2014/main" id="{2F33F43A-A84A-4B97-80FB-34AD3F7762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3" name="Group 307">
                    <a:extLst>
                      <a:ext uri="{FF2B5EF4-FFF2-40B4-BE49-F238E27FC236}">
                        <a16:creationId xmlns:a16="http://schemas.microsoft.com/office/drawing/2014/main" id="{E80C673C-880A-4CC9-871F-8E15269A1B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34" name="AutoShape 308">
                      <a:extLst>
                        <a:ext uri="{FF2B5EF4-FFF2-40B4-BE49-F238E27FC236}">
                          <a16:creationId xmlns:a16="http://schemas.microsoft.com/office/drawing/2014/main" id="{273E175C-52E7-4963-A57F-1796CF6F4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" name="AutoShape 309">
                      <a:extLst>
                        <a:ext uri="{FF2B5EF4-FFF2-40B4-BE49-F238E27FC236}">
                          <a16:creationId xmlns:a16="http://schemas.microsoft.com/office/drawing/2014/main" id="{28D6A25C-25B5-47AD-8AD4-B6ED74CE7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" name="AutoShape 310">
                      <a:extLst>
                        <a:ext uri="{FF2B5EF4-FFF2-40B4-BE49-F238E27FC236}">
                          <a16:creationId xmlns:a16="http://schemas.microsoft.com/office/drawing/2014/main" id="{ED5CA8EF-C01B-4723-BF2B-42AAB6D755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" name="AutoShape 311">
                      <a:extLst>
                        <a:ext uri="{FF2B5EF4-FFF2-40B4-BE49-F238E27FC236}">
                          <a16:creationId xmlns:a16="http://schemas.microsoft.com/office/drawing/2014/main" id="{DB355D33-BFE5-455E-B303-1F8E6D3F4E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312">
                <a:extLst>
                  <a:ext uri="{FF2B5EF4-FFF2-40B4-BE49-F238E27FC236}">
                    <a16:creationId xmlns:a16="http://schemas.microsoft.com/office/drawing/2014/main" id="{100A12C7-D95C-4C16-AF9B-8FBB17CF4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3064"/>
                <a:ext cx="10486" cy="1176"/>
                <a:chOff x="1246" y="1733"/>
                <a:chExt cx="10486" cy="1176"/>
              </a:xfrm>
            </p:grpSpPr>
            <p:grpSp>
              <p:nvGrpSpPr>
                <p:cNvPr id="52" name="Group 313">
                  <a:extLst>
                    <a:ext uri="{FF2B5EF4-FFF2-40B4-BE49-F238E27FC236}">
                      <a16:creationId xmlns:a16="http://schemas.microsoft.com/office/drawing/2014/main" id="{35633E67-ADE7-4D18-B54A-2C00F3B90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85" name="Group 314">
                    <a:extLst>
                      <a:ext uri="{FF2B5EF4-FFF2-40B4-BE49-F238E27FC236}">
                        <a16:creationId xmlns:a16="http://schemas.microsoft.com/office/drawing/2014/main" id="{A4A9F578-7CFA-40A4-986A-6320C255DF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91" name="Group 315">
                      <a:extLst>
                        <a:ext uri="{FF2B5EF4-FFF2-40B4-BE49-F238E27FC236}">
                          <a16:creationId xmlns:a16="http://schemas.microsoft.com/office/drawing/2014/main" id="{4CA67810-D631-47BE-AF33-F8D5F70994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04" name="Group 316">
                        <a:extLst>
                          <a:ext uri="{FF2B5EF4-FFF2-40B4-BE49-F238E27FC236}">
                            <a16:creationId xmlns:a16="http://schemas.microsoft.com/office/drawing/2014/main" id="{E46B2480-7470-4B38-A37A-B6DE7541CC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17" name="AutoShape 317">
                          <a:extLst>
                            <a:ext uri="{FF2B5EF4-FFF2-40B4-BE49-F238E27FC236}">
                              <a16:creationId xmlns:a16="http://schemas.microsoft.com/office/drawing/2014/main" id="{9D322A0C-D354-4560-8A8D-59F27A36784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8" name="AutoShape 318">
                          <a:extLst>
                            <a:ext uri="{FF2B5EF4-FFF2-40B4-BE49-F238E27FC236}">
                              <a16:creationId xmlns:a16="http://schemas.microsoft.com/office/drawing/2014/main" id="{C238F45C-235A-431E-BBDA-E88944FA93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9" name="AutoShape 319">
                          <a:extLst>
                            <a:ext uri="{FF2B5EF4-FFF2-40B4-BE49-F238E27FC236}">
                              <a16:creationId xmlns:a16="http://schemas.microsoft.com/office/drawing/2014/main" id="{976CCF58-F589-420C-BFB7-ED0CF72656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0" name="AutoShape 320">
                          <a:extLst>
                            <a:ext uri="{FF2B5EF4-FFF2-40B4-BE49-F238E27FC236}">
                              <a16:creationId xmlns:a16="http://schemas.microsoft.com/office/drawing/2014/main" id="{5F47A28B-D037-4101-9FA3-38F52F06FC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1" name="AutoShape 321">
                          <a:extLst>
                            <a:ext uri="{FF2B5EF4-FFF2-40B4-BE49-F238E27FC236}">
                              <a16:creationId xmlns:a16="http://schemas.microsoft.com/office/drawing/2014/main" id="{20341D19-68CA-4A2C-BC0B-8FE352A15B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AutoShape 322">
                          <a:extLst>
                            <a:ext uri="{FF2B5EF4-FFF2-40B4-BE49-F238E27FC236}">
                              <a16:creationId xmlns:a16="http://schemas.microsoft.com/office/drawing/2014/main" id="{2941ADE4-6E3E-43AA-A64F-C2FB02666B4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AutoShape 323">
                          <a:extLst>
                            <a:ext uri="{FF2B5EF4-FFF2-40B4-BE49-F238E27FC236}">
                              <a16:creationId xmlns:a16="http://schemas.microsoft.com/office/drawing/2014/main" id="{68690F55-4C49-4662-B99B-2BA30B1889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AutoShape 324">
                          <a:extLst>
                            <a:ext uri="{FF2B5EF4-FFF2-40B4-BE49-F238E27FC236}">
                              <a16:creationId xmlns:a16="http://schemas.microsoft.com/office/drawing/2014/main" id="{BE28E545-1F19-4B53-A9BE-7593D2CABA0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AutoShape 325">
                          <a:extLst>
                            <a:ext uri="{FF2B5EF4-FFF2-40B4-BE49-F238E27FC236}">
                              <a16:creationId xmlns:a16="http://schemas.microsoft.com/office/drawing/2014/main" id="{43C64CA1-7E29-4E75-91BD-1311225F0A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AutoShape 326">
                          <a:extLst>
                            <a:ext uri="{FF2B5EF4-FFF2-40B4-BE49-F238E27FC236}">
                              <a16:creationId xmlns:a16="http://schemas.microsoft.com/office/drawing/2014/main" id="{C7E3EA16-A4DF-436D-AC73-302686897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AutoShape 327">
                          <a:extLst>
                            <a:ext uri="{FF2B5EF4-FFF2-40B4-BE49-F238E27FC236}">
                              <a16:creationId xmlns:a16="http://schemas.microsoft.com/office/drawing/2014/main" id="{F9276F8A-D969-40C5-A40B-21DDD2273F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" name="Group 328">
                        <a:extLst>
                          <a:ext uri="{FF2B5EF4-FFF2-40B4-BE49-F238E27FC236}">
                            <a16:creationId xmlns:a16="http://schemas.microsoft.com/office/drawing/2014/main" id="{FCD31775-53ED-4134-A6D0-0FB6F34558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06" name="AutoShape 329">
                          <a:extLst>
                            <a:ext uri="{FF2B5EF4-FFF2-40B4-BE49-F238E27FC236}">
                              <a16:creationId xmlns:a16="http://schemas.microsoft.com/office/drawing/2014/main" id="{E15016E5-BA47-4850-A814-6FD760F4E1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AutoShape 330">
                          <a:extLst>
                            <a:ext uri="{FF2B5EF4-FFF2-40B4-BE49-F238E27FC236}">
                              <a16:creationId xmlns:a16="http://schemas.microsoft.com/office/drawing/2014/main" id="{62F1493F-5945-450D-B4CC-E511CD8E5A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8" name="AutoShape 331">
                          <a:extLst>
                            <a:ext uri="{FF2B5EF4-FFF2-40B4-BE49-F238E27FC236}">
                              <a16:creationId xmlns:a16="http://schemas.microsoft.com/office/drawing/2014/main" id="{49F28C43-8DFD-449D-B94D-50B6F85721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AutoShape 332">
                          <a:extLst>
                            <a:ext uri="{FF2B5EF4-FFF2-40B4-BE49-F238E27FC236}">
                              <a16:creationId xmlns:a16="http://schemas.microsoft.com/office/drawing/2014/main" id="{E1B524C2-4ACB-41FE-B88F-17E53A2121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AutoShape 333">
                          <a:extLst>
                            <a:ext uri="{FF2B5EF4-FFF2-40B4-BE49-F238E27FC236}">
                              <a16:creationId xmlns:a16="http://schemas.microsoft.com/office/drawing/2014/main" id="{2FF005B9-2F7D-4A41-B98D-C12AFCB72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AutoShape 334">
                          <a:extLst>
                            <a:ext uri="{FF2B5EF4-FFF2-40B4-BE49-F238E27FC236}">
                              <a16:creationId xmlns:a16="http://schemas.microsoft.com/office/drawing/2014/main" id="{C48F14F1-AE75-4F57-8247-93B14C92D8A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AutoShape 335">
                          <a:extLst>
                            <a:ext uri="{FF2B5EF4-FFF2-40B4-BE49-F238E27FC236}">
                              <a16:creationId xmlns:a16="http://schemas.microsoft.com/office/drawing/2014/main" id="{B6D5058B-411E-4688-97A0-BD3A3D4807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AutoShape 336">
                          <a:extLst>
                            <a:ext uri="{FF2B5EF4-FFF2-40B4-BE49-F238E27FC236}">
                              <a16:creationId xmlns:a16="http://schemas.microsoft.com/office/drawing/2014/main" id="{D16E00E3-0D03-4E0C-8DC4-52E1BE61E8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AutoShape 337">
                          <a:extLst>
                            <a:ext uri="{FF2B5EF4-FFF2-40B4-BE49-F238E27FC236}">
                              <a16:creationId xmlns:a16="http://schemas.microsoft.com/office/drawing/2014/main" id="{0BF90BD3-FEF4-408A-A7BF-E4E680EADA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AutoShape 338">
                          <a:extLst>
                            <a:ext uri="{FF2B5EF4-FFF2-40B4-BE49-F238E27FC236}">
                              <a16:creationId xmlns:a16="http://schemas.microsoft.com/office/drawing/2014/main" id="{32FE1E10-2FDF-4443-BCCA-5DEBAF5BD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AutoShape 339">
                          <a:extLst>
                            <a:ext uri="{FF2B5EF4-FFF2-40B4-BE49-F238E27FC236}">
                              <a16:creationId xmlns:a16="http://schemas.microsoft.com/office/drawing/2014/main" id="{15CF2590-4D71-4C15-BF88-825C7F0F97F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2" name="Group 340">
                      <a:extLst>
                        <a:ext uri="{FF2B5EF4-FFF2-40B4-BE49-F238E27FC236}">
                          <a16:creationId xmlns:a16="http://schemas.microsoft.com/office/drawing/2014/main" id="{843D0EC3-6930-4F90-8F87-A4A8C68092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93" name="AutoShape 341">
                        <a:extLst>
                          <a:ext uri="{FF2B5EF4-FFF2-40B4-BE49-F238E27FC236}">
                            <a16:creationId xmlns:a16="http://schemas.microsoft.com/office/drawing/2014/main" id="{50E51816-14E3-4B04-894B-C6C7C562D8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AutoShape 342">
                        <a:extLst>
                          <a:ext uri="{FF2B5EF4-FFF2-40B4-BE49-F238E27FC236}">
                            <a16:creationId xmlns:a16="http://schemas.microsoft.com/office/drawing/2014/main" id="{52455BAC-9380-4A6A-B0DA-839FE4BB27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AutoShape 343">
                        <a:extLst>
                          <a:ext uri="{FF2B5EF4-FFF2-40B4-BE49-F238E27FC236}">
                            <a16:creationId xmlns:a16="http://schemas.microsoft.com/office/drawing/2014/main" id="{C81A0CC7-D352-4EB6-9C22-C24A553F90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6" name="AutoShape 344">
                        <a:extLst>
                          <a:ext uri="{FF2B5EF4-FFF2-40B4-BE49-F238E27FC236}">
                            <a16:creationId xmlns:a16="http://schemas.microsoft.com/office/drawing/2014/main" id="{78DC48C4-460F-4713-9909-EBCEFC8C67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7" name="AutoShape 345">
                        <a:extLst>
                          <a:ext uri="{FF2B5EF4-FFF2-40B4-BE49-F238E27FC236}">
                            <a16:creationId xmlns:a16="http://schemas.microsoft.com/office/drawing/2014/main" id="{905B8E51-5F95-4E48-8BC1-DF001EAA36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8" name="AutoShape 346">
                        <a:extLst>
                          <a:ext uri="{FF2B5EF4-FFF2-40B4-BE49-F238E27FC236}">
                            <a16:creationId xmlns:a16="http://schemas.microsoft.com/office/drawing/2014/main" id="{D5300F8C-DB47-4B66-BFCD-373A817640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" name="AutoShape 347">
                        <a:extLst>
                          <a:ext uri="{FF2B5EF4-FFF2-40B4-BE49-F238E27FC236}">
                            <a16:creationId xmlns:a16="http://schemas.microsoft.com/office/drawing/2014/main" id="{5309C491-34FB-40D7-9031-9C5572090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0" name="AutoShape 348">
                        <a:extLst>
                          <a:ext uri="{FF2B5EF4-FFF2-40B4-BE49-F238E27FC236}">
                            <a16:creationId xmlns:a16="http://schemas.microsoft.com/office/drawing/2014/main" id="{CEFAA920-98D8-4603-B764-1161609335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1" name="AutoShape 349">
                        <a:extLst>
                          <a:ext uri="{FF2B5EF4-FFF2-40B4-BE49-F238E27FC236}">
                            <a16:creationId xmlns:a16="http://schemas.microsoft.com/office/drawing/2014/main" id="{8F17599F-6B6C-4EC0-9A27-5BF3C3B6D4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2" name="AutoShape 350">
                        <a:extLst>
                          <a:ext uri="{FF2B5EF4-FFF2-40B4-BE49-F238E27FC236}">
                            <a16:creationId xmlns:a16="http://schemas.microsoft.com/office/drawing/2014/main" id="{B5A7AAC2-40A9-4E74-9410-66C4557039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" name="AutoShape 351">
                        <a:extLst>
                          <a:ext uri="{FF2B5EF4-FFF2-40B4-BE49-F238E27FC236}">
                            <a16:creationId xmlns:a16="http://schemas.microsoft.com/office/drawing/2014/main" id="{AE71A9B7-23E2-4FA4-BE81-2ADBD0C0F9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" name="Group 352">
                    <a:extLst>
                      <a:ext uri="{FF2B5EF4-FFF2-40B4-BE49-F238E27FC236}">
                        <a16:creationId xmlns:a16="http://schemas.microsoft.com/office/drawing/2014/main" id="{251AE9BF-A873-43E1-8DA2-51074858F7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87" name="AutoShape 353">
                      <a:extLst>
                        <a:ext uri="{FF2B5EF4-FFF2-40B4-BE49-F238E27FC236}">
                          <a16:creationId xmlns:a16="http://schemas.microsoft.com/office/drawing/2014/main" id="{9A5B445E-E588-463A-AC3E-2A337D6DD3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AutoShape 354">
                      <a:extLst>
                        <a:ext uri="{FF2B5EF4-FFF2-40B4-BE49-F238E27FC236}">
                          <a16:creationId xmlns:a16="http://schemas.microsoft.com/office/drawing/2014/main" id="{BF805A92-FF8D-4397-BEEA-78E1F06261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AutoShape 355">
                      <a:extLst>
                        <a:ext uri="{FF2B5EF4-FFF2-40B4-BE49-F238E27FC236}">
                          <a16:creationId xmlns:a16="http://schemas.microsoft.com/office/drawing/2014/main" id="{537CF368-6304-4EE6-B118-856634DEC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AutoShape 356">
                      <a:extLst>
                        <a:ext uri="{FF2B5EF4-FFF2-40B4-BE49-F238E27FC236}">
                          <a16:creationId xmlns:a16="http://schemas.microsoft.com/office/drawing/2014/main" id="{0BE56CC7-3F5F-4481-A98A-3825C21839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" name="Group 357">
                  <a:extLst>
                    <a:ext uri="{FF2B5EF4-FFF2-40B4-BE49-F238E27FC236}">
                      <a16:creationId xmlns:a16="http://schemas.microsoft.com/office/drawing/2014/main" id="{33580E41-F413-4727-8D95-F10DEB4A4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42" name="Group 358">
                    <a:extLst>
                      <a:ext uri="{FF2B5EF4-FFF2-40B4-BE49-F238E27FC236}">
                        <a16:creationId xmlns:a16="http://schemas.microsoft.com/office/drawing/2014/main" id="{B192174A-1105-41FB-9591-595A7164D6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48" name="Group 359">
                      <a:extLst>
                        <a:ext uri="{FF2B5EF4-FFF2-40B4-BE49-F238E27FC236}">
                          <a16:creationId xmlns:a16="http://schemas.microsoft.com/office/drawing/2014/main" id="{5659804A-11D3-40DB-A48C-8AA41345A0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61" name="Group 360">
                        <a:extLst>
                          <a:ext uri="{FF2B5EF4-FFF2-40B4-BE49-F238E27FC236}">
                            <a16:creationId xmlns:a16="http://schemas.microsoft.com/office/drawing/2014/main" id="{A9838743-EA3E-494C-A566-6690BB92ED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74" name="AutoShape 361">
                          <a:extLst>
                            <a:ext uri="{FF2B5EF4-FFF2-40B4-BE49-F238E27FC236}">
                              <a16:creationId xmlns:a16="http://schemas.microsoft.com/office/drawing/2014/main" id="{631360C1-2349-483F-9D6D-DA63F1D5D1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AutoShape 362">
                          <a:extLst>
                            <a:ext uri="{FF2B5EF4-FFF2-40B4-BE49-F238E27FC236}">
                              <a16:creationId xmlns:a16="http://schemas.microsoft.com/office/drawing/2014/main" id="{4C14B38A-3C9C-44E7-B178-D7D5079FD4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AutoShape 363">
                          <a:extLst>
                            <a:ext uri="{FF2B5EF4-FFF2-40B4-BE49-F238E27FC236}">
                              <a16:creationId xmlns:a16="http://schemas.microsoft.com/office/drawing/2014/main" id="{55EBB5ED-ED3B-4E6A-BD7C-1559803B17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AutoShape 364">
                          <a:extLst>
                            <a:ext uri="{FF2B5EF4-FFF2-40B4-BE49-F238E27FC236}">
                              <a16:creationId xmlns:a16="http://schemas.microsoft.com/office/drawing/2014/main" id="{BAAC8231-553C-4E51-8E17-17F106203E4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AutoShape 365">
                          <a:extLst>
                            <a:ext uri="{FF2B5EF4-FFF2-40B4-BE49-F238E27FC236}">
                              <a16:creationId xmlns:a16="http://schemas.microsoft.com/office/drawing/2014/main" id="{F304CC00-48A3-4CA1-BF2A-08D5BF4D15E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AutoShape 366">
                          <a:extLst>
                            <a:ext uri="{FF2B5EF4-FFF2-40B4-BE49-F238E27FC236}">
                              <a16:creationId xmlns:a16="http://schemas.microsoft.com/office/drawing/2014/main" id="{E3EE266C-A92C-459B-BC80-7EB1C8DE8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AutoShape 367">
                          <a:extLst>
                            <a:ext uri="{FF2B5EF4-FFF2-40B4-BE49-F238E27FC236}">
                              <a16:creationId xmlns:a16="http://schemas.microsoft.com/office/drawing/2014/main" id="{3643D1C2-4858-42C0-8983-416F9DF0D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AutoShape 368">
                          <a:extLst>
                            <a:ext uri="{FF2B5EF4-FFF2-40B4-BE49-F238E27FC236}">
                              <a16:creationId xmlns:a16="http://schemas.microsoft.com/office/drawing/2014/main" id="{89B4450A-23DC-4D10-BA85-DA48047EBE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" name="AutoShape 369">
                          <a:extLst>
                            <a:ext uri="{FF2B5EF4-FFF2-40B4-BE49-F238E27FC236}">
                              <a16:creationId xmlns:a16="http://schemas.microsoft.com/office/drawing/2014/main" id="{6D7945FB-181C-4089-8D12-D1BB5EB380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AutoShape 370">
                          <a:extLst>
                            <a:ext uri="{FF2B5EF4-FFF2-40B4-BE49-F238E27FC236}">
                              <a16:creationId xmlns:a16="http://schemas.microsoft.com/office/drawing/2014/main" id="{84AC6F66-0ED2-4472-97C1-0838EE74E2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AutoShape 371">
                          <a:extLst>
                            <a:ext uri="{FF2B5EF4-FFF2-40B4-BE49-F238E27FC236}">
                              <a16:creationId xmlns:a16="http://schemas.microsoft.com/office/drawing/2014/main" id="{8CFD209B-34E5-4C0A-9826-1E27FB0260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2" name="Group 372">
                        <a:extLst>
                          <a:ext uri="{FF2B5EF4-FFF2-40B4-BE49-F238E27FC236}">
                            <a16:creationId xmlns:a16="http://schemas.microsoft.com/office/drawing/2014/main" id="{A77C3B38-CDCB-4E3B-9590-A6EF415120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63" name="AutoShape 373">
                          <a:extLst>
                            <a:ext uri="{FF2B5EF4-FFF2-40B4-BE49-F238E27FC236}">
                              <a16:creationId xmlns:a16="http://schemas.microsoft.com/office/drawing/2014/main" id="{A109B63F-7ECE-4380-9B8C-DC36577BF9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AutoShape 374">
                          <a:extLst>
                            <a:ext uri="{FF2B5EF4-FFF2-40B4-BE49-F238E27FC236}">
                              <a16:creationId xmlns:a16="http://schemas.microsoft.com/office/drawing/2014/main" id="{67AF6C8A-5DB5-4DDF-A76E-CBAF2D4276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AutoShape 375">
                          <a:extLst>
                            <a:ext uri="{FF2B5EF4-FFF2-40B4-BE49-F238E27FC236}">
                              <a16:creationId xmlns:a16="http://schemas.microsoft.com/office/drawing/2014/main" id="{64A64B01-BBF0-48B0-857E-60B77BD50B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6" name="AutoShape 376">
                          <a:extLst>
                            <a:ext uri="{FF2B5EF4-FFF2-40B4-BE49-F238E27FC236}">
                              <a16:creationId xmlns:a16="http://schemas.microsoft.com/office/drawing/2014/main" id="{CDE7E60C-343A-4D22-BEB7-1A4C99AE077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7" name="AutoShape 377">
                          <a:extLst>
                            <a:ext uri="{FF2B5EF4-FFF2-40B4-BE49-F238E27FC236}">
                              <a16:creationId xmlns:a16="http://schemas.microsoft.com/office/drawing/2014/main" id="{328022E6-89A5-4091-B53E-6F63274459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8" name="AutoShape 378">
                          <a:extLst>
                            <a:ext uri="{FF2B5EF4-FFF2-40B4-BE49-F238E27FC236}">
                              <a16:creationId xmlns:a16="http://schemas.microsoft.com/office/drawing/2014/main" id="{65E84F7C-98BB-4F02-A377-00918C1ECC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AutoShape 379">
                          <a:extLst>
                            <a:ext uri="{FF2B5EF4-FFF2-40B4-BE49-F238E27FC236}">
                              <a16:creationId xmlns:a16="http://schemas.microsoft.com/office/drawing/2014/main" id="{A8823098-8E9D-49E9-BF8B-18FBC4CE3A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AutoShape 380">
                          <a:extLst>
                            <a:ext uri="{FF2B5EF4-FFF2-40B4-BE49-F238E27FC236}">
                              <a16:creationId xmlns:a16="http://schemas.microsoft.com/office/drawing/2014/main" id="{2E218C2A-3EAC-406B-B567-2FFFAAF25D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AutoShape 381">
                          <a:extLst>
                            <a:ext uri="{FF2B5EF4-FFF2-40B4-BE49-F238E27FC236}">
                              <a16:creationId xmlns:a16="http://schemas.microsoft.com/office/drawing/2014/main" id="{8560A78D-B364-425F-B0F8-579D5947F8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2" name="AutoShape 382">
                          <a:extLst>
                            <a:ext uri="{FF2B5EF4-FFF2-40B4-BE49-F238E27FC236}">
                              <a16:creationId xmlns:a16="http://schemas.microsoft.com/office/drawing/2014/main" id="{C8696AC8-E076-4366-B5EC-C497C2FF05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AutoShape 383">
                          <a:extLst>
                            <a:ext uri="{FF2B5EF4-FFF2-40B4-BE49-F238E27FC236}">
                              <a16:creationId xmlns:a16="http://schemas.microsoft.com/office/drawing/2014/main" id="{57A6C94C-CF23-4EEC-9302-BF4205E958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9" name="Group 384">
                      <a:extLst>
                        <a:ext uri="{FF2B5EF4-FFF2-40B4-BE49-F238E27FC236}">
                          <a16:creationId xmlns:a16="http://schemas.microsoft.com/office/drawing/2014/main" id="{27921C1C-B13B-41CA-B331-3C33A7ABA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50" name="AutoShape 385">
                        <a:extLst>
                          <a:ext uri="{FF2B5EF4-FFF2-40B4-BE49-F238E27FC236}">
                            <a16:creationId xmlns:a16="http://schemas.microsoft.com/office/drawing/2014/main" id="{90D3262F-949F-40D5-AE91-BF2F706298A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1" name="AutoShape 386">
                        <a:extLst>
                          <a:ext uri="{FF2B5EF4-FFF2-40B4-BE49-F238E27FC236}">
                            <a16:creationId xmlns:a16="http://schemas.microsoft.com/office/drawing/2014/main" id="{B59154F9-764F-409A-AAA5-52146A96EB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2" name="AutoShape 387">
                        <a:extLst>
                          <a:ext uri="{FF2B5EF4-FFF2-40B4-BE49-F238E27FC236}">
                            <a16:creationId xmlns:a16="http://schemas.microsoft.com/office/drawing/2014/main" id="{583008D8-3FCB-4544-8B61-DADE080B5A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AutoShape 388">
                        <a:extLst>
                          <a:ext uri="{FF2B5EF4-FFF2-40B4-BE49-F238E27FC236}">
                            <a16:creationId xmlns:a16="http://schemas.microsoft.com/office/drawing/2014/main" id="{6E036464-5B28-4697-A255-33C2915585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AutoShape 389">
                        <a:extLst>
                          <a:ext uri="{FF2B5EF4-FFF2-40B4-BE49-F238E27FC236}">
                            <a16:creationId xmlns:a16="http://schemas.microsoft.com/office/drawing/2014/main" id="{74A9094B-FD98-48B6-B437-475B7545ED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5" name="AutoShape 390">
                        <a:extLst>
                          <a:ext uri="{FF2B5EF4-FFF2-40B4-BE49-F238E27FC236}">
                            <a16:creationId xmlns:a16="http://schemas.microsoft.com/office/drawing/2014/main" id="{00643593-9BE5-41A5-8D81-F8F1C924F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" name="AutoShape 391">
                        <a:extLst>
                          <a:ext uri="{FF2B5EF4-FFF2-40B4-BE49-F238E27FC236}">
                            <a16:creationId xmlns:a16="http://schemas.microsoft.com/office/drawing/2014/main" id="{82658A05-88CA-486C-B686-1B4AAEA1C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" name="AutoShape 392">
                        <a:extLst>
                          <a:ext uri="{FF2B5EF4-FFF2-40B4-BE49-F238E27FC236}">
                            <a16:creationId xmlns:a16="http://schemas.microsoft.com/office/drawing/2014/main" id="{A3A680FE-DE9A-4AD1-8E13-0D6738AF9A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" name="AutoShape 393">
                        <a:extLst>
                          <a:ext uri="{FF2B5EF4-FFF2-40B4-BE49-F238E27FC236}">
                            <a16:creationId xmlns:a16="http://schemas.microsoft.com/office/drawing/2014/main" id="{0440E9B1-2C56-4006-AB5D-EFCCD07B03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" name="AutoShape 394">
                        <a:extLst>
                          <a:ext uri="{FF2B5EF4-FFF2-40B4-BE49-F238E27FC236}">
                            <a16:creationId xmlns:a16="http://schemas.microsoft.com/office/drawing/2014/main" id="{C78DE12C-CB82-4817-90EC-66FE71482CA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60" name="AutoShape 395">
                        <a:extLst>
                          <a:ext uri="{FF2B5EF4-FFF2-40B4-BE49-F238E27FC236}">
                            <a16:creationId xmlns:a16="http://schemas.microsoft.com/office/drawing/2014/main" id="{90221FD0-A9B5-41C4-AE86-413086DA42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396">
                    <a:extLst>
                      <a:ext uri="{FF2B5EF4-FFF2-40B4-BE49-F238E27FC236}">
                        <a16:creationId xmlns:a16="http://schemas.microsoft.com/office/drawing/2014/main" id="{228C846A-80D2-435C-9D2A-25712255C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44" name="AutoShape 397">
                      <a:extLst>
                        <a:ext uri="{FF2B5EF4-FFF2-40B4-BE49-F238E27FC236}">
                          <a16:creationId xmlns:a16="http://schemas.microsoft.com/office/drawing/2014/main" id="{3B95BBFB-7C7C-4279-940C-2D04388049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AutoShape 398">
                      <a:extLst>
                        <a:ext uri="{FF2B5EF4-FFF2-40B4-BE49-F238E27FC236}">
                          <a16:creationId xmlns:a16="http://schemas.microsoft.com/office/drawing/2014/main" id="{23F4A0AC-3EE4-4A5B-871B-17DC0DDEED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AutoShape 399">
                      <a:extLst>
                        <a:ext uri="{FF2B5EF4-FFF2-40B4-BE49-F238E27FC236}">
                          <a16:creationId xmlns:a16="http://schemas.microsoft.com/office/drawing/2014/main" id="{44C1CC66-AD6E-405E-82C5-A2DAB89D8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AutoShape 400">
                      <a:extLst>
                        <a:ext uri="{FF2B5EF4-FFF2-40B4-BE49-F238E27FC236}">
                          <a16:creationId xmlns:a16="http://schemas.microsoft.com/office/drawing/2014/main" id="{9F84B9C0-CCC7-460A-8951-4B0394004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" name="Group 401">
                  <a:extLst>
                    <a:ext uri="{FF2B5EF4-FFF2-40B4-BE49-F238E27FC236}">
                      <a16:creationId xmlns:a16="http://schemas.microsoft.com/office/drawing/2014/main" id="{280BF4C9-415E-4E9A-8F98-6828E9270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99" name="Group 402">
                    <a:extLst>
                      <a:ext uri="{FF2B5EF4-FFF2-40B4-BE49-F238E27FC236}">
                        <a16:creationId xmlns:a16="http://schemas.microsoft.com/office/drawing/2014/main" id="{5B4FB956-D71F-483E-BF9D-45CEA935EE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05" name="Group 403">
                      <a:extLst>
                        <a:ext uri="{FF2B5EF4-FFF2-40B4-BE49-F238E27FC236}">
                          <a16:creationId xmlns:a16="http://schemas.microsoft.com/office/drawing/2014/main" id="{C23AEB92-82C3-432F-980F-7A0C0FB932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18" name="Group 404">
                        <a:extLst>
                          <a:ext uri="{FF2B5EF4-FFF2-40B4-BE49-F238E27FC236}">
                            <a16:creationId xmlns:a16="http://schemas.microsoft.com/office/drawing/2014/main" id="{17B3EB11-C331-41DA-BA40-38EC5646B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31" name="AutoShape 405">
                          <a:extLst>
                            <a:ext uri="{FF2B5EF4-FFF2-40B4-BE49-F238E27FC236}">
                              <a16:creationId xmlns:a16="http://schemas.microsoft.com/office/drawing/2014/main" id="{2B919E83-69E5-4517-BB7D-5BDE033CC6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2" name="AutoShape 406">
                          <a:extLst>
                            <a:ext uri="{FF2B5EF4-FFF2-40B4-BE49-F238E27FC236}">
                              <a16:creationId xmlns:a16="http://schemas.microsoft.com/office/drawing/2014/main" id="{1F03B927-E286-42D1-B6C7-BAF4AFA5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AutoShape 407">
                          <a:extLst>
                            <a:ext uri="{FF2B5EF4-FFF2-40B4-BE49-F238E27FC236}">
                              <a16:creationId xmlns:a16="http://schemas.microsoft.com/office/drawing/2014/main" id="{4EAFD4B8-2509-4042-8DC0-FACF6562C8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AutoShape 408">
                          <a:extLst>
                            <a:ext uri="{FF2B5EF4-FFF2-40B4-BE49-F238E27FC236}">
                              <a16:creationId xmlns:a16="http://schemas.microsoft.com/office/drawing/2014/main" id="{01E5F85A-0213-45C6-B8FE-D1FFBF33CC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AutoShape 409">
                          <a:extLst>
                            <a:ext uri="{FF2B5EF4-FFF2-40B4-BE49-F238E27FC236}">
                              <a16:creationId xmlns:a16="http://schemas.microsoft.com/office/drawing/2014/main" id="{9F693E98-4E5E-43B3-AEB3-4DB02D3BF1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AutoShape 410">
                          <a:extLst>
                            <a:ext uri="{FF2B5EF4-FFF2-40B4-BE49-F238E27FC236}">
                              <a16:creationId xmlns:a16="http://schemas.microsoft.com/office/drawing/2014/main" id="{767DC37E-F55E-426B-AC31-36704B495D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AutoShape 411">
                          <a:extLst>
                            <a:ext uri="{FF2B5EF4-FFF2-40B4-BE49-F238E27FC236}">
                              <a16:creationId xmlns:a16="http://schemas.microsoft.com/office/drawing/2014/main" id="{46279836-4BCD-4E8C-89D8-BBCF02F9B6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AutoShape 412">
                          <a:extLst>
                            <a:ext uri="{FF2B5EF4-FFF2-40B4-BE49-F238E27FC236}">
                              <a16:creationId xmlns:a16="http://schemas.microsoft.com/office/drawing/2014/main" id="{8A4F44F0-2996-491E-8356-362782366B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AutoShape 413">
                          <a:extLst>
                            <a:ext uri="{FF2B5EF4-FFF2-40B4-BE49-F238E27FC236}">
                              <a16:creationId xmlns:a16="http://schemas.microsoft.com/office/drawing/2014/main" id="{1BE26EC2-8971-482A-B1BC-6BDE0C98A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0" name="AutoShape 414">
                          <a:extLst>
                            <a:ext uri="{FF2B5EF4-FFF2-40B4-BE49-F238E27FC236}">
                              <a16:creationId xmlns:a16="http://schemas.microsoft.com/office/drawing/2014/main" id="{3AE7DE88-FA20-4D01-9FDB-FF1C9FB02A5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1" name="AutoShape 415">
                          <a:extLst>
                            <a:ext uri="{FF2B5EF4-FFF2-40B4-BE49-F238E27FC236}">
                              <a16:creationId xmlns:a16="http://schemas.microsoft.com/office/drawing/2014/main" id="{0E1740A3-C794-479E-A230-D0E447AA0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9" name="Group 416">
                        <a:extLst>
                          <a:ext uri="{FF2B5EF4-FFF2-40B4-BE49-F238E27FC236}">
                            <a16:creationId xmlns:a16="http://schemas.microsoft.com/office/drawing/2014/main" id="{E4A2BAE5-FF24-4DF9-99BA-1038C6ABDAA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20" name="AutoShape 417">
                          <a:extLst>
                            <a:ext uri="{FF2B5EF4-FFF2-40B4-BE49-F238E27FC236}">
                              <a16:creationId xmlns:a16="http://schemas.microsoft.com/office/drawing/2014/main" id="{1EE0C330-1DEF-4686-BC5F-7ED13759F7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AutoShape 418">
                          <a:extLst>
                            <a:ext uri="{FF2B5EF4-FFF2-40B4-BE49-F238E27FC236}">
                              <a16:creationId xmlns:a16="http://schemas.microsoft.com/office/drawing/2014/main" id="{D1D4A9A6-AD14-40EA-9D76-8BD7450EE7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AutoShape 419">
                          <a:extLst>
                            <a:ext uri="{FF2B5EF4-FFF2-40B4-BE49-F238E27FC236}">
                              <a16:creationId xmlns:a16="http://schemas.microsoft.com/office/drawing/2014/main" id="{7A5185C2-095E-46B1-8E9F-385AB69906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AutoShape 420">
                          <a:extLst>
                            <a:ext uri="{FF2B5EF4-FFF2-40B4-BE49-F238E27FC236}">
                              <a16:creationId xmlns:a16="http://schemas.microsoft.com/office/drawing/2014/main" id="{C1902C10-52DB-43A8-B250-0623C47671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AutoShape 421">
                          <a:extLst>
                            <a:ext uri="{FF2B5EF4-FFF2-40B4-BE49-F238E27FC236}">
                              <a16:creationId xmlns:a16="http://schemas.microsoft.com/office/drawing/2014/main" id="{53EEF8F4-8F9E-4302-A271-95F78F380A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AutoShape 422">
                          <a:extLst>
                            <a:ext uri="{FF2B5EF4-FFF2-40B4-BE49-F238E27FC236}">
                              <a16:creationId xmlns:a16="http://schemas.microsoft.com/office/drawing/2014/main" id="{095AFD30-DD76-4692-9A05-8DFCCA7E18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AutoShape 423">
                          <a:extLst>
                            <a:ext uri="{FF2B5EF4-FFF2-40B4-BE49-F238E27FC236}">
                              <a16:creationId xmlns:a16="http://schemas.microsoft.com/office/drawing/2014/main" id="{1FD15B45-3480-4D3A-9235-768E8CA47A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7" name="AutoShape 424">
                          <a:extLst>
                            <a:ext uri="{FF2B5EF4-FFF2-40B4-BE49-F238E27FC236}">
                              <a16:creationId xmlns:a16="http://schemas.microsoft.com/office/drawing/2014/main" id="{BBECB287-3AB3-4485-AAEE-4C17E73F3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8" name="AutoShape 425">
                          <a:extLst>
                            <a:ext uri="{FF2B5EF4-FFF2-40B4-BE49-F238E27FC236}">
                              <a16:creationId xmlns:a16="http://schemas.microsoft.com/office/drawing/2014/main" id="{8BFCEEBC-ED96-4227-A95D-CC5818F9CE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9" name="AutoShape 426">
                          <a:extLst>
                            <a:ext uri="{FF2B5EF4-FFF2-40B4-BE49-F238E27FC236}">
                              <a16:creationId xmlns:a16="http://schemas.microsoft.com/office/drawing/2014/main" id="{39B2A8B9-772B-4760-9C74-21AB31A089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0" name="AutoShape 427">
                          <a:extLst>
                            <a:ext uri="{FF2B5EF4-FFF2-40B4-BE49-F238E27FC236}">
                              <a16:creationId xmlns:a16="http://schemas.microsoft.com/office/drawing/2014/main" id="{97EF1DB7-9826-41D9-97DF-4D443281A2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6" name="Group 428">
                      <a:extLst>
                        <a:ext uri="{FF2B5EF4-FFF2-40B4-BE49-F238E27FC236}">
                          <a16:creationId xmlns:a16="http://schemas.microsoft.com/office/drawing/2014/main" id="{E942B53C-D736-4317-8631-B6A3A070E3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07" name="AutoShape 429">
                        <a:extLst>
                          <a:ext uri="{FF2B5EF4-FFF2-40B4-BE49-F238E27FC236}">
                            <a16:creationId xmlns:a16="http://schemas.microsoft.com/office/drawing/2014/main" id="{C9ABBB71-59CC-437D-91B9-CCCED5FA16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8" name="AutoShape 430">
                        <a:extLst>
                          <a:ext uri="{FF2B5EF4-FFF2-40B4-BE49-F238E27FC236}">
                            <a16:creationId xmlns:a16="http://schemas.microsoft.com/office/drawing/2014/main" id="{8AE6260F-FF88-445C-B0C3-FE4C846F21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9" name="AutoShape 431">
                        <a:extLst>
                          <a:ext uri="{FF2B5EF4-FFF2-40B4-BE49-F238E27FC236}">
                            <a16:creationId xmlns:a16="http://schemas.microsoft.com/office/drawing/2014/main" id="{E69C4A3F-5796-46A5-805A-380E39BDA0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0" name="AutoShape 432">
                        <a:extLst>
                          <a:ext uri="{FF2B5EF4-FFF2-40B4-BE49-F238E27FC236}">
                            <a16:creationId xmlns:a16="http://schemas.microsoft.com/office/drawing/2014/main" id="{AC4EF41D-E7C1-418B-9948-D59DA90C7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1" name="AutoShape 433">
                        <a:extLst>
                          <a:ext uri="{FF2B5EF4-FFF2-40B4-BE49-F238E27FC236}">
                            <a16:creationId xmlns:a16="http://schemas.microsoft.com/office/drawing/2014/main" id="{C543DF33-86E9-4717-99D1-1C4387313C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AutoShape 434">
                        <a:extLst>
                          <a:ext uri="{FF2B5EF4-FFF2-40B4-BE49-F238E27FC236}">
                            <a16:creationId xmlns:a16="http://schemas.microsoft.com/office/drawing/2014/main" id="{6A295BC7-CDAA-43C2-B2D2-8EE259FCF1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AutoShape 435">
                        <a:extLst>
                          <a:ext uri="{FF2B5EF4-FFF2-40B4-BE49-F238E27FC236}">
                            <a16:creationId xmlns:a16="http://schemas.microsoft.com/office/drawing/2014/main" id="{80D5A73A-F392-4AC9-AD2F-2F2BE2582F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AutoShape 436">
                        <a:extLst>
                          <a:ext uri="{FF2B5EF4-FFF2-40B4-BE49-F238E27FC236}">
                            <a16:creationId xmlns:a16="http://schemas.microsoft.com/office/drawing/2014/main" id="{3B1257BC-0CFA-47F1-BF38-68748AE908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" name="AutoShape 437">
                        <a:extLst>
                          <a:ext uri="{FF2B5EF4-FFF2-40B4-BE49-F238E27FC236}">
                            <a16:creationId xmlns:a16="http://schemas.microsoft.com/office/drawing/2014/main" id="{33AF0615-12CF-4CBE-942F-88F49E3B6D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6" name="AutoShape 438">
                        <a:extLst>
                          <a:ext uri="{FF2B5EF4-FFF2-40B4-BE49-F238E27FC236}">
                            <a16:creationId xmlns:a16="http://schemas.microsoft.com/office/drawing/2014/main" id="{C63F039A-D80A-4B2F-9CED-3FBA6D93DD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AutoShape 439">
                        <a:extLst>
                          <a:ext uri="{FF2B5EF4-FFF2-40B4-BE49-F238E27FC236}">
                            <a16:creationId xmlns:a16="http://schemas.microsoft.com/office/drawing/2014/main" id="{82FCB5D5-994F-493D-A269-2B2BE6434C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440">
                    <a:extLst>
                      <a:ext uri="{FF2B5EF4-FFF2-40B4-BE49-F238E27FC236}">
                        <a16:creationId xmlns:a16="http://schemas.microsoft.com/office/drawing/2014/main" id="{97A3F652-0913-4F75-9A5A-C55EAD13FA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01" name="AutoShape 441">
                      <a:extLst>
                        <a:ext uri="{FF2B5EF4-FFF2-40B4-BE49-F238E27FC236}">
                          <a16:creationId xmlns:a16="http://schemas.microsoft.com/office/drawing/2014/main" id="{55E2E249-20FF-4610-B73C-6AA0F2876B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AutoShape 442">
                      <a:extLst>
                        <a:ext uri="{FF2B5EF4-FFF2-40B4-BE49-F238E27FC236}">
                          <a16:creationId xmlns:a16="http://schemas.microsoft.com/office/drawing/2014/main" id="{22F73033-6CE1-4DD3-957A-3182CC48B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AutoShape 443">
                      <a:extLst>
                        <a:ext uri="{FF2B5EF4-FFF2-40B4-BE49-F238E27FC236}">
                          <a16:creationId xmlns:a16="http://schemas.microsoft.com/office/drawing/2014/main" id="{2BC7FFD3-DF43-43B2-A183-D8A381A901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AutoShape 444">
                      <a:extLst>
                        <a:ext uri="{FF2B5EF4-FFF2-40B4-BE49-F238E27FC236}">
                          <a16:creationId xmlns:a16="http://schemas.microsoft.com/office/drawing/2014/main" id="{009F9B69-347D-4456-929D-7961F0FB60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445">
                  <a:extLst>
                    <a:ext uri="{FF2B5EF4-FFF2-40B4-BE49-F238E27FC236}">
                      <a16:creationId xmlns:a16="http://schemas.microsoft.com/office/drawing/2014/main" id="{28984A63-FE86-45CF-A89B-262CE51E1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56" name="Group 446">
                    <a:extLst>
                      <a:ext uri="{FF2B5EF4-FFF2-40B4-BE49-F238E27FC236}">
                        <a16:creationId xmlns:a16="http://schemas.microsoft.com/office/drawing/2014/main" id="{ECC41FE9-BDE0-4A09-A2D4-669599445B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62" name="Group 447">
                      <a:extLst>
                        <a:ext uri="{FF2B5EF4-FFF2-40B4-BE49-F238E27FC236}">
                          <a16:creationId xmlns:a16="http://schemas.microsoft.com/office/drawing/2014/main" id="{DD86D9DC-4150-4968-A6DE-ABDC2956E5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75" name="Group 448">
                        <a:extLst>
                          <a:ext uri="{FF2B5EF4-FFF2-40B4-BE49-F238E27FC236}">
                            <a16:creationId xmlns:a16="http://schemas.microsoft.com/office/drawing/2014/main" id="{7CC34E7B-94BD-4E76-AEDA-F4796AFEE2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88" name="AutoShape 449">
                          <a:extLst>
                            <a:ext uri="{FF2B5EF4-FFF2-40B4-BE49-F238E27FC236}">
                              <a16:creationId xmlns:a16="http://schemas.microsoft.com/office/drawing/2014/main" id="{7DF713BA-B15A-4FAA-BD62-1578BA04FA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9" name="AutoShape 450">
                          <a:extLst>
                            <a:ext uri="{FF2B5EF4-FFF2-40B4-BE49-F238E27FC236}">
                              <a16:creationId xmlns:a16="http://schemas.microsoft.com/office/drawing/2014/main" id="{0615CC96-A85E-4F84-A055-517C7ECBAC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AutoShape 451">
                          <a:extLst>
                            <a:ext uri="{FF2B5EF4-FFF2-40B4-BE49-F238E27FC236}">
                              <a16:creationId xmlns:a16="http://schemas.microsoft.com/office/drawing/2014/main" id="{E1BFD2C6-FE06-43E6-954E-9BBFDE82EB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AutoShape 452">
                          <a:extLst>
                            <a:ext uri="{FF2B5EF4-FFF2-40B4-BE49-F238E27FC236}">
                              <a16:creationId xmlns:a16="http://schemas.microsoft.com/office/drawing/2014/main" id="{EE46B1D2-76A2-4FC1-824D-F278C0CC61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" name="AutoShape 453">
                          <a:extLst>
                            <a:ext uri="{FF2B5EF4-FFF2-40B4-BE49-F238E27FC236}">
                              <a16:creationId xmlns:a16="http://schemas.microsoft.com/office/drawing/2014/main" id="{D7EEF902-956D-4F1E-B7BC-12648EF104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" name="AutoShape 454">
                          <a:extLst>
                            <a:ext uri="{FF2B5EF4-FFF2-40B4-BE49-F238E27FC236}">
                              <a16:creationId xmlns:a16="http://schemas.microsoft.com/office/drawing/2014/main" id="{DBE50CF0-E4FA-4E6C-98D4-9B9854C9A6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AutoShape 455">
                          <a:extLst>
                            <a:ext uri="{FF2B5EF4-FFF2-40B4-BE49-F238E27FC236}">
                              <a16:creationId xmlns:a16="http://schemas.microsoft.com/office/drawing/2014/main" id="{99450BED-3A1E-4542-9E61-DFD11DC9E06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AutoShape 456">
                          <a:extLst>
                            <a:ext uri="{FF2B5EF4-FFF2-40B4-BE49-F238E27FC236}">
                              <a16:creationId xmlns:a16="http://schemas.microsoft.com/office/drawing/2014/main" id="{15A54EDF-165A-44A6-9D8C-63B559A064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AutoShape 457">
                          <a:extLst>
                            <a:ext uri="{FF2B5EF4-FFF2-40B4-BE49-F238E27FC236}">
                              <a16:creationId xmlns:a16="http://schemas.microsoft.com/office/drawing/2014/main" id="{A59F873D-458B-4336-B680-7C13BC380D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7" name="AutoShape 458">
                          <a:extLst>
                            <a:ext uri="{FF2B5EF4-FFF2-40B4-BE49-F238E27FC236}">
                              <a16:creationId xmlns:a16="http://schemas.microsoft.com/office/drawing/2014/main" id="{1DA7D27D-3C10-4A94-AAC0-3E91ADE63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" name="AutoShape 459">
                          <a:extLst>
                            <a:ext uri="{FF2B5EF4-FFF2-40B4-BE49-F238E27FC236}">
                              <a16:creationId xmlns:a16="http://schemas.microsoft.com/office/drawing/2014/main" id="{9F56EB08-4B13-4B3A-A14C-A829C4B840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460">
                        <a:extLst>
                          <a:ext uri="{FF2B5EF4-FFF2-40B4-BE49-F238E27FC236}">
                            <a16:creationId xmlns:a16="http://schemas.microsoft.com/office/drawing/2014/main" id="{6642A1C8-2DFA-4351-872E-1E3574326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77" name="AutoShape 461">
                          <a:extLst>
                            <a:ext uri="{FF2B5EF4-FFF2-40B4-BE49-F238E27FC236}">
                              <a16:creationId xmlns:a16="http://schemas.microsoft.com/office/drawing/2014/main" id="{1F4FE4B0-45F6-43C1-8A02-577A6ED863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8" name="AutoShape 462">
                          <a:extLst>
                            <a:ext uri="{FF2B5EF4-FFF2-40B4-BE49-F238E27FC236}">
                              <a16:creationId xmlns:a16="http://schemas.microsoft.com/office/drawing/2014/main" id="{7D1D1321-E936-4D1B-AAA0-8EA0FB5F8F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AutoShape 463">
                          <a:extLst>
                            <a:ext uri="{FF2B5EF4-FFF2-40B4-BE49-F238E27FC236}">
                              <a16:creationId xmlns:a16="http://schemas.microsoft.com/office/drawing/2014/main" id="{6F8FBCCD-5CBB-47F4-8FFB-A4D34F1157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0" name="AutoShape 464">
                          <a:extLst>
                            <a:ext uri="{FF2B5EF4-FFF2-40B4-BE49-F238E27FC236}">
                              <a16:creationId xmlns:a16="http://schemas.microsoft.com/office/drawing/2014/main" id="{006C3370-66E8-4672-AA2B-F417F42E76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AutoShape 465">
                          <a:extLst>
                            <a:ext uri="{FF2B5EF4-FFF2-40B4-BE49-F238E27FC236}">
                              <a16:creationId xmlns:a16="http://schemas.microsoft.com/office/drawing/2014/main" id="{18BC8F9D-3C86-4304-822E-A3B2204EF8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2" name="AutoShape 466">
                          <a:extLst>
                            <a:ext uri="{FF2B5EF4-FFF2-40B4-BE49-F238E27FC236}">
                              <a16:creationId xmlns:a16="http://schemas.microsoft.com/office/drawing/2014/main" id="{643A5694-6BFC-463A-AC43-4D9EC7141D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3" name="AutoShape 467">
                          <a:extLst>
                            <a:ext uri="{FF2B5EF4-FFF2-40B4-BE49-F238E27FC236}">
                              <a16:creationId xmlns:a16="http://schemas.microsoft.com/office/drawing/2014/main" id="{7C7E1B4A-EFFD-46BB-A804-AA1147D9776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AutoShape 468">
                          <a:extLst>
                            <a:ext uri="{FF2B5EF4-FFF2-40B4-BE49-F238E27FC236}">
                              <a16:creationId xmlns:a16="http://schemas.microsoft.com/office/drawing/2014/main" id="{65FEC64B-B62E-43E9-9799-F7FFA7D905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AutoShape 469">
                          <a:extLst>
                            <a:ext uri="{FF2B5EF4-FFF2-40B4-BE49-F238E27FC236}">
                              <a16:creationId xmlns:a16="http://schemas.microsoft.com/office/drawing/2014/main" id="{CE347A51-9AD7-4BEF-ADAE-2AD9184144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AutoShape 470">
                          <a:extLst>
                            <a:ext uri="{FF2B5EF4-FFF2-40B4-BE49-F238E27FC236}">
                              <a16:creationId xmlns:a16="http://schemas.microsoft.com/office/drawing/2014/main" id="{E873767A-52B4-4059-9434-A5D1243E1D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AutoShape 471">
                          <a:extLst>
                            <a:ext uri="{FF2B5EF4-FFF2-40B4-BE49-F238E27FC236}">
                              <a16:creationId xmlns:a16="http://schemas.microsoft.com/office/drawing/2014/main" id="{2EF84000-547A-42DE-98EB-53B3FC0834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3" name="Group 472">
                      <a:extLst>
                        <a:ext uri="{FF2B5EF4-FFF2-40B4-BE49-F238E27FC236}">
                          <a16:creationId xmlns:a16="http://schemas.microsoft.com/office/drawing/2014/main" id="{7E137050-7476-4F4F-B7F4-CDB10D6930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64" name="AutoShape 473">
                        <a:extLst>
                          <a:ext uri="{FF2B5EF4-FFF2-40B4-BE49-F238E27FC236}">
                            <a16:creationId xmlns:a16="http://schemas.microsoft.com/office/drawing/2014/main" id="{3FBE33C1-13D4-41CC-A34C-18C53629C9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AutoShape 474">
                        <a:extLst>
                          <a:ext uri="{FF2B5EF4-FFF2-40B4-BE49-F238E27FC236}">
                            <a16:creationId xmlns:a16="http://schemas.microsoft.com/office/drawing/2014/main" id="{ED4A4400-198E-49E7-B1B8-9939238FF5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AutoShape 475">
                        <a:extLst>
                          <a:ext uri="{FF2B5EF4-FFF2-40B4-BE49-F238E27FC236}">
                            <a16:creationId xmlns:a16="http://schemas.microsoft.com/office/drawing/2014/main" id="{0D19763C-FCD4-49BE-8E65-C4A124BBEE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AutoShape 476">
                        <a:extLst>
                          <a:ext uri="{FF2B5EF4-FFF2-40B4-BE49-F238E27FC236}">
                            <a16:creationId xmlns:a16="http://schemas.microsoft.com/office/drawing/2014/main" id="{39EA6114-F23F-4E8E-8AC5-6251B50A0A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AutoShape 477">
                        <a:extLst>
                          <a:ext uri="{FF2B5EF4-FFF2-40B4-BE49-F238E27FC236}">
                            <a16:creationId xmlns:a16="http://schemas.microsoft.com/office/drawing/2014/main" id="{D4EF0FD0-A299-40FD-8021-965E776D2B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AutoShape 478">
                        <a:extLst>
                          <a:ext uri="{FF2B5EF4-FFF2-40B4-BE49-F238E27FC236}">
                            <a16:creationId xmlns:a16="http://schemas.microsoft.com/office/drawing/2014/main" id="{8330D489-99A9-4E1D-87A9-4BF772F9B5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AutoShape 479">
                        <a:extLst>
                          <a:ext uri="{FF2B5EF4-FFF2-40B4-BE49-F238E27FC236}">
                            <a16:creationId xmlns:a16="http://schemas.microsoft.com/office/drawing/2014/main" id="{1B49E5AB-4EAB-4F85-BA12-B2CFFD3F0A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AutoShape 480">
                        <a:extLst>
                          <a:ext uri="{FF2B5EF4-FFF2-40B4-BE49-F238E27FC236}">
                            <a16:creationId xmlns:a16="http://schemas.microsoft.com/office/drawing/2014/main" id="{2B6A9A4B-267C-4522-9BD6-755C976FDA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AutoShape 481">
                        <a:extLst>
                          <a:ext uri="{FF2B5EF4-FFF2-40B4-BE49-F238E27FC236}">
                            <a16:creationId xmlns:a16="http://schemas.microsoft.com/office/drawing/2014/main" id="{2B8EC16A-3DD8-421B-9B0C-E6EEB218E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AutoShape 482">
                        <a:extLst>
                          <a:ext uri="{FF2B5EF4-FFF2-40B4-BE49-F238E27FC236}">
                            <a16:creationId xmlns:a16="http://schemas.microsoft.com/office/drawing/2014/main" id="{C52BBC5F-7AD6-43AC-A328-9FA68B7ABC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AutoShape 483">
                        <a:extLst>
                          <a:ext uri="{FF2B5EF4-FFF2-40B4-BE49-F238E27FC236}">
                            <a16:creationId xmlns:a16="http://schemas.microsoft.com/office/drawing/2014/main" id="{255C9AA4-3280-49EA-8428-4C072DA3C1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484">
                    <a:extLst>
                      <a:ext uri="{FF2B5EF4-FFF2-40B4-BE49-F238E27FC236}">
                        <a16:creationId xmlns:a16="http://schemas.microsoft.com/office/drawing/2014/main" id="{1E4837E1-CF3B-4ECB-9715-1AF770CA2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58" name="AutoShape 485">
                      <a:extLst>
                        <a:ext uri="{FF2B5EF4-FFF2-40B4-BE49-F238E27FC236}">
                          <a16:creationId xmlns:a16="http://schemas.microsoft.com/office/drawing/2014/main" id="{32BA51A2-689C-468F-98FA-028F169A3B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AutoShape 486">
                      <a:extLst>
                        <a:ext uri="{FF2B5EF4-FFF2-40B4-BE49-F238E27FC236}">
                          <a16:creationId xmlns:a16="http://schemas.microsoft.com/office/drawing/2014/main" id="{BC4EC31F-DEF3-40FB-8894-313D12D518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AutoShape 487">
                      <a:extLst>
                        <a:ext uri="{FF2B5EF4-FFF2-40B4-BE49-F238E27FC236}">
                          <a16:creationId xmlns:a16="http://schemas.microsoft.com/office/drawing/2014/main" id="{0C09D525-D86A-4382-8391-2FC101BD7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AutoShape 488">
                      <a:extLst>
                        <a:ext uri="{FF2B5EF4-FFF2-40B4-BE49-F238E27FC236}">
                          <a16:creationId xmlns:a16="http://schemas.microsoft.com/office/drawing/2014/main" id="{42C4A00E-47D6-49C4-87FB-820185BF9D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522">
              <a:extLst>
                <a:ext uri="{FF2B5EF4-FFF2-40B4-BE49-F238E27FC236}">
                  <a16:creationId xmlns:a16="http://schemas.microsoft.com/office/drawing/2014/main" id="{C81F2970-A7FF-403F-ACE2-AA69F73CD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24" y="3871275"/>
              <a:ext cx="1571636" cy="1258589"/>
              <a:chOff x="857224" y="3898571"/>
              <a:chExt cx="1571636" cy="125858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993A092-9A60-48F9-A6D2-E8A2CB0C68A8}"/>
                  </a:ext>
                </a:extLst>
              </p:cNvPr>
              <p:cNvCxnSpPr/>
              <p:nvPr/>
            </p:nvCxnSpPr>
            <p:spPr>
              <a:xfrm rot="5400000">
                <a:off x="249768" y="4507007"/>
                <a:ext cx="1243042" cy="273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B10B6EB-E95B-42B2-939A-011F73D655BE}"/>
                  </a:ext>
                </a:extLst>
              </p:cNvPr>
              <p:cNvCxnSpPr/>
              <p:nvPr/>
            </p:nvCxnSpPr>
            <p:spPr>
              <a:xfrm rot="10800000">
                <a:off x="871941" y="3929341"/>
                <a:ext cx="134307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2879220-AA84-4DEC-8DCA-CEA2E413A04C}"/>
                  </a:ext>
                </a:extLst>
              </p:cNvPr>
              <p:cNvCxnSpPr/>
              <p:nvPr/>
            </p:nvCxnSpPr>
            <p:spPr>
              <a:xfrm rot="16200000" flipH="1">
                <a:off x="1702545" y="4444531"/>
                <a:ext cx="1219228" cy="2047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44EAE7-2CC2-43A1-A704-F05F29791B1C}"/>
                  </a:ext>
                </a:extLst>
              </p:cNvPr>
              <p:cNvCxnSpPr/>
              <p:nvPr/>
            </p:nvCxnSpPr>
            <p:spPr>
              <a:xfrm rot="10800000">
                <a:off x="857598" y="5142219"/>
                <a:ext cx="1571265" cy="15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23">
              <a:extLst>
                <a:ext uri="{FF2B5EF4-FFF2-40B4-BE49-F238E27FC236}">
                  <a16:creationId xmlns:a16="http://schemas.microsoft.com/office/drawing/2014/main" id="{DBDD68C9-3BB5-48CA-BCEB-C697EA3B2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88" y="3555030"/>
              <a:ext cx="2152825" cy="1988590"/>
              <a:chOff x="785786" y="2357430"/>
              <a:chExt cx="2152825" cy="1988590"/>
            </a:xfrm>
          </p:grpSpPr>
          <p:sp>
            <p:nvSpPr>
              <p:cNvPr id="39" name="Text Box 690">
                <a:extLst>
                  <a:ext uri="{FF2B5EF4-FFF2-40B4-BE49-F238E27FC236}">
                    <a16:creationId xmlns:a16="http://schemas.microsoft.com/office/drawing/2014/main" id="{5BF20C53-DEED-4080-8F7D-F2C20643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786" y="2357430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Text Box 692">
                <a:extLst>
                  <a:ext uri="{FF2B5EF4-FFF2-40B4-BE49-F238E27FC236}">
                    <a16:creationId xmlns:a16="http://schemas.microsoft.com/office/drawing/2014/main" id="{959876B3-B1FF-431D-99E1-8FFD4E784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281" y="3948990"/>
                <a:ext cx="368330" cy="396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" name="Text Box 699">
                <a:extLst>
                  <a:ext uri="{FF2B5EF4-FFF2-40B4-BE49-F238E27FC236}">
                    <a16:creationId xmlns:a16="http://schemas.microsoft.com/office/drawing/2014/main" id="{207400F3-E76D-4840-B481-DBBEB8979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32" y="3949254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2" name="Text Box 692">
                <a:extLst>
                  <a:ext uri="{FF2B5EF4-FFF2-40B4-BE49-F238E27FC236}">
                    <a16:creationId xmlns:a16="http://schemas.microsoft.com/office/drawing/2014/main" id="{32E6E77A-3F98-42CE-805F-F18855ED3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5642" y="2357430"/>
                <a:ext cx="511217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2" name="Rectangle 679">
              <a:extLst>
                <a:ext uri="{FF2B5EF4-FFF2-40B4-BE49-F238E27FC236}">
                  <a16:creationId xmlns:a16="http://schemas.microsoft.com/office/drawing/2014/main" id="{1BE2B91C-4F2E-4160-AB5B-6DD0E34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30" y="3898573"/>
              <a:ext cx="1527494" cy="122809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529">
              <a:extLst>
                <a:ext uri="{FF2B5EF4-FFF2-40B4-BE49-F238E27FC236}">
                  <a16:creationId xmlns:a16="http://schemas.microsoft.com/office/drawing/2014/main" id="{64CEDB41-F4AE-435A-9BF8-AB49A9B03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174" y="3568678"/>
              <a:ext cx="2177733" cy="1988590"/>
              <a:chOff x="748040" y="2357430"/>
              <a:chExt cx="2177733" cy="1988590"/>
            </a:xfrm>
          </p:grpSpPr>
          <p:sp>
            <p:nvSpPr>
              <p:cNvPr id="35" name="Text Box 690">
                <a:extLst>
                  <a:ext uri="{FF2B5EF4-FFF2-40B4-BE49-F238E27FC236}">
                    <a16:creationId xmlns:a16="http://schemas.microsoft.com/office/drawing/2014/main" id="{C1B1CFC1-150B-43ED-953E-E639E0594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134" y="2357430"/>
                <a:ext cx="3952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36" name="Text Box 692">
                <a:extLst>
                  <a:ext uri="{FF2B5EF4-FFF2-40B4-BE49-F238E27FC236}">
                    <a16:creationId xmlns:a16="http://schemas.microsoft.com/office/drawing/2014/main" id="{C4380C4C-3FF2-4DA7-80F6-6895282D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863" y="3948671"/>
                <a:ext cx="534910" cy="39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7" name="Text Box 699">
                <a:extLst>
                  <a:ext uri="{FF2B5EF4-FFF2-40B4-BE49-F238E27FC236}">
                    <a16:creationId xmlns:a16="http://schemas.microsoft.com/office/drawing/2014/main" id="{3C740BFD-9ACB-48C8-8960-C7FDCAB4D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040" y="3949254"/>
                <a:ext cx="530148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38" name="Text Box 692">
                <a:extLst>
                  <a:ext uri="{FF2B5EF4-FFF2-40B4-BE49-F238E27FC236}">
                    <a16:creationId xmlns:a16="http://schemas.microsoft.com/office/drawing/2014/main" id="{A004974C-D6AA-4C72-81BD-8F1665DD1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290" y="2357430"/>
                <a:ext cx="444436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14" name="Group 1032">
              <a:extLst>
                <a:ext uri="{FF2B5EF4-FFF2-40B4-BE49-F238E27FC236}">
                  <a16:creationId xmlns:a16="http://schemas.microsoft.com/office/drawing/2014/main" id="{551C7D00-2F89-4F06-8E44-138787147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208" y="-1900401"/>
              <a:ext cx="2875552" cy="7484364"/>
              <a:chOff x="2124075" y="2830"/>
              <a:chExt cx="2875552" cy="5671656"/>
            </a:xfrm>
          </p:grpSpPr>
          <p:grpSp>
            <p:nvGrpSpPr>
              <p:cNvPr id="26" name="Group 686">
                <a:extLst>
                  <a:ext uri="{FF2B5EF4-FFF2-40B4-BE49-F238E27FC236}">
                    <a16:creationId xmlns:a16="http://schemas.microsoft.com/office/drawing/2014/main" id="{D5D737E5-7BFA-4DC1-A618-34FDBB041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66" y="2830"/>
                <a:ext cx="2216151" cy="645"/>
                <a:chOff x="1539" y="2830"/>
                <a:chExt cx="1396" cy="645"/>
              </a:xfrm>
            </p:grpSpPr>
            <p:sp>
              <p:nvSpPr>
                <p:cNvPr id="31" name="Line 682">
                  <a:extLst>
                    <a:ext uri="{FF2B5EF4-FFF2-40B4-BE49-F238E27FC236}">
                      <a16:creationId xmlns:a16="http://schemas.microsoft.com/office/drawing/2014/main" id="{AFA3B817-E3E4-4BF6-9A42-DDB55DA9F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840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683">
                  <a:extLst>
                    <a:ext uri="{FF2B5EF4-FFF2-40B4-BE49-F238E27FC236}">
                      <a16:creationId xmlns:a16="http://schemas.microsoft.com/office/drawing/2014/main" id="{38B023EA-EE99-4A39-9B4C-2E0FF5C01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3475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684">
                  <a:extLst>
                    <a:ext uri="{FF2B5EF4-FFF2-40B4-BE49-F238E27FC236}">
                      <a16:creationId xmlns:a16="http://schemas.microsoft.com/office/drawing/2014/main" id="{CA8C78D6-B7E0-46CC-B536-CFB0DFF77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49" y="283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685">
                  <a:extLst>
                    <a:ext uri="{FF2B5EF4-FFF2-40B4-BE49-F238E27FC236}">
                      <a16:creationId xmlns:a16="http://schemas.microsoft.com/office/drawing/2014/main" id="{DF821A62-0FE5-48D8-9807-49746A977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7" y="284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702">
                <a:extLst>
                  <a:ext uri="{FF2B5EF4-FFF2-40B4-BE49-F238E27FC236}">
                    <a16:creationId xmlns:a16="http://schemas.microsoft.com/office/drawing/2014/main" id="{1C2B6655-514A-4911-A4A6-B5B4B66E0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342" y="4150093"/>
                <a:ext cx="719285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8" name="Text Box 703">
                <a:extLst>
                  <a:ext uri="{FF2B5EF4-FFF2-40B4-BE49-F238E27FC236}">
                    <a16:creationId xmlns:a16="http://schemas.microsoft.com/office/drawing/2014/main" id="{88AEB8CF-ACDA-4F3F-9132-A59ED0010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177" y="5373698"/>
                <a:ext cx="730400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" name="Text Box 704">
                <a:extLst>
                  <a:ext uri="{FF2B5EF4-FFF2-40B4-BE49-F238E27FC236}">
                    <a16:creationId xmlns:a16="http://schemas.microsoft.com/office/drawing/2014/main" id="{C849245D-05E6-4254-B457-AA022F853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075" y="5337603"/>
                <a:ext cx="254052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30" name="Text Box 705">
                <a:extLst>
                  <a:ext uri="{FF2B5EF4-FFF2-40B4-BE49-F238E27FC236}">
                    <a16:creationId xmlns:a16="http://schemas.microsoft.com/office/drawing/2014/main" id="{6057D63F-ADCC-404D-8790-870053501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4038" y="4150093"/>
                <a:ext cx="503341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5" name="Group 686">
              <a:extLst>
                <a:ext uri="{FF2B5EF4-FFF2-40B4-BE49-F238E27FC236}">
                  <a16:creationId xmlns:a16="http://schemas.microsoft.com/office/drawing/2014/main" id="{5A987199-02A4-4F86-8CC5-182C8B51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174" y="3917958"/>
              <a:ext cx="2252753" cy="1205218"/>
              <a:chOff x="1539" y="2824"/>
              <a:chExt cx="1334" cy="651"/>
            </a:xfrm>
          </p:grpSpPr>
          <p:sp>
            <p:nvSpPr>
              <p:cNvPr id="22" name="Line 683">
                <a:extLst>
                  <a:ext uri="{FF2B5EF4-FFF2-40B4-BE49-F238E27FC236}">
                    <a16:creationId xmlns:a16="http://schemas.microsoft.com/office/drawing/2014/main" id="{4275A5BD-CCB9-4661-8BEC-C9B811EBB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3475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84">
                <a:extLst>
                  <a:ext uri="{FF2B5EF4-FFF2-40B4-BE49-F238E27FC236}">
                    <a16:creationId xmlns:a16="http://schemas.microsoft.com/office/drawing/2014/main" id="{77CE6C38-EFA8-4867-9F98-A710A91A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9" y="2830"/>
                <a:ext cx="236" cy="63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85">
                <a:extLst>
                  <a:ext uri="{FF2B5EF4-FFF2-40B4-BE49-F238E27FC236}">
                    <a16:creationId xmlns:a16="http://schemas.microsoft.com/office/drawing/2014/main" id="{B3AC26AD-6D0A-4CEA-B4ED-6D487EA61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" y="2830"/>
                <a:ext cx="226" cy="6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83">
                <a:extLst>
                  <a:ext uri="{FF2B5EF4-FFF2-40B4-BE49-F238E27FC236}">
                    <a16:creationId xmlns:a16="http://schemas.microsoft.com/office/drawing/2014/main" id="{6A2B29F7-7E6F-4A51-9EBA-773CB21E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5" y="2824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681">
              <a:extLst>
                <a:ext uri="{FF2B5EF4-FFF2-40B4-BE49-F238E27FC236}">
                  <a16:creationId xmlns:a16="http://schemas.microsoft.com/office/drawing/2014/main" id="{2EB12B5F-73BE-45CF-8C45-5680D5CB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2" y="3929067"/>
              <a:ext cx="936625" cy="16567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049">
              <a:extLst>
                <a:ext uri="{FF2B5EF4-FFF2-40B4-BE49-F238E27FC236}">
                  <a16:creationId xmlns:a16="http://schemas.microsoft.com/office/drawing/2014/main" id="{E058B0EF-84AF-4750-9AD7-03BE0CB25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68" y="3500438"/>
              <a:ext cx="1523139" cy="2438143"/>
              <a:chOff x="6659564" y="2133600"/>
              <a:chExt cx="1523139" cy="2438143"/>
            </a:xfrm>
          </p:grpSpPr>
          <p:sp>
            <p:nvSpPr>
              <p:cNvPr id="18" name="Text Box 696">
                <a:extLst>
                  <a:ext uri="{FF2B5EF4-FFF2-40B4-BE49-F238E27FC236}">
                    <a16:creationId xmlns:a16="http://schemas.microsoft.com/office/drawing/2014/main" id="{302974C4-1733-40EE-97F7-0A69DF55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1036" y="2133600"/>
                <a:ext cx="571772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19" name="Text Box 697">
                <a:extLst>
                  <a:ext uri="{FF2B5EF4-FFF2-40B4-BE49-F238E27FC236}">
                    <a16:creationId xmlns:a16="http://schemas.microsoft.com/office/drawing/2014/main" id="{F0BFAE1C-5CAD-4F0A-AB1E-4FF4CE595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2152648"/>
                <a:ext cx="621009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" name="Text Box 698">
                <a:extLst>
                  <a:ext uri="{FF2B5EF4-FFF2-40B4-BE49-F238E27FC236}">
                    <a16:creationId xmlns:a16="http://schemas.microsoft.com/office/drawing/2014/main" id="{E04B4E0D-9DC3-432E-AD83-13769EF90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4174910"/>
                <a:ext cx="665480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1" name="Text Box 701">
                <a:extLst>
                  <a:ext uri="{FF2B5EF4-FFF2-40B4-BE49-F238E27FC236}">
                    <a16:creationId xmlns:a16="http://schemas.microsoft.com/office/drawing/2014/main" id="{974D4A28-08CD-4D69-AFFE-01465D73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564" y="4174910"/>
                <a:ext cx="643244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</p:grpSp>
      </p:grpSp>
      <p:grpSp>
        <p:nvGrpSpPr>
          <p:cNvPr id="532" name="Group 1075">
            <a:extLst>
              <a:ext uri="{FF2B5EF4-FFF2-40B4-BE49-F238E27FC236}">
                <a16:creationId xmlns:a16="http://schemas.microsoft.com/office/drawing/2014/main" id="{5921293F-982C-4CE1-B776-A0BECCCD6D83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420938"/>
            <a:ext cx="3435350" cy="857250"/>
            <a:chOff x="3000364" y="2357430"/>
            <a:chExt cx="3143272" cy="857256"/>
          </a:xfrm>
        </p:grpSpPr>
        <p:sp>
          <p:nvSpPr>
            <p:cNvPr id="533" name="AutoShape 688">
              <a:extLst>
                <a:ext uri="{FF2B5EF4-FFF2-40B4-BE49-F238E27FC236}">
                  <a16:creationId xmlns:a16="http://schemas.microsoft.com/office/drawing/2014/main" id="{589A2B56-734E-4228-B20E-9650486B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357430"/>
              <a:ext cx="2643206" cy="857256"/>
            </a:xfrm>
            <a:prstGeom prst="cloudCallout">
              <a:avLst>
                <a:gd name="adj1" fmla="val 76537"/>
                <a:gd name="adj2" fmla="val 368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cs typeface="Arial" panose="020B0604020202020204" pitchFamily="34" charset="0"/>
              </a:endParaRPr>
            </a:p>
          </p:txBody>
        </p:sp>
        <p:sp>
          <p:nvSpPr>
            <p:cNvPr id="534" name="Text Box 6">
              <a:extLst>
                <a:ext uri="{FF2B5EF4-FFF2-40B4-BE49-F238E27FC236}">
                  <a16:creationId xmlns:a16="http://schemas.microsoft.com/office/drawing/2014/main" id="{8C78A828-E9E4-41BB-83DC-CD5161985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64" y="2500306"/>
              <a:ext cx="3143272" cy="4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200" b="1" i="1" u="sng">
                  <a:solidFill>
                    <a:schemeClr val="tx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CHỮ NHẬT</a:t>
              </a:r>
              <a:endParaRPr lang="en-US" altLang="vi-VN" sz="22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35" name="Down Arrow 1089">
            <a:extLst>
              <a:ext uri="{FF2B5EF4-FFF2-40B4-BE49-F238E27FC236}">
                <a16:creationId xmlns:a16="http://schemas.microsoft.com/office/drawing/2014/main" id="{85BE6F94-F572-4008-8E56-1441FD22D58E}"/>
              </a:ext>
            </a:extLst>
          </p:cNvPr>
          <p:cNvSpPr/>
          <p:nvPr/>
        </p:nvSpPr>
        <p:spPr>
          <a:xfrm>
            <a:off x="4841875" y="3357563"/>
            <a:ext cx="468313" cy="4635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6" name="Text Box 6">
            <a:extLst>
              <a:ext uri="{FF2B5EF4-FFF2-40B4-BE49-F238E27FC236}">
                <a16:creationId xmlns:a16="http://schemas.microsoft.com/office/drawing/2014/main" id="{03EF1826-2C08-4990-BFAF-463F3243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571750"/>
            <a:ext cx="2343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Hình MNPQ</a:t>
            </a:r>
          </a:p>
        </p:txBody>
      </p:sp>
      <p:sp>
        <p:nvSpPr>
          <p:cNvPr id="537" name="Down Arrow 1621">
            <a:extLst>
              <a:ext uri="{FF2B5EF4-FFF2-40B4-BE49-F238E27FC236}">
                <a16:creationId xmlns:a16="http://schemas.microsoft.com/office/drawing/2014/main" id="{CA5A719F-61E0-4BF7-BCD0-4F5DBA5ABD84}"/>
              </a:ext>
            </a:extLst>
          </p:cNvPr>
          <p:cNvSpPr/>
          <p:nvPr/>
        </p:nvSpPr>
        <p:spPr>
          <a:xfrm>
            <a:off x="9777413" y="3292475"/>
            <a:ext cx="46990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8" name="Text Box 6">
            <a:extLst>
              <a:ext uri="{FF2B5EF4-FFF2-40B4-BE49-F238E27FC236}">
                <a16:creationId xmlns:a16="http://schemas.microsoft.com/office/drawing/2014/main" id="{361149B5-673A-4F31-B5DE-2ED9231F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560638"/>
            <a:ext cx="2343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Hình RSTU</a:t>
            </a:r>
          </a:p>
        </p:txBody>
      </p:sp>
      <p:sp>
        <p:nvSpPr>
          <p:cNvPr id="539" name="Right Arrow 1623">
            <a:extLst>
              <a:ext uri="{FF2B5EF4-FFF2-40B4-BE49-F238E27FC236}">
                <a16:creationId xmlns:a16="http://schemas.microsoft.com/office/drawing/2014/main" id="{8336A1F3-5CC3-49F2-90A3-AE81D5DBF746}"/>
              </a:ext>
            </a:extLst>
          </p:cNvPr>
          <p:cNvSpPr/>
          <p:nvPr/>
        </p:nvSpPr>
        <p:spPr>
          <a:xfrm>
            <a:off x="4373563" y="2714625"/>
            <a:ext cx="936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0" name="Text Box 6">
            <a:extLst>
              <a:ext uri="{FF2B5EF4-FFF2-40B4-BE49-F238E27FC236}">
                <a16:creationId xmlns:a16="http://schemas.microsoft.com/office/drawing/2014/main" id="{30DBDB4B-0BE0-4F96-88B4-31332273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38413"/>
            <a:ext cx="86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41" name="Group 4285">
            <a:extLst>
              <a:ext uri="{FF2B5EF4-FFF2-40B4-BE49-F238E27FC236}">
                <a16:creationId xmlns:a16="http://schemas.microsoft.com/office/drawing/2014/main" id="{CBD8B437-4244-4802-9527-D35B6CE9CEB5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3825875"/>
            <a:ext cx="1668462" cy="1225550"/>
            <a:chOff x="2901630" y="3857628"/>
            <a:chExt cx="1527494" cy="1225549"/>
          </a:xfrm>
        </p:grpSpPr>
        <p:sp>
          <p:nvSpPr>
            <p:cNvPr id="542" name="Rectangle 679">
              <a:extLst>
                <a:ext uri="{FF2B5EF4-FFF2-40B4-BE49-F238E27FC236}">
                  <a16:creationId xmlns:a16="http://schemas.microsoft.com/office/drawing/2014/main" id="{A90852D6-D61D-4676-A43C-4DB3AEDD8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278" y="3874474"/>
              <a:ext cx="214314" cy="22541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43" name="Group 4284">
              <a:extLst>
                <a:ext uri="{FF2B5EF4-FFF2-40B4-BE49-F238E27FC236}">
                  <a16:creationId xmlns:a16="http://schemas.microsoft.com/office/drawing/2014/main" id="{6EC4B3F7-FA17-45A7-ACD1-799FF1DE4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630" y="3857628"/>
              <a:ext cx="1527494" cy="1225549"/>
              <a:chOff x="2901630" y="3857628"/>
              <a:chExt cx="1527494" cy="1225549"/>
            </a:xfrm>
          </p:grpSpPr>
          <p:sp>
            <p:nvSpPr>
              <p:cNvPr id="544" name="Rectangle 679">
                <a:extLst>
                  <a:ext uri="{FF2B5EF4-FFF2-40B4-BE49-F238E27FC236}">
                    <a16:creationId xmlns:a16="http://schemas.microsoft.com/office/drawing/2014/main" id="{3EF7A922-276E-4236-AD6D-006CB515A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0" y="4857760"/>
                <a:ext cx="214314" cy="22541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Rectangle 679">
                <a:extLst>
                  <a:ext uri="{FF2B5EF4-FFF2-40B4-BE49-F238E27FC236}">
                    <a16:creationId xmlns:a16="http://schemas.microsoft.com/office/drawing/2014/main" id="{D682DAD8-1E71-4F7E-BF8D-10BDDA20E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0" y="3857628"/>
                <a:ext cx="214314" cy="22541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Rectangle 679">
                <a:extLst>
                  <a:ext uri="{FF2B5EF4-FFF2-40B4-BE49-F238E27FC236}">
                    <a16:creationId xmlns:a16="http://schemas.microsoft.com/office/drawing/2014/main" id="{4C781F29-88AD-433A-B1BA-4A0769B34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630" y="4857760"/>
                <a:ext cx="214314" cy="22541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7" name="Group 4830">
            <a:extLst>
              <a:ext uri="{FF2B5EF4-FFF2-40B4-BE49-F238E27FC236}">
                <a16:creationId xmlns:a16="http://schemas.microsoft.com/office/drawing/2014/main" id="{68160893-DD5E-4E4E-80D2-2EA80FF336F5}"/>
              </a:ext>
            </a:extLst>
          </p:cNvPr>
          <p:cNvGrpSpPr>
            <a:grpSpLocks/>
          </p:cNvGrpSpPr>
          <p:nvPr/>
        </p:nvGrpSpPr>
        <p:grpSpPr bwMode="auto">
          <a:xfrm>
            <a:off x="8750300" y="3870325"/>
            <a:ext cx="1006475" cy="1649413"/>
            <a:chOff x="7344434" y="3901770"/>
            <a:chExt cx="919758" cy="1649749"/>
          </a:xfrm>
        </p:grpSpPr>
        <p:sp>
          <p:nvSpPr>
            <p:cNvPr id="548" name="Rectangle 679">
              <a:extLst>
                <a:ext uri="{FF2B5EF4-FFF2-40B4-BE49-F238E27FC236}">
                  <a16:creationId xmlns:a16="http://schemas.microsoft.com/office/drawing/2014/main" id="{AA1B32FD-8048-4318-A638-F0F9931C5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814" y="3901770"/>
              <a:ext cx="205378" cy="1936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49" name="Group 4829">
              <a:extLst>
                <a:ext uri="{FF2B5EF4-FFF2-40B4-BE49-F238E27FC236}">
                  <a16:creationId xmlns:a16="http://schemas.microsoft.com/office/drawing/2014/main" id="{85507485-1F0B-49F2-A537-180D87085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4434" y="3901770"/>
              <a:ext cx="904172" cy="1649749"/>
              <a:chOff x="7344434" y="3901770"/>
              <a:chExt cx="904172" cy="1649749"/>
            </a:xfrm>
          </p:grpSpPr>
          <p:sp>
            <p:nvSpPr>
              <p:cNvPr id="550" name="Rectangle 679">
                <a:extLst>
                  <a:ext uri="{FF2B5EF4-FFF2-40B4-BE49-F238E27FC236}">
                    <a16:creationId xmlns:a16="http://schemas.microsoft.com/office/drawing/2014/main" id="{2284C43E-E3FD-42E4-8A78-CD316D59B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3901770"/>
                <a:ext cx="205378" cy="19369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Rectangle 679">
                <a:extLst>
                  <a:ext uri="{FF2B5EF4-FFF2-40B4-BE49-F238E27FC236}">
                    <a16:creationId xmlns:a16="http://schemas.microsoft.com/office/drawing/2014/main" id="{E7850FC9-976D-4AEF-9D9C-8BB506734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4434" y="5344178"/>
                <a:ext cx="205378" cy="19369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Rectangle 679">
                <a:extLst>
                  <a:ext uri="{FF2B5EF4-FFF2-40B4-BE49-F238E27FC236}">
                    <a16:creationId xmlns:a16="http://schemas.microsoft.com/office/drawing/2014/main" id="{7D43EA3A-B76C-48DC-AEA7-4C12AF4D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3228" y="5357826"/>
                <a:ext cx="205378" cy="19369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2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5" grpId="0" animBg="1"/>
      <p:bldP spid="536" grpId="0"/>
      <p:bldP spid="537" grpId="0" animBg="1"/>
      <p:bldP spid="538" grpId="0"/>
      <p:bldP spid="539" grpId="0" animBg="1"/>
      <p:bldP spid="5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77" y="83830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1D4F7-F41C-4FF0-A3F7-CB28C3B8E4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6978" y="838301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AD369-7B17-4D98-A660-4D68BD42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" y="667744"/>
            <a:ext cx="11309985" cy="455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334C7-8E4A-4460-BD4C-8D2100BB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71637"/>
            <a:ext cx="3390900" cy="328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C9283-1A99-4C41-9DC1-F6361E7416E9}"/>
              </a:ext>
            </a:extLst>
          </p:cNvPr>
          <p:cNvSpPr txBox="1"/>
          <p:nvPr/>
        </p:nvSpPr>
        <p:spPr>
          <a:xfrm>
            <a:off x="3905250" y="1362075"/>
            <a:ext cx="793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ABCD </a:t>
            </a:r>
            <a:r>
              <a:rPr lang="en-US" sz="3600" dirty="0" err="1"/>
              <a:t>có</a:t>
            </a:r>
            <a:r>
              <a:rPr lang="en-US" sz="3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góc</a:t>
            </a:r>
            <a:r>
              <a:rPr lang="en-US" sz="3600" dirty="0"/>
              <a:t> </a:t>
            </a:r>
            <a:r>
              <a:rPr lang="en-US" sz="3600" dirty="0" err="1"/>
              <a:t>đỉnh</a:t>
            </a:r>
            <a:r>
              <a:rPr lang="en-US" sz="3600" dirty="0"/>
              <a:t> A, B, C, D </a:t>
            </a:r>
            <a:r>
              <a:rPr lang="en-US" sz="3600" dirty="0" err="1"/>
              <a:t>đều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góc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cạnh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AB = BC = CD = 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BB1E9-6AB9-470C-8FAF-B2877FF3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3871559"/>
            <a:ext cx="7585710" cy="116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59" y="276310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89" y="894488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4836E-6C3D-4C67-AAD5-709C0A23BC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9965" y="1024077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256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erdana (Body)</vt:lpstr>
      <vt:lpstr>Nunito Black</vt:lpstr>
      <vt:lpstr>Segoe UI Historic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31</cp:revision>
  <dcterms:created xsi:type="dcterms:W3CDTF">2022-12-09T12:56:46Z</dcterms:created>
  <dcterms:modified xsi:type="dcterms:W3CDTF">2022-12-18T11:29:36Z</dcterms:modified>
</cp:coreProperties>
</file>