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14" r:id="rId2"/>
    <p:sldId id="7613" r:id="rId3"/>
    <p:sldId id="7615" r:id="rId4"/>
    <p:sldId id="7616" r:id="rId5"/>
    <p:sldId id="7634" r:id="rId6"/>
    <p:sldId id="7617" r:id="rId7"/>
    <p:sldId id="7563" r:id="rId8"/>
    <p:sldId id="7594" r:id="rId9"/>
    <p:sldId id="7595" r:id="rId10"/>
    <p:sldId id="7584" r:id="rId11"/>
    <p:sldId id="7583" r:id="rId12"/>
    <p:sldId id="7635" r:id="rId13"/>
    <p:sldId id="7636" r:id="rId14"/>
    <p:sldId id="7631" r:id="rId15"/>
    <p:sldId id="7568" r:id="rId16"/>
    <p:sldId id="7618" r:id="rId17"/>
    <p:sldId id="7619" r:id="rId18"/>
    <p:sldId id="7632" r:id="rId19"/>
    <p:sldId id="7590" r:id="rId20"/>
    <p:sldId id="7620" r:id="rId21"/>
    <p:sldId id="7633" r:id="rId22"/>
    <p:sldId id="7624" r:id="rId23"/>
    <p:sldId id="7621" r:id="rId24"/>
    <p:sldId id="7573" r:id="rId25"/>
    <p:sldId id="7629" r:id="rId26"/>
    <p:sldId id="76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4E23B-4783-4EAA-9B1E-5ECC5F4B12F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B6F3E-FED0-4D0C-ABDA-96F1DAFE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02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845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Sau khi ra</a:t>
            </a:r>
            <a:r>
              <a:rPr lang="vi-VN" baseline="0" dirty="0"/>
              <a:t> được </a:t>
            </a:r>
            <a:r>
              <a:rPr lang="en-US" baseline="0" dirty="0" err="1"/>
              <a:t>bụi</a:t>
            </a:r>
            <a:r>
              <a:rPr lang="en-US" baseline="0" dirty="0"/>
              <a:t> </a:t>
            </a:r>
            <a:r>
              <a:rPr lang="en-US" baseline="0" dirty="0" err="1"/>
              <a:t>cỏ</a:t>
            </a:r>
            <a:r>
              <a:rPr lang="vi-VN" baseline="0" dirty="0"/>
              <a:t>, </a:t>
            </a:r>
            <a:r>
              <a:rPr lang="en-US" baseline="0" dirty="0" err="1"/>
              <a:t>chị</a:t>
            </a:r>
            <a:r>
              <a:rPr lang="en-US" baseline="0" dirty="0"/>
              <a:t> Ong</a:t>
            </a:r>
            <a:r>
              <a:rPr lang="vi-VN" baseline="0" dirty="0"/>
              <a:t> sẽ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bọ</a:t>
            </a:r>
            <a:r>
              <a:rPr lang="en-US" baseline="0" dirty="0"/>
              <a:t> </a:t>
            </a:r>
            <a:r>
              <a:rPr lang="en-US" baseline="0" dirty="0" err="1"/>
              <a:t>rùa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3A74-D056-467A-84B1-C9952CE1F7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991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156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039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3A74-D056-467A-84B1-C9952CE1F7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755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3A74-D056-467A-84B1-C9952CE1F7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52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3A74-D056-467A-84B1-C9952CE1F7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175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Hoàn</a:t>
            </a:r>
            <a:r>
              <a:rPr lang="vi-VN" baseline="0" dirty="0"/>
              <a:t> thành thử thách 1, bác bọ ngựa sẽ giúp Bọ Rùa về nhà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534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195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301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587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Sau khi ra</a:t>
            </a:r>
            <a:r>
              <a:rPr lang="vi-VN" baseline="0" dirty="0"/>
              <a:t> được khu rừng, bác Rùa sẽ giúp Bọ Rùa qua sông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3A74-D056-467A-84B1-C9952CE1F7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445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067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15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5112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57369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9479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537531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43185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40531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37460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14713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52221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74099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05807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28696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47241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04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8.wdp"/><Relationship Id="rId5" Type="http://schemas.microsoft.com/office/2007/relationships/hdphoto" Target="../media/hdphoto11.wdp"/><Relationship Id="rId10" Type="http://schemas.openxmlformats.org/officeDocument/2006/relationships/image" Target="../media/image21.png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microsoft.com/office/2007/relationships/hdphoto" Target="../media/hdphoto8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10.wdp"/><Relationship Id="rId4" Type="http://schemas.microsoft.com/office/2007/relationships/hdphoto" Target="../media/hdphoto9.wdp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microsoft.com/office/2007/relationships/hdphoto" Target="../media/hdphoto8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10.wdp"/><Relationship Id="rId4" Type="http://schemas.microsoft.com/office/2007/relationships/hdphoto" Target="../media/hdphoto9.wdp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jpg"/><Relationship Id="rId7" Type="http://schemas.microsoft.com/office/2007/relationships/hdphoto" Target="../media/hdphoto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openxmlformats.org/officeDocument/2006/relationships/image" Target="../media/image41.png"/><Relationship Id="rId4" Type="http://schemas.openxmlformats.org/officeDocument/2006/relationships/image" Target="../media/image16.png"/><Relationship Id="rId9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microsoft.com/office/2007/relationships/hdphoto" Target="../media/hdphoto8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10.wdp"/><Relationship Id="rId4" Type="http://schemas.microsoft.com/office/2007/relationships/hdphoto" Target="../media/hdphoto9.wdp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44.png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5.wdp"/><Relationship Id="rId11" Type="http://schemas.openxmlformats.org/officeDocument/2006/relationships/image" Target="../media/image14.png"/><Relationship Id="rId5" Type="http://schemas.openxmlformats.org/officeDocument/2006/relationships/image" Target="../media/image46.png"/><Relationship Id="rId10" Type="http://schemas.microsoft.com/office/2007/relationships/hdphoto" Target="../media/hdphoto3.wdp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10" Type="http://schemas.microsoft.com/office/2007/relationships/hdphoto" Target="../media/hdphoto16.wdp"/><Relationship Id="rId4" Type="http://schemas.microsoft.com/office/2007/relationships/hdphoto" Target="../media/hdphoto15.wdp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slide" Target="slide7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slide" Target="slide7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emf"/><Relationship Id="rId7" Type="http://schemas.microsoft.com/office/2007/relationships/hdphoto" Target="../media/hdphoto7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microsoft.com/office/2007/relationships/hdphoto" Target="../media/hdphoto7.wdp"/><Relationship Id="rId4" Type="http://schemas.microsoft.com/office/2007/relationships/hdphoto" Target="../media/hdphoto8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png"/><Relationship Id="rId7" Type="http://schemas.openxmlformats.org/officeDocument/2006/relationships/image" Target="../media/image18.png"/><Relationship Id="rId12" Type="http://schemas.microsoft.com/office/2007/relationships/hdphoto" Target="../media/hdphoto8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11" Type="http://schemas.openxmlformats.org/officeDocument/2006/relationships/image" Target="../media/image21.png"/><Relationship Id="rId5" Type="http://schemas.openxmlformats.org/officeDocument/2006/relationships/image" Target="../media/image28.png"/><Relationship Id="rId10" Type="http://schemas.microsoft.com/office/2007/relationships/hdphoto" Target="../media/hdphoto7.wdp"/><Relationship Id="rId4" Type="http://schemas.microsoft.com/office/2007/relationships/hdphoto" Target="../media/hdphoto9.wdp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C8DF8883-13E8-4F0A-9CF2-30F2AD42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10" y="155756"/>
            <a:ext cx="109220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loo 2" pitchFamily="2" charset="0"/>
              <a:ea typeface="+mn-ea"/>
              <a:cs typeface="Baloo 2" pitchFamily="2" charset="0"/>
            </a:endParaRPr>
          </a:p>
        </p:txBody>
      </p:sp>
      <p:pic>
        <p:nvPicPr>
          <p:cNvPr id="17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6C14E14-0C83-42AD-94A5-F525D9517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A192888-1381-4CDF-B972-A1D09699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297" y="5607472"/>
            <a:ext cx="2632669" cy="14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276084"/>
            <a:ext cx="3229854" cy="28913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7" b="98826" l="2338" r="93766">
                        <a14:backgroundMark x1="13766" y1="48826" x2="12727" y2="35403"/>
                        <a14:backgroundMark x1="17143" y1="32718" x2="22857" y2="23490"/>
                        <a14:backgroundMark x1="22597" y1="19463" x2="20000" y2="4530"/>
                        <a14:backgroundMark x1="34286" y1="17114" x2="30390" y2="10906"/>
                        <a14:backgroundMark x1="49091" y1="17114" x2="50649" y2="8221"/>
                        <a14:backgroundMark x1="54805" y1="5369" x2="63636" y2="2349"/>
                        <a14:backgroundMark x1="70130" y1="4027" x2="78701" y2="5369"/>
                        <a14:backgroundMark x1="59221" y1="18289" x2="61558" y2="9396"/>
                        <a14:backgroundMark x1="66234" y1="21644" x2="76623" y2="29195"/>
                        <a14:backgroundMark x1="78701" y1="29530" x2="88052" y2="34899"/>
                        <a14:backgroundMark x1="76104" y1="46644" x2="77143" y2="40772"/>
                        <a14:backgroundMark x1="77143" y1="36913" x2="78701" y2="39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626" y="4816136"/>
            <a:ext cx="1022363" cy="15826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2D03D3-B650-49AD-9ABC-CAF8147FD1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7414" y="1310774"/>
            <a:ext cx="731583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853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79167E-6 -2.59259E-6 L 0.32591 -2.59259E-6 " pathEditMode="relative" rAng="0" ptsTypes="AA">
                                      <p:cBhvr>
                                        <p:cTn id="15" dur="4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5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81" fill="hold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81" fill="hold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81" fill="hold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81" fill="hold">
                                          <p:stCondLst>
                                            <p:cond delay="7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92 -0.01088 L -0.47513 -0.01667 " pathEditMode="relative" rAng="0" ptsTypes="AA">
                                      <p:cBhvr>
                                        <p:cTn id="23" dur="3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0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87EE6279-D6A6-4525-BB9D-FE96343F90CC}"/>
              </a:ext>
            </a:extLst>
          </p:cNvPr>
          <p:cNvSpPr/>
          <p:nvPr/>
        </p:nvSpPr>
        <p:spPr>
          <a:xfrm>
            <a:off x="504067" y="1209917"/>
            <a:ext cx="10880922" cy="5228983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8DF8883-13E8-4F0A-9CF2-30F2AD42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10" y="155756"/>
            <a:ext cx="109220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17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6C14E14-0C83-42AD-94A5-F525D9517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A192888-1381-4CDF-B972-A1D09699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297" y="5607472"/>
            <a:ext cx="2632669" cy="14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47484" y="145924"/>
            <a:ext cx="7156348" cy="797973"/>
            <a:chOff x="147484" y="145924"/>
            <a:chExt cx="7156348" cy="797973"/>
          </a:xfrm>
        </p:grpSpPr>
        <p:sp>
          <p:nvSpPr>
            <p:cNvPr id="4" name="Rounded Rectangle 3"/>
            <p:cNvSpPr/>
            <p:nvPr/>
          </p:nvSpPr>
          <p:spPr>
            <a:xfrm>
              <a:off x="147484" y="145924"/>
              <a:ext cx="6430297" cy="797973"/>
            </a:xfrm>
            <a:prstGeom prst="roundRect">
              <a:avLst>
                <a:gd name="adj" fmla="val 50000"/>
              </a:avLst>
            </a:prstGeom>
            <a:solidFill>
              <a:srgbClr val="66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21985" y="219999"/>
              <a:ext cx="543619" cy="614402"/>
              <a:chOff x="0" y="-20416"/>
              <a:chExt cx="252000" cy="300873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0" y="7557"/>
                <a:ext cx="252000" cy="252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Text Box 2"/>
              <p:cNvSpPr txBox="1">
                <a:spLocks noChangeArrowheads="1"/>
              </p:cNvSpPr>
              <p:nvPr/>
            </p:nvSpPr>
            <p:spPr bwMode="auto">
              <a:xfrm>
                <a:off x="8674" y="-20416"/>
                <a:ext cx="243326" cy="300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1556896" y="147485"/>
              <a:ext cx="5746936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1F8C52B-BF5D-4118-891D-12B2241E84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649" y="2007012"/>
            <a:ext cx="10048875" cy="228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057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87EE6279-D6A6-4525-BB9D-FE96343F90CC}"/>
              </a:ext>
            </a:extLst>
          </p:cNvPr>
          <p:cNvSpPr/>
          <p:nvPr/>
        </p:nvSpPr>
        <p:spPr>
          <a:xfrm>
            <a:off x="504067" y="142875"/>
            <a:ext cx="11240258" cy="6296025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8DF8883-13E8-4F0A-9CF2-30F2AD42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10" y="155756"/>
            <a:ext cx="109220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17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6C14E14-0C83-42AD-94A5-F525D9517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A192888-1381-4CDF-B972-A1D09699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297" y="5607472"/>
            <a:ext cx="2632669" cy="14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6E6111-489E-4104-8F9A-D32CEDA739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680" y="713560"/>
            <a:ext cx="2814946" cy="358221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346A39C-45A0-4978-996C-6EA7A9955292}"/>
              </a:ext>
            </a:extLst>
          </p:cNvPr>
          <p:cNvGrpSpPr/>
          <p:nvPr/>
        </p:nvGrpSpPr>
        <p:grpSpPr>
          <a:xfrm>
            <a:off x="809921" y="1487832"/>
            <a:ext cx="2998425" cy="1676529"/>
            <a:chOff x="9059455" y="2432470"/>
            <a:chExt cx="2554897" cy="16765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C26A1A-E3D0-4CC9-8579-83C6472D3F11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AA46CB-A62A-4B29-ADDF-2D01CDEB875F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26045C-A595-4187-93AB-C0A27FC54582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91433D-F761-4B2C-9369-0732F4E29022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8D2C69D-A262-4C5C-A154-2AE1B105C9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89648" y="4044198"/>
              <a:ext cx="96581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239EA38-7F9A-4878-9780-4A798DAAE916}"/>
              </a:ext>
            </a:extLst>
          </p:cNvPr>
          <p:cNvSpPr txBox="1"/>
          <p:nvPr/>
        </p:nvSpPr>
        <p:spPr>
          <a:xfrm>
            <a:off x="2277717" y="30898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C3E608-1A2C-4A16-81B6-571356BBBD47}"/>
              </a:ext>
            </a:extLst>
          </p:cNvPr>
          <p:cNvSpPr txBox="1"/>
          <p:nvPr/>
        </p:nvSpPr>
        <p:spPr>
          <a:xfrm>
            <a:off x="1850334" y="30798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A26DAFE-36F5-43F1-8F96-540A8455CA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7855" y="723085"/>
            <a:ext cx="2814946" cy="358221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6BE2CC4-58B0-447E-AC0A-0C6D3261985C}"/>
              </a:ext>
            </a:extLst>
          </p:cNvPr>
          <p:cNvGrpSpPr/>
          <p:nvPr/>
        </p:nvGrpSpPr>
        <p:grpSpPr>
          <a:xfrm>
            <a:off x="4496096" y="1497357"/>
            <a:ext cx="2998425" cy="1676529"/>
            <a:chOff x="9059455" y="2432470"/>
            <a:chExt cx="2554897" cy="167652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3899686-2798-4B79-9123-3087D65A6EA3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A65934A-DD19-4BB2-9D87-258C44A9B503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213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5558B0A-C9BB-4C2D-A180-CEEA61BB4FDF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11F2E98-1758-4AD8-8DCF-D60059E6C333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F9A9708-1CD4-48C5-9D43-BFF0A8BF0D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89648" y="4044198"/>
              <a:ext cx="96581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EA58221-0FDB-4F23-B8D4-7A09DB235F69}"/>
              </a:ext>
            </a:extLst>
          </p:cNvPr>
          <p:cNvSpPr txBox="1"/>
          <p:nvPr/>
        </p:nvSpPr>
        <p:spPr>
          <a:xfrm>
            <a:off x="6106767" y="30707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BD9C94-1E30-4EDF-AAAD-AC414B78AAC1}"/>
              </a:ext>
            </a:extLst>
          </p:cNvPr>
          <p:cNvSpPr txBox="1"/>
          <p:nvPr/>
        </p:nvSpPr>
        <p:spPr>
          <a:xfrm>
            <a:off x="5765109" y="30798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CF4781-29D9-455E-9E9B-7DB2467F3DD4}"/>
              </a:ext>
            </a:extLst>
          </p:cNvPr>
          <p:cNvSpPr txBox="1"/>
          <p:nvPr/>
        </p:nvSpPr>
        <p:spPr>
          <a:xfrm>
            <a:off x="5412684" y="30703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6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7F1EE7C-1082-439D-934A-0E30B13FF4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0205" y="684985"/>
            <a:ext cx="2814946" cy="358221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ABB0BAD-6D4C-4BA2-8987-7A6660275D0B}"/>
              </a:ext>
            </a:extLst>
          </p:cNvPr>
          <p:cNvGrpSpPr/>
          <p:nvPr/>
        </p:nvGrpSpPr>
        <p:grpSpPr>
          <a:xfrm>
            <a:off x="8058446" y="1459257"/>
            <a:ext cx="2998425" cy="1676529"/>
            <a:chOff x="9059455" y="2432470"/>
            <a:chExt cx="2554897" cy="167652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48EB6EB-90C3-430F-A09C-E5F1A7282F8D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61B65BF-6D34-4809-AF39-F1835348457D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175AEC1-5F9E-4423-835F-AC80D91930DF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03D8AB2-0AD1-4E07-8A63-466233F2C18B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809A635-7503-4207-B93F-293BECF204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89648" y="4044198"/>
              <a:ext cx="96581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3485617-CF4F-4C74-9775-56C9221F3080}"/>
              </a:ext>
            </a:extLst>
          </p:cNvPr>
          <p:cNvSpPr txBox="1"/>
          <p:nvPr/>
        </p:nvSpPr>
        <p:spPr>
          <a:xfrm>
            <a:off x="9669117" y="30422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CB7089F-90D2-4C90-B45D-3AC68BEDCA9B}"/>
              </a:ext>
            </a:extLst>
          </p:cNvPr>
          <p:cNvSpPr txBox="1"/>
          <p:nvPr/>
        </p:nvSpPr>
        <p:spPr>
          <a:xfrm>
            <a:off x="9327459" y="30417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37C88F3-CAF5-4EBF-9F7D-AD296F49D3EF}"/>
              </a:ext>
            </a:extLst>
          </p:cNvPr>
          <p:cNvSpPr txBox="1"/>
          <p:nvPr/>
        </p:nvSpPr>
        <p:spPr>
          <a:xfrm>
            <a:off x="8975034" y="30322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0311084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87EE6279-D6A6-4525-BB9D-FE96343F90CC}"/>
              </a:ext>
            </a:extLst>
          </p:cNvPr>
          <p:cNvSpPr/>
          <p:nvPr/>
        </p:nvSpPr>
        <p:spPr>
          <a:xfrm>
            <a:off x="504067" y="142875"/>
            <a:ext cx="11240258" cy="6296025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8DF8883-13E8-4F0A-9CF2-30F2AD42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10" y="155756"/>
            <a:ext cx="109220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17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6C14E14-0C83-42AD-94A5-F525D9517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A192888-1381-4CDF-B972-A1D09699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297" y="5607472"/>
            <a:ext cx="2632669" cy="14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43">
            <a:extLst>
              <a:ext uri="{FF2B5EF4-FFF2-40B4-BE49-F238E27FC236}">
                <a16:creationId xmlns:a16="http://schemas.microsoft.com/office/drawing/2014/main" id="{98813C39-2501-4507-99FD-1D80A36EC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806" y="1069771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49">
            <a:extLst>
              <a:ext uri="{FF2B5EF4-FFF2-40B4-BE49-F238E27FC236}">
                <a16:creationId xmlns:a16="http://schemas.microsoft.com/office/drawing/2014/main" id="{7E527D7B-A370-42DE-A808-CE74F17F7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062" y="1053306"/>
            <a:ext cx="11212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46</a:t>
            </a:r>
          </a:p>
        </p:txBody>
      </p:sp>
      <p:grpSp>
        <p:nvGrpSpPr>
          <p:cNvPr id="40" name="Group 66">
            <a:extLst>
              <a:ext uri="{FF2B5EF4-FFF2-40B4-BE49-F238E27FC236}">
                <a16:creationId xmlns:a16="http://schemas.microsoft.com/office/drawing/2014/main" id="{A676CCAE-2341-435C-BEAD-1281BA3F8118}"/>
              </a:ext>
            </a:extLst>
          </p:cNvPr>
          <p:cNvGrpSpPr>
            <a:grpSpLocks/>
          </p:cNvGrpSpPr>
          <p:nvPr/>
        </p:nvGrpSpPr>
        <p:grpSpPr bwMode="auto">
          <a:xfrm>
            <a:off x="2217153" y="1177584"/>
            <a:ext cx="1090956" cy="1690944"/>
            <a:chOff x="2280" y="1235"/>
            <a:chExt cx="457" cy="775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A6B4CF6-49DF-47EA-93B2-1ACE9C416BB3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F2DF083-EFFE-42C6-9325-A38546E04EA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" y="1235"/>
              <a:ext cx="10" cy="77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3" name="TextBox 36">
            <a:extLst>
              <a:ext uri="{FF2B5EF4-FFF2-40B4-BE49-F238E27FC236}">
                <a16:creationId xmlns:a16="http://schemas.microsoft.com/office/drawing/2014/main" id="{F43D585E-FA03-4DF6-A0EC-16C3E7A12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944" y="1929794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254F030B-9C79-49B0-9414-4AD0C08ED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679" y="1574665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TextBox 36">
            <a:extLst>
              <a:ext uri="{FF2B5EF4-FFF2-40B4-BE49-F238E27FC236}">
                <a16:creationId xmlns:a16="http://schemas.microsoft.com/office/drawing/2014/main" id="{077B0EBF-958D-4BE7-8944-DB52DDD04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130" y="1924227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" name="TextBox 38">
            <a:extLst>
              <a:ext uri="{FF2B5EF4-FFF2-40B4-BE49-F238E27FC236}">
                <a16:creationId xmlns:a16="http://schemas.microsoft.com/office/drawing/2014/main" id="{521B7379-6B79-4AD5-9E2B-E7AF2EDE7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573" y="3252361"/>
            <a:ext cx="285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68F8FBC5-E817-45F3-9A1C-BF22D6BE8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382" y="2655189"/>
            <a:ext cx="3527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8632AD9-3405-42DC-9370-5614288B4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87" y="2167452"/>
            <a:ext cx="6633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01B9FD-D9F0-4687-86CE-4054CCA007A6}"/>
              </a:ext>
            </a:extLst>
          </p:cNvPr>
          <p:cNvCxnSpPr>
            <a:cxnSpLocks/>
          </p:cNvCxnSpPr>
          <p:nvPr/>
        </p:nvCxnSpPr>
        <p:spPr>
          <a:xfrm>
            <a:off x="1533148" y="2284561"/>
            <a:ext cx="58140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4AAAFB7-D0C3-4602-89CD-03DE7E8F2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688" y="2176977"/>
            <a:ext cx="4877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A36199F-C1AD-40DA-ADA6-4E7CBACF2CF0}"/>
              </a:ext>
            </a:extLst>
          </p:cNvPr>
          <p:cNvCxnSpPr>
            <a:cxnSpLocks/>
          </p:cNvCxnSpPr>
          <p:nvPr/>
        </p:nvCxnSpPr>
        <p:spPr>
          <a:xfrm>
            <a:off x="1647825" y="3398986"/>
            <a:ext cx="6191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43">
            <a:extLst>
              <a:ext uri="{FF2B5EF4-FFF2-40B4-BE49-F238E27FC236}">
                <a16:creationId xmlns:a16="http://schemas.microsoft.com/office/drawing/2014/main" id="{0C816BD6-4C45-4DA2-AC5A-188481230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1331" y="1088821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5" name="TextBox 49">
            <a:extLst>
              <a:ext uri="{FF2B5EF4-FFF2-40B4-BE49-F238E27FC236}">
                <a16:creationId xmlns:a16="http://schemas.microsoft.com/office/drawing/2014/main" id="{41EA053A-6F1A-44C4-ADCF-322C884D9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50" y="1053306"/>
            <a:ext cx="13892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393</a:t>
            </a:r>
          </a:p>
        </p:txBody>
      </p:sp>
      <p:grpSp>
        <p:nvGrpSpPr>
          <p:cNvPr id="66" name="Group 66">
            <a:extLst>
              <a:ext uri="{FF2B5EF4-FFF2-40B4-BE49-F238E27FC236}">
                <a16:creationId xmlns:a16="http://schemas.microsoft.com/office/drawing/2014/main" id="{95D9913D-6402-4568-99A4-4655C54FD40C}"/>
              </a:ext>
            </a:extLst>
          </p:cNvPr>
          <p:cNvGrpSpPr>
            <a:grpSpLocks/>
          </p:cNvGrpSpPr>
          <p:nvPr/>
        </p:nvGrpSpPr>
        <p:grpSpPr bwMode="auto">
          <a:xfrm>
            <a:off x="5627103" y="1177584"/>
            <a:ext cx="1090956" cy="1690944"/>
            <a:chOff x="2280" y="1235"/>
            <a:chExt cx="457" cy="775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6C188AB-2DFB-4914-966A-0A78E1B06455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4A2FF51-0847-4820-BC46-E3A4FF7EC3E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" y="1235"/>
              <a:ext cx="10" cy="77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9" name="TextBox 36">
            <a:extLst>
              <a:ext uri="{FF2B5EF4-FFF2-40B4-BE49-F238E27FC236}">
                <a16:creationId xmlns:a16="http://schemas.microsoft.com/office/drawing/2014/main" id="{3176FB47-3663-4602-AE0A-258F4930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894" y="1929794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624662F7-04BC-48F9-A4D7-C0AF98369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878" y="1546090"/>
            <a:ext cx="4071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1" name="TextBox 36">
            <a:extLst>
              <a:ext uri="{FF2B5EF4-FFF2-40B4-BE49-F238E27FC236}">
                <a16:creationId xmlns:a16="http://schemas.microsoft.com/office/drawing/2014/main" id="{A9B4EFDD-5C56-40D2-AD6F-B9141109D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8080" y="1924227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2" name="TextBox 38">
            <a:extLst>
              <a:ext uri="{FF2B5EF4-FFF2-40B4-BE49-F238E27FC236}">
                <a16:creationId xmlns:a16="http://schemas.microsoft.com/office/drawing/2014/main" id="{881FDB91-C478-45F6-B3A4-DE95B2BFF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3261886"/>
            <a:ext cx="285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3" name="TextBox 38">
            <a:extLst>
              <a:ext uri="{FF2B5EF4-FFF2-40B4-BE49-F238E27FC236}">
                <a16:creationId xmlns:a16="http://schemas.microsoft.com/office/drawing/2014/main" id="{0BFD6597-43C3-4F4F-AD7C-4D72809F9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157" y="2645664"/>
            <a:ext cx="3527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06875EC-72A9-417D-A707-B2B20ABEA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687" y="2157927"/>
            <a:ext cx="6633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5950696-5EF1-435A-9C6A-3F13BE302157}"/>
              </a:ext>
            </a:extLst>
          </p:cNvPr>
          <p:cNvCxnSpPr>
            <a:cxnSpLocks/>
          </p:cNvCxnSpPr>
          <p:nvPr/>
        </p:nvCxnSpPr>
        <p:spPr>
          <a:xfrm>
            <a:off x="4666873" y="2284561"/>
            <a:ext cx="58140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ABAA06B6-AB58-4ECF-9B63-6B4993303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888" y="2148402"/>
            <a:ext cx="4877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2CE126-24B7-47F6-92D8-1A0ED5F65422}"/>
              </a:ext>
            </a:extLst>
          </p:cNvPr>
          <p:cNvCxnSpPr>
            <a:cxnSpLocks/>
          </p:cNvCxnSpPr>
          <p:nvPr/>
        </p:nvCxnSpPr>
        <p:spPr>
          <a:xfrm>
            <a:off x="4829175" y="3398986"/>
            <a:ext cx="8286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38">
            <a:extLst>
              <a:ext uri="{FF2B5EF4-FFF2-40B4-BE49-F238E27FC236}">
                <a16:creationId xmlns:a16="http://schemas.microsoft.com/office/drawing/2014/main" id="{23BD8B2D-DF93-458E-A139-9E8A457C7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4098" y="3271411"/>
            <a:ext cx="285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9" name="TextBox 36">
            <a:extLst>
              <a:ext uri="{FF2B5EF4-FFF2-40B4-BE49-F238E27FC236}">
                <a16:creationId xmlns:a16="http://schemas.microsoft.com/office/drawing/2014/main" id="{25380A68-F4E5-4DCB-9093-062C5284C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880" y="1933752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0" name="TextBox 43">
            <a:extLst>
              <a:ext uri="{FF2B5EF4-FFF2-40B4-BE49-F238E27FC236}">
                <a16:creationId xmlns:a16="http://schemas.microsoft.com/office/drawing/2014/main" id="{187F12A1-E34E-4045-B109-DD1BB4F9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806" y="1117396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1" name="TextBox 49">
            <a:extLst>
              <a:ext uri="{FF2B5EF4-FFF2-40B4-BE49-F238E27FC236}">
                <a16:creationId xmlns:a16="http://schemas.microsoft.com/office/drawing/2014/main" id="{AFA188F7-2C18-4641-81EF-0DED990F6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2425" y="1081881"/>
            <a:ext cx="13892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845</a:t>
            </a:r>
          </a:p>
        </p:txBody>
      </p:sp>
      <p:grpSp>
        <p:nvGrpSpPr>
          <p:cNvPr id="82" name="Group 66">
            <a:extLst>
              <a:ext uri="{FF2B5EF4-FFF2-40B4-BE49-F238E27FC236}">
                <a16:creationId xmlns:a16="http://schemas.microsoft.com/office/drawing/2014/main" id="{852553EC-1B2F-43BD-BFEB-E864507294E5}"/>
              </a:ext>
            </a:extLst>
          </p:cNvPr>
          <p:cNvGrpSpPr>
            <a:grpSpLocks/>
          </p:cNvGrpSpPr>
          <p:nvPr/>
        </p:nvGrpSpPr>
        <p:grpSpPr bwMode="auto">
          <a:xfrm>
            <a:off x="9046578" y="1206159"/>
            <a:ext cx="1090956" cy="1690944"/>
            <a:chOff x="2280" y="1235"/>
            <a:chExt cx="457" cy="775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BFA34EE-0BEF-4799-A4D6-44750A40EC3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3BA39A1-4594-4061-918A-066662BDF9B3}"/>
                </a:ext>
              </a:extLst>
            </p:cNvPr>
            <p:cNvCxnSpPr>
              <a:cxnSpLocks/>
            </p:cNvCxnSpPr>
            <p:nvPr/>
          </p:nvCxnSpPr>
          <p:spPr>
            <a:xfrm>
              <a:off x="2280" y="1235"/>
              <a:ext cx="10" cy="77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5" name="TextBox 36">
            <a:extLst>
              <a:ext uri="{FF2B5EF4-FFF2-40B4-BE49-F238E27FC236}">
                <a16:creationId xmlns:a16="http://schemas.microsoft.com/office/drawing/2014/main" id="{27DA83D4-C40B-4AD1-A409-084ABB0BB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9369" y="1958369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6" name="TextBox 39">
            <a:extLst>
              <a:ext uri="{FF2B5EF4-FFF2-40B4-BE49-F238E27FC236}">
                <a16:creationId xmlns:a16="http://schemas.microsoft.com/office/drawing/2014/main" id="{6F4E5B20-2EF4-4515-936F-34E4E6811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4353" y="1574665"/>
            <a:ext cx="4071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7" name="TextBox 36">
            <a:extLst>
              <a:ext uri="{FF2B5EF4-FFF2-40B4-BE49-F238E27FC236}">
                <a16:creationId xmlns:a16="http://schemas.microsoft.com/office/drawing/2014/main" id="{B445D5D7-F01B-436B-B289-B4A08612B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7555" y="1952802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8" name="TextBox 38">
            <a:extLst>
              <a:ext uri="{FF2B5EF4-FFF2-40B4-BE49-F238E27FC236}">
                <a16:creationId xmlns:a16="http://schemas.microsoft.com/office/drawing/2014/main" id="{692812F3-60F8-4842-A8B4-6498B2F3C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9723" y="3290461"/>
            <a:ext cx="285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9" name="TextBox 38">
            <a:extLst>
              <a:ext uri="{FF2B5EF4-FFF2-40B4-BE49-F238E27FC236}">
                <a16:creationId xmlns:a16="http://schemas.microsoft.com/office/drawing/2014/main" id="{741C0C3B-7119-46F9-B04E-3AAD66C64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2632" y="2674239"/>
            <a:ext cx="3527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5F18815-3049-4390-84E4-AFBE02F1F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0162" y="2186502"/>
            <a:ext cx="6633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0DB77C7-6AB9-4C15-A04C-EC25E4926F86}"/>
              </a:ext>
            </a:extLst>
          </p:cNvPr>
          <p:cNvCxnSpPr>
            <a:cxnSpLocks/>
          </p:cNvCxnSpPr>
          <p:nvPr/>
        </p:nvCxnSpPr>
        <p:spPr>
          <a:xfrm>
            <a:off x="8086348" y="2313136"/>
            <a:ext cx="58140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2E7BCBEB-F7C1-4E2A-BE98-92F7D876B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5363" y="2176977"/>
            <a:ext cx="4877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0F3D496-2663-4871-B8B7-19B61D2C1BB6}"/>
              </a:ext>
            </a:extLst>
          </p:cNvPr>
          <p:cNvCxnSpPr>
            <a:cxnSpLocks/>
          </p:cNvCxnSpPr>
          <p:nvPr/>
        </p:nvCxnSpPr>
        <p:spPr>
          <a:xfrm>
            <a:off x="8248650" y="3427561"/>
            <a:ext cx="8286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38">
            <a:extLst>
              <a:ext uri="{FF2B5EF4-FFF2-40B4-BE49-F238E27FC236}">
                <a16:creationId xmlns:a16="http://schemas.microsoft.com/office/drawing/2014/main" id="{4CEC2ADB-18BB-4BF6-A3E2-FBC8F007B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3573" y="3299986"/>
            <a:ext cx="285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5" name="TextBox 36">
            <a:extLst>
              <a:ext uri="{FF2B5EF4-FFF2-40B4-BE49-F238E27FC236}">
                <a16:creationId xmlns:a16="http://schemas.microsoft.com/office/drawing/2014/main" id="{6B081D6A-0C12-4433-830D-435BC6477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880" y="1943277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6" name="TextBox 38">
            <a:extLst>
              <a:ext uri="{FF2B5EF4-FFF2-40B4-BE49-F238E27FC236}">
                <a16:creationId xmlns:a16="http://schemas.microsoft.com/office/drawing/2014/main" id="{56DDE385-C40A-48B1-BD50-08C39123F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198" y="3833386"/>
            <a:ext cx="285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4523830-761C-4D8F-81EB-2EC3041AB3F8}"/>
              </a:ext>
            </a:extLst>
          </p:cNvPr>
          <p:cNvCxnSpPr>
            <a:cxnSpLocks/>
          </p:cNvCxnSpPr>
          <p:nvPr/>
        </p:nvCxnSpPr>
        <p:spPr>
          <a:xfrm>
            <a:off x="8458200" y="4551511"/>
            <a:ext cx="8286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38">
            <a:extLst>
              <a:ext uri="{FF2B5EF4-FFF2-40B4-BE49-F238E27FC236}">
                <a16:creationId xmlns:a16="http://schemas.microsoft.com/office/drawing/2014/main" id="{E3BAEC6B-1E3F-4B88-87D1-A71721D35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8823" y="4490611"/>
            <a:ext cx="285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BE4FA9-C64D-4E1E-AA24-E080344524D9}"/>
              </a:ext>
            </a:extLst>
          </p:cNvPr>
          <p:cNvSpPr txBox="1"/>
          <p:nvPr/>
        </p:nvSpPr>
        <p:spPr>
          <a:xfrm>
            <a:off x="790575" y="4200525"/>
            <a:ext cx="2686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 : 2 = 23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8DEFA17-7421-4C32-87E4-7CA309C065C0}"/>
              </a:ext>
            </a:extLst>
          </p:cNvPr>
          <p:cNvSpPr txBox="1"/>
          <p:nvPr/>
        </p:nvSpPr>
        <p:spPr>
          <a:xfrm>
            <a:off x="3995056" y="4135210"/>
            <a:ext cx="3331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393 : 3 = 131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19FF174-7F2E-482B-A774-5AD570DF2FAF}"/>
              </a:ext>
            </a:extLst>
          </p:cNvPr>
          <p:cNvSpPr txBox="1"/>
          <p:nvPr/>
        </p:nvSpPr>
        <p:spPr>
          <a:xfrm>
            <a:off x="7717970" y="5180239"/>
            <a:ext cx="3331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845 : 4 = 211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3321080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3" grpId="0"/>
      <p:bldP spid="45" grpId="0"/>
      <p:bldP spid="46" grpId="0"/>
      <p:bldP spid="58" grpId="0"/>
      <p:bldP spid="59" grpId="0"/>
      <p:bldP spid="61" grpId="0"/>
      <p:bldP spid="62" grpId="0"/>
      <p:bldP spid="64" grpId="0"/>
      <p:bldP spid="65" grpId="0"/>
      <p:bldP spid="69" grpId="0"/>
      <p:bldP spid="70" grpId="0"/>
      <p:bldP spid="71" grpId="0"/>
      <p:bldP spid="72" grpId="0"/>
      <p:bldP spid="73" grpId="0"/>
      <p:bldP spid="74" grpId="0"/>
      <p:bldP spid="76" grpId="0"/>
      <p:bldP spid="78" grpId="0"/>
      <p:bldP spid="79" grpId="0"/>
      <p:bldP spid="80" grpId="0"/>
      <p:bldP spid="81" grpId="0"/>
      <p:bldP spid="85" grpId="0"/>
      <p:bldP spid="86" grpId="0"/>
      <p:bldP spid="87" grpId="0"/>
      <p:bldP spid="88" grpId="0"/>
      <p:bldP spid="89" grpId="0"/>
      <p:bldP spid="90" grpId="0"/>
      <p:bldP spid="92" grpId="0"/>
      <p:bldP spid="94" grpId="0"/>
      <p:bldP spid="95" grpId="0"/>
      <p:bldP spid="96" grpId="0"/>
      <p:bldP spid="98" grpId="0"/>
      <p:bldP spid="13" grpId="0"/>
      <p:bldP spid="99" grpId="0"/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857481" y="-177165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E610C-058C-402C-B2F8-450A11262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9528741" y="3017520"/>
            <a:ext cx="2842963" cy="356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5B7CEF-A9CD-4E28-8213-07C756EA1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-170296" y="3172945"/>
            <a:ext cx="2610074" cy="3486935"/>
          </a:xfrm>
          <a:prstGeom prst="rect">
            <a:avLst/>
          </a:prstGeom>
        </p:spPr>
      </p:pic>
      <p:pic>
        <p:nvPicPr>
          <p:cNvPr id="10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73959BF-82F1-44CB-A0C1-1B90449F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75" y="74676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99" y="121042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7" b="98826" l="2338" r="93766">
                        <a14:backgroundMark x1="13766" y1="48826" x2="12727" y2="35403"/>
                        <a14:backgroundMark x1="17143" y1="32718" x2="22857" y2="23490"/>
                        <a14:backgroundMark x1="22597" y1="19463" x2="20000" y2="4530"/>
                        <a14:backgroundMark x1="34286" y1="17114" x2="30390" y2="10906"/>
                        <a14:backgroundMark x1="49091" y1="17114" x2="50649" y2="8221"/>
                        <a14:backgroundMark x1="54805" y1="5369" x2="63636" y2="2349"/>
                        <a14:backgroundMark x1="70130" y1="4027" x2="78701" y2="5369"/>
                        <a14:backgroundMark x1="59221" y1="18289" x2="61558" y2="9396"/>
                        <a14:backgroundMark x1="66234" y1="21644" x2="76623" y2="29195"/>
                        <a14:backgroundMark x1="78701" y1="29530" x2="88052" y2="34899"/>
                        <a14:backgroundMark x1="76104" y1="46644" x2="77143" y2="40772"/>
                        <a14:backgroundMark x1="77143" y1="36913" x2="78701" y2="39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7956" y="2715244"/>
            <a:ext cx="916636" cy="1419000"/>
          </a:xfrm>
          <a:prstGeom prst="rect">
            <a:avLst/>
          </a:prstGeom>
        </p:spPr>
      </p:pic>
      <p:pic>
        <p:nvPicPr>
          <p:cNvPr id="13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20" y="251344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3055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-6.2963E-6 L 0.06225 -0.09005 L 0.12384 -0.01968 L 0.1323 -0.25765 " pathEditMode="relative" ptsTypes="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7" b="98826" l="2338" r="93766">
                        <a14:backgroundMark x1="13766" y1="48826" x2="12727" y2="35403"/>
                        <a14:backgroundMark x1="17143" y1="32718" x2="22857" y2="23490"/>
                        <a14:backgroundMark x1="22597" y1="19463" x2="20000" y2="4530"/>
                        <a14:backgroundMark x1="34286" y1="17114" x2="30390" y2="10906"/>
                        <a14:backgroundMark x1="49091" y1="17114" x2="50649" y2="8221"/>
                        <a14:backgroundMark x1="54805" y1="5369" x2="63636" y2="2349"/>
                        <a14:backgroundMark x1="70130" y1="4027" x2="78701" y2="5369"/>
                        <a14:backgroundMark x1="59221" y1="18289" x2="61558" y2="9396"/>
                        <a14:backgroundMark x1="66234" y1="21644" x2="76623" y2="29195"/>
                        <a14:backgroundMark x1="78701" y1="29530" x2="88052" y2="34899"/>
                        <a14:backgroundMark x1="76104" y1="46644" x2="77143" y2="40772"/>
                        <a14:backgroundMark x1="77143" y1="36913" x2="78701" y2="39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51204" y="3778998"/>
            <a:ext cx="1246987" cy="1930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301" y1="96164" x2="17478" y2="69863"/>
                        <a14:foregroundMark x1="68142" y1="91781" x2="57743" y2="72055"/>
                        <a14:foregroundMark x1="92478" y1="84110" x2="84956" y2="65479"/>
                        <a14:foregroundMark x1="76770" y1="94247" x2="70354" y2="88767"/>
                        <a14:foregroundMark x1="26770" y1="76986" x2="32965" y2="80548"/>
                        <a14:backgroundMark x1="15487" y1="48767" x2="21239" y2="29315"/>
                        <a14:backgroundMark x1="34071" y1="5479" x2="43805" y2="822"/>
                        <a14:backgroundMark x1="55752" y1="1370" x2="60619" y2="1918"/>
                        <a14:backgroundMark x1="664" y1="92329" x2="3761" y2="87397"/>
                        <a14:backgroundMark x1="1106" y1="96164" x2="4867" y2="99178"/>
                        <a14:backgroundMark x1="7301" y1="98630" x2="16150" y2="98630"/>
                        <a14:backgroundMark x1="28097" y1="83562" x2="36504" y2="84932"/>
                        <a14:backgroundMark x1="38496" y1="85753" x2="48009" y2="85753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23799" y="3146568"/>
            <a:ext cx="2480225" cy="20028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11BAD8-9CF2-4FFE-ABCD-40DF75823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8144" y="1539374"/>
            <a:ext cx="731583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74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47513 0.0199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9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52943 -0.02407 " pathEditMode="relative" rAng="0" ptsTypes="AA">
                                      <p:cBhvr>
                                        <p:cTn id="20" dur="4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7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BFD1EE79-6520-4D8B-A452-134702EBB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42" name="Rectangle: Folded Corner 41">
            <a:extLst>
              <a:ext uri="{FF2B5EF4-FFF2-40B4-BE49-F238E27FC236}">
                <a16:creationId xmlns:a16="http://schemas.microsoft.com/office/drawing/2014/main" id="{69D08C65-11E5-4B60-8EF4-949D601E241F}"/>
              </a:ext>
            </a:extLst>
          </p:cNvPr>
          <p:cNvSpPr/>
          <p:nvPr/>
        </p:nvSpPr>
        <p:spPr>
          <a:xfrm>
            <a:off x="504067" y="1209917"/>
            <a:ext cx="10880922" cy="5228983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824939CE-8819-4720-9882-F6BD91466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10" y="155756"/>
            <a:ext cx="109220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44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6AB03C13-C3E9-448B-920C-0D1AA5F8C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60B2F63E-587A-42D9-869B-0E90BB2FC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297" y="5607472"/>
            <a:ext cx="2632669" cy="14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AC1894B-5D56-4324-B80E-F0D2B8594B26}"/>
              </a:ext>
            </a:extLst>
          </p:cNvPr>
          <p:cNvGrpSpPr/>
          <p:nvPr/>
        </p:nvGrpSpPr>
        <p:grpSpPr>
          <a:xfrm>
            <a:off x="147484" y="145924"/>
            <a:ext cx="8996516" cy="797973"/>
            <a:chOff x="147484" y="145924"/>
            <a:chExt cx="8996516" cy="797973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7B212734-9C42-41E4-915A-9FE76FF5AAC7}"/>
                </a:ext>
              </a:extLst>
            </p:cNvPr>
            <p:cNvSpPr/>
            <p:nvPr/>
          </p:nvSpPr>
          <p:spPr>
            <a:xfrm>
              <a:off x="147484" y="145924"/>
              <a:ext cx="8996516" cy="797973"/>
            </a:xfrm>
            <a:prstGeom prst="roundRect">
              <a:avLst>
                <a:gd name="adj" fmla="val 50000"/>
              </a:avLst>
            </a:prstGeom>
            <a:solidFill>
              <a:srgbClr val="66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A7187C7-D512-49F9-A94F-FB83BD43B52F}"/>
                </a:ext>
              </a:extLst>
            </p:cNvPr>
            <p:cNvGrpSpPr/>
            <p:nvPr/>
          </p:nvGrpSpPr>
          <p:grpSpPr>
            <a:xfrm>
              <a:off x="521985" y="219999"/>
              <a:ext cx="543619" cy="614402"/>
              <a:chOff x="0" y="-20416"/>
              <a:chExt cx="252000" cy="300873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C746546-C998-42DF-BC41-18BC2D8E7D0A}"/>
                  </a:ext>
                </a:extLst>
              </p:cNvPr>
              <p:cNvSpPr/>
              <p:nvPr/>
            </p:nvSpPr>
            <p:spPr>
              <a:xfrm>
                <a:off x="0" y="7557"/>
                <a:ext cx="252000" cy="252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Text Box 2">
                <a:extLst>
                  <a:ext uri="{FF2B5EF4-FFF2-40B4-BE49-F238E27FC236}">
                    <a16:creationId xmlns:a16="http://schemas.microsoft.com/office/drawing/2014/main" id="{299F0FC9-9123-4202-998D-5F12474322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74" y="-20416"/>
                <a:ext cx="243326" cy="300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9" name="Text Box 10">
              <a:extLst>
                <a:ext uri="{FF2B5EF4-FFF2-40B4-BE49-F238E27FC236}">
                  <a16:creationId xmlns:a16="http://schemas.microsoft.com/office/drawing/2014/main" id="{96B073ED-B9C4-4CAF-A6CA-DF8ED4A7F3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147485"/>
              <a:ext cx="782955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CA9822F-0E22-4D21-9918-55D1248724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5" y="1809750"/>
            <a:ext cx="939165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929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750"/>
            <a:ext cx="12192000" cy="6888750"/>
          </a:xfrm>
          <a:prstGeom prst="rect">
            <a:avLst/>
          </a:prstGeom>
        </p:spPr>
      </p:pic>
      <p:pic>
        <p:nvPicPr>
          <p:cNvPr id="17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6C14E14-0C83-42AD-94A5-F525D9517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67" y="1219696"/>
            <a:ext cx="5363334" cy="467074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825" y="1257796"/>
            <a:ext cx="6267450" cy="4670741"/>
          </a:xfrm>
          <a:prstGeom prst="rect">
            <a:avLst/>
          </a:prstGeom>
        </p:spPr>
      </p:pic>
      <p:sp>
        <p:nvSpPr>
          <p:cNvPr id="100" name="Text Box 10"/>
          <p:cNvSpPr txBox="1">
            <a:spLocks noChangeArrowheads="1"/>
          </p:cNvSpPr>
          <p:nvPr/>
        </p:nvSpPr>
        <p:spPr bwMode="auto">
          <a:xfrm>
            <a:off x="424363" y="1891419"/>
            <a:ext cx="3414212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25 – 15 : 5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</a:endParaRPr>
          </a:p>
        </p:txBody>
      </p:sp>
      <p:sp>
        <p:nvSpPr>
          <p:cNvPr id="46" name="Text Box 10">
            <a:extLst>
              <a:ext uri="{FF2B5EF4-FFF2-40B4-BE49-F238E27FC236}">
                <a16:creationId xmlns:a16="http://schemas.microsoft.com/office/drawing/2014/main" id="{F1361E9D-6260-4451-B81F-05E563AC1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313" y="1891419"/>
            <a:ext cx="3414212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= 25 - 3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</a:endParaRPr>
          </a:p>
        </p:txBody>
      </p:sp>
      <p:sp>
        <p:nvSpPr>
          <p:cNvPr id="47" name="Text Box 10">
            <a:extLst>
              <a:ext uri="{FF2B5EF4-FFF2-40B4-BE49-F238E27FC236}">
                <a16:creationId xmlns:a16="http://schemas.microsoft.com/office/drawing/2014/main" id="{861518F5-A041-4EB9-A3C4-1581E0429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313" y="2605794"/>
            <a:ext cx="3414212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= 22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</a:endParaRPr>
          </a:p>
        </p:txBody>
      </p:sp>
      <p:sp>
        <p:nvSpPr>
          <p:cNvPr id="48" name="Text Box 10">
            <a:extLst>
              <a:ext uri="{FF2B5EF4-FFF2-40B4-BE49-F238E27FC236}">
                <a16:creationId xmlns:a16="http://schemas.microsoft.com/office/drawing/2014/main" id="{32846C02-ED4D-45BC-B725-0FEE47836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38" y="3463044"/>
            <a:ext cx="3414212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40 + 8 : 2 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</a:endParaRPr>
          </a:p>
        </p:txBody>
      </p:sp>
      <p:sp>
        <p:nvSpPr>
          <p:cNvPr id="49" name="Text Box 10">
            <a:extLst>
              <a:ext uri="{FF2B5EF4-FFF2-40B4-BE49-F238E27FC236}">
                <a16:creationId xmlns:a16="http://schemas.microsoft.com/office/drawing/2014/main" id="{7F2620EA-B631-4056-8174-AF0537C91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063" y="3434469"/>
            <a:ext cx="3414212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= 40 + 4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</a:endParaRPr>
          </a:p>
        </p:txBody>
      </p:sp>
      <p:sp>
        <p:nvSpPr>
          <p:cNvPr id="55" name="Text Box 10">
            <a:extLst>
              <a:ext uri="{FF2B5EF4-FFF2-40B4-BE49-F238E27FC236}">
                <a16:creationId xmlns:a16="http://schemas.microsoft.com/office/drawing/2014/main" id="{457C5F32-0719-483A-87CB-B506FD5E8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8013" y="4110744"/>
            <a:ext cx="3414212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= 44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</a:endParaRPr>
          </a:p>
        </p:txBody>
      </p:sp>
      <p:sp>
        <p:nvSpPr>
          <p:cNvPr id="56" name="Text Box 10">
            <a:extLst>
              <a:ext uri="{FF2B5EF4-FFF2-40B4-BE49-F238E27FC236}">
                <a16:creationId xmlns:a16="http://schemas.microsoft.com/office/drawing/2014/main" id="{1DA4A340-03DA-484F-BAB5-D755F2BF2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787" y="1919994"/>
            <a:ext cx="4166687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101 x (16 -7)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</a:endParaRPr>
          </a:p>
        </p:txBody>
      </p:sp>
      <p:sp>
        <p:nvSpPr>
          <p:cNvPr id="57" name="Text Box 10">
            <a:extLst>
              <a:ext uri="{FF2B5EF4-FFF2-40B4-BE49-F238E27FC236}">
                <a16:creationId xmlns:a16="http://schemas.microsoft.com/office/drawing/2014/main" id="{075783BF-DCD9-4B98-8AA7-5E20C53AF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7887" y="1910469"/>
            <a:ext cx="4166687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= 101 x 9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</a:endParaRPr>
          </a:p>
        </p:txBody>
      </p:sp>
      <p:sp>
        <p:nvSpPr>
          <p:cNvPr id="58" name="Text Box 10">
            <a:extLst>
              <a:ext uri="{FF2B5EF4-FFF2-40B4-BE49-F238E27FC236}">
                <a16:creationId xmlns:a16="http://schemas.microsoft.com/office/drawing/2014/main" id="{29DB3CF7-22A1-4686-9FAB-967FBAE40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6937" y="2615319"/>
            <a:ext cx="4166687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= 909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</a:endParaRPr>
          </a:p>
        </p:txBody>
      </p:sp>
      <p:sp>
        <p:nvSpPr>
          <p:cNvPr id="59" name="Text Box 10">
            <a:extLst>
              <a:ext uri="{FF2B5EF4-FFF2-40B4-BE49-F238E27FC236}">
                <a16:creationId xmlns:a16="http://schemas.microsoft.com/office/drawing/2014/main" id="{70E0BB95-E96B-4D23-A161-669652892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75" y="3310644"/>
            <a:ext cx="4019549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48 : ( 8 : 2 )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</a:endParaRPr>
          </a:p>
        </p:txBody>
      </p:sp>
      <p:sp>
        <p:nvSpPr>
          <p:cNvPr id="60" name="Text Box 10">
            <a:extLst>
              <a:ext uri="{FF2B5EF4-FFF2-40B4-BE49-F238E27FC236}">
                <a16:creationId xmlns:a16="http://schemas.microsoft.com/office/drawing/2014/main" id="{25D85C84-31A3-4730-A6E5-2AC471E99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6412" y="3348744"/>
            <a:ext cx="4166687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= 48 : 4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</a:endParaRPr>
          </a:p>
        </p:txBody>
      </p:sp>
      <p:sp>
        <p:nvSpPr>
          <p:cNvPr id="61" name="Text Box 10">
            <a:extLst>
              <a:ext uri="{FF2B5EF4-FFF2-40B4-BE49-F238E27FC236}">
                <a16:creationId xmlns:a16="http://schemas.microsoft.com/office/drawing/2014/main" id="{B8451A49-EDBA-42CF-B220-BB3F86E03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4512" y="3996444"/>
            <a:ext cx="4166687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= 12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3745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857481" y="-177165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E610C-058C-402C-B2F8-450A11262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9528741" y="3017520"/>
            <a:ext cx="2842963" cy="356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5B7CEF-A9CD-4E28-8213-07C756EA1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-170296" y="3172945"/>
            <a:ext cx="2610074" cy="3486935"/>
          </a:xfrm>
          <a:prstGeom prst="rect">
            <a:avLst/>
          </a:prstGeom>
        </p:spPr>
      </p:pic>
      <p:pic>
        <p:nvPicPr>
          <p:cNvPr id="11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99" y="121042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7" b="98826" l="2338" r="93766">
                        <a14:backgroundMark x1="13766" y1="48826" x2="12727" y2="35403"/>
                        <a14:backgroundMark x1="17143" y1="32718" x2="22857" y2="23490"/>
                        <a14:backgroundMark x1="22597" y1="19463" x2="20000" y2="4530"/>
                        <a14:backgroundMark x1="34286" y1="17114" x2="30390" y2="10906"/>
                        <a14:backgroundMark x1="49091" y1="17114" x2="50649" y2="8221"/>
                        <a14:backgroundMark x1="54805" y1="5369" x2="63636" y2="2349"/>
                        <a14:backgroundMark x1="70130" y1="4027" x2="78701" y2="5369"/>
                        <a14:backgroundMark x1="59221" y1="18289" x2="61558" y2="9396"/>
                        <a14:backgroundMark x1="66234" y1="21644" x2="76623" y2="29195"/>
                        <a14:backgroundMark x1="78701" y1="29530" x2="88052" y2="34899"/>
                        <a14:backgroundMark x1="76104" y1="46644" x2="77143" y2="40772"/>
                        <a14:backgroundMark x1="77143" y1="36913" x2="78701" y2="39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1159" y="746760"/>
            <a:ext cx="916636" cy="1419000"/>
          </a:xfrm>
          <a:prstGeom prst="rect">
            <a:avLst/>
          </a:prstGeom>
        </p:spPr>
      </p:pic>
      <p:pic>
        <p:nvPicPr>
          <p:cNvPr id="13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20" y="251344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796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05703 -0.01296 L 0.09531 0.12338 L 0.16875 0.12176 " pathEditMode="relative" ptsTypes="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28614" y="0"/>
            <a:ext cx="12512843" cy="6858001"/>
            <a:chOff x="-128614" y="0"/>
            <a:chExt cx="12512843" cy="6858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787B99-D1AD-481E-9F8B-8311FC9F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33"/>
            <a:stretch/>
          </p:blipFill>
          <p:spPr>
            <a:xfrm>
              <a:off x="0" y="0"/>
              <a:ext cx="12192000" cy="6858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9787B99-D1AD-481E-9F8B-8311FC9F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78889" l="39375" r="93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00" r="6070" b="44166"/>
            <a:stretch/>
          </p:blipFill>
          <p:spPr>
            <a:xfrm>
              <a:off x="-128614" y="1641749"/>
              <a:ext cx="12512843" cy="479658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7" b="98826" l="2338" r="93766">
                        <a14:backgroundMark x1="13766" y1="48826" x2="12727" y2="35403"/>
                        <a14:backgroundMark x1="17143" y1="32718" x2="22857" y2="23490"/>
                        <a14:backgroundMark x1="22597" y1="19463" x2="20000" y2="4530"/>
                        <a14:backgroundMark x1="34286" y1="17114" x2="30390" y2="10906"/>
                        <a14:backgroundMark x1="49091" y1="17114" x2="50649" y2="8221"/>
                        <a14:backgroundMark x1="54805" y1="5369" x2="63636" y2="2349"/>
                        <a14:backgroundMark x1="70130" y1="4027" x2="78701" y2="5369"/>
                        <a14:backgroundMark x1="59221" y1="18289" x2="61558" y2="9396"/>
                        <a14:backgroundMark x1="66234" y1="21644" x2="76623" y2="29195"/>
                        <a14:backgroundMark x1="78701" y1="29530" x2="88052" y2="34899"/>
                        <a14:backgroundMark x1="76104" y1="46644" x2="77143" y2="40772"/>
                        <a14:backgroundMark x1="77143" y1="36913" x2="78701" y2="39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15284" y="4683127"/>
            <a:ext cx="1022363" cy="1582671"/>
          </a:xfrm>
          <a:prstGeom prst="rect">
            <a:avLst/>
          </a:prstGeom>
        </p:spPr>
      </p:pic>
      <p:pic>
        <p:nvPicPr>
          <p:cNvPr id="11" name="Picture 2" descr="Mật Ong Clip nghệ thuật - con ong png tải về - Miễn phí trong suốt Cười png 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19" b="98125" l="3111" r="97111">
                        <a14:foregroundMark x1="33889" y1="27187" x2="33889" y2="27187"/>
                        <a14:foregroundMark x1="51556" y1="21563" x2="51556" y2="21563"/>
                        <a14:foregroundMark x1="10333" y1="11563" x2="49444" y2="53125"/>
                        <a14:foregroundMark x1="55778" y1="11094" x2="51556" y2="49844"/>
                        <a14:foregroundMark x1="78889" y1="34531" x2="84889" y2="54219"/>
                        <a14:foregroundMark x1="92667" y1="40156" x2="94000" y2="59844"/>
                        <a14:foregroundMark x1="73000" y1="15313" x2="84667" y2="30781"/>
                        <a14:foregroundMark x1="85444" y1="16719" x2="89778" y2="36406"/>
                        <a14:backgroundMark x1="80111" y1="24531" x2="80000" y2="29063"/>
                        <a14:backgroundMark x1="80000" y1="23281" x2="81111" y2="25156"/>
                        <a14:backgroundMark x1="75778" y1="18906" x2="81000" y2="24688"/>
                        <a14:backgroundMark x1="83222" y1="29844" x2="81333" y2="24688"/>
                        <a14:backgroundMark x1="82889" y1="20938" x2="87222" y2="30781"/>
                        <a14:backgroundMark x1="86889" y1="30312" x2="88111" y2="33438"/>
                        <a14:backgroundMark x1="86778" y1="20781" x2="88667" y2="28281"/>
                        <a14:backgroundMark x1="88889" y1="28438" x2="88667" y2="3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12068" y="4200527"/>
            <a:ext cx="2190754" cy="155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C06FCD-1AB7-4C04-B8CF-B833D84AF3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7657" y="1708340"/>
            <a:ext cx="731583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533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5E-6 1.85185E-6 L 0.48385 0.04143 " pathEditMode="relative" rAng="0" ptsTypes="AA">
                                      <p:cBhvr>
                                        <p:cTn id="6" dur="4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93" y="20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81" fill="hold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81" fill="hold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81" fill="hold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81" fill="hold">
                                          <p:stCondLst>
                                            <p:cond delay="7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C -0.00391 0.05301 -0.01394 0.12708 -0.04922 0.12592 C -0.10026 0.12592 -0.10417 -0.12199 -0.16498 -0.12292 C -0.21993 -0.12292 -0.19063 0.09398 -0.24349 0.09305 C -0.29844 0.09305 -0.26914 -0.06389 -0.32813 -0.06389 C -0.38112 -0.06389 -0.3517 0.04189 -0.3987 0.04189 C -0.44401 0.04189 -0.42045 -0.03889 -0.46159 -0.03889 C -0.48516 -0.03889 -0.48724 -0.0169 -0.48894 4.07407E-6 " pathEditMode="relative" rAng="0" ptsTypes="AAAAAAAA">
                                      <p:cBhvr>
                                        <p:cTn id="14" dur="4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13374A-ED9B-BCD2-19B9-0D159B60F552}"/>
              </a:ext>
            </a:extLst>
          </p:cNvPr>
          <p:cNvGrpSpPr/>
          <p:nvPr/>
        </p:nvGrpSpPr>
        <p:grpSpPr>
          <a:xfrm>
            <a:off x="22530" y="0"/>
            <a:ext cx="12169470" cy="6858000"/>
            <a:chOff x="22530" y="0"/>
            <a:chExt cx="12169470" cy="6858000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E4A96654-6D78-6054-D670-40E74D792724}"/>
                </a:ext>
              </a:extLst>
            </p:cNvPr>
            <p:cNvSpPr txBox="1"/>
            <p:nvPr/>
          </p:nvSpPr>
          <p:spPr>
            <a:xfrm>
              <a:off x="591407" y="1957902"/>
              <a:ext cx="11723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30" y="0"/>
              <a:ext cx="12169470" cy="6858000"/>
            </a:xfrm>
            <a:prstGeom prst="rect">
              <a:avLst/>
            </a:prstGeom>
          </p:spPr>
        </p:pic>
      </p:grpSp>
      <p:pic>
        <p:nvPicPr>
          <p:cNvPr id="17" name="图片 3">
            <a:extLst>
              <a:ext uri="{FF2B5EF4-FFF2-40B4-BE49-F238E27FC236}">
                <a16:creationId xmlns:a16="http://schemas.microsoft.com/office/drawing/2014/main" id="{57DC500A-8B63-4699-AB8E-9F7FC3118B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81712"/>
            <a:ext cx="12192000" cy="1876288"/>
          </a:xfrm>
          <a:prstGeom prst="rect">
            <a:avLst/>
          </a:prstGeom>
        </p:spPr>
      </p:pic>
      <p:pic>
        <p:nvPicPr>
          <p:cNvPr id="18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A84F981C-1013-4161-B465-E515D32AE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35" y="5352868"/>
            <a:ext cx="3286793" cy="17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8024" y="-204577"/>
            <a:ext cx="2593976" cy="19272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A140F834-C47F-4790-86EB-FBD7F78A5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154" y="5218374"/>
            <a:ext cx="3286793" cy="17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D01FADF6-6FB3-4489-9723-C8A63E4F6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314" y="5402918"/>
            <a:ext cx="3286793" cy="17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40CCC7B9-73D4-425D-A138-E933090A8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201" y="5352868"/>
            <a:ext cx="3286793" cy="17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4A6ABCAA-D40D-4C37-8C3D-4196BF4A6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467" y="5352868"/>
            <a:ext cx="3286793" cy="17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304925" y="526963"/>
            <a:ext cx="9544050" cy="4918849"/>
            <a:chOff x="1462568" y="964746"/>
            <a:chExt cx="8064432" cy="4918849"/>
          </a:xfrm>
        </p:grpSpPr>
        <p:grpSp>
          <p:nvGrpSpPr>
            <p:cNvPr id="2" name="Group 1"/>
            <p:cNvGrpSpPr/>
            <p:nvPr/>
          </p:nvGrpSpPr>
          <p:grpSpPr>
            <a:xfrm>
              <a:off x="1462568" y="974404"/>
              <a:ext cx="8064432" cy="4909191"/>
              <a:chOff x="2337509" y="692955"/>
              <a:chExt cx="8064432" cy="4909191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2337509" y="692955"/>
                <a:ext cx="8064432" cy="4909191"/>
              </a:xfrm>
              <a:prstGeom prst="roundRect">
                <a:avLst>
                  <a:gd name="adj" fmla="val 7547"/>
                </a:avLst>
              </a:prstGeom>
              <a:solidFill>
                <a:srgbClr val="E0FB9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2546158" y="942583"/>
                <a:ext cx="7676535" cy="4304752"/>
              </a:xfrm>
              <a:prstGeom prst="roundRect">
                <a:avLst>
                  <a:gd name="adj" fmla="val 7547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 rot="5400000">
              <a:off x="5127612" y="-1791430"/>
              <a:ext cx="655709" cy="6168062"/>
              <a:chOff x="323528" y="735556"/>
              <a:chExt cx="432048" cy="3672388"/>
            </a:xfrm>
            <a:solidFill>
              <a:srgbClr val="91C908"/>
            </a:solidFill>
          </p:grpSpPr>
          <p:sp>
            <p:nvSpPr>
              <p:cNvPr id="38" name="Oval 37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9697D3F1-EAD1-4285-8E34-6E939561B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508" y="5312527"/>
            <a:ext cx="3286793" cy="17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>
                        <a14:foregroundMark x1="73721" y1="72707" x2="76047" y2="72036"/>
                        <a14:foregroundMark x1="76512" y1="65101" x2="79767" y2="64653"/>
                        <a14:foregroundMark x1="66512" y1="58613" x2="74651" y2="64430"/>
                        <a14:foregroundMark x1="35814" y1="95302" x2="33953" y2="90157"/>
                        <a14:foregroundMark x1="55814" y1="95078" x2="59070" y2="91946"/>
                        <a14:foregroundMark x1="62093" y1="21477" x2="62326" y2="18345"/>
                        <a14:foregroundMark x1="62791" y1="17897" x2="65349" y2="13870"/>
                        <a14:foregroundMark x1="66279" y1="13423" x2="71163" y2="8949"/>
                        <a14:foregroundMark x1="62558" y1="8725" x2="67209" y2="5593"/>
                        <a14:foregroundMark x1="70465" y1="5145" x2="72326" y2="6040"/>
                        <a14:foregroundMark x1="59535" y1="22148" x2="59535" y2="19016"/>
                        <a14:foregroundMark x1="59535" y1="18568" x2="59767" y2="15213"/>
                        <a14:backgroundMark x1="37209" y1="40045" x2="45581" y2="36689"/>
                        <a14:backgroundMark x1="63488" y1="13647" x2="65814" y2="10067"/>
                        <a14:backgroundMark x1="68837" y1="19911" x2="76047" y2="11186"/>
                        <a14:backgroundMark x1="74419" y1="20358" x2="83953" y2="27517"/>
                        <a14:backgroundMark x1="77209" y1="17002" x2="85116" y2="17002"/>
                        <a14:backgroundMark x1="10930" y1="56823" x2="29070" y2="43177"/>
                        <a14:backgroundMark x1="13721" y1="91946" x2="22326" y2="96421"/>
                        <a14:backgroundMark x1="33256" y1="89262" x2="38837" y2="84787"/>
                        <a14:backgroundMark x1="29070" y1="91946" x2="31395" y2="97987"/>
                        <a14:backgroundMark x1="41628" y1="96868" x2="48605" y2="87025"/>
                        <a14:backgroundMark x1="49302" y1="96421" x2="60000" y2="97763"/>
                        <a14:backgroundMark x1="57209" y1="81655" x2="66512" y2="90157"/>
                        <a14:backgroundMark x1="78605" y1="11409" x2="79767" y2="17002"/>
                        <a14:backgroundMark x1="73721" y1="2461" x2="79070" y2="5817"/>
                        <a14:backgroundMark x1="61628" y1="14318" x2="61628" y2="17226"/>
                        <a14:backgroundMark x1="61163" y1="17897" x2="61395" y2="20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575" y="4698708"/>
            <a:ext cx="2018641" cy="209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7331">
                        <a14:foregroundMark x1="56515" y1="90084" x2="58085" y2="84370"/>
                        <a14:backgroundMark x1="28414" y1="54286" x2="31083" y2="54790"/>
                        <a14:backgroundMark x1="34851" y1="52437" x2="40659" y2="49244"/>
                        <a14:backgroundMark x1="3768" y1="11092" x2="10675" y2="8403"/>
                        <a14:backgroundMark x1="21664" y1="3697" x2="27002" y2="10420"/>
                        <a14:backgroundMark x1="45369" y1="16134" x2="49608" y2="22689"/>
                        <a14:backgroundMark x1="69702" y1="26555" x2="78022" y2="29916"/>
                        <a14:backgroundMark x1="40188" y1="10924" x2="46154" y2="14958"/>
                        <a14:backgroundMark x1="4867" y1="5210" x2="6279" y2="672"/>
                        <a14:backgroundMark x1="7692" y1="4706" x2="10047" y2="3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919" y="4204311"/>
            <a:ext cx="2791604" cy="2607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8142A0-00C1-4FE5-A41D-303B5F00A2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129" y="2465021"/>
            <a:ext cx="10992041" cy="1127858"/>
          </a:xfrm>
          <a:prstGeom prst="rect">
            <a:avLst/>
          </a:prstGeom>
        </p:spPr>
      </p:pic>
      <p:pic>
        <p:nvPicPr>
          <p:cNvPr id="59" name="Hình ảnh 17">
            <a:extLst>
              <a:ext uri="{FF2B5EF4-FFF2-40B4-BE49-F238E27FC236}">
                <a16:creationId xmlns:a16="http://schemas.microsoft.com/office/drawing/2014/main" id="{29FBCC6A-5040-44EA-9B54-58C79ADA2E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534986">
            <a:off x="2133098" y="1357465"/>
            <a:ext cx="1268216" cy="106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8A35C7-B496-4628-ABAD-48DC1822B8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6083" y="3618686"/>
            <a:ext cx="204843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057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5" fill="hold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5" fill="hold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5" fill="hold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5" fill="hold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5DA3E804-3106-4D49-B518-C9EEBB6B3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67" name="Rectangle: Folded Corner 66">
            <a:extLst>
              <a:ext uri="{FF2B5EF4-FFF2-40B4-BE49-F238E27FC236}">
                <a16:creationId xmlns:a16="http://schemas.microsoft.com/office/drawing/2014/main" id="{45C8DC87-EEA5-4C9E-831C-B68879CD16F0}"/>
              </a:ext>
            </a:extLst>
          </p:cNvPr>
          <p:cNvSpPr/>
          <p:nvPr/>
        </p:nvSpPr>
        <p:spPr>
          <a:xfrm>
            <a:off x="513592" y="1362075"/>
            <a:ext cx="10880922" cy="5353050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sp>
        <p:nvSpPr>
          <p:cNvPr id="68" name="Rectangle 3">
            <a:extLst>
              <a:ext uri="{FF2B5EF4-FFF2-40B4-BE49-F238E27FC236}">
                <a16:creationId xmlns:a16="http://schemas.microsoft.com/office/drawing/2014/main" id="{15A4C8B6-D4A9-4B28-8BCD-5A8A5B487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10" y="155756"/>
            <a:ext cx="109220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69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486EA5A5-8F63-4984-AC73-36455C310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9759C007-FD5F-4F43-9B64-51B7E9FBCA87}"/>
              </a:ext>
            </a:extLst>
          </p:cNvPr>
          <p:cNvGrpSpPr/>
          <p:nvPr/>
        </p:nvGrpSpPr>
        <p:grpSpPr>
          <a:xfrm>
            <a:off x="147484" y="145924"/>
            <a:ext cx="11701616" cy="1017224"/>
            <a:chOff x="147484" y="145924"/>
            <a:chExt cx="11701616" cy="1017224"/>
          </a:xfrm>
        </p:grpSpPr>
        <p:sp>
          <p:nvSpPr>
            <p:cNvPr id="72" name="Rounded Rectangle 3">
              <a:extLst>
                <a:ext uri="{FF2B5EF4-FFF2-40B4-BE49-F238E27FC236}">
                  <a16:creationId xmlns:a16="http://schemas.microsoft.com/office/drawing/2014/main" id="{1E92AE32-42F8-4A68-BA26-B71B6DBBA494}"/>
                </a:ext>
              </a:extLst>
            </p:cNvPr>
            <p:cNvSpPr/>
            <p:nvPr/>
          </p:nvSpPr>
          <p:spPr>
            <a:xfrm>
              <a:off x="147484" y="145924"/>
              <a:ext cx="11701616" cy="1016126"/>
            </a:xfrm>
            <a:prstGeom prst="roundRect">
              <a:avLst>
                <a:gd name="adj" fmla="val 50000"/>
              </a:avLst>
            </a:prstGeom>
            <a:solidFill>
              <a:srgbClr val="66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14F283A-BFB5-4E89-AFC9-7295E366581C}"/>
                </a:ext>
              </a:extLst>
            </p:cNvPr>
            <p:cNvGrpSpPr/>
            <p:nvPr/>
          </p:nvGrpSpPr>
          <p:grpSpPr>
            <a:xfrm>
              <a:off x="521985" y="219999"/>
              <a:ext cx="543619" cy="614402"/>
              <a:chOff x="0" y="-20416"/>
              <a:chExt cx="252000" cy="300873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FF878BD-A2E5-4AB5-B3E6-233B090A180A}"/>
                  </a:ext>
                </a:extLst>
              </p:cNvPr>
              <p:cNvSpPr/>
              <p:nvPr/>
            </p:nvSpPr>
            <p:spPr>
              <a:xfrm>
                <a:off x="0" y="7557"/>
                <a:ext cx="252000" cy="252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Text Box 2">
                <a:extLst>
                  <a:ext uri="{FF2B5EF4-FFF2-40B4-BE49-F238E27FC236}">
                    <a16:creationId xmlns:a16="http://schemas.microsoft.com/office/drawing/2014/main" id="{3634B982-5E79-4ECF-9E0E-7004A220C2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74" y="-20416"/>
                <a:ext cx="243326" cy="300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4" name="Text Box 10">
              <a:extLst>
                <a:ext uri="{FF2B5EF4-FFF2-40B4-BE49-F238E27FC236}">
                  <a16:creationId xmlns:a16="http://schemas.microsoft.com/office/drawing/2014/main" id="{2473A623-E11D-4F15-8857-204DABC9BF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900" y="147485"/>
              <a:ext cx="10648950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0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Đọc tên các chữ tương ứng trên các đồ vật sau theo thứ tự từ đồ vật chứa ít nước nhất đến đồ vật chứa nhiều nước nhất.</a:t>
              </a:r>
              <a:endPara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AE3B3DF-0BE0-4C75-B402-279777FEF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650" y="1495425"/>
            <a:ext cx="8963025" cy="28470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C8698-C201-44F0-A77F-1109B1A176F4}"/>
              </a:ext>
            </a:extLst>
          </p:cNvPr>
          <p:cNvSpPr txBox="1"/>
          <p:nvPr/>
        </p:nvSpPr>
        <p:spPr>
          <a:xfrm>
            <a:off x="1857375" y="4391025"/>
            <a:ext cx="94392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Đổi 1 ℓ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1 000 ml</a:t>
            </a:r>
          </a:p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179 ml &lt; 590 ml &lt; 650 ml &lt; 1 000 ml</a:t>
            </a:r>
          </a:p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tự các đồ vật chứa ít nước nhất đến đồ vật chứa nhiều nước nhất là D, B, A, C.</a:t>
            </a:r>
          </a:p>
        </p:txBody>
      </p:sp>
    </p:spTree>
    <p:extLst>
      <p:ext uri="{BB962C8B-B14F-4D97-AF65-F5344CB8AC3E}">
        <p14:creationId xmlns:p14="http://schemas.microsoft.com/office/powerpoint/2010/main" val="13235742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857481" y="-177165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E610C-058C-402C-B2F8-450A11262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9528741" y="3017520"/>
            <a:ext cx="2842963" cy="356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5B7CEF-A9CD-4E28-8213-07C756EA1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-170296" y="3172945"/>
            <a:ext cx="2610074" cy="3486935"/>
          </a:xfrm>
          <a:prstGeom prst="rect">
            <a:avLst/>
          </a:prstGeom>
        </p:spPr>
      </p:pic>
      <p:pic>
        <p:nvPicPr>
          <p:cNvPr id="13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20" y="251344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7" b="98826" l="2338" r="93766">
                        <a14:backgroundMark x1="13766" y1="48826" x2="12727" y2="35403"/>
                        <a14:backgroundMark x1="17143" y1="32718" x2="22857" y2="23490"/>
                        <a14:backgroundMark x1="22597" y1="19463" x2="20000" y2="4530"/>
                        <a14:backgroundMark x1="34286" y1="17114" x2="30390" y2="10906"/>
                        <a14:backgroundMark x1="49091" y1="17114" x2="50649" y2="8221"/>
                        <a14:backgroundMark x1="54805" y1="5369" x2="63636" y2="2349"/>
                        <a14:backgroundMark x1="70130" y1="4027" x2="78701" y2="5369"/>
                        <a14:backgroundMark x1="59221" y1="18289" x2="61558" y2="9396"/>
                        <a14:backgroundMark x1="66234" y1="21644" x2="76623" y2="29195"/>
                        <a14:backgroundMark x1="78701" y1="29530" x2="88052" y2="34899"/>
                        <a14:backgroundMark x1="76104" y1="46644" x2="77143" y2="40772"/>
                        <a14:backgroundMark x1="77143" y1="36913" x2="78701" y2="39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7617" y="1271612"/>
            <a:ext cx="916636" cy="141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8842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04167E-6 -1.85185E-6 L 0.08672 -0.09722 L 0.15092 0.04352 L 0.1323 0.17986 " pathEditMode="relative" ptsTypes="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7" b="98826" l="2338" r="93766">
                        <a14:backgroundMark x1="13766" y1="48826" x2="12727" y2="35403"/>
                        <a14:backgroundMark x1="17143" y1="32718" x2="22857" y2="23490"/>
                        <a14:backgroundMark x1="22597" y1="19463" x2="20000" y2="4530"/>
                        <a14:backgroundMark x1="34286" y1="17114" x2="30390" y2="10906"/>
                        <a14:backgroundMark x1="49091" y1="17114" x2="50649" y2="8221"/>
                        <a14:backgroundMark x1="54805" y1="5369" x2="63636" y2="2349"/>
                        <a14:backgroundMark x1="70130" y1="4027" x2="78701" y2="5369"/>
                        <a14:backgroundMark x1="59221" y1="18289" x2="61558" y2="9396"/>
                        <a14:backgroundMark x1="66234" y1="21644" x2="76623" y2="29195"/>
                        <a14:backgroundMark x1="78701" y1="29530" x2="88052" y2="34899"/>
                        <a14:backgroundMark x1="76104" y1="46644" x2="77143" y2="40772"/>
                        <a14:backgroundMark x1="77143" y1="36913" x2="78701" y2="39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3479" y="4200527"/>
            <a:ext cx="1022363" cy="1582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EEE951"/>
              </a:clrFrom>
              <a:clrTo>
                <a:srgbClr val="EEE95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151" b="96837" l="10085" r="97458">
                        <a14:backgroundMark x1="32119" y1="93373" x2="53898" y2="77108"/>
                        <a14:backgroundMark x1="53983" y1="76355" x2="60254" y2="77861"/>
                        <a14:backgroundMark x1="57288" y1="87801" x2="60339" y2="89006"/>
                        <a14:backgroundMark x1="61610" y1="90813" x2="65339" y2="90361"/>
                        <a14:backgroundMark x1="62034" y1="86747" x2="64068" y2="84337"/>
                        <a14:backgroundMark x1="57458" y1="84940" x2="58644" y2="83584"/>
                        <a14:backgroundMark x1="60339" y1="82681" x2="61271" y2="82380"/>
                        <a14:backgroundMark x1="67458" y1="89458" x2="68390" y2="85241"/>
                        <a14:backgroundMark x1="75169" y1="91566" x2="79407" y2="91265"/>
                        <a14:backgroundMark x1="80593" y1="89608" x2="83136" y2="85994"/>
                        <a14:backgroundMark x1="85593" y1="88554" x2="95000" y2="95783"/>
                        <a14:backgroundMark x1="85932" y1="73946" x2="97712" y2="86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13" t="49673" b="3618"/>
          <a:stretch/>
        </p:blipFill>
        <p:spPr>
          <a:xfrm>
            <a:off x="12376596" y="3515864"/>
            <a:ext cx="4927975" cy="2871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BDDD74-AF83-44A6-9220-851662DA3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6562" y="1698400"/>
            <a:ext cx="731583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685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08333E-6 2.22222E-6 L 0.43047 2.22222E-6 " pathEditMode="relative" rAng="0" ptsTypes="AA">
                                      <p:cBhvr>
                                        <p:cTn id="6" dur="4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81" fill="hold">
                                          <p:stCondLst>
                                            <p:cond delay="18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81" fill="hold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81" fill="hold">
                                          <p:stCondLst>
                                            <p:cond delay="54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81" fill="hold">
                                          <p:stCondLst>
                                            <p:cond delay="7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45235 0.00857 " pathEditMode="relative" rAng="0" ptsTypes="AA">
                                      <p:cBhvr>
                                        <p:cTn id="14" dur="4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17" y="4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7365" y="145924"/>
            <a:ext cx="11202159" cy="79797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581025" y="222962"/>
            <a:ext cx="106775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spcBef>
                <a:spcPct val="50000"/>
              </a:spcBef>
            </a:pPr>
            <a:r>
              <a:rPr lang="vi-VN" altLang="en-US" sz="3200" b="1" dirty="0">
                <a:solidFill>
                  <a:srgbClr val="FF0000"/>
                </a:solidFill>
                <a:latin typeface="Calibri"/>
                <a:cs typeface="Baloo 2" pitchFamily="2" charset="0"/>
              </a:rPr>
              <a:t>b) Tổng lượng nước trong 2 cốc B và D là bao nhiêu mi-li-lít?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Baloo 2" pitchFamily="2" charset="0"/>
            </a:endParaRPr>
          </a:p>
        </p:txBody>
      </p:sp>
      <p:sp>
        <p:nvSpPr>
          <p:cNvPr id="67" name="Rectangle: Folded Corner 1">
            <a:extLst>
              <a:ext uri="{FF2B5EF4-FFF2-40B4-BE49-F238E27FC236}">
                <a16:creationId xmlns:a16="http://schemas.microsoft.com/office/drawing/2014/main" id="{87EE6279-D6A6-4525-BB9D-FE96343F90CC}"/>
              </a:ext>
            </a:extLst>
          </p:cNvPr>
          <p:cNvSpPr/>
          <p:nvPr/>
        </p:nvSpPr>
        <p:spPr>
          <a:xfrm>
            <a:off x="152307" y="1089821"/>
            <a:ext cx="11905014" cy="5534263"/>
          </a:xfrm>
          <a:prstGeom prst="foldedCorner">
            <a:avLst>
              <a:gd name="adj" fmla="val 9084"/>
            </a:avLst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1C2744E-B56E-4826-8BBC-A3BF1FD48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0" y="1219200"/>
            <a:ext cx="8963025" cy="284707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4DB398-C114-4B80-B556-54B5799D2111}"/>
              </a:ext>
            </a:extLst>
          </p:cNvPr>
          <p:cNvSpPr txBox="1"/>
          <p:nvPr/>
        </p:nvSpPr>
        <p:spPr>
          <a:xfrm>
            <a:off x="1857375" y="4391025"/>
            <a:ext cx="8810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lượng nước trong 2 cốc B và D 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590 + 179 = 769 (ml)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769 ml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2383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7F8526"/>
              </a:clrFrom>
              <a:clrTo>
                <a:srgbClr val="7F852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72" l="599" r="94611">
                        <a14:foregroundMark x1="23802" y1="86587" x2="23653" y2="83362"/>
                        <a14:foregroundMark x1="37725" y1="85739" x2="39371" y2="85229"/>
                        <a14:foregroundMark x1="50299" y1="93039" x2="53443" y2="92360"/>
                        <a14:foregroundMark x1="53892" y1="88455" x2="57485" y2="75552"/>
                        <a14:foregroundMark x1="62425" y1="77250" x2="63772" y2="82513"/>
                        <a14:foregroundMark x1="2695" y1="7131" x2="2695" y2="4075"/>
                        <a14:backgroundMark x1="7186" y1="17997" x2="13024" y2="21222"/>
                        <a14:backgroundMark x1="13174" y1="13582" x2="17814" y2="28183"/>
                        <a14:backgroundMark x1="1796" y1="11205" x2="7635" y2="7640"/>
                        <a14:backgroundMark x1="13174" y1="849" x2="19760" y2="6961"/>
                        <a14:backgroundMark x1="2246" y1="1868" x2="5988" y2="509"/>
                        <a14:backgroundMark x1="6287" y1="4584" x2="13922" y2="9168"/>
                        <a14:backgroundMark x1="23653" y1="6282" x2="33084" y2="6282"/>
                        <a14:backgroundMark x1="41916" y1="12903" x2="46257" y2="20204"/>
                        <a14:backgroundMark x1="46557" y1="21053" x2="62126" y2="19355"/>
                        <a14:backgroundMark x1="40569" y1="12733" x2="42964" y2="14941"/>
                        <a14:backgroundMark x1="43862" y1="60951" x2="43862" y2="61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2103" y="3420314"/>
            <a:ext cx="3269054" cy="28824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73721" y1="72707" x2="76047" y2="72036"/>
                        <a14:foregroundMark x1="76512" y1="65101" x2="79767" y2="64653"/>
                        <a14:foregroundMark x1="66512" y1="58613" x2="74651" y2="64430"/>
                        <a14:foregroundMark x1="35814" y1="95302" x2="33953" y2="90157"/>
                        <a14:foregroundMark x1="55814" y1="95078" x2="59070" y2="91946"/>
                        <a14:foregroundMark x1="62093" y1="21477" x2="62326" y2="18345"/>
                        <a14:foregroundMark x1="62791" y1="17897" x2="65349" y2="13870"/>
                        <a14:foregroundMark x1="66279" y1="13423" x2="71163" y2="8949"/>
                        <a14:foregroundMark x1="62558" y1="8725" x2="67209" y2="5593"/>
                        <a14:foregroundMark x1="70465" y1="5145" x2="72326" y2="6040"/>
                        <a14:foregroundMark x1="59535" y1="22148" x2="59535" y2="19016"/>
                        <a14:foregroundMark x1="59535" y1="18568" x2="59767" y2="15213"/>
                        <a14:backgroundMark x1="37209" y1="40045" x2="45581" y2="36689"/>
                        <a14:backgroundMark x1="63488" y1="13647" x2="65814" y2="10067"/>
                        <a14:backgroundMark x1="68837" y1="19911" x2="76047" y2="11186"/>
                        <a14:backgroundMark x1="74419" y1="20358" x2="83953" y2="27517"/>
                        <a14:backgroundMark x1="77209" y1="17002" x2="85116" y2="17002"/>
                        <a14:backgroundMark x1="10930" y1="56823" x2="29070" y2="43177"/>
                        <a14:backgroundMark x1="13721" y1="91946" x2="22326" y2="96421"/>
                        <a14:backgroundMark x1="33256" y1="89262" x2="38837" y2="84787"/>
                        <a14:backgroundMark x1="29070" y1="91946" x2="31395" y2="97987"/>
                        <a14:backgroundMark x1="41628" y1="96868" x2="48605" y2="87025"/>
                        <a14:backgroundMark x1="49302" y1="96421" x2="60000" y2="97763"/>
                        <a14:backgroundMark x1="57209" y1="81655" x2="66512" y2="90157"/>
                        <a14:backgroundMark x1="78605" y1="11409" x2="79767" y2="17002"/>
                        <a14:backgroundMark x1="73721" y1="2461" x2="79070" y2="5817"/>
                        <a14:backgroundMark x1="61628" y1="14318" x2="61628" y2="17226"/>
                        <a14:backgroundMark x1="61163" y1="17897" x2="61395" y2="20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408" y="3933905"/>
            <a:ext cx="2018641" cy="2098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331">
                        <a14:foregroundMark x1="56515" y1="90084" x2="58085" y2="84370"/>
                        <a14:backgroundMark x1="28414" y1="54286" x2="31083" y2="54790"/>
                        <a14:backgroundMark x1="34851" y1="52437" x2="40659" y2="49244"/>
                        <a14:backgroundMark x1="3768" y1="11092" x2="10675" y2="8403"/>
                        <a14:backgroundMark x1="21664" y1="3697" x2="27002" y2="10420"/>
                        <a14:backgroundMark x1="45369" y1="16134" x2="49608" y2="22689"/>
                        <a14:backgroundMark x1="69702" y1="26555" x2="78022" y2="29916"/>
                        <a14:backgroundMark x1="40188" y1="10924" x2="46154" y2="14958"/>
                        <a14:backgroundMark x1="4867" y1="5210" x2="6279" y2="672"/>
                        <a14:backgroundMark x1="7692" y1="4706" x2="10047" y2="3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3907" y="3278282"/>
            <a:ext cx="3068348" cy="2866039"/>
          </a:xfrm>
          <a:prstGeom prst="rect">
            <a:avLst/>
          </a:prstGeom>
        </p:spPr>
      </p:pic>
      <p:pic>
        <p:nvPicPr>
          <p:cNvPr id="7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48578" y="11391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690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5" fill="hold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5" fill="hold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5" fill="hold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5" fill="hold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25378 -0.03009 " pathEditMode="relative" rAng="0" ptsTypes="AA">
                                      <p:cBhvr>
                                        <p:cTn id="12" dur="3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1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13 0.08981 L -0.30977 -0.01343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1" y="-5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7F8526"/>
              </a:clrFrom>
              <a:clrTo>
                <a:srgbClr val="7F852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72" l="599" r="94611">
                        <a14:foregroundMark x1="23802" y1="86587" x2="23653" y2="83362"/>
                        <a14:foregroundMark x1="37725" y1="85739" x2="39371" y2="85229"/>
                        <a14:foregroundMark x1="50299" y1="93039" x2="53443" y2="92360"/>
                        <a14:foregroundMark x1="53892" y1="88455" x2="57485" y2="75552"/>
                        <a14:foregroundMark x1="62425" y1="77250" x2="63772" y2="82513"/>
                        <a14:foregroundMark x1="2695" y1="7131" x2="2695" y2="4075"/>
                        <a14:backgroundMark x1="7186" y1="17997" x2="13024" y2="21222"/>
                        <a14:backgroundMark x1="13174" y1="13582" x2="17814" y2="28183"/>
                        <a14:backgroundMark x1="1796" y1="11205" x2="7635" y2="7640"/>
                        <a14:backgroundMark x1="13174" y1="849" x2="19760" y2="6961"/>
                        <a14:backgroundMark x1="2246" y1="1868" x2="5988" y2="509"/>
                        <a14:backgroundMark x1="6287" y1="4584" x2="13922" y2="9168"/>
                        <a14:backgroundMark x1="23653" y1="6282" x2="33084" y2="6282"/>
                        <a14:backgroundMark x1="41916" y1="12903" x2="46257" y2="20204"/>
                        <a14:backgroundMark x1="46557" y1="21053" x2="62126" y2="19355"/>
                        <a14:backgroundMark x1="40569" y1="12733" x2="42964" y2="14941"/>
                        <a14:backgroundMark x1="43862" y1="60951" x2="43862" y2="61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4603" y="3267914"/>
            <a:ext cx="3269054" cy="2882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2E531C-2548-4F46-91EE-6335D1E2D3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9150389" y="2382477"/>
            <a:ext cx="2619667" cy="3286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5BB2EE-8E45-424B-B468-6CF5F24FC0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622300" y="2113116"/>
            <a:ext cx="2932973" cy="39183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61241" y="-361531"/>
            <a:ext cx="7926148" cy="4393976"/>
            <a:chOff x="1861241" y="-361531"/>
            <a:chExt cx="7926148" cy="4393976"/>
          </a:xfrm>
        </p:grpSpPr>
        <p:pic>
          <p:nvPicPr>
            <p:cNvPr id="2050" name="Picture 2" descr="Hộp Thoại Hình ảnh | Định dạng hình ảnh PNG 400225035| vn.lovepik.com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38" b="89888" l="6163" r="9732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921">
              <a:off x="1861241" y="-361531"/>
              <a:ext cx="7926148" cy="4393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048930" y="1069992"/>
              <a:ext cx="60833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Cảm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ơn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các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bạn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đã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giúp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mẹ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 con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bọ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rùa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đoàn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tụ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nhé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Baloo 2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107691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Snow Landscape Vector For Free Download | Free Vector">
            <a:extLst>
              <a:ext uri="{FF2B5EF4-FFF2-40B4-BE49-F238E27FC236}">
                <a16:creationId xmlns:a16="http://schemas.microsoft.com/office/drawing/2014/main" id="{B213DED7-D1E8-4645-B699-FB72C5EFB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1896" r="1081" b="23222"/>
          <a:stretch/>
        </p:blipFill>
        <p:spPr bwMode="auto">
          <a:xfrm>
            <a:off x="0" y="-11957"/>
            <a:ext cx="12192000" cy="686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2E531C-2548-4F46-91EE-6335D1E2D3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4546469" y="3480290"/>
            <a:ext cx="1952787" cy="2449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5BB2EE-8E45-424B-B468-6CF5F24FC0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2360133" y="3141187"/>
            <a:ext cx="2186336" cy="29208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0C5183-3DF7-4565-BDE4-D0388EB44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4567" y="2013898"/>
            <a:ext cx="1007146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7103"/>
      </p:ext>
    </p:extLst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77736" y="-1046445"/>
            <a:ext cx="6950485" cy="2933410"/>
            <a:chOff x="-77736" y="-1046445"/>
            <a:chExt cx="6950485" cy="29334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7736" y="-1046445"/>
              <a:ext cx="6950485" cy="293341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EC7235-D9B4-BAB5-129D-128EC8617C29}"/>
                </a:ext>
              </a:extLst>
            </p:cNvPr>
            <p:cNvSpPr txBox="1"/>
            <p:nvPr/>
          </p:nvSpPr>
          <p:spPr>
            <a:xfrm>
              <a:off x="287272" y="778161"/>
              <a:ext cx="52679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KHỞI ĐỘNG</a:t>
              </a:r>
            </a:p>
          </p:txBody>
        </p:sp>
      </p:grpSp>
      <p:pic>
        <p:nvPicPr>
          <p:cNvPr id="3" name="cute + soft aesthetic sound effects pack 2021 (no copyrigh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69799" y="-1"/>
            <a:ext cx="778161" cy="778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71656E-CB18-4C60-ADEC-8C9F0A90D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4985" y="1648446"/>
            <a:ext cx="9693480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25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8614" y="0"/>
            <a:ext cx="12512843" cy="6858001"/>
            <a:chOff x="-128614" y="0"/>
            <a:chExt cx="12512843" cy="685800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9787B99-D1AD-481E-9F8B-8311FC9F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33"/>
            <a:stretch/>
          </p:blipFill>
          <p:spPr>
            <a:xfrm>
              <a:off x="0" y="0"/>
              <a:ext cx="12192000" cy="685800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9787B99-D1AD-481E-9F8B-8311FC9F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78889" l="39375" r="93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00" r="6070" b="44166"/>
            <a:stretch/>
          </p:blipFill>
          <p:spPr>
            <a:xfrm>
              <a:off x="-128614" y="1641749"/>
              <a:ext cx="12512843" cy="479658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679944" y="149252"/>
            <a:ext cx="9915400" cy="1818968"/>
            <a:chOff x="1679944" y="149252"/>
            <a:chExt cx="9915400" cy="1818968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1679944" y="149252"/>
              <a:ext cx="9915400" cy="1818968"/>
            </a:xfrm>
            <a:prstGeom prst="wedgeRoundRectCallout">
              <a:avLst>
                <a:gd name="adj1" fmla="val -55150"/>
                <a:gd name="adj2" fmla="val 46824"/>
                <a:gd name="adj3" fmla="val 16667"/>
              </a:avLst>
            </a:prstGeom>
            <a:solidFill>
              <a:srgbClr val="FEFBEC"/>
            </a:solidFill>
            <a:ln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 Placeholder 7">
              <a:extLst>
                <a:ext uri="{FF2B5EF4-FFF2-40B4-BE49-F238E27FC236}">
                  <a16:creationId xmlns:a16="http://schemas.microsoft.com/office/drawing/2014/main" id="{E1D58918-D817-9015-8DA2-F9F64741409B}"/>
                </a:ext>
              </a:extLst>
            </p:cNvPr>
            <p:cNvSpPr txBox="1">
              <a:spLocks/>
            </p:cNvSpPr>
            <p:nvPr/>
          </p:nvSpPr>
          <p:spPr>
            <a:xfrm>
              <a:off x="1839432" y="292504"/>
              <a:ext cx="9624981" cy="148018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thứ tự thực hiện tính giá trị của biểu thức có dấu ngoặc đơ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00" name="Picture 99">
            <a:hlinkClick r:id="rId5" action="ppaction://hlinksldjump"/>
            <a:extLst>
              <a:ext uri="{FF2B5EF4-FFF2-40B4-BE49-F238E27FC236}">
                <a16:creationId xmlns:a16="http://schemas.microsoft.com/office/drawing/2014/main" id="{54162FC3-CBCD-4C54-945D-7971520E4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7" b="99631" l="9140" r="93548">
                        <a14:foregroundMark x1="36559" y1="30996" x2="39785" y2="43542"/>
                        <a14:foregroundMark x1="40323" y1="30627" x2="37097" y2="25461"/>
                        <a14:foregroundMark x1="40860" y1="29889" x2="43011" y2="35793"/>
                        <a14:foregroundMark x1="41398" y1="35793" x2="41935" y2="36900"/>
                        <a14:foregroundMark x1="40860" y1="28413" x2="50000" y2="37638"/>
                        <a14:foregroundMark x1="36559" y1="28782" x2="40860" y2="48708"/>
                        <a14:foregroundMark x1="40860" y1="48708" x2="41398" y2="48708"/>
                        <a14:foregroundMark x1="36559" y1="28413" x2="33871" y2="46125"/>
                        <a14:foregroundMark x1="37634" y1="27675" x2="29032" y2="43542"/>
                        <a14:foregroundMark x1="31720" y1="28413" x2="27957" y2="35424"/>
                        <a14:foregroundMark x1="69355" y1="28782" x2="67742" y2="46494"/>
                        <a14:foregroundMark x1="65054" y1="32472" x2="70430" y2="46863"/>
                        <a14:foregroundMark x1="73118" y1="27306" x2="75269" y2="41328"/>
                        <a14:foregroundMark x1="78495" y1="29520" x2="81183" y2="45018"/>
                        <a14:foregroundMark x1="29177" y1="98143" x2="29032" y2="99631"/>
                        <a14:foregroundMark x1="30108" y1="88561" x2="29791" y2="91833"/>
                        <a14:foregroundMark x1="31720" y1="91144" x2="32796" y2="97786"/>
                        <a14:foregroundMark x1="77419" y1="10332" x2="79056" y2="10591"/>
                        <a14:backgroundMark x1="29017" y1="98073" x2="29032" y2="98155"/>
                        <a14:backgroundMark x1="64516" y1="1476" x2="45699" y2="13653"/>
                        <a14:backgroundMark x1="92057" y1="11938" x2="94624" y2="12546"/>
                        <a14:backgroundMark x1="76882" y1="12546" x2="93011" y2="1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289">
            <a:off x="-394745" y="755069"/>
            <a:ext cx="1520155" cy="2214850"/>
          </a:xfrm>
          <a:prstGeom prst="rect">
            <a:avLst/>
          </a:prstGeom>
        </p:spPr>
      </p:pic>
      <p:pic>
        <p:nvPicPr>
          <p:cNvPr id="101" name="Picture 100">
            <a:hlinkClick r:id="rId5" action="ppaction://hlinksldjump"/>
            <a:extLst>
              <a:ext uri="{FF2B5EF4-FFF2-40B4-BE49-F238E27FC236}">
                <a16:creationId xmlns:a16="http://schemas.microsoft.com/office/drawing/2014/main" id="{54162FC3-CBCD-4C54-945D-7971520E4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7" b="99631" l="9140" r="93548">
                        <a14:foregroundMark x1="36559" y1="30996" x2="39785" y2="43542"/>
                        <a14:foregroundMark x1="40323" y1="30627" x2="37097" y2="25461"/>
                        <a14:foregroundMark x1="40860" y1="29889" x2="43011" y2="35793"/>
                        <a14:foregroundMark x1="41398" y1="35793" x2="41935" y2="36900"/>
                        <a14:foregroundMark x1="40860" y1="28413" x2="50000" y2="37638"/>
                        <a14:foregroundMark x1="36559" y1="28782" x2="40860" y2="48708"/>
                        <a14:foregroundMark x1="40860" y1="48708" x2="41398" y2="48708"/>
                        <a14:foregroundMark x1="36559" y1="28413" x2="33871" y2="46125"/>
                        <a14:foregroundMark x1="37634" y1="27675" x2="29032" y2="43542"/>
                        <a14:foregroundMark x1="31720" y1="28413" x2="27957" y2="35424"/>
                        <a14:foregroundMark x1="69355" y1="28782" x2="67742" y2="46494"/>
                        <a14:foregroundMark x1="65054" y1="32472" x2="70430" y2="46863"/>
                        <a14:foregroundMark x1="73118" y1="27306" x2="75269" y2="41328"/>
                        <a14:foregroundMark x1="78495" y1="29520" x2="81183" y2="45018"/>
                        <a14:foregroundMark x1="29177" y1="98143" x2="29032" y2="99631"/>
                        <a14:foregroundMark x1="30108" y1="88561" x2="29791" y2="91833"/>
                        <a14:foregroundMark x1="31720" y1="91144" x2="32796" y2="97786"/>
                        <a14:foregroundMark x1="77419" y1="10332" x2="79056" y2="10591"/>
                        <a14:backgroundMark x1="29017" y1="98073" x2="29032" y2="98155"/>
                        <a14:backgroundMark x1="64516" y1="1476" x2="45699" y2="13653"/>
                        <a14:backgroundMark x1="92057" y1="11938" x2="94624" y2="12546"/>
                        <a14:backgroundMark x1="76882" y1="12546" x2="93011" y2="1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711" flipH="1">
            <a:off x="11058630" y="3629396"/>
            <a:ext cx="1520155" cy="22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897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8614" y="0"/>
            <a:ext cx="12512843" cy="6858001"/>
            <a:chOff x="-128614" y="0"/>
            <a:chExt cx="12512843" cy="685800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9787B99-D1AD-481E-9F8B-8311FC9F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33"/>
            <a:stretch/>
          </p:blipFill>
          <p:spPr>
            <a:xfrm>
              <a:off x="0" y="0"/>
              <a:ext cx="12192000" cy="685800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9787B99-D1AD-481E-9F8B-8311FC9F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78889" l="39375" r="93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00" r="6070" b="44166"/>
            <a:stretch/>
          </p:blipFill>
          <p:spPr>
            <a:xfrm>
              <a:off x="-128614" y="1641749"/>
              <a:ext cx="12512843" cy="479658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679944" y="149252"/>
            <a:ext cx="9915400" cy="1818968"/>
            <a:chOff x="1679944" y="149252"/>
            <a:chExt cx="9915400" cy="1818968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1679944" y="149252"/>
              <a:ext cx="9915400" cy="1818968"/>
            </a:xfrm>
            <a:prstGeom prst="wedgeRoundRectCallout">
              <a:avLst>
                <a:gd name="adj1" fmla="val -55150"/>
                <a:gd name="adj2" fmla="val 46824"/>
                <a:gd name="adj3" fmla="val 16667"/>
              </a:avLst>
            </a:prstGeom>
            <a:solidFill>
              <a:srgbClr val="FEFBEC"/>
            </a:solidFill>
            <a:ln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 Placeholder 7">
              <a:extLst>
                <a:ext uri="{FF2B5EF4-FFF2-40B4-BE49-F238E27FC236}">
                  <a16:creationId xmlns:a16="http://schemas.microsoft.com/office/drawing/2014/main" id="{E1D58918-D817-9015-8DA2-F9F64741409B}"/>
                </a:ext>
              </a:extLst>
            </p:cNvPr>
            <p:cNvSpPr txBox="1">
              <a:spLocks/>
            </p:cNvSpPr>
            <p:nvPr/>
          </p:nvSpPr>
          <p:spPr>
            <a:xfrm>
              <a:off x="1839432" y="292504"/>
              <a:ext cx="9624981" cy="148018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vi-VN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lại cách tính chu vi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vi-VN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  <a:r>
                <a:rPr lang="vi-VN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hình tứ giác.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00" name="Picture 99">
            <a:hlinkClick r:id="rId5" action="ppaction://hlinksldjump"/>
            <a:extLst>
              <a:ext uri="{FF2B5EF4-FFF2-40B4-BE49-F238E27FC236}">
                <a16:creationId xmlns:a16="http://schemas.microsoft.com/office/drawing/2014/main" id="{54162FC3-CBCD-4C54-945D-7971520E4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7" b="99631" l="9140" r="93548">
                        <a14:foregroundMark x1="36559" y1="30996" x2="39785" y2="43542"/>
                        <a14:foregroundMark x1="40323" y1="30627" x2="37097" y2="25461"/>
                        <a14:foregroundMark x1="40860" y1="29889" x2="43011" y2="35793"/>
                        <a14:foregroundMark x1="41398" y1="35793" x2="41935" y2="36900"/>
                        <a14:foregroundMark x1="40860" y1="28413" x2="50000" y2="37638"/>
                        <a14:foregroundMark x1="36559" y1="28782" x2="40860" y2="48708"/>
                        <a14:foregroundMark x1="40860" y1="48708" x2="41398" y2="48708"/>
                        <a14:foregroundMark x1="36559" y1="28413" x2="33871" y2="46125"/>
                        <a14:foregroundMark x1="37634" y1="27675" x2="29032" y2="43542"/>
                        <a14:foregroundMark x1="31720" y1="28413" x2="27957" y2="35424"/>
                        <a14:foregroundMark x1="69355" y1="28782" x2="67742" y2="46494"/>
                        <a14:foregroundMark x1="65054" y1="32472" x2="70430" y2="46863"/>
                        <a14:foregroundMark x1="73118" y1="27306" x2="75269" y2="41328"/>
                        <a14:foregroundMark x1="78495" y1="29520" x2="81183" y2="45018"/>
                        <a14:foregroundMark x1="29177" y1="98143" x2="29032" y2="99631"/>
                        <a14:foregroundMark x1="30108" y1="88561" x2="29791" y2="91833"/>
                        <a14:foregroundMark x1="31720" y1="91144" x2="32796" y2="97786"/>
                        <a14:foregroundMark x1="77419" y1="10332" x2="79056" y2="10591"/>
                        <a14:backgroundMark x1="29017" y1="98073" x2="29032" y2="98155"/>
                        <a14:backgroundMark x1="64516" y1="1476" x2="45699" y2="13653"/>
                        <a14:backgroundMark x1="92057" y1="11938" x2="94624" y2="12546"/>
                        <a14:backgroundMark x1="76882" y1="12546" x2="93011" y2="1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289">
            <a:off x="-394745" y="755069"/>
            <a:ext cx="1520155" cy="2214850"/>
          </a:xfrm>
          <a:prstGeom prst="rect">
            <a:avLst/>
          </a:prstGeom>
        </p:spPr>
      </p:pic>
      <p:pic>
        <p:nvPicPr>
          <p:cNvPr id="101" name="Picture 100">
            <a:hlinkClick r:id="rId5" action="ppaction://hlinksldjump"/>
            <a:extLst>
              <a:ext uri="{FF2B5EF4-FFF2-40B4-BE49-F238E27FC236}">
                <a16:creationId xmlns:a16="http://schemas.microsoft.com/office/drawing/2014/main" id="{54162FC3-CBCD-4C54-945D-7971520E4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7" b="99631" l="9140" r="93548">
                        <a14:foregroundMark x1="36559" y1="30996" x2="39785" y2="43542"/>
                        <a14:foregroundMark x1="40323" y1="30627" x2="37097" y2="25461"/>
                        <a14:foregroundMark x1="40860" y1="29889" x2="43011" y2="35793"/>
                        <a14:foregroundMark x1="41398" y1="35793" x2="41935" y2="36900"/>
                        <a14:foregroundMark x1="40860" y1="28413" x2="50000" y2="37638"/>
                        <a14:foregroundMark x1="36559" y1="28782" x2="40860" y2="48708"/>
                        <a14:foregroundMark x1="40860" y1="48708" x2="41398" y2="48708"/>
                        <a14:foregroundMark x1="36559" y1="28413" x2="33871" y2="46125"/>
                        <a14:foregroundMark x1="37634" y1="27675" x2="29032" y2="43542"/>
                        <a14:foregroundMark x1="31720" y1="28413" x2="27957" y2="35424"/>
                        <a14:foregroundMark x1="69355" y1="28782" x2="67742" y2="46494"/>
                        <a14:foregroundMark x1="65054" y1="32472" x2="70430" y2="46863"/>
                        <a14:foregroundMark x1="73118" y1="27306" x2="75269" y2="41328"/>
                        <a14:foregroundMark x1="78495" y1="29520" x2="81183" y2="45018"/>
                        <a14:foregroundMark x1="29177" y1="98143" x2="29032" y2="99631"/>
                        <a14:foregroundMark x1="30108" y1="88561" x2="29791" y2="91833"/>
                        <a14:foregroundMark x1="31720" y1="91144" x2="32796" y2="97786"/>
                        <a14:foregroundMark x1="77419" y1="10332" x2="79056" y2="10591"/>
                        <a14:backgroundMark x1="29017" y1="98073" x2="29032" y2="98155"/>
                        <a14:backgroundMark x1="64516" y1="1476" x2="45699" y2="13653"/>
                        <a14:backgroundMark x1="92057" y1="11938" x2="94624" y2="12546"/>
                        <a14:backgroundMark x1="76882" y1="12546" x2="93011" y2="1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711" flipH="1">
            <a:off x="11058630" y="3629396"/>
            <a:ext cx="1520155" cy="22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748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163" y="-1110240"/>
            <a:ext cx="10529540" cy="5150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2E531C-2548-4F46-91EE-6335D1E2D3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9794879" y="3785953"/>
            <a:ext cx="2176364" cy="2729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BB2EE-8E45-424B-B468-6CF5F24FC0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7931565" y="3540642"/>
            <a:ext cx="2436653" cy="3255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A8F0EB-4B8C-47A7-8F11-AF58340907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002" y="2205158"/>
            <a:ext cx="773649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7865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7" b="98826" l="2338" r="93766">
                        <a14:backgroundMark x1="13766" y1="48826" x2="12727" y2="35403"/>
                        <a14:backgroundMark x1="17143" y1="32718" x2="22857" y2="23490"/>
                        <a14:backgroundMark x1="22597" y1="19463" x2="20000" y2="4530"/>
                        <a14:backgroundMark x1="34286" y1="17114" x2="30390" y2="10906"/>
                        <a14:backgroundMark x1="49091" y1="17114" x2="50649" y2="8221"/>
                        <a14:backgroundMark x1="54805" y1="5369" x2="63636" y2="2349"/>
                        <a14:backgroundMark x1="70130" y1="4027" x2="78701" y2="5369"/>
                        <a14:backgroundMark x1="59221" y1="18289" x2="61558" y2="9396"/>
                        <a14:backgroundMark x1="66234" y1="21644" x2="76623" y2="29195"/>
                        <a14:backgroundMark x1="78701" y1="29530" x2="88052" y2="34899"/>
                        <a14:backgroundMark x1="76104" y1="46644" x2="77143" y2="40772"/>
                        <a14:backgroundMark x1="77143" y1="36913" x2="78701" y2="39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578" y="3625335"/>
            <a:ext cx="2021388" cy="3129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167" y="-80129"/>
            <a:ext cx="8681456" cy="17801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376A909-E8B2-4D51-991B-96BE64624D95}"/>
              </a:ext>
            </a:extLst>
          </p:cNvPr>
          <p:cNvGrpSpPr/>
          <p:nvPr/>
        </p:nvGrpSpPr>
        <p:grpSpPr>
          <a:xfrm>
            <a:off x="2765966" y="1767166"/>
            <a:ext cx="5292290" cy="3082939"/>
            <a:chOff x="3541215" y="312506"/>
            <a:chExt cx="7018390" cy="5350476"/>
          </a:xfrm>
        </p:grpSpPr>
        <p:pic>
          <p:nvPicPr>
            <p:cNvPr id="10" name="Picture 19">
              <a:extLst>
                <a:ext uri="{FF2B5EF4-FFF2-40B4-BE49-F238E27FC236}">
                  <a16:creationId xmlns:a16="http://schemas.microsoft.com/office/drawing/2014/main" id="{BC85CA39-A908-4B5D-98B0-93DD5CEF0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41215" y="312506"/>
              <a:ext cx="7018390" cy="535047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594883-8141-43F4-A456-A3505747E739}"/>
                </a:ext>
              </a:extLst>
            </p:cNvPr>
            <p:cNvSpPr txBox="1"/>
            <p:nvPr/>
          </p:nvSpPr>
          <p:spPr>
            <a:xfrm>
              <a:off x="3656000" y="1461304"/>
              <a:ext cx="5871065" cy="2724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Mình bị lạc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ẹ, giờ không biết đường về nhà T.T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82E531C-2548-4F46-91EE-6335D1E2D3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10304887" y="1175795"/>
            <a:ext cx="1952787" cy="2449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5BB2EE-8E45-424B-B468-6CF5F24FC0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9054649" y="968681"/>
            <a:ext cx="2186336" cy="292084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376A909-E8B2-4D51-991B-96BE64624D95}"/>
              </a:ext>
            </a:extLst>
          </p:cNvPr>
          <p:cNvGrpSpPr/>
          <p:nvPr/>
        </p:nvGrpSpPr>
        <p:grpSpPr>
          <a:xfrm flipH="1">
            <a:off x="4016204" y="1365776"/>
            <a:ext cx="3137284" cy="2858029"/>
            <a:chOff x="3541215" y="-643778"/>
            <a:chExt cx="8272779" cy="6306760"/>
          </a:xfrm>
        </p:grpSpPr>
        <p:pic>
          <p:nvPicPr>
            <p:cNvPr id="13" name="Picture 19">
              <a:extLst>
                <a:ext uri="{FF2B5EF4-FFF2-40B4-BE49-F238E27FC236}">
                  <a16:creationId xmlns:a16="http://schemas.microsoft.com/office/drawing/2014/main" id="{BC85CA39-A908-4B5D-98B0-93DD5CEF0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41215" y="-643778"/>
              <a:ext cx="8272779" cy="63067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594883-8141-43F4-A456-A3505747E739}"/>
                </a:ext>
              </a:extLst>
            </p:cNvPr>
            <p:cNvSpPr txBox="1"/>
            <p:nvPr/>
          </p:nvSpPr>
          <p:spPr>
            <a:xfrm>
              <a:off x="4162171" y="1281386"/>
              <a:ext cx="6903604" cy="2377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Cậu bị sao vậy, Bọ Rùa?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6845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2.70833E-6 3.33333E-6 C -0.00247 0.00555 -0.00429 0.01157 -0.00664 0.01736 C -0.00729 0.01898 -0.00859 0.02037 -0.00924 0.02176 C -0.01393 0.0331 -0.01198 0.03102 -0.01562 0.04189 C -0.01627 0.04421 -0.01745 0.04606 -0.01823 0.04861 C -0.01914 0.05139 -0.01979 0.05486 -0.0207 0.05764 C -0.02226 0.06227 -0.02565 0.07083 -0.02565 0.07129 C -0.0263 0.07407 -0.02656 0.07685 -0.02721 0.08009 C -0.02747 0.08194 -0.02799 0.08449 -0.02838 0.0868 C -0.02929 0.09236 -0.03021 0.09861 -0.03073 0.10439 C -0.03138 0.1074 -0.0319 0.11041 -0.03216 0.11342 C -0.03372 0.13078 -0.03255 0.12314 -0.03606 0.13819 C -0.03646 0.14236 -0.0362 0.14722 -0.03737 0.15115 C -0.03789 0.15416 -0.03984 0.15578 -0.04114 0.1581 C -0.04205 0.16018 -0.04284 0.16227 -0.04349 0.16458 C -0.04466 0.16852 -0.04492 0.17268 -0.04622 0.17592 C -0.05963 0.21273 -0.04987 0.1868 -0.05885 0.20069 C -0.0612 0.2037 -0.06289 0.20879 -0.06523 0.21157 L -0.07291 0.22106 C -0.07565 0.22361 -0.07799 0.22685 -0.0806 0.22963 C -0.08476 0.23402 -0.08867 0.24004 -0.09336 0.24352 C -0.09544 0.24444 -0.09791 0.2456 -0.09961 0.24768 C -0.10169 0.24953 -0.10299 0.25231 -0.10481 0.25439 C -0.10599 0.25555 -0.10729 0.25555 -0.10859 0.25625 C -0.11028 0.25787 -0.11211 0.25902 -0.11367 0.26111 C -0.11627 0.26389 -0.11836 0.26828 -0.12148 0.26967 C -0.12552 0.27245 -0.12565 0.27176 -0.12916 0.27662 C -0.1319 0.28055 -0.13593 0.29074 -0.13672 0.29444 C -0.13711 0.29699 -0.13724 0.29907 -0.13802 0.30115 C -0.1388 0.30393 -0.13984 0.30532 -0.14049 0.3081 C -0.14388 0.31967 -0.13945 0.31018 -0.14427 0.31921 C -0.14505 0.32361 -0.14596 0.33032 -0.14687 0.33472 C -0.14765 0.33796 -0.14817 0.34143 -0.14948 0.34398 C -0.15169 0.34745 -0.15508 0.34884 -0.15716 0.35277 C -0.16224 0.36203 -0.15937 0.35787 -0.16601 0.36365 C -0.16692 0.36551 -0.16771 0.36736 -0.16862 0.36828 C -0.17239 0.37129 -0.17409 0.36805 -0.1763 0.375 C -0.17669 0.37662 -0.1763 0.37801 -0.1763 0.38009 " pathEditMode="relative" rAng="0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190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00578 C -0.00352 0.00578 -0.00352 0.01227 -0.00703 0.01227 C -0.00703 0.00578 -0.00703 0.01227 -0.00703 0.01828 C -0.01042 0.02453 -0.01042 0.01828 -0.01394 0.03078 C -0.01394 0.02453 -0.01394 0.03078 -0.01394 0.02453 C -0.01394 0.0368 -0.01394 0.03078 -0.01719 0.0368 C -0.01719 0.04305 -0.02071 0.04305 -0.02071 0.0368 C -0.02071 0.04907 -0.02071 0.04305 -0.02071 0.04907 C -0.02071 0.05532 -0.02071 0.04907 -0.02071 0.05532 C -0.02071 0.06157 -0.02071 0.05532 -0.02409 0.06782 C -0.02409 0.06157 -0.02409 0.06782 -0.02409 0.07407 C -0.02409 0.08032 -0.02409 0.07407 -0.02761 0.08634 C -0.02761 0.08032 -0.02761 0.09259 -0.02761 0.08634 C -0.02761 0.09861 -0.02761 0.09259 -0.03086 0.09861 C -0.03086 0.09259 -0.03086 0.09861 -0.03086 0.10486 C -0.03086 0.09861 -0.03086 0.10486 -0.03438 0.11111 C -0.04128 0.12986 -0.03438 0.11736 -0.04128 0.12338 C -0.04479 0.12338 -0.04479 0.12986 -0.04479 0.12338 L -0.05157 0.13588 C -0.05157 0.12986 -0.05495 0.14189 -0.05495 0.13588 C -0.05847 0.14189 -0.06172 0.14814 -0.06524 0.14814 C -0.06524 0.14189 -0.06862 0.14814 -0.06862 0.15439 C -0.07214 0.15439 -0.07214 0.14814 -0.07214 0.15439 C -0.07565 0.15439 -0.07565 0.14814 -0.07565 0.16064 C -0.07565 0.15439 -0.07891 0.16064 -0.07891 0.15439 C -0.08242 0.16064 -0.08242 0.16666 -0.08581 0.16666 C -0.08581 0.16064 -0.08581 0.16666 -0.0892 0.16666 C -0.09258 0.17291 -0.09258 0.17939 -0.09597 0.17939 C -0.09597 0.17291 -0.09597 0.18518 -0.09597 0.17939 C -0.09597 0.18518 -0.09597 0.17939 -0.09597 0.19166 C -0.09948 0.19768 -0.09597 0.19166 -0.09948 0.19768 C -0.09948 0.19166 -0.09948 0.20393 -0.10287 0.20393 C -0.10287 0.19768 -0.10287 0.21018 -0.10287 0.20393 C -0.10638 0.21018 -0.10638 0.2162 -0.10964 0.2162 C -0.11315 0.22245 -0.10964 0.2162 -0.11315 0.22245 C -0.11654 0.22245 -0.11654 0.2162 -0.11654 0.22245 C -0.12005 0.22893 -0.12005 0.22245 -0.12005 0.22893 C -0.12344 0.22893 -0.12005 0.22893 -0.12005 0.22245 " pathEditMode="relative" rAng="0" ptsTypes="AAAAAAAAAAAAAAAAAA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114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Forest With Mountains Waterfall Lake River And Trees Vector Stock  Illustration - Download Image Now - iStock">
            <a:extLst>
              <a:ext uri="{FF2B5EF4-FFF2-40B4-BE49-F238E27FC236}">
                <a16:creationId xmlns:a16="http://schemas.microsoft.com/office/drawing/2014/main" id="{3604B23E-32DB-45A6-A864-02C714A2A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A3CE5B-DF59-40F6-8448-DEA70693B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9303136" y="3180237"/>
            <a:ext cx="1952787" cy="2449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124B11-5B78-49E1-83A5-811046D2A5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309582" y="3180237"/>
            <a:ext cx="2186336" cy="29208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76A909-E8B2-4D51-991B-96BE64624D95}"/>
              </a:ext>
            </a:extLst>
          </p:cNvPr>
          <p:cNvGrpSpPr/>
          <p:nvPr/>
        </p:nvGrpSpPr>
        <p:grpSpPr>
          <a:xfrm>
            <a:off x="2564206" y="11296"/>
            <a:ext cx="7063588" cy="4828725"/>
            <a:chOff x="3541215" y="312506"/>
            <a:chExt cx="7493156" cy="5350476"/>
          </a:xfrm>
        </p:grpSpPr>
        <p:pic>
          <p:nvPicPr>
            <p:cNvPr id="6" name="Picture 19">
              <a:extLst>
                <a:ext uri="{FF2B5EF4-FFF2-40B4-BE49-F238E27FC236}">
                  <a16:creationId xmlns:a16="http://schemas.microsoft.com/office/drawing/2014/main" id="{BC85CA39-A908-4B5D-98B0-93DD5CEF0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41215" y="312506"/>
              <a:ext cx="7493156" cy="53504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594883-8141-43F4-A456-A3505747E739}"/>
                </a:ext>
              </a:extLst>
            </p:cNvPr>
            <p:cNvSpPr txBox="1"/>
            <p:nvPr/>
          </p:nvSpPr>
          <p:spPr>
            <a:xfrm>
              <a:off x="3922744" y="1990287"/>
              <a:ext cx="6235925" cy="1943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Chúng ta hãy giúp bạn Bọ Rùa tìm đường về nhà bằng cách vượt qua các thử thách nhé!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7" b="98826" l="2338" r="93766">
                        <a14:backgroundMark x1="13766" y1="48826" x2="12727" y2="35403"/>
                        <a14:backgroundMark x1="17143" y1="32718" x2="22857" y2="23490"/>
                        <a14:backgroundMark x1="22597" y1="19463" x2="20000" y2="4530"/>
                        <a14:backgroundMark x1="34286" y1="17114" x2="30390" y2="10906"/>
                        <a14:backgroundMark x1="49091" y1="17114" x2="50649" y2="8221"/>
                        <a14:backgroundMark x1="54805" y1="5369" x2="63636" y2="2349"/>
                        <a14:backgroundMark x1="70130" y1="4027" x2="78701" y2="5369"/>
                        <a14:backgroundMark x1="59221" y1="18289" x2="61558" y2="9396"/>
                        <a14:backgroundMark x1="66234" y1="21644" x2="76623" y2="29195"/>
                        <a14:backgroundMark x1="78701" y1="29530" x2="88052" y2="34899"/>
                        <a14:backgroundMark x1="76104" y1="46644" x2="77143" y2="40772"/>
                        <a14:backgroundMark x1="77143" y1="36913" x2="78701" y2="39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4960" y="4425174"/>
            <a:ext cx="1046122" cy="16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162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pic>
        <p:nvPicPr>
          <p:cNvPr id="2052" name="Picture 4" descr="Cartoon grunge earth map icon Royalty Free Vector Image">
            <a:extLst>
              <a:ext uri="{FF2B5EF4-FFF2-40B4-BE49-F238E27FC236}">
                <a16:creationId xmlns:a16="http://schemas.microsoft.com/office/drawing/2014/main" id="{976407FC-969C-4A62-861D-B1CEF39B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3" b="89869" l="3600" r="97000">
                        <a14:foregroundMark x1="4500" y1="79499" x2="12500" y2="63766"/>
                        <a14:foregroundMark x1="6200" y1="79142" x2="30700" y2="77116"/>
                        <a14:foregroundMark x1="30700" y1="77116" x2="37300" y2="77116"/>
                        <a14:foregroundMark x1="37300" y1="77116" x2="54100" y2="81168"/>
                        <a14:foregroundMark x1="54100" y1="81168" x2="54100" y2="81168"/>
                        <a14:foregroundMark x1="54100" y1="81168" x2="54100" y2="81168"/>
                        <a14:foregroundMark x1="56200" y1="79380" x2="73400" y2="77354"/>
                        <a14:foregroundMark x1="73400" y1="77354" x2="93300" y2="78188"/>
                        <a14:foregroundMark x1="93300" y1="78188" x2="90100" y2="57569"/>
                        <a14:foregroundMark x1="97000" y1="79142" x2="97000" y2="79142"/>
                        <a14:foregroundMark x1="21900" y1="74613" x2="21900" y2="74613"/>
                        <a14:foregroundMark x1="23000" y1="75328" x2="29300" y2="75328"/>
                        <a14:foregroundMark x1="3800" y1="80453" x2="13500" y2="38617"/>
                        <a14:foregroundMark x1="14000" y1="37306" x2="15700" y2="30513"/>
                        <a14:foregroundMark x1="15700" y1="30513" x2="21900" y2="28486"/>
                        <a14:foregroundMark x1="21900" y1="28486" x2="34900" y2="28725"/>
                        <a14:foregroundMark x1="15300" y1="28844" x2="38100" y2="27533"/>
                        <a14:foregroundMark x1="38100" y1="27533" x2="39600" y2="27533"/>
                        <a14:foregroundMark x1="16100" y1="28010" x2="30600" y2="26222"/>
                        <a14:foregroundMark x1="13500" y1="36830" x2="14400" y2="27294"/>
                        <a14:foregroundMark x1="14400" y1="30870" x2="7500" y2="68653"/>
                        <a14:foregroundMark x1="51900" y1="31585" x2="59181" y2="28038"/>
                        <a14:foregroundMark x1="3800" y1="80930" x2="3800" y2="80930"/>
                        <a14:foregroundMark x1="3800" y1="80930" x2="3800" y2="80930"/>
                        <a14:foregroundMark x1="3600" y1="81764" x2="5100" y2="79499"/>
                        <a14:foregroundMark x1="60800" y1="29082" x2="69800" y2="26698"/>
                        <a14:backgroundMark x1="37500" y1="24434" x2="43800" y2="25030"/>
                        <a14:backgroundMark x1="43800" y1="25030" x2="49500" y2="27294"/>
                        <a14:backgroundMark x1="49500" y1="27294" x2="66200" y2="24195"/>
                        <a14:backgroundMark x1="60600" y1="27533" x2="66800" y2="25149"/>
                        <a14:backgroundMark x1="70527" y1="25149" x2="72400" y2="25149"/>
                        <a14:backgroundMark x1="66800" y1="25149" x2="69799" y2="25149"/>
                        <a14:backgroundMark x1="6900" y1="54708" x2="0" y2="85816"/>
                        <a14:backgroundMark x1="39600" y1="27533" x2="39600" y2="27533"/>
                        <a14:backgroundMark x1="59300" y1="27771" x2="61200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4260"/>
          <a:stretch/>
        </p:blipFill>
        <p:spPr bwMode="auto">
          <a:xfrm>
            <a:off x="857481" y="-177165"/>
            <a:ext cx="10915566" cy="6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FFB3E7F-7083-48B0-A78F-31113F49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572" y="2207895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E610C-058C-402C-B2F8-450A112626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9528741" y="3017520"/>
            <a:ext cx="2842963" cy="356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5B7CEF-A9CD-4E28-8213-07C756EA19D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-170296" y="3172945"/>
            <a:ext cx="2610074" cy="3486935"/>
          </a:xfrm>
          <a:prstGeom prst="rect">
            <a:avLst/>
          </a:prstGeom>
        </p:spPr>
      </p:pic>
      <p:pic>
        <p:nvPicPr>
          <p:cNvPr id="10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273959BF-82F1-44CB-A0C1-1B90449F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75" y="746760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99" y="121042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7" b="98826" l="2338" r="93766">
                        <a14:backgroundMark x1="13766" y1="48826" x2="12727" y2="35403"/>
                        <a14:backgroundMark x1="17143" y1="32718" x2="22857" y2="23490"/>
                        <a14:backgroundMark x1="22597" y1="19463" x2="20000" y2="4530"/>
                        <a14:backgroundMark x1="34286" y1="17114" x2="30390" y2="10906"/>
                        <a14:backgroundMark x1="49091" y1="17114" x2="50649" y2="8221"/>
                        <a14:backgroundMark x1="54805" y1="5369" x2="63636" y2="2349"/>
                        <a14:backgroundMark x1="70130" y1="4027" x2="78701" y2="5369"/>
                        <a14:backgroundMark x1="59221" y1="18289" x2="61558" y2="9396"/>
                        <a14:backgroundMark x1="66234" y1="21644" x2="76623" y2="29195"/>
                        <a14:backgroundMark x1="78701" y1="29530" x2="88052" y2="34899"/>
                        <a14:backgroundMark x1="76104" y1="46644" x2="77143" y2="40772"/>
                        <a14:backgroundMark x1="77143" y1="36913" x2="78701" y2="39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6235" y="630780"/>
            <a:ext cx="916636" cy="1419000"/>
          </a:xfrm>
          <a:prstGeom prst="rect">
            <a:avLst/>
          </a:prstGeom>
        </p:spPr>
      </p:pic>
      <p:pic>
        <p:nvPicPr>
          <p:cNvPr id="13" name="Picture 6" descr="Cartoon Location PNG, Vector, PSD, and Clipart With Transparent Background  for Free Download | Pngtree">
            <a:extLst>
              <a:ext uri="{FF2B5EF4-FFF2-40B4-BE49-F238E27FC236}">
                <a16:creationId xmlns:a16="http://schemas.microsoft.com/office/drawing/2014/main" id="{A2C75A0B-94FE-4493-8B06-42F05700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333" y1="40556" x2="65057" y2="38243"/>
                        <a14:backgroundMark x1="65000" y1="38333" x2="66944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20" y="2513448"/>
            <a:ext cx="130302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8933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-0.03502 0.08773 L -0.0539 0.12778 L -0.05091 0.17801 L -0.06198 0.23935 L -0.07382 0.31829 L -0.08971 0.3838 L -0.08893 0.43056 L -0.08685 0.44329 L -0.06198 0.39861 L -0.03398 0.40509 L -0.00898 0.40949 L 0.0069 0.3838 L 0.01302 0.3206 L 0.02097 0.2831 L 0.02891 0.2706 L 0.05287 0.27709 L 0.08295 0.2831 " pathEditMode="relative" rAng="0" ptsTypes="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445</Words>
  <Application>Microsoft Office PowerPoint</Application>
  <PresentationFormat>Widescreen</PresentationFormat>
  <Paragraphs>111</Paragraphs>
  <Slides>26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微软雅黑</vt:lpstr>
      <vt:lpstr>Arial</vt:lpstr>
      <vt:lpstr>Baloo 2</vt:lpstr>
      <vt:lpstr>Calibri</vt:lpstr>
      <vt:lpstr>Cambria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21</cp:revision>
  <dcterms:created xsi:type="dcterms:W3CDTF">2022-12-10T11:24:50Z</dcterms:created>
  <dcterms:modified xsi:type="dcterms:W3CDTF">2022-12-18T11:37:41Z</dcterms:modified>
</cp:coreProperties>
</file>