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87" r:id="rId4"/>
  </p:sldMasterIdLst>
  <p:notesMasterIdLst>
    <p:notesMasterId r:id="rId23"/>
  </p:notesMasterIdLst>
  <p:sldIdLst>
    <p:sldId id="314" r:id="rId5"/>
    <p:sldId id="418" r:id="rId6"/>
    <p:sldId id="257" r:id="rId7"/>
    <p:sldId id="452" r:id="rId8"/>
    <p:sldId id="748" r:id="rId9"/>
    <p:sldId id="871" r:id="rId10"/>
    <p:sldId id="855" r:id="rId11"/>
    <p:sldId id="874" r:id="rId12"/>
    <p:sldId id="872" r:id="rId13"/>
    <p:sldId id="856" r:id="rId14"/>
    <p:sldId id="859" r:id="rId15"/>
    <p:sldId id="875" r:id="rId16"/>
    <p:sldId id="876" r:id="rId17"/>
    <p:sldId id="877" r:id="rId18"/>
    <p:sldId id="287" r:id="rId19"/>
    <p:sldId id="288" r:id="rId20"/>
    <p:sldId id="301" r:id="rId21"/>
    <p:sldId id="8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6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22909-7C27-4FA5-8679-7AEBBE1692A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F9C49-F1A2-4C95-8829-1CCBB36C5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624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31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626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83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0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1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15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06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98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76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96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54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4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9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7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44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C3BCCA-5CA4-4A59-9884-7DE81B4D47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7CFF4B-3FFD-4633-8981-D1F5223B70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0A1355-1A70-48F7-9F44-166E921EB0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198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59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48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33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37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06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15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21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82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3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B2934-29A5-4480-835C-3386713DC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7B898-739E-446A-9D91-FC8B7A36F113}" type="datetimeFigureOut">
              <a:rPr lang="en-US"/>
              <a:pPr>
                <a:defRPr/>
              </a:pPr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CEC83-0415-471C-A199-F7A39A00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6E790-656F-4EAC-8D0F-35F7F02E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B8FDAA-6419-47AB-83BF-B0A4BCFAEED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93017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EA6D9-534E-49FE-B10F-4E41C414A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54271-8700-4215-BD0F-5F3D691E9AA1}" type="datetimeFigureOut">
              <a:rPr lang="en-US"/>
              <a:pPr>
                <a:defRPr/>
              </a:pPr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A1F09-70D3-4EB6-A90A-BB293F5BC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0AE8A-0769-4A69-8416-22CC0D31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51144-AABD-4C06-82D8-D8B0187D154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74991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B5BD0-A720-4701-A971-0BBF533DF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42E93-5703-4734-A91F-A7F3E8DD8985}" type="datetimeFigureOut">
              <a:rPr lang="en-US"/>
              <a:pPr>
                <a:defRPr/>
              </a:pPr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18399-0848-476A-9362-B9650CFC8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DD188-4C73-4333-9189-9F829FC34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391952-F6F9-406F-ACFD-7141E0AB019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763535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CDD0D68-9285-4195-8640-6FE9B9F7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E1A58-6D07-4200-BD8D-33E5F5FF5A19}" type="datetimeFigureOut">
              <a:rPr lang="en-US"/>
              <a:pPr>
                <a:defRPr/>
              </a:pPr>
              <a:t>12/18/2022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DC3E9D-303D-4E9C-8077-E8F84CC9D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97790D-4CC8-4FAA-B273-8CE2BBA3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4D17E-1C08-480E-804D-A57693179C5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85969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0FBB971-50E5-451E-AE5F-E5D3CB7C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CE839-A9ED-498F-81FB-05A75CC3EEC0}" type="datetimeFigureOut">
              <a:rPr lang="en-US"/>
              <a:pPr>
                <a:defRPr/>
              </a:pPr>
              <a:t>12/18/2022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1EE44CE-246C-4E6B-ACD9-DB2200C0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9C053BB-B484-4E80-91FC-EF40CD89E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995A3-4274-453C-B820-0E48F5B776F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23595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1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4F3C847-5E2C-4811-9491-CF2F85BD6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C21EF-3783-4FED-BA3B-D9D439D03B98}" type="datetimeFigureOut">
              <a:rPr lang="en-US"/>
              <a:pPr>
                <a:defRPr/>
              </a:pPr>
              <a:t>12/18/2022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5448A95-41BF-4F7F-B3EA-C9DF5A1AA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2A94D0-DC14-4196-93F1-0A0FE8C37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580CB-7E1C-4CD5-960C-7A21523947F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782373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77038F4-272E-4B76-924A-AA030AB2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DFA5E-8105-49B2-997C-AA6659A5652D}" type="datetimeFigureOut">
              <a:rPr lang="en-US"/>
              <a:pPr>
                <a:defRPr/>
              </a:pPr>
              <a:t>12/18/2022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6A3CA39-1A09-4662-8C2D-F31CBE83B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75100F-5EA0-4C65-8464-F3C3D39F3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1B6A2E-E94A-43A1-AC73-6774A3E5AD2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080093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750E7B-835A-4667-94F3-F6BC77502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8D56F-7F64-480A-BACF-38C03722FA47}" type="datetimeFigureOut">
              <a:rPr lang="en-US"/>
              <a:pPr>
                <a:defRPr/>
              </a:pPr>
              <a:t>12/18/2022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7C7E77-5708-40F9-BF39-4F600B806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DB4CD8-50E5-43F9-AB7B-148B34FF3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88146-6229-4B7E-B6F3-E386EB28814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35207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7BA8E1-8103-4A70-8141-399D1CD9D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3C87A-3529-4D21-945E-FF8D7E51B587}" type="datetimeFigureOut">
              <a:rPr lang="en-US"/>
              <a:pPr>
                <a:defRPr/>
              </a:pPr>
              <a:t>12/18/2022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EF6693-4C6E-459F-962D-A0E525D74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6BC77C-C9E8-4C81-81D7-2B67493E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82888-FAE3-4A45-ADF2-2951E96BB84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063860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001CF-9CEB-4D74-ABBA-C4794200C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32509-52A3-4346-9535-99DE8622BD6D}" type="datetimeFigureOut">
              <a:rPr lang="en-US"/>
              <a:pPr>
                <a:defRPr/>
              </a:pPr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9BADF-555E-4920-87F6-46DA79C0C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4472F-84E2-49A9-B1EB-8245A7978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27990-2503-4A5A-B31D-58B12CCD442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383340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D577B-2437-4F32-B39C-5694CA133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58683-0857-4AF6-ACDA-A2208BABFC34}" type="datetimeFigureOut">
              <a:rPr lang="en-US"/>
              <a:pPr>
                <a:defRPr/>
              </a:pPr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490C0-80E5-4ABE-895C-5C8AF8A3C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C0E20-8AB6-487C-A223-7EF9DDBDA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7D9B1-7DE0-45AF-B24D-3A26E8201B6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903614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74431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2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DD9F96-A6D4-4F93-88EB-D10D3A0255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695AEE-2813-498F-BF13-DF4CE3CC45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E9A5F6-D699-4C29-BC12-C2CB2FA6C4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81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27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76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11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94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18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9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8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BE1DA75-58DA-45F3-8B99-F9BD563837B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83AC30B-E1D7-4521-A157-262AFA05FD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27B53-99FD-458E-9A8E-2846565B6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A0954D-AC25-4435-8C91-DE96A812E5CA}" type="datetimeFigureOut">
              <a:rPr lang="en-US"/>
              <a:pPr>
                <a:defRPr/>
              </a:pPr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82DB-A4D0-417E-80CE-81E187FB88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B8098-FCC6-4243-8A48-DC930F425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4269EE1-C2E6-47F3-8C6D-1148B29AC85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6547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7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openxmlformats.org/officeDocument/2006/relationships/slide" Target="slide15.xml"/><Relationship Id="rId5" Type="http://schemas.openxmlformats.org/officeDocument/2006/relationships/audio" Target="../media/audio1.wav"/><Relationship Id="rId10" Type="http://schemas.openxmlformats.org/officeDocument/2006/relationships/image" Target="../media/image32.gif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7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11" Type="http://schemas.openxmlformats.org/officeDocument/2006/relationships/slide" Target="slide15.xml"/><Relationship Id="rId5" Type="http://schemas.openxmlformats.org/officeDocument/2006/relationships/audio" Target="../media/audio1.wav"/><Relationship Id="rId10" Type="http://schemas.openxmlformats.org/officeDocument/2006/relationships/image" Target="../media/image32.gif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7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11" Type="http://schemas.openxmlformats.org/officeDocument/2006/relationships/slide" Target="slide15.xml"/><Relationship Id="rId5" Type="http://schemas.openxmlformats.org/officeDocument/2006/relationships/audio" Target="../media/audio1.wav"/><Relationship Id="rId10" Type="http://schemas.openxmlformats.org/officeDocument/2006/relationships/image" Target="../media/image32.gif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EB2A3-D596-4D4A-82E5-08933CCDDC50}"/>
              </a:ext>
            </a:extLst>
          </p:cNvPr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22" name="Rounded Rectangle 2">
              <a:extLst>
                <a:ext uri="{FF2B5EF4-FFF2-40B4-BE49-F238E27FC236}">
                  <a16:creationId xmlns:a16="http://schemas.microsoft.com/office/drawing/2014/main" id="{DD81E32B-66DE-4779-B067-49C17CBB04ED}"/>
                </a:ext>
              </a:extLst>
            </p:cNvPr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6B8E9A7B-AC62-4F5A-91E3-3356C9D2BEB1}"/>
                </a:ext>
              </a:extLst>
            </p:cNvPr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rgbClr val="0070C0"/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1" name="Group 420"/>
          <p:cNvGrpSpPr/>
          <p:nvPr/>
        </p:nvGrpSpPr>
        <p:grpSpPr>
          <a:xfrm>
            <a:off x="441325" y="461010"/>
            <a:ext cx="9969500" cy="768350"/>
            <a:chOff x="193" y="680"/>
            <a:chExt cx="1570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1403" y="794"/>
              <a:ext cx="14490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chu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nhật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vuông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: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  <a:endPara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Source Han Sans CN Medium" panose="020B0600000000000000" pitchFamily="34" charset="-122"/>
                  <a:cs typeface="Calibri" panose="020F0502020204030204" charset="0"/>
                </a:endParaRPr>
              </a:p>
            </p:txBody>
          </p:sp>
        </p:grpSp>
      </p:grpSp>
      <p:pic>
        <p:nvPicPr>
          <p:cNvPr id="56" name="图片 3" descr="图片包含 物体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0715" y="-849630"/>
            <a:ext cx="3448685" cy="34486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68759A-7DFF-4474-B616-5313F3B1C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49" y="1958778"/>
            <a:ext cx="10868025" cy="310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5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EB2A3-D596-4D4A-82E5-08933CCDDC50}"/>
              </a:ext>
            </a:extLst>
          </p:cNvPr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22" name="Rounded Rectangle 2">
              <a:extLst>
                <a:ext uri="{FF2B5EF4-FFF2-40B4-BE49-F238E27FC236}">
                  <a16:creationId xmlns:a16="http://schemas.microsoft.com/office/drawing/2014/main" id="{DD81E32B-66DE-4779-B067-49C17CBB04ED}"/>
                </a:ext>
              </a:extLst>
            </p:cNvPr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6B8E9A7B-AC62-4F5A-91E3-3356C9D2BEB1}"/>
                </a:ext>
              </a:extLst>
            </p:cNvPr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rgbClr val="0070C0"/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DE98B66-0556-46E0-86BE-130726FB5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87" y="1419225"/>
            <a:ext cx="5045905" cy="320992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B80B23D-F136-4C0F-9424-5194EAC4CD1E}"/>
              </a:ext>
            </a:extLst>
          </p:cNvPr>
          <p:cNvSpPr/>
          <p:nvPr/>
        </p:nvSpPr>
        <p:spPr>
          <a:xfrm>
            <a:off x="4800600" y="1857375"/>
            <a:ext cx="7029450" cy="15906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B47BA7-DB7C-4FBD-97D1-0E9863819EF3}"/>
              </a:ext>
            </a:extLst>
          </p:cNvPr>
          <p:cNvSpPr txBox="1"/>
          <p:nvPr/>
        </p:nvSpPr>
        <p:spPr>
          <a:xfrm>
            <a:off x="4848225" y="2038350"/>
            <a:ext cx="690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Chu vi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(10 + 4) x 2 = 28 (cm)</a:t>
            </a:r>
          </a:p>
        </p:txBody>
      </p:sp>
    </p:spTree>
    <p:extLst>
      <p:ext uri="{BB962C8B-B14F-4D97-AF65-F5344CB8AC3E}">
        <p14:creationId xmlns:p14="http://schemas.microsoft.com/office/powerpoint/2010/main" val="175560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EB2A3-D596-4D4A-82E5-08933CCDDC50}"/>
              </a:ext>
            </a:extLst>
          </p:cNvPr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22" name="Rounded Rectangle 2">
              <a:extLst>
                <a:ext uri="{FF2B5EF4-FFF2-40B4-BE49-F238E27FC236}">
                  <a16:creationId xmlns:a16="http://schemas.microsoft.com/office/drawing/2014/main" id="{DD81E32B-66DE-4779-B067-49C17CBB04ED}"/>
                </a:ext>
              </a:extLst>
            </p:cNvPr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6B8E9A7B-AC62-4F5A-91E3-3356C9D2BEB1}"/>
                </a:ext>
              </a:extLst>
            </p:cNvPr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rgbClr val="0070C0"/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B80B23D-F136-4C0F-9424-5194EAC4CD1E}"/>
              </a:ext>
            </a:extLst>
          </p:cNvPr>
          <p:cNvSpPr/>
          <p:nvPr/>
        </p:nvSpPr>
        <p:spPr>
          <a:xfrm>
            <a:off x="4800600" y="1857375"/>
            <a:ext cx="7029450" cy="15906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B47BA7-DB7C-4FBD-97D1-0E9863819EF3}"/>
              </a:ext>
            </a:extLst>
          </p:cNvPr>
          <p:cNvSpPr txBox="1"/>
          <p:nvPr/>
        </p:nvSpPr>
        <p:spPr>
          <a:xfrm>
            <a:off x="4848225" y="2038350"/>
            <a:ext cx="690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Chu vi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(60 + 40) x 2 = 200 (dm)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975A69-0E72-4A04-BC26-96C81C17A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75" y="1438275"/>
            <a:ext cx="421005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EB2A3-D596-4D4A-82E5-08933CCDDC50}"/>
              </a:ext>
            </a:extLst>
          </p:cNvPr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22" name="Rounded Rectangle 2">
              <a:extLst>
                <a:ext uri="{FF2B5EF4-FFF2-40B4-BE49-F238E27FC236}">
                  <a16:creationId xmlns:a16="http://schemas.microsoft.com/office/drawing/2014/main" id="{DD81E32B-66DE-4779-B067-49C17CBB04ED}"/>
                </a:ext>
              </a:extLst>
            </p:cNvPr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6B8E9A7B-AC62-4F5A-91E3-3356C9D2BEB1}"/>
                </a:ext>
              </a:extLst>
            </p:cNvPr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rgbClr val="0070C0"/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B80B23D-F136-4C0F-9424-5194EAC4CD1E}"/>
              </a:ext>
            </a:extLst>
          </p:cNvPr>
          <p:cNvSpPr/>
          <p:nvPr/>
        </p:nvSpPr>
        <p:spPr>
          <a:xfrm>
            <a:off x="4800600" y="1857375"/>
            <a:ext cx="7029450" cy="15906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B47BA7-DB7C-4FBD-97D1-0E9863819EF3}"/>
              </a:ext>
            </a:extLst>
          </p:cNvPr>
          <p:cNvSpPr txBox="1"/>
          <p:nvPr/>
        </p:nvSpPr>
        <p:spPr>
          <a:xfrm>
            <a:off x="4848225" y="2038350"/>
            <a:ext cx="690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Chu vi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7 x 4 = 28 (m)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0467FB-5337-48F4-90EB-1A3009542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2" y="1338262"/>
            <a:ext cx="391477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9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" y="-191770"/>
            <a:ext cx="6131560" cy="8583930"/>
          </a:xfrm>
          <a:prstGeom prst="rect">
            <a:avLst/>
          </a:prstGeom>
        </p:spPr>
      </p:pic>
      <p:pic>
        <p:nvPicPr>
          <p:cNvPr id="9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0" y="165100"/>
            <a:ext cx="6507480" cy="6022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D9E147-F2B2-42FC-A002-8CD9B0D68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6997" y="1577956"/>
            <a:ext cx="429195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7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AEA2EBB4-C954-42F3-BC28-4BB61F9E6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Muốn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vi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9459" name="Group 51">
            <a:extLst>
              <a:ext uri="{FF2B5EF4-FFF2-40B4-BE49-F238E27FC236}">
                <a16:creationId xmlns:a16="http://schemas.microsoft.com/office/drawing/2014/main" id="{FD9E9E50-06E3-4AF3-B9E1-730FF7F64387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93A7C1-2B65-49F3-9691-402F609F82F2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500" name="Rectangle 10">
              <a:extLst>
                <a:ext uri="{FF2B5EF4-FFF2-40B4-BE49-F238E27FC236}">
                  <a16:creationId xmlns:a16="http://schemas.microsoft.com/office/drawing/2014/main" id="{9A2508FA-3D3C-47B4-A598-54385018D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EBE67C5-6665-4E65-983A-08BAB70FF97D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414112C0-4DF0-4E17-8AF1-BD7F20242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425" y="2459038"/>
            <a:ext cx="7221538" cy="13144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endParaRPr lang="vi-VN" altLang="vi-VN" sz="24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F1420357-59F4-489C-93DA-34D8E7CFA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F5CE49F1-EED5-4A86-9A4C-0DAB82527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2809876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16EE4902-3F80-421A-A470-610AEA8582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E108EED1-744F-4D4C-BEFE-1FD1D8F8E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4" y="4191001"/>
            <a:ext cx="6796087" cy="93662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614F1B31-1860-490E-B652-1568240BF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9" y="4398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>
            <a:extLst>
              <a:ext uri="{FF2B5EF4-FFF2-40B4-BE49-F238E27FC236}">
                <a16:creationId xmlns:a16="http://schemas.microsoft.com/office/drawing/2014/main" id="{E20A52ED-281B-470E-B27A-1237B62CD6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1" y="4378325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65F2352D-D5A7-4CAC-8192-36E50510A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2137" y="5518150"/>
            <a:ext cx="6749513" cy="9588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A26568D2-DE05-4CC4-A3F6-EFE314301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56784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4350A70E-46D1-4F86-8F7D-A87BFBD884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1" y="56197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1814B5DD-2F64-403F-9722-5C824CAF46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24E255FC-C609-45B9-A095-7AB10B8D5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432B6F49-AC21-4174-A0E6-9EF6DB0722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1</a:t>
            </a:r>
          </a:p>
        </p:txBody>
      </p:sp>
      <p:pic>
        <p:nvPicPr>
          <p:cNvPr id="19473" name="Picture 31" descr="people008">
            <a:extLst>
              <a:ext uri="{FF2B5EF4-FFF2-40B4-BE49-F238E27FC236}">
                <a16:creationId xmlns:a16="http://schemas.microsoft.com/office/drawing/2014/main" id="{01A7B1B7-AA35-4852-872C-C84837A7BE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A4A4483-B249-4EEE-9197-383B850ECB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3B05ED9C-799A-43F4-90C8-4CA49B2D2412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9144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0A3535C3-CCC7-490D-9CA8-1816ADB0D1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98" name="WordArt 35">
              <a:extLst>
                <a:ext uri="{FF2B5EF4-FFF2-40B4-BE49-F238E27FC236}">
                  <a16:creationId xmlns:a16="http://schemas.microsoft.com/office/drawing/2014/main" id="{19AA3A81-4198-4BE1-9693-A0F1EEBA4B3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16345B13-7C49-409C-8BED-1205AFE887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E42F476B-B5CE-428C-ACE1-741581E066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59EFD2C9-DA70-4C73-8655-3E6A08EADF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67BE7DF9-AD5A-4174-975D-B9EB531479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969E9D0C-D730-426D-9EBB-14BF776322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3ED61E7F-8B56-4DD9-A5F4-4D17E6A373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E522F77F-C1AE-454F-AEC7-D5F159935A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566F0E67-9621-4034-934B-D9554DA3A0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5048D660-627B-4DAD-8C8A-8EF70BC96A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DD503465-1E5B-4702-8464-2D9FAF5E861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913D2392-77E1-4AF4-8C11-B6160B57DB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B5BD4966-49B4-404B-BD28-98576ECFDD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43E2A69F-DF0B-4FC8-8EEB-549762E4C6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3205C057-AB78-4322-895F-A1EC8BE2B4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E236A82A-D64F-4F83-93F6-DC0D9246A1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002FA271-B728-47D7-886B-2233CEE117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B1437EAE-E7FB-42B0-8700-5F201C36C68B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0C8A9420-609A-441F-BB19-10D972684925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408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E3A7994E-0C04-4F0E-A2DE-6583BCE75DEF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286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BD564944-52C2-4F04-BA5E-8F17C80B12B7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6038"/>
            <a:ext cx="4873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6" name="WordArt 12">
            <a:extLst>
              <a:ext uri="{FF2B5EF4-FFF2-40B4-BE49-F238E27FC236}">
                <a16:creationId xmlns:a16="http://schemas.microsoft.com/office/drawing/2014/main" id="{5E6851BF-1812-4BA4-BD24-7917647A6D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5526" y="274639"/>
            <a:ext cx="5599113" cy="873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 nodeType="clickPar">
                      <p:stCondLst>
                        <p:cond delay="0"/>
                      </p:stCondLst>
                      <p:childTnLst>
                        <p:par>
                          <p:cTn id="2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 nodeType="clickPar">
                      <p:stCondLst>
                        <p:cond delay="0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 nodeType="clickPar">
                      <p:stCondLst>
                        <p:cond delay="0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3" grpId="0" animBg="1"/>
      <p:bldP spid="1043" grpId="0" animBg="1"/>
      <p:bldP spid="6171" grpId="0" animBg="1"/>
      <p:bldP spid="617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DF3C0AA0-F080-46E6-A544-948BB2D30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138499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vi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hồ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bơi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15 m,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10 m?</a:t>
            </a:r>
          </a:p>
        </p:txBody>
      </p:sp>
      <p:grpSp>
        <p:nvGrpSpPr>
          <p:cNvPr id="20483" name="Group 51">
            <a:extLst>
              <a:ext uri="{FF2B5EF4-FFF2-40B4-BE49-F238E27FC236}">
                <a16:creationId xmlns:a16="http://schemas.microsoft.com/office/drawing/2014/main" id="{3F2598CA-CC02-4EA9-B634-FB9A3E396969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B4AEF4-D924-4830-9A1E-AD902CCC8DAC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524" name="Rectangle 10">
              <a:extLst>
                <a:ext uri="{FF2B5EF4-FFF2-40B4-BE49-F238E27FC236}">
                  <a16:creationId xmlns:a16="http://schemas.microsoft.com/office/drawing/2014/main" id="{A472FE62-7F15-4B6E-9D4A-7B2646F04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F390434-111D-4701-A686-CFD4BF232940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1A87147A-0A2D-4D80-86D7-9A42D6EF3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2679700"/>
            <a:ext cx="55276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25 m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08D65310-1038-488A-AF96-0665BF330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3363447A-BE02-40E1-959E-E03DD592BF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7832FE11-F5C7-4DA0-B78D-9A570C1C4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192" y="3892550"/>
            <a:ext cx="5449888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50 m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92DC4902-DB06-4559-9940-631031A1D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41211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49392B71-325E-4684-B978-2848299AB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949701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E51C42B2-C87F-4B8C-8A13-C5EE548868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024313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6783A842-9585-4A7A-AB23-3153B7B91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5012322"/>
            <a:ext cx="55657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35 m</a:t>
            </a:r>
            <a:endParaRPr lang="en-US" altLang="vi-VN" sz="1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867F5376-B32F-4F58-B6E8-BC3005CE6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278438"/>
            <a:ext cx="593725" cy="3492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53CA9B69-9218-4201-8613-D477C02F26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0939" y="52514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89F4D304-EF67-4ECB-88A0-359B14A3D9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B87FC83E-6284-43A6-BA43-B738C6C26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576F0246-446B-4744-A669-6812B997AF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2</a:t>
            </a:r>
          </a:p>
        </p:txBody>
      </p:sp>
      <p:pic>
        <p:nvPicPr>
          <p:cNvPr id="20497" name="Picture 31" descr="people008">
            <a:extLst>
              <a:ext uri="{FF2B5EF4-FFF2-40B4-BE49-F238E27FC236}">
                <a16:creationId xmlns:a16="http://schemas.microsoft.com/office/drawing/2014/main" id="{9C3BAD17-4913-4DC7-A143-78B15E7488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8FF9DFB-BC87-48EF-89E0-25DB693458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9DC82E73-129C-4560-811E-C415EF7ED4D7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F3D0F73E-8742-4332-B440-E28E689FA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522" name="WordArt 35">
              <a:extLst>
                <a:ext uri="{FF2B5EF4-FFF2-40B4-BE49-F238E27FC236}">
                  <a16:creationId xmlns:a16="http://schemas.microsoft.com/office/drawing/2014/main" id="{5CC9660B-DC2F-40E0-AB7D-AF8C08672E8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B515A9B9-DB94-4833-83C1-44EF1F0AF6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75251959-DD9D-4E27-BD7D-58B2031B42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38810A12-7979-4E58-B76A-3F7B29FCF6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31348657-8EB7-4806-A422-78A14A6303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E56B5883-85C4-4ED4-8B6B-616E13FADB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94636589-0BE8-4178-A906-43E395EEEA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B63A6797-0D4F-4DA2-90B8-D25D950E68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B5BEBEAE-F2E3-4C42-87E4-FF7B0BD503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F406831D-0EEA-41C8-804B-C20B8A9831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18C9905A-52F9-48BA-B97D-5FDF6E55DD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7A1BC18D-637C-44A1-984D-2C765BDEEE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67A59599-A341-4039-82BB-C37C25C9A2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62C3D043-DEF5-446D-A866-E3A9BF6EA4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2A781029-BA2A-42F6-838B-714A941931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FD23E2D6-D659-4F69-BC4C-5A68CE3725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FDBCA117-D48C-482A-BDA2-96C97E6A10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67850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F60E7728-E590-4D9A-9211-2FA4BCD42114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33942192-F374-4866-BBAA-2E2DC876FAC5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63230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79B61330-2859-4008-BF8C-EE8E7AB06F96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63230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17F9E6D7-27AA-43C2-8105-363135DBFC7B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63119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0" name="WordArt 12">
            <a:extLst>
              <a:ext uri="{FF2B5EF4-FFF2-40B4-BE49-F238E27FC236}">
                <a16:creationId xmlns:a16="http://schemas.microsoft.com/office/drawing/2014/main" id="{46F19CB8-41FE-41F4-8D17-9726FEDF0F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1"/>
            <a:ext cx="47244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 nodeType="clickPar">
                      <p:stCondLst>
                        <p:cond delay="0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 nodeType="clickPar">
                      <p:stCondLst>
                        <p:cond delay="0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7" grpId="0" animBg="1"/>
      <p:bldP spid="6171" grpId="0" animBg="1"/>
      <p:bldP spid="617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BA709C46-14FE-412F-8EDB-C5006CF6E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138499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vi </a:t>
            </a:r>
            <a:r>
              <a:rPr lang="vi-VN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vườn rau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</a:t>
            </a:r>
            <a:r>
              <a:rPr lang="vi-VN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0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m,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6</a:t>
            </a:r>
            <a:r>
              <a:rPr lang="en-US" alt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m?</a:t>
            </a:r>
          </a:p>
        </p:txBody>
      </p:sp>
      <p:grpSp>
        <p:nvGrpSpPr>
          <p:cNvPr id="21507" name="Group 51">
            <a:extLst>
              <a:ext uri="{FF2B5EF4-FFF2-40B4-BE49-F238E27FC236}">
                <a16:creationId xmlns:a16="http://schemas.microsoft.com/office/drawing/2014/main" id="{11A3EFD4-3196-4C8B-8F72-7A58C3C0BD29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757CA9-170E-48FF-A2FE-E812DDD9C98E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548" name="Rectangle 10">
              <a:extLst>
                <a:ext uri="{FF2B5EF4-FFF2-40B4-BE49-F238E27FC236}">
                  <a16:creationId xmlns:a16="http://schemas.microsoft.com/office/drawing/2014/main" id="{8A8F19CB-FDA6-4CE4-BD00-B999E4302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D6A926A-FD23-44EC-A2CD-01E26A467C97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AE3B1FB5-AC1C-4DBF-8145-0F07268E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2679700"/>
            <a:ext cx="55276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11AE033-D47E-47AF-AAE3-F8668960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951CA970-1E87-4AA6-B90C-BC61F97B97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2A09AE3C-9302-49C5-A712-26435184F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192" y="3892550"/>
            <a:ext cx="5449888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2A34D941-5218-4AE3-8156-23BAD3CD4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41211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813E7A46-DB28-4AB6-8D05-D96160EF7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949701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7E62EA3F-4D3A-4CB1-BE9B-D56D0151A4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024313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31419D89-76D3-4011-B1BE-434D78796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5012322"/>
            <a:ext cx="55657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endParaRPr lang="en-US" altLang="vi-VN" sz="1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A66DB467-AEF7-4F44-B14E-A4B639EF4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278438"/>
            <a:ext cx="593725" cy="3492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0FF6B921-A716-4CFD-83F3-4E25FFCF00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0939" y="52514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DB4767CC-8B89-4251-AB61-50E2C01702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DFD66905-C049-470F-A25E-921ED9A10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E61E650E-A41F-4DE0-9281-A054B83681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1" y="1676400"/>
            <a:ext cx="7731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3</a:t>
            </a:r>
          </a:p>
        </p:txBody>
      </p:sp>
      <p:pic>
        <p:nvPicPr>
          <p:cNvPr id="21521" name="Picture 31" descr="people008">
            <a:extLst>
              <a:ext uri="{FF2B5EF4-FFF2-40B4-BE49-F238E27FC236}">
                <a16:creationId xmlns:a16="http://schemas.microsoft.com/office/drawing/2014/main" id="{C47064D2-7B59-41E8-A21B-34FC83AA27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83257FD-5404-467B-BC4D-51607BE2E5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0888B9FE-D2AE-4F7A-8AEA-F4853C84C5AB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44F31AED-FE3D-4FEB-B123-B0E6E12D1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46" name="WordArt 35">
              <a:extLst>
                <a:ext uri="{FF2B5EF4-FFF2-40B4-BE49-F238E27FC236}">
                  <a16:creationId xmlns:a16="http://schemas.microsoft.com/office/drawing/2014/main" id="{F8CB0E5B-4CBF-4EC3-B1A8-B2EC7DEE156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8BDCD551-9013-4224-838C-D49B7A644A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BA0F8586-3FB9-493C-B14A-677EABA0BCC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D7ABE3F8-C968-4FDD-8A67-62C9E3A899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755A206-0772-4C1D-9D67-731CA9E1AA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DB07E43A-6320-4EF9-BE69-7D43B6C0E6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AFD2A296-D2F5-43B0-863B-B6651CAFAB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C5A2EEAD-3026-47EA-887E-2DF1ACFFC1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42D53149-7DA4-46A5-84EA-3D583290D4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9368DAA5-6CEE-4CB0-A39A-41EF0895AB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2ACA8CFD-36FD-4161-AC93-988B3FA892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FC04AF5F-68FA-4207-B202-00203C2E30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18FDBEB7-C54E-4858-B828-4168BF895F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462252A0-C394-4403-9F18-7CA923C5D5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2E188F0B-22AB-4873-B564-18F751DD6B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136CE1C0-4508-492D-9ACD-93D33E257E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EA60571C-155A-42C0-8F6F-7C626230B5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A3D95211-074D-4DCB-9362-3326B9B27213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AADC8670-07E0-431C-A55A-E29FA4CFEE10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63230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C15FB126-AD12-46E9-8343-2579D1E2CB07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63230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67116D08-9C48-423F-B1BF-9E3AEF3F94A1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63119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44" name="WordArt 12">
            <a:extLst>
              <a:ext uri="{FF2B5EF4-FFF2-40B4-BE49-F238E27FC236}">
                <a16:creationId xmlns:a16="http://schemas.microsoft.com/office/drawing/2014/main" id="{33438D36-792A-43A2-981C-0DFA5B0F76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1"/>
            <a:ext cx="47244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 nodeType="clickPar">
                      <p:stCondLst>
                        <p:cond delay="0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 nodeType="clickPar">
                      <p:stCondLst>
                        <p:cond delay="0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7" grpId="0" animBg="1"/>
      <p:bldP spid="6171" grpId="0" animBg="1"/>
      <p:bldP spid="617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6600" y="-2411730"/>
            <a:ext cx="11682095" cy="116820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96" y="4447382"/>
            <a:ext cx="4500000" cy="25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020" y="0"/>
            <a:ext cx="6953885" cy="6302375"/>
          </a:xfrm>
          <a:prstGeom prst="rect">
            <a:avLst/>
          </a:prstGeom>
        </p:spPr>
      </p:pic>
      <p:pic>
        <p:nvPicPr>
          <p:cNvPr id="4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r="89667" b="49147"/>
          <a:stretch>
            <a:fillRect/>
          </a:stretch>
        </p:blipFill>
        <p:spPr>
          <a:xfrm>
            <a:off x="0" y="635"/>
            <a:ext cx="125984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F89318-B073-4D1B-9AD3-EB24ABDD44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4626" y="2199885"/>
            <a:ext cx="5139373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5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6AE785C-094B-42F1-B355-FFFAE32E0917}"/>
              </a:ext>
            </a:extLst>
          </p:cNvPr>
          <p:cNvSpPr/>
          <p:nvPr/>
        </p:nvSpPr>
        <p:spPr>
          <a:xfrm>
            <a:off x="7723006" y="4797262"/>
            <a:ext cx="1937084" cy="923330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5c322f8dced45">
            <a:hlinkClick r:id="" action="ppaction://media"/>
            <a:extLst>
              <a:ext uri="{FF2B5EF4-FFF2-40B4-BE49-F238E27FC236}">
                <a16:creationId xmlns:a16="http://schemas.microsoft.com/office/drawing/2014/main" id="{06E53AFC-0781-4DA1-988E-6ED49CB13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026694"/>
            <a:ext cx="609600" cy="6096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8E5421-35F7-4468-893C-4135BC3F1FCA}"/>
              </a:ext>
            </a:extLst>
          </p:cNvPr>
          <p:cNvSpPr/>
          <p:nvPr/>
        </p:nvSpPr>
        <p:spPr>
          <a:xfrm>
            <a:off x="898491" y="711200"/>
            <a:ext cx="10395017" cy="5797984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07C69DB-8F1E-442C-9C52-430516AB7C9F}"/>
              </a:ext>
            </a:extLst>
          </p:cNvPr>
          <p:cNvSpPr/>
          <p:nvPr/>
        </p:nvSpPr>
        <p:spPr>
          <a:xfrm rot="368053">
            <a:off x="1801663" y="1175483"/>
            <a:ext cx="8952081" cy="4896202"/>
          </a:xfrm>
          <a:prstGeom prst="cloud">
            <a:avLst/>
          </a:prstGeom>
          <a:solidFill>
            <a:schemeClr val="lt1">
              <a:alpha val="68000"/>
            </a:schemeClr>
          </a:solidFill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B3767-F554-4D61-9A2F-075F80A44B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6050" y="2021535"/>
            <a:ext cx="2810500" cy="1176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7BD818-63B9-4FB5-A3EA-9DE28EB06E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0463" y="2930410"/>
            <a:ext cx="8114479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4187056" y="2558550"/>
            <a:ext cx="44711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小单纯体" panose="02010601030101010101" pitchFamily="2" charset="-122"/>
                <a:cs typeface="+mn-cs"/>
              </a:rPr>
              <a:t>KHỞI ĐỘNG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  <a:ea typeface="小单纯体" panose="02010601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8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EB2A3-D596-4D4A-82E5-08933CCDDC50}"/>
              </a:ext>
            </a:extLst>
          </p:cNvPr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22" name="Rounded Rectangle 2">
              <a:extLst>
                <a:ext uri="{FF2B5EF4-FFF2-40B4-BE49-F238E27FC236}">
                  <a16:creationId xmlns:a16="http://schemas.microsoft.com/office/drawing/2014/main" id="{DD81E32B-66DE-4779-B067-49C17CBB04ED}"/>
                </a:ext>
              </a:extLst>
            </p:cNvPr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6B8E9A7B-AC62-4F5A-91E3-3356C9D2BEB1}"/>
                </a:ext>
              </a:extLst>
            </p:cNvPr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rgbClr val="0070C0"/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WordArt 4">
            <a:extLst>
              <a:ext uri="{FF2B5EF4-FFF2-40B4-BE49-F238E27FC236}">
                <a16:creationId xmlns:a16="http://schemas.microsoft.com/office/drawing/2014/main" id="{2B07724A-37B8-4BF3-9BD7-8E3CDED5A4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28121" y="-149087"/>
            <a:ext cx="5410200" cy="14478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FA0DA034-B51D-4F12-B8FA-A63087B5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143" y="632791"/>
            <a:ext cx="929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Kiểm tra về nhận diện các hình đã học</a:t>
            </a:r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728D6294-AAAE-4138-9623-F2CA9B9D9E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22443" y="1699591"/>
            <a:ext cx="8382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75E3150E-818B-4ECD-BEBB-2558B12A47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8418" y="1699591"/>
            <a:ext cx="16002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31F0134A-34BD-4A5F-8093-17968F01C52E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0218" y="2699716"/>
            <a:ext cx="2438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52595393-9B8D-4619-B7D7-D88584FCF4C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0043" y="1547191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Line 10">
            <a:extLst>
              <a:ext uri="{FF2B5EF4-FFF2-40B4-BE49-F238E27FC236}">
                <a16:creationId xmlns:a16="http://schemas.microsoft.com/office/drawing/2014/main" id="{3C95956E-D241-4ACA-9D0A-FAB0E696922B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0043" y="1547191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Line 11">
            <a:extLst>
              <a:ext uri="{FF2B5EF4-FFF2-40B4-BE49-F238E27FC236}">
                <a16:creationId xmlns:a16="http://schemas.microsoft.com/office/drawing/2014/main" id="{E469CB98-36AD-4D00-A340-F0E47AE38898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0043" y="2461591"/>
            <a:ext cx="2057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1018C036-7620-4FBA-AE3E-B694FD83FBE7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3043" y="1547191"/>
            <a:ext cx="9144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3FE7B748-475E-4A60-9D48-C86B67E59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2643" y="3071191"/>
            <a:ext cx="22860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78419EBC-706E-4674-851D-6F96E2A0D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8443" y="3452191"/>
            <a:ext cx="1219200" cy="10668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5" name="Picture 17" descr="0034-1">
            <a:extLst>
              <a:ext uri="{FF2B5EF4-FFF2-40B4-BE49-F238E27FC236}">
                <a16:creationId xmlns:a16="http://schemas.microsoft.com/office/drawing/2014/main" id="{72AEF264-9EA9-498A-BEFD-A121DED4BD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31" y="2159966"/>
            <a:ext cx="5905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8" descr="0034-1">
            <a:extLst>
              <a:ext uri="{FF2B5EF4-FFF2-40B4-BE49-F238E27FC236}">
                <a16:creationId xmlns:a16="http://schemas.microsoft.com/office/drawing/2014/main" id="{7D7437AE-7356-44BC-AC4C-5DC4B79166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443" y="3756991"/>
            <a:ext cx="381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9" descr="0034-1">
            <a:extLst>
              <a:ext uri="{FF2B5EF4-FFF2-40B4-BE49-F238E27FC236}">
                <a16:creationId xmlns:a16="http://schemas.microsoft.com/office/drawing/2014/main" id="{4F78BDD3-0E90-420F-BE93-87330EC4AC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643" y="3452191"/>
            <a:ext cx="381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0" descr="0034-1">
            <a:extLst>
              <a:ext uri="{FF2B5EF4-FFF2-40B4-BE49-F238E27FC236}">
                <a16:creationId xmlns:a16="http://schemas.microsoft.com/office/drawing/2014/main" id="{C029DB84-E185-4877-BA2E-216E481080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843" y="1775791"/>
            <a:ext cx="381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2">
            <a:extLst>
              <a:ext uri="{FF2B5EF4-FFF2-40B4-BE49-F238E27FC236}">
                <a16:creationId xmlns:a16="http://schemas.microsoft.com/office/drawing/2014/main" id="{84C869F8-E108-4C97-9649-E7A52E170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4843" y="2918791"/>
            <a:ext cx="1752600" cy="533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kumimoji="0" lang="vi-VN" alt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ình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endParaRPr kumimoji="0" lang="en-US" altLang="vi-VN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3">
            <a:extLst>
              <a:ext uri="{FF2B5EF4-FFF2-40B4-BE49-F238E27FC236}">
                <a16:creationId xmlns:a16="http://schemas.microsoft.com/office/drawing/2014/main" id="{095EA5FA-527C-4719-B4F4-B032C68D0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243" y="2613991"/>
            <a:ext cx="15240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kumimoji="0" lang="vi-VN" altLang="vi-VN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ình</a:t>
            </a: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Tứ giác</a:t>
            </a:r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81BA63AE-DDC3-4BDB-9DA4-DB514F9D0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043" y="4595191"/>
            <a:ext cx="15240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vuông</a:t>
            </a:r>
          </a:p>
        </p:txBody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26F2CF9E-1D5E-4752-8820-D9A08D319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8843" y="4366591"/>
            <a:ext cx="18288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kumimoji="0" lang="vi-VN" altLang="vi-VN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ình</a:t>
            </a: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Chữ nhật</a:t>
            </a:r>
            <a:r>
              <a:rPr kumimoji="0" lang="en-US" altLang="vi-VN" sz="2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/>
      <p:bldP spid="20" grpId="0" animBg="1"/>
      <p:bldP spid="24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" y="-191770"/>
            <a:ext cx="6131560" cy="8583930"/>
          </a:xfrm>
          <a:prstGeom prst="rect">
            <a:avLst/>
          </a:prstGeom>
        </p:spPr>
      </p:pic>
      <p:pic>
        <p:nvPicPr>
          <p:cNvPr id="9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0" y="165100"/>
            <a:ext cx="6507480" cy="6022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6A451C-9F7F-436A-ADDF-E0C3B1F4C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7262" y="1957095"/>
            <a:ext cx="5224725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EB2A3-D596-4D4A-82E5-08933CCDDC50}"/>
              </a:ext>
            </a:extLst>
          </p:cNvPr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22" name="Rounded Rectangle 2">
              <a:extLst>
                <a:ext uri="{FF2B5EF4-FFF2-40B4-BE49-F238E27FC236}">
                  <a16:creationId xmlns:a16="http://schemas.microsoft.com/office/drawing/2014/main" id="{DD81E32B-66DE-4779-B067-49C17CBB04ED}"/>
                </a:ext>
              </a:extLst>
            </p:cNvPr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6B8E9A7B-AC62-4F5A-91E3-3356C9D2BEB1}"/>
                </a:ext>
              </a:extLst>
            </p:cNvPr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rgbClr val="0070C0"/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382077A-76B7-4FA2-ABB3-E1FFC1778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37" y="542925"/>
            <a:ext cx="1102042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3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EB2A3-D596-4D4A-82E5-08933CCDDC50}"/>
              </a:ext>
            </a:extLst>
          </p:cNvPr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22" name="Rounded Rectangle 2">
              <a:extLst>
                <a:ext uri="{FF2B5EF4-FFF2-40B4-BE49-F238E27FC236}">
                  <a16:creationId xmlns:a16="http://schemas.microsoft.com/office/drawing/2014/main" id="{DD81E32B-66DE-4779-B067-49C17CBB04ED}"/>
                </a:ext>
              </a:extLst>
            </p:cNvPr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6B8E9A7B-AC62-4F5A-91E3-3356C9D2BEB1}"/>
                </a:ext>
              </a:extLst>
            </p:cNvPr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rgbClr val="0070C0"/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5F7B34E-5DE6-4D37-BE72-BAFDD6FA8737}"/>
              </a:ext>
            </a:extLst>
          </p:cNvPr>
          <p:cNvSpPr/>
          <p:nvPr/>
        </p:nvSpPr>
        <p:spPr>
          <a:xfrm>
            <a:off x="3790949" y="285750"/>
            <a:ext cx="5048251" cy="990600"/>
          </a:xfrm>
          <a:prstGeom prst="rect">
            <a:avLst/>
          </a:prstGeom>
          <a:solidFill>
            <a:srgbClr val="F6CE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7D145E-E6EF-49C2-802C-2DB05D0D0351}"/>
              </a:ext>
            </a:extLst>
          </p:cNvPr>
          <p:cNvSpPr txBox="1"/>
          <p:nvPr/>
        </p:nvSpPr>
        <p:spPr>
          <a:xfrm>
            <a:off x="4143375" y="476250"/>
            <a:ext cx="4667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CD3412-D3D1-4408-8A72-240E9B015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5" y="1857375"/>
            <a:ext cx="4833154" cy="249555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98B6B7-7046-44A8-A687-2C8D683960F3}"/>
              </a:ext>
            </a:extLst>
          </p:cNvPr>
          <p:cNvSpPr/>
          <p:nvPr/>
        </p:nvSpPr>
        <p:spPr>
          <a:xfrm>
            <a:off x="5734050" y="1990725"/>
            <a:ext cx="5981700" cy="22288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12566F-005B-4EA2-93D8-119F9EB51BC4}"/>
              </a:ext>
            </a:extLst>
          </p:cNvPr>
          <p:cNvSpPr txBox="1"/>
          <p:nvPr/>
        </p:nvSpPr>
        <p:spPr>
          <a:xfrm>
            <a:off x="6029325" y="2171700"/>
            <a:ext cx="5610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+ 2 + 5 + 2 = 14 (cm)</a:t>
            </a:r>
          </a:p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 (5 + 2 ) x 2 = 14 (cm)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88943A-2C78-4B99-8292-AF6F35E4D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575" y="4762500"/>
            <a:ext cx="88392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7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/>
      <p:bldP spid="6" grpId="0" animBg="1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EB2A3-D596-4D4A-82E5-08933CCDDC50}"/>
              </a:ext>
            </a:extLst>
          </p:cNvPr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22" name="Rounded Rectangle 2">
              <a:extLst>
                <a:ext uri="{FF2B5EF4-FFF2-40B4-BE49-F238E27FC236}">
                  <a16:creationId xmlns:a16="http://schemas.microsoft.com/office/drawing/2014/main" id="{DD81E32B-66DE-4779-B067-49C17CBB04ED}"/>
                </a:ext>
              </a:extLst>
            </p:cNvPr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6B8E9A7B-AC62-4F5A-91E3-3356C9D2BEB1}"/>
                </a:ext>
              </a:extLst>
            </p:cNvPr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rgbClr val="0070C0"/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5F7B34E-5DE6-4D37-BE72-BAFDD6FA8737}"/>
              </a:ext>
            </a:extLst>
          </p:cNvPr>
          <p:cNvSpPr/>
          <p:nvPr/>
        </p:nvSpPr>
        <p:spPr>
          <a:xfrm>
            <a:off x="3790949" y="285750"/>
            <a:ext cx="5048251" cy="990600"/>
          </a:xfrm>
          <a:prstGeom prst="rect">
            <a:avLst/>
          </a:prstGeom>
          <a:solidFill>
            <a:srgbClr val="F6CE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7D145E-E6EF-49C2-802C-2DB05D0D0351}"/>
              </a:ext>
            </a:extLst>
          </p:cNvPr>
          <p:cNvSpPr txBox="1"/>
          <p:nvPr/>
        </p:nvSpPr>
        <p:spPr>
          <a:xfrm>
            <a:off x="4143375" y="476250"/>
            <a:ext cx="4667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98B6B7-7046-44A8-A687-2C8D683960F3}"/>
              </a:ext>
            </a:extLst>
          </p:cNvPr>
          <p:cNvSpPr/>
          <p:nvPr/>
        </p:nvSpPr>
        <p:spPr>
          <a:xfrm>
            <a:off x="4686300" y="1990725"/>
            <a:ext cx="7029450" cy="22288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12566F-005B-4EA2-93D8-119F9EB51BC4}"/>
              </a:ext>
            </a:extLst>
          </p:cNvPr>
          <p:cNvSpPr txBox="1"/>
          <p:nvPr/>
        </p:nvSpPr>
        <p:spPr>
          <a:xfrm>
            <a:off x="4733925" y="2171700"/>
            <a:ext cx="6905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 vi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MNPQ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+ 3 + 3 + 3 = 12 (cm)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3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4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12 (cm)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92150C-E466-4FA6-9A55-963352232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71612"/>
            <a:ext cx="2705100" cy="3125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B0D121-640D-4FAF-BDD6-5F0F7579C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852987"/>
            <a:ext cx="885825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/>
      <p:bldP spid="6" grpId="0" animBg="1"/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" y="-191770"/>
            <a:ext cx="6131560" cy="8583930"/>
          </a:xfrm>
          <a:prstGeom prst="rect">
            <a:avLst/>
          </a:prstGeom>
        </p:spPr>
      </p:pic>
      <p:pic>
        <p:nvPicPr>
          <p:cNvPr id="9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0" y="165100"/>
            <a:ext cx="6507480" cy="6022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93627A-7DCA-4369-B940-A29271D787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865" y="1539856"/>
            <a:ext cx="5060119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1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411</Words>
  <Application>Microsoft Office PowerPoint</Application>
  <PresentationFormat>Widescreen</PresentationFormat>
  <Paragraphs>113</Paragraphs>
  <Slides>18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等线</vt:lpstr>
      <vt:lpstr>等线 Light</vt:lpstr>
      <vt:lpstr>Arial</vt:lpstr>
      <vt:lpstr>Calibri</vt:lpstr>
      <vt:lpstr>Cambria</vt:lpstr>
      <vt:lpstr>Coiny</vt:lpstr>
      <vt:lpstr>Times New Roman</vt:lpstr>
      <vt:lpstr>1_Office 主题​​</vt:lpstr>
      <vt:lpstr>2_Office 主题​​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13</cp:revision>
  <dcterms:created xsi:type="dcterms:W3CDTF">2022-12-10T05:09:15Z</dcterms:created>
  <dcterms:modified xsi:type="dcterms:W3CDTF">2022-12-18T11:32:52Z</dcterms:modified>
</cp:coreProperties>
</file>