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6" r:id="rId3"/>
    <p:sldMasterId id="2147483701" r:id="rId4"/>
    <p:sldMasterId id="2147483709" r:id="rId5"/>
    <p:sldMasterId id="2147483721" r:id="rId6"/>
  </p:sldMasterIdLst>
  <p:notesMasterIdLst>
    <p:notesMasterId r:id="rId25"/>
  </p:notesMasterIdLst>
  <p:sldIdLst>
    <p:sldId id="314" r:id="rId7"/>
    <p:sldId id="337" r:id="rId8"/>
    <p:sldId id="264" r:id="rId9"/>
    <p:sldId id="291" r:id="rId10"/>
    <p:sldId id="2636" r:id="rId11"/>
    <p:sldId id="292" r:id="rId12"/>
    <p:sldId id="304" r:id="rId13"/>
    <p:sldId id="2637" r:id="rId14"/>
    <p:sldId id="2638" r:id="rId15"/>
    <p:sldId id="2639" r:id="rId16"/>
    <p:sldId id="2640" r:id="rId17"/>
    <p:sldId id="2641" r:id="rId18"/>
    <p:sldId id="2642" r:id="rId19"/>
    <p:sldId id="2643" r:id="rId20"/>
    <p:sldId id="260" r:id="rId21"/>
    <p:sldId id="2644" r:id="rId22"/>
    <p:sldId id="2646" r:id="rId23"/>
    <p:sldId id="35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AA402A-A9E0-4C40-9259-6FA35E6E0BF1}" type="datetimeFigureOut">
              <a:rPr lang="en-US" smtClean="0"/>
              <a:t>22-Dec-23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19F74A-B1A1-4B84-96DF-A33CBF3F48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24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1415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76833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066DFD-D77D-44AB-A44B-39D08D78940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2459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0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4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5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6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9.png"/><Relationship Id="rId4" Type="http://schemas.openxmlformats.org/officeDocument/2006/relationships/image" Target="../media/image27.png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22-Dec-23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0745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22-Dec-23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384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22-Dec-23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7245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2023/12/22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09446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2023/12/22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6396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2023/12/22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54761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2023/12/22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5093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2023/12/22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42198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2023/12/22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03811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2023/12/22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88565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2023/12/22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3052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22-Dec-23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056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2023/12/22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94371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2023/12/22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85273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2023/12/22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13482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93A803B-0A97-F746-A650-63BA122E0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000"/>
          <a:stretch/>
        </p:blipFill>
        <p:spPr>
          <a:xfrm>
            <a:off x="22860" y="4892038"/>
            <a:ext cx="11902401" cy="196596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D3E38C0-FCF9-A140-9396-B81E6B4ECB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08"/>
          <a:stretch/>
        </p:blipFill>
        <p:spPr>
          <a:xfrm>
            <a:off x="3261399" y="0"/>
            <a:ext cx="9022041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5B92B45-448A-6A46-9BB2-3361D586A0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1323"/>
          <a:stretch/>
        </p:blipFill>
        <p:spPr>
          <a:xfrm>
            <a:off x="-205739" y="-182880"/>
            <a:ext cx="3017166" cy="638937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09DF7C2-3152-F84C-AD3B-9F62B9E0DC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667" r="71323" b="9000"/>
          <a:stretch/>
        </p:blipFill>
        <p:spPr>
          <a:xfrm>
            <a:off x="-205740" y="1897380"/>
            <a:ext cx="3238461" cy="43434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3D9D354-CE28-4E42-AF0E-575F9E306E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2881" y="0"/>
            <a:ext cx="2567901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0E970F7-6FCF-1C40-ADF2-D7514CBFC7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7839" y="3429000"/>
            <a:ext cx="3238461" cy="3429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52724E58-FF42-9E4E-BF08-46909DA3BB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539" y="4892040"/>
            <a:ext cx="2141181" cy="196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3067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0BAD1B7-6007-5144-A449-5BFAE4C0B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000"/>
          <a:stretch/>
        </p:blipFill>
        <p:spPr>
          <a:xfrm>
            <a:off x="0" y="4526280"/>
            <a:ext cx="12192000" cy="233172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5AFE1EF-5F81-534D-818D-D6AD354A18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" y="-5270"/>
            <a:ext cx="2661234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DC08072-655D-F44B-A424-E1A7848236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31"/>
          <a:stretch/>
        </p:blipFill>
        <p:spPr>
          <a:xfrm>
            <a:off x="3172553" y="0"/>
            <a:ext cx="9019446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6DB0598-E811-4771-AEFE-93C86E68B47A}"/>
              </a:ext>
            </a:extLst>
          </p:cNvPr>
          <p:cNvSpPr/>
          <p:nvPr userDrawn="1"/>
        </p:nvSpPr>
        <p:spPr>
          <a:xfrm>
            <a:off x="511320" y="540305"/>
            <a:ext cx="11169359" cy="5777390"/>
          </a:xfrm>
          <a:prstGeom prst="rect">
            <a:avLst/>
          </a:prstGeom>
          <a:solidFill>
            <a:schemeClr val="bg1">
              <a:alpha val="92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  <a:sym typeface="KaiTi" panose="02010609060101010101" pitchFamily="49" charset="-122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958AB104-0F35-A640-A0BC-47E02437E6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7896" y="5508702"/>
            <a:ext cx="1597738" cy="156662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ECCD47F6-A2EC-BA4D-9D34-B8C63F9AF8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94328" y="5508702"/>
            <a:ext cx="1419626" cy="1344028"/>
          </a:xfrm>
          <a:prstGeom prst="rect">
            <a:avLst/>
          </a:prstGeom>
        </p:spPr>
      </p:pic>
      <p:pic>
        <p:nvPicPr>
          <p:cNvPr id="23" name="图形 22" descr="森林场景">
            <a:extLst>
              <a:ext uri="{FF2B5EF4-FFF2-40B4-BE49-F238E27FC236}">
                <a16:creationId xmlns:a16="http://schemas.microsoft.com/office/drawing/2014/main" id="{361C764B-32E9-5A43-AD80-354DCC920F4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1376" y="767575"/>
            <a:ext cx="486936" cy="486936"/>
          </a:xfrm>
          <a:prstGeom prst="rect">
            <a:avLst/>
          </a:prstGeom>
        </p:spPr>
      </p:pic>
      <p:sp>
        <p:nvSpPr>
          <p:cNvPr id="24" name="文本框 12">
            <a:extLst>
              <a:ext uri="{FF2B5EF4-FFF2-40B4-BE49-F238E27FC236}">
                <a16:creationId xmlns:a16="http://schemas.microsoft.com/office/drawing/2014/main" id="{590129CA-1B9B-3F42-94F4-AF91E142D24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28188" y="728127"/>
            <a:ext cx="321526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217875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Alibaba PuHuiTi" pitchFamily="18" charset="-122"/>
              </a:rPr>
              <a:t>Add title text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217875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Alibaba PuHuiTi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829121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2023/12/22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2360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2023/12/22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6693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2023/12/22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4613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2023/12/22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594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2023/12/22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591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22-Dec-23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5654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2023/12/22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0928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2023/12/22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9341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2023/12/22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4234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2023/12/22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855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2023/12/22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078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2023/12/22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455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8292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398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99087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7142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22-Dec-23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6585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3832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23143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64383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67215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947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19640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22-Dec-23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7667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22-Dec-23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26612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22-Dec-23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38557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22-Dec-23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042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22-Dec-23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13535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22-Dec-23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04670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22-Dec-23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44351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22-Dec-23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11263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22-Dec-23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88364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22-Dec-23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80265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22-Dec-23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24301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22-Dec-23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01358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93A803B-0A97-F746-A650-63BA122E0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000"/>
          <a:stretch/>
        </p:blipFill>
        <p:spPr>
          <a:xfrm>
            <a:off x="22860" y="4892038"/>
            <a:ext cx="11902401" cy="196596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D3E38C0-FCF9-A140-9396-B81E6B4ECB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08"/>
          <a:stretch/>
        </p:blipFill>
        <p:spPr>
          <a:xfrm>
            <a:off x="3261399" y="0"/>
            <a:ext cx="9022041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5B92B45-448A-6A46-9BB2-3361D586A0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1323"/>
          <a:stretch/>
        </p:blipFill>
        <p:spPr>
          <a:xfrm>
            <a:off x="-205739" y="-182880"/>
            <a:ext cx="3017166" cy="638937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09DF7C2-3152-F84C-AD3B-9F62B9E0DC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667" r="71323" b="9000"/>
          <a:stretch/>
        </p:blipFill>
        <p:spPr>
          <a:xfrm>
            <a:off x="-205740" y="1897380"/>
            <a:ext cx="3238461" cy="43434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3D9D354-CE28-4E42-AF0E-575F9E306E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2881" y="0"/>
            <a:ext cx="2567901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0E970F7-6FCF-1C40-ADF2-D7514CBFC7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7839" y="3429000"/>
            <a:ext cx="3238461" cy="3429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52724E58-FF42-9E4E-BF08-46909DA3BB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539" y="4892040"/>
            <a:ext cx="2141181" cy="196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011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0BAD1B7-6007-5144-A449-5BFAE4C0B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000"/>
          <a:stretch/>
        </p:blipFill>
        <p:spPr>
          <a:xfrm>
            <a:off x="0" y="4526280"/>
            <a:ext cx="12192000" cy="233172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5AFE1EF-5F81-534D-818D-D6AD354A18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" y="-5270"/>
            <a:ext cx="2661234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DC08072-655D-F44B-A424-E1A7848236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31"/>
          <a:stretch/>
        </p:blipFill>
        <p:spPr>
          <a:xfrm>
            <a:off x="3172553" y="0"/>
            <a:ext cx="9019446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6DB0598-E811-4771-AEFE-93C86E68B47A}"/>
              </a:ext>
            </a:extLst>
          </p:cNvPr>
          <p:cNvSpPr/>
          <p:nvPr userDrawn="1"/>
        </p:nvSpPr>
        <p:spPr>
          <a:xfrm>
            <a:off x="511320" y="540305"/>
            <a:ext cx="11169359" cy="5777390"/>
          </a:xfrm>
          <a:prstGeom prst="rect">
            <a:avLst/>
          </a:prstGeom>
          <a:solidFill>
            <a:schemeClr val="bg1">
              <a:alpha val="92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KaiTi" panose="02010609060101010101" pitchFamily="49" charset="-122"/>
              <a:ea typeface="KaiTi" panose="02010609060101010101" pitchFamily="49" charset="-122"/>
              <a:sym typeface="KaiTi" panose="02010609060101010101" pitchFamily="49" charset="-122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958AB104-0F35-A640-A0BC-47E02437E6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7896" y="5508702"/>
            <a:ext cx="1597738" cy="156662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ECCD47F6-A2EC-BA4D-9D34-B8C63F9AF8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94328" y="5508702"/>
            <a:ext cx="1419626" cy="1344028"/>
          </a:xfrm>
          <a:prstGeom prst="rect">
            <a:avLst/>
          </a:prstGeom>
        </p:spPr>
      </p:pic>
      <p:pic>
        <p:nvPicPr>
          <p:cNvPr id="23" name="图形 22" descr="森林场景">
            <a:extLst>
              <a:ext uri="{FF2B5EF4-FFF2-40B4-BE49-F238E27FC236}">
                <a16:creationId xmlns:a16="http://schemas.microsoft.com/office/drawing/2014/main" id="{361C764B-32E9-5A43-AD80-354DCC920F4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1376" y="767575"/>
            <a:ext cx="486936" cy="486936"/>
          </a:xfrm>
          <a:prstGeom prst="rect">
            <a:avLst/>
          </a:prstGeom>
        </p:spPr>
      </p:pic>
      <p:sp>
        <p:nvSpPr>
          <p:cNvPr id="24" name="文本框 12">
            <a:extLst>
              <a:ext uri="{FF2B5EF4-FFF2-40B4-BE49-F238E27FC236}">
                <a16:creationId xmlns:a16="http://schemas.microsoft.com/office/drawing/2014/main" id="{590129CA-1B9B-3F42-94F4-AF91E142D24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28188" y="728127"/>
            <a:ext cx="321526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 eaLnBrk="1" hangingPunct="1"/>
            <a:r>
              <a:rPr lang="en-US" altLang="zh-CN" sz="3200" b="0" dirty="0">
                <a:solidFill>
                  <a:srgbClr val="217875"/>
                </a:solidFill>
                <a:latin typeface="+mj-ea"/>
                <a:ea typeface="+mj-ea"/>
                <a:cs typeface="Alibaba PuHuiTi" pitchFamily="18" charset="-122"/>
              </a:rPr>
              <a:t>Add title text</a:t>
            </a:r>
            <a:endParaRPr lang="zh-CN" altLang="en-US" sz="3200" b="0" dirty="0">
              <a:solidFill>
                <a:srgbClr val="217875"/>
              </a:solidFill>
              <a:latin typeface="+mj-ea"/>
              <a:ea typeface="+mj-ea"/>
              <a:cs typeface="Alibaba PuHuiTi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73194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573F4B-476D-4BFF-81E1-2913B6B14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59F8AD-BFC6-4753-A5E0-99AADCD645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B3DDEB-211D-45C0-B013-D7422776E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2023/12/22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4CAD85-F988-49FE-B2DF-36DF79543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8CC41DA-4295-4104-8D49-01F05A1F4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5354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22-Dec-23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2325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F41C99-B9AC-4C20-983D-A87BAD9FC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D56E1-004C-4257-9378-437E7671D6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9AB6B-EECF-455B-9FFA-768A4B6D3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2023/12/22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9CE22D4-6ADE-41C5-9B14-1C2FBB280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32184D-9BFF-4992-8D90-61D6E07C9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67806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ACD9B9-8D70-4F32-8BCF-A6D6E6F91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059CB31-FAB9-4797-9F87-08662457A0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D7E2A11-6BBC-49F0-B07C-E0E154DDA8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11E7575-A71B-4911-989F-EE91732F1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2023/12/22</a:t>
            </a:fld>
            <a:endParaRPr lang="zh-CN" altLang="en-US" dirty="0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5E05285-3348-4A85-B637-47FA09A7D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DA02FEB-D2EC-4808-8DCC-3AA966D3C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1743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760E08-EC5B-40D6-BEB8-B47E43D63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1E0DB61-8D2C-4FC6-A741-C2DA312762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C5BF652-0606-49BF-ADBC-AE084BA35D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501F980-0F66-4E50-8B4C-807A37CD11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026C062-EE44-4449-902D-C99D775D3E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A3B2839-3D39-4AD2-AA5B-D47B45460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2023/12/22</a:t>
            </a:fld>
            <a:endParaRPr lang="zh-CN" altLang="en-US" dirty="0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0330BB1-B6FA-46E9-9B86-F67416502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6413A95-FCF6-4294-B389-1001877ED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8534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760E08-EC5B-40D6-BEB8-B47E43D63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1E0DB61-8D2C-4FC6-A741-C2DA312762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C5BF652-0606-49BF-ADBC-AE084BA35D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501F980-0F66-4E50-8B4C-807A37CD11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026C062-EE44-4449-902D-C99D775D3E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A3B2839-3D39-4AD2-AA5B-D47B45460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2023/12/22</a:t>
            </a:fld>
            <a:endParaRPr lang="zh-CN" altLang="en-US" dirty="0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0330BB1-B6FA-46E9-9B86-F67416502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6413A95-FCF6-4294-B389-1001877ED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475443" y="6733102"/>
            <a:ext cx="180020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03605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B82EEE-87E8-4E6E-BCDA-CE4F0ED74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9BB196D-E7D7-49A3-8462-956EFD807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2023/12/22</a:t>
            </a:fld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9C208EA-E8E7-43DC-A4BC-9C53B2699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C5EDCD-39C0-4F7A-9E19-B57F3083A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06536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0C23D66-D83F-4014-A8B4-8DCD9997A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2023/12/22</a:t>
            </a:fld>
            <a:endParaRPr lang="zh-CN" alt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20EA144-D34E-4A77-AB3B-6805BB0B0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4286206-A366-4124-853A-FEC7F13A2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5179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2D7C82-45BF-42C4-BB03-EB2635A13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F32C3B7-F8B0-40AD-922D-5CA43082E7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sz="2800"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sz="2400"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sz="2000"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sz="2000" b="0" i="0">
                <a:latin typeface="Alibaba PuHuiTi" pitchFamily="18" charset="-122"/>
                <a:ea typeface="Alibaba PuHuiTi" pitchFamily="18" charset="-122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1C1F0BA-51A0-43F5-93C8-AE07CB8ABE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31D9D48-BAFB-4EF4-8AEA-D81F19665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2023/12/22</a:t>
            </a:fld>
            <a:endParaRPr lang="zh-CN" altLang="en-US" dirty="0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19E6E0E-5BDC-45AD-8B75-1CD801F9B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108B90-A0BB-40B7-8D5D-67DFAD281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64248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736BAB-AE27-40EC-A8F2-096CEC289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C623A35-1B60-4FC4-9CAF-E190BA3E43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4B66B7F-3F31-4FD6-BF1E-69FD6A18DF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8F2739C-5817-465C-BCB8-FD7D39E93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2023/12/22</a:t>
            </a:fld>
            <a:endParaRPr lang="zh-CN" altLang="en-US" dirty="0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7644EA8-0DA7-4EB9-95D1-CA413158E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21CCCA-3266-4D3C-802E-0720824F5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3317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81E01D-4FBD-4A60-8631-1DF5DB9F8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0CC2518-D43B-46FB-B483-1033876653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ADA9CF7-4EE4-4FFE-B3B5-A3BDE4384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2023/12/22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456ECCF-8082-496F-AD53-3AD9EF886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DA18224-ED6E-4BEC-A274-D395EE082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4840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18E743E-6B14-4812-919D-5E7ADBFEE0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6679F42-7C53-476C-A5A1-B19629551D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137755-32BB-424F-BC96-080069C4E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2023/12/22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43CEF99-409C-42D3-9492-C4C204205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3A52D60-EB74-42F7-96D8-5F5248C5D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4086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22-Dec-23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041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22-Dec-23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867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22-Dec-23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787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Relationship Id="rId9" Type="http://schemas.openxmlformats.org/officeDocument/2006/relationships/image" Target="../media/image15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22-Dec-23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332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22-Dec-23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0581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CA37975-6AF7-4301-9DC5-87C074AA59D1}" type="datetimeFigureOut">
              <a:rPr lang="zh-CN" altLang="en-US" smtClean="0"/>
              <a:pPr/>
              <a:t>2023/12/22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40081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150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FF0D-5943-4598-BF80-1A703042AE35}" type="datetimeFigureOut">
              <a:rPr lang="en-US" smtClean="0"/>
              <a:t>22-Dec-23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48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C1A58CE-DB0B-4B28-A79B-6BB92D7A0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0EE108A-936F-4EFE-B97C-EB83F60E71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A213275-B3FF-4FBD-AD95-61ED89916E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2023/12/22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1DBC311-2380-4A92-BF13-8E11D29998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28BADB-5275-4E13-97D8-0DEE15AF37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02466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7" Type="http://schemas.openxmlformats.org/officeDocument/2006/relationships/image" Target="../media/image48.png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7.emf"/><Relationship Id="rId5" Type="http://schemas.openxmlformats.org/officeDocument/2006/relationships/image" Target="../media/image46.emf"/><Relationship Id="rId4" Type="http://schemas.openxmlformats.org/officeDocument/2006/relationships/image" Target="../media/image45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audio" Target="NULL" TargetMode="External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slideLayout" Target="../slideLayouts/slideLayout46.xml"/><Relationship Id="rId10" Type="http://schemas.openxmlformats.org/officeDocument/2006/relationships/image" Target="../media/image53.gif"/><Relationship Id="rId4" Type="http://schemas.microsoft.com/office/2007/relationships/media" Target="../media/media2.mp3"/><Relationship Id="rId9" Type="http://schemas.openxmlformats.org/officeDocument/2006/relationships/image" Target="../media/image5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" y="4474"/>
            <a:ext cx="12176094" cy="68490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8791" y="1277007"/>
            <a:ext cx="8194421" cy="456041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20873" y="3936358"/>
            <a:ext cx="8550262" cy="2822771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271" y="820061"/>
            <a:ext cx="1306897" cy="1340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3163170" y="4873337"/>
            <a:ext cx="5419606" cy="830766"/>
          </a:xfrm>
          <a:prstGeom prst="rect">
            <a:avLst/>
          </a:prstGeom>
          <a:noFill/>
        </p:spPr>
        <p:txBody>
          <a:bodyPr wrap="none" lIns="91208" tIns="45606" rIns="91208" bIns="45606">
            <a:spAutoFit/>
          </a:bodyPr>
          <a:lstStyle/>
          <a:p>
            <a:pPr algn="ctr">
              <a:defRPr/>
            </a:pPr>
            <a:r>
              <a:rPr lang="en-US" sz="4800" b="1" dirty="0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TIẾNG VIỆT</a:t>
            </a:r>
            <a:endParaRPr lang="vi-VN" sz="4800" b="1" dirty="0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96000" y="2057400"/>
            <a:ext cx="35052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" y="0"/>
            <a:ext cx="12238463" cy="6858000"/>
          </a:xfrm>
          <a:prstGeom prst="rect">
            <a:avLst/>
          </a:prstGeom>
        </p:spPr>
      </p:pic>
      <p:sp>
        <p:nvSpPr>
          <p:cNvPr id="7" name="TextBox 29"/>
          <p:cNvSpPr txBox="1"/>
          <p:nvPr/>
        </p:nvSpPr>
        <p:spPr>
          <a:xfrm>
            <a:off x="4917439" y="1769250"/>
            <a:ext cx="6770255" cy="16597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ts val="6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-133" normalizeH="0" baseline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2. </a:t>
            </a:r>
            <a:r>
              <a:rPr kumimoji="0" lang="en-US" sz="6600" b="1" i="0" u="none" strike="noStrike" kern="1200" cap="none" spc="-133" normalizeH="0" baseline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Làm</a:t>
            </a:r>
            <a:r>
              <a:rPr kumimoji="0" lang="en-US" sz="6600" b="1" i="0" u="none" strike="noStrike" kern="1200" cap="none" spc="-133" normalizeH="0" baseline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-133" normalizeH="0" baseline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bài</a:t>
            </a:r>
            <a:r>
              <a:rPr kumimoji="0" lang="en-US" sz="6600" b="1" i="0" u="none" strike="noStrike" kern="1200" cap="none" spc="-133" normalizeH="0" baseline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-133" normalizeH="0" baseline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tập</a:t>
            </a:r>
            <a:r>
              <a:rPr kumimoji="0" lang="en-US" sz="6600" b="1" i="0" u="none" strike="noStrike" kern="1200" cap="none" spc="-133" normalizeH="0" baseline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 a </a:t>
            </a:r>
            <a:r>
              <a:rPr kumimoji="0" lang="en-US" sz="6600" b="1" i="0" u="none" strike="noStrike" kern="1200" cap="none" spc="-133" normalizeH="0" baseline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hoặc</a:t>
            </a:r>
            <a:r>
              <a:rPr kumimoji="0" lang="en-US" sz="6600" b="1" i="0" u="none" strike="noStrike" kern="1200" cap="none" spc="-133" normalizeH="0" baseline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 b</a:t>
            </a:r>
          </a:p>
        </p:txBody>
      </p:sp>
    </p:spTree>
    <p:extLst>
      <p:ext uri="{BB962C8B-B14F-4D97-AF65-F5344CB8AC3E}">
        <p14:creationId xmlns:p14="http://schemas.microsoft.com/office/powerpoint/2010/main" val="3637179768"/>
      </p:ext>
    </p:extLst>
  </p:cSld>
  <p:clrMapOvr>
    <a:masterClrMapping/>
  </p:clrMapOvr>
  <p:transition spd="slow"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089EE4A-B72F-4DD3-AB22-BC12245F30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0838289"/>
              </p:ext>
            </p:extLst>
          </p:nvPr>
        </p:nvGraphicFramePr>
        <p:xfrm>
          <a:off x="2367280" y="2189055"/>
          <a:ext cx="9824720" cy="3185160"/>
        </p:xfrm>
        <a:graphic>
          <a:graphicData uri="http://schemas.openxmlformats.org/drawingml/2006/table">
            <a:tbl>
              <a:tblPr/>
              <a:tblGrid>
                <a:gridCol w="4912360">
                  <a:extLst>
                    <a:ext uri="{9D8B030D-6E8A-4147-A177-3AD203B41FA5}">
                      <a16:colId xmlns:a16="http://schemas.microsoft.com/office/drawing/2014/main" val="2418892603"/>
                    </a:ext>
                  </a:extLst>
                </a:gridCol>
                <a:gridCol w="4912360">
                  <a:extLst>
                    <a:ext uri="{9D8B030D-6E8A-4147-A177-3AD203B41FA5}">
                      <a16:colId xmlns:a16="http://schemas.microsoft.com/office/drawing/2014/main" val="167955208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Mưa</a:t>
                      </a:r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rơi</a:t>
                      </a:r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tí</a:t>
                      </a:r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tách</a:t>
                      </a:r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</a:p>
                    <a:p>
                      <a:pPr fontAlgn="t"/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Hạt</a:t>
                      </a:r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trước</a:t>
                      </a:r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hạt</a:t>
                      </a:r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sau</a:t>
                      </a:r>
                      <a:endParaRPr lang="en-US" sz="34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  <a:p>
                      <a:pPr fontAlgn="t"/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Không</a:t>
                      </a:r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xô</a:t>
                      </a:r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đẩy</a:t>
                      </a:r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nhau</a:t>
                      </a:r>
                      <a:endParaRPr lang="en-US" sz="34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  <a:p>
                      <a:pPr fontAlgn="t"/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Xếp</a:t>
                      </a:r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hàng</a:t>
                      </a:r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lần</a:t>
                      </a:r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lượt</a:t>
                      </a:r>
                      <a:endParaRPr lang="en-US" sz="34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19050" marR="19050" marT="19050" marB="190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Mưa</a:t>
                      </a:r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vẽ</a:t>
                      </a:r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trên</a:t>
                      </a:r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sân</a:t>
                      </a:r>
                      <a:endParaRPr lang="vi-VN" sz="34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  <a:p>
                      <a:pPr fontAlgn="t"/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Mưa</a:t>
                      </a:r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dàn</a:t>
                      </a:r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trên</a:t>
                      </a:r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lá</a:t>
                      </a:r>
                      <a:endParaRPr lang="vi-VN" sz="34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  <a:p>
                      <a:pPr fontAlgn="t"/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Mưa</a:t>
                      </a:r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rơi</a:t>
                      </a:r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trắng</a:t>
                      </a:r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xóa</a:t>
                      </a:r>
                      <a:endParaRPr lang="vi-VN" sz="34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  <a:p>
                      <a:pPr fontAlgn="t"/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Bong </a:t>
                      </a:r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bóng</a:t>
                      </a:r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phập</a:t>
                      </a:r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phồng</a:t>
                      </a:r>
                      <a:endParaRPr lang="vi-VN" sz="34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19050" marR="19050" marT="19050" marB="190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77248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vi-VN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 </a:t>
                      </a:r>
                    </a:p>
                  </a:txBody>
                  <a:tcPr marL="19050" marR="19050" marT="19050" marB="190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 </a:t>
                      </a:r>
                    </a:p>
                    <a:p>
                      <a:pPr fontAlgn="t"/>
                      <a:endParaRPr lang="vi-VN" sz="34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19050" marR="19050" marT="19050" marB="190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999979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D5C3366C-A217-49C0-9B7B-5AFA28331BAA}"/>
              </a:ext>
            </a:extLst>
          </p:cNvPr>
          <p:cNvSpPr txBox="1"/>
          <p:nvPr/>
        </p:nvSpPr>
        <p:spPr>
          <a:xfrm>
            <a:off x="2856065" y="560667"/>
            <a:ext cx="6907695" cy="1055608"/>
          </a:xfrm>
          <a:prstGeom prst="round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just"/>
            <a:r>
              <a:rPr lang="en-US" sz="2800" b="1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b.</a:t>
            </a:r>
            <a:endParaRPr lang="en-US" sz="2800" b="0" i="0" dirty="0">
              <a:solidFill>
                <a:srgbClr val="00206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b="0" i="0" dirty="0">
                <a:solidFill>
                  <a:srgbClr val="0070C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vuông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DFFC4A-D786-4568-AD71-BD077A9AA574}"/>
              </a:ext>
            </a:extLst>
          </p:cNvPr>
          <p:cNvSpPr/>
          <p:nvPr/>
        </p:nvSpPr>
        <p:spPr>
          <a:xfrm>
            <a:off x="4810256" y="2892779"/>
            <a:ext cx="198624" cy="339969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C12057-0F2F-4C63-B18A-51E1D8F27F65}"/>
              </a:ext>
            </a:extLst>
          </p:cNvPr>
          <p:cNvSpPr/>
          <p:nvPr/>
        </p:nvSpPr>
        <p:spPr>
          <a:xfrm>
            <a:off x="3602844" y="3364504"/>
            <a:ext cx="275490" cy="339969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1E42AD8-62EE-4323-9CE2-A3C0E0351146}"/>
              </a:ext>
            </a:extLst>
          </p:cNvPr>
          <p:cNvSpPr/>
          <p:nvPr/>
        </p:nvSpPr>
        <p:spPr>
          <a:xfrm>
            <a:off x="2367280" y="3881736"/>
            <a:ext cx="297454" cy="409466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07C2B8-A458-49EF-A5FE-1BEC9BC05133}"/>
              </a:ext>
            </a:extLst>
          </p:cNvPr>
          <p:cNvSpPr/>
          <p:nvPr/>
        </p:nvSpPr>
        <p:spPr>
          <a:xfrm>
            <a:off x="9513865" y="2360932"/>
            <a:ext cx="249895" cy="375333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78F8204A-9911-400C-89C2-2530A5555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216" y="-230749"/>
            <a:ext cx="3002281" cy="300228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70F5236-FB63-48D7-B433-FF57B7FFF0AD}"/>
              </a:ext>
            </a:extLst>
          </p:cNvPr>
          <p:cNvSpPr/>
          <p:nvPr/>
        </p:nvSpPr>
        <p:spPr>
          <a:xfrm>
            <a:off x="9824720" y="3405404"/>
            <a:ext cx="249895" cy="375333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58FE9BA-D39C-4B47-BAA1-99F5E29AED08}"/>
              </a:ext>
            </a:extLst>
          </p:cNvPr>
          <p:cNvGrpSpPr/>
          <p:nvPr/>
        </p:nvGrpSpPr>
        <p:grpSpPr>
          <a:xfrm>
            <a:off x="4170686" y="4591559"/>
            <a:ext cx="4278451" cy="2175001"/>
            <a:chOff x="892354" y="3758439"/>
            <a:chExt cx="4278451" cy="2175001"/>
          </a:xfrm>
        </p:grpSpPr>
        <p:pic>
          <p:nvPicPr>
            <p:cNvPr id="20" name="Picture 9">
              <a:extLst>
                <a:ext uri="{FF2B5EF4-FFF2-40B4-BE49-F238E27FC236}">
                  <a16:creationId xmlns:a16="http://schemas.microsoft.com/office/drawing/2014/main" id="{F55B4F1F-2546-4CC3-AC49-0A2688F781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157CADDC-B526-48F5-8B96-A32C37DABB2D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244600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5C3366C-A217-49C0-9B7B-5AFA28331BAA}"/>
              </a:ext>
            </a:extLst>
          </p:cNvPr>
          <p:cNvSpPr txBox="1"/>
          <p:nvPr/>
        </p:nvSpPr>
        <p:spPr>
          <a:xfrm>
            <a:off x="1953534" y="575851"/>
            <a:ext cx="8868575" cy="646986"/>
          </a:xfrm>
          <a:prstGeom prst="round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au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EFDC18-60E0-4BEC-B811-2D8FCA66863C}"/>
              </a:ext>
            </a:extLst>
          </p:cNvPr>
          <p:cNvSpPr txBox="1"/>
          <p:nvPr/>
        </p:nvSpPr>
        <p:spPr>
          <a:xfrm>
            <a:off x="1097280" y="1808480"/>
            <a:ext cx="951992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 dừa xanh tỏa nhiều □</a:t>
            </a:r>
          </a:p>
          <a:p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Dang tay đón gió, gật đầu gọi trăng</a:t>
            </a:r>
          </a:p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 dừa bạc phếch tháng năm</a:t>
            </a:r>
          </a:p>
          <a:p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 dừa – đàn lợn con nằm trên □</a:t>
            </a:r>
          </a:p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 hè hoa nở cùng □</a:t>
            </a:r>
          </a:p>
          <a:p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□ dừa – chiếc lược chải 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□ 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 xanh.</a:t>
            </a:r>
          </a:p>
          <a:p>
            <a:pPr algn="r"/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Trần Đăng Khoa)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A3BE55-935B-4FC6-8417-D2EDEB2EA861}"/>
              </a:ext>
            </a:extLst>
          </p:cNvPr>
          <p:cNvSpPr txBox="1"/>
          <p:nvPr/>
        </p:nvSpPr>
        <p:spPr>
          <a:xfrm>
            <a:off x="8849360" y="1714422"/>
            <a:ext cx="2397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tào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tàu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BB35251-DACC-4835-8B3D-EDD3B205378B}"/>
              </a:ext>
            </a:extLst>
          </p:cNvPr>
          <p:cNvSpPr txBox="1"/>
          <p:nvPr/>
        </p:nvSpPr>
        <p:spPr>
          <a:xfrm>
            <a:off x="8849360" y="3098250"/>
            <a:ext cx="2397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cau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87FF31-6289-4AAF-8F0F-687F9C571A2E}"/>
              </a:ext>
            </a:extLst>
          </p:cNvPr>
          <p:cNvSpPr txBox="1"/>
          <p:nvPr/>
        </p:nvSpPr>
        <p:spPr>
          <a:xfrm>
            <a:off x="8849360" y="3698267"/>
            <a:ext cx="2397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03398C1-F02C-4659-8E1E-161A27C2F66F}"/>
              </a:ext>
            </a:extLst>
          </p:cNvPr>
          <p:cNvSpPr txBox="1"/>
          <p:nvPr/>
        </p:nvSpPr>
        <p:spPr>
          <a:xfrm>
            <a:off x="8524240" y="4334458"/>
            <a:ext cx="418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tào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tàu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 (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vàu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CB0FDBF-D34B-4AA3-9A4E-F31CAAA76643}"/>
              </a:ext>
            </a:extLst>
          </p:cNvPr>
          <p:cNvSpPr/>
          <p:nvPr/>
        </p:nvSpPr>
        <p:spPr>
          <a:xfrm>
            <a:off x="5577840" y="1808480"/>
            <a:ext cx="1036320" cy="49071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tàu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3487ACDA-DEB3-4D18-B255-494C02EFE090}"/>
              </a:ext>
            </a:extLst>
          </p:cNvPr>
          <p:cNvSpPr/>
          <p:nvPr/>
        </p:nvSpPr>
        <p:spPr>
          <a:xfrm>
            <a:off x="6756400" y="3332836"/>
            <a:ext cx="1036320" cy="49071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0087BBF6-173A-4A9E-B006-703AE8860281}"/>
              </a:ext>
            </a:extLst>
          </p:cNvPr>
          <p:cNvSpPr/>
          <p:nvPr/>
        </p:nvSpPr>
        <p:spPr>
          <a:xfrm>
            <a:off x="5067021" y="3802632"/>
            <a:ext cx="1036320" cy="49071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EF0D79A-1646-46B9-B38F-924201181A24}"/>
              </a:ext>
            </a:extLst>
          </p:cNvPr>
          <p:cNvSpPr/>
          <p:nvPr/>
        </p:nvSpPr>
        <p:spPr>
          <a:xfrm>
            <a:off x="467360" y="4277728"/>
            <a:ext cx="1036320" cy="49071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Tàu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D698EB7-99BD-4AB9-8F95-3CA4AECAE562}"/>
              </a:ext>
            </a:extLst>
          </p:cNvPr>
          <p:cNvSpPr/>
          <p:nvPr/>
        </p:nvSpPr>
        <p:spPr>
          <a:xfrm>
            <a:off x="5067021" y="4293349"/>
            <a:ext cx="846099" cy="49071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57540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3" grpId="0"/>
      <p:bldP spid="15" grpId="0"/>
      <p:bldP spid="16" grpId="0"/>
      <p:bldP spid="22" grpId="0"/>
      <p:bldP spid="6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5C3366C-A217-49C0-9B7B-5AFA28331BAA}"/>
              </a:ext>
            </a:extLst>
          </p:cNvPr>
          <p:cNvSpPr txBox="1"/>
          <p:nvPr/>
        </p:nvSpPr>
        <p:spPr>
          <a:xfrm>
            <a:off x="1148080" y="560667"/>
            <a:ext cx="10302241" cy="646986"/>
          </a:xfrm>
          <a:prstGeom prst="round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55416D2-6A09-4A47-8E81-93A3B2C81741}"/>
              </a:ext>
            </a:extLst>
          </p:cNvPr>
          <p:cNvSpPr/>
          <p:nvPr/>
        </p:nvSpPr>
        <p:spPr>
          <a:xfrm>
            <a:off x="1656080" y="1554480"/>
            <a:ext cx="2783840" cy="894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xao</a:t>
            </a:r>
            <a:endParaRPr lang="en-US" sz="4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2A4BFC4-8060-4BCB-9965-E3634E78C305}"/>
              </a:ext>
            </a:extLst>
          </p:cNvPr>
          <p:cNvSpPr/>
          <p:nvPr/>
        </p:nvSpPr>
        <p:spPr>
          <a:xfrm>
            <a:off x="6664961" y="1554480"/>
            <a:ext cx="2783840" cy="894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sào</a:t>
            </a:r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xào</a:t>
            </a:r>
            <a:endParaRPr lang="en-US" sz="4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15E2A94-6A2E-4ED2-B36B-59332B72E598}"/>
              </a:ext>
            </a:extLst>
          </p:cNvPr>
          <p:cNvGrpSpPr/>
          <p:nvPr/>
        </p:nvGrpSpPr>
        <p:grpSpPr>
          <a:xfrm>
            <a:off x="3778430" y="3656839"/>
            <a:ext cx="4278451" cy="2175001"/>
            <a:chOff x="892354" y="3758439"/>
            <a:chExt cx="4278451" cy="2175001"/>
          </a:xfrm>
        </p:grpSpPr>
        <p:pic>
          <p:nvPicPr>
            <p:cNvPr id="16" name="Picture 9">
              <a:extLst>
                <a:ext uri="{FF2B5EF4-FFF2-40B4-BE49-F238E27FC236}">
                  <a16:creationId xmlns:a16="http://schemas.microsoft.com/office/drawing/2014/main" id="{8635821D-062C-4301-A3D5-37D1B6238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997C6CAE-F537-4021-850F-DE10FF1CDD77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Thảo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luận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nhóm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035043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3">
            <a:extLst>
              <a:ext uri="{FF2B5EF4-FFF2-40B4-BE49-F238E27FC236}">
                <a16:creationId xmlns:a16="http://schemas.microsoft.com/office/drawing/2014/main" id="{78AF77A2-4C5D-4781-9DB7-B7ABB7759D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06" y="4808554"/>
            <a:ext cx="819160" cy="1721345"/>
          </a:xfrm>
          <a:prstGeom prst="rect">
            <a:avLst/>
          </a:prstGeom>
        </p:spPr>
      </p:pic>
      <p:grpSp>
        <p:nvGrpSpPr>
          <p:cNvPr id="3" name="组合 23">
            <a:extLst>
              <a:ext uri="{FF2B5EF4-FFF2-40B4-BE49-F238E27FC236}">
                <a16:creationId xmlns:a16="http://schemas.microsoft.com/office/drawing/2014/main" id="{AD20A959-A65C-40A3-91AE-0EBCE70BA137}"/>
              </a:ext>
            </a:extLst>
          </p:cNvPr>
          <p:cNvGrpSpPr/>
          <p:nvPr/>
        </p:nvGrpSpPr>
        <p:grpSpPr>
          <a:xfrm>
            <a:off x="8772667" y="5263243"/>
            <a:ext cx="3419333" cy="1564390"/>
            <a:chOff x="7361868" y="4839252"/>
            <a:chExt cx="4426359" cy="2160737"/>
          </a:xfrm>
        </p:grpSpPr>
        <p:pic>
          <p:nvPicPr>
            <p:cNvPr id="4" name="图片 18">
              <a:extLst>
                <a:ext uri="{FF2B5EF4-FFF2-40B4-BE49-F238E27FC236}">
                  <a16:creationId xmlns:a16="http://schemas.microsoft.com/office/drawing/2014/main" id="{9CCDF140-10FC-408D-B244-DAA281DFDE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812341" y="5453378"/>
              <a:ext cx="941860" cy="1408832"/>
            </a:xfrm>
            <a:prstGeom prst="rect">
              <a:avLst/>
            </a:prstGeom>
          </p:spPr>
        </p:pic>
        <p:pic>
          <p:nvPicPr>
            <p:cNvPr id="5" name="图片 19">
              <a:extLst>
                <a:ext uri="{FF2B5EF4-FFF2-40B4-BE49-F238E27FC236}">
                  <a16:creationId xmlns:a16="http://schemas.microsoft.com/office/drawing/2014/main" id="{AF0DD008-14F4-4294-85BF-8C3C6FE721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50732" y="5399998"/>
              <a:ext cx="1416748" cy="1551299"/>
            </a:xfrm>
            <a:prstGeom prst="rect">
              <a:avLst/>
            </a:prstGeom>
          </p:spPr>
        </p:pic>
        <p:pic>
          <p:nvPicPr>
            <p:cNvPr id="6" name="图片 20">
              <a:extLst>
                <a:ext uri="{FF2B5EF4-FFF2-40B4-BE49-F238E27FC236}">
                  <a16:creationId xmlns:a16="http://schemas.microsoft.com/office/drawing/2014/main" id="{E0D82BC5-9EAB-411B-8403-D86203B5AF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61868" y="4839252"/>
              <a:ext cx="973519" cy="2160737"/>
            </a:xfrm>
            <a:prstGeom prst="rect">
              <a:avLst/>
            </a:prstGeom>
          </p:spPr>
        </p:pic>
        <p:pic>
          <p:nvPicPr>
            <p:cNvPr id="7" name="图片 21">
              <a:extLst>
                <a:ext uri="{FF2B5EF4-FFF2-40B4-BE49-F238E27FC236}">
                  <a16:creationId xmlns:a16="http://schemas.microsoft.com/office/drawing/2014/main" id="{85467048-C69B-431E-A354-846249E8A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727939">
              <a:off x="10901771" y="4964775"/>
              <a:ext cx="886456" cy="1986612"/>
            </a:xfrm>
            <a:prstGeom prst="rect">
              <a:avLst/>
            </a:prstGeom>
          </p:spPr>
        </p:pic>
      </p:grpSp>
      <p:sp>
        <p:nvSpPr>
          <p:cNvPr id="9" name="Rounded Rectangle 54">
            <a:extLst>
              <a:ext uri="{FF2B5EF4-FFF2-40B4-BE49-F238E27FC236}">
                <a16:creationId xmlns:a16="http://schemas.microsoft.com/office/drawing/2014/main" id="{8A734B74-D0A6-4C46-98E7-096EDD32E3BB}"/>
              </a:ext>
            </a:extLst>
          </p:cNvPr>
          <p:cNvSpPr/>
          <p:nvPr/>
        </p:nvSpPr>
        <p:spPr>
          <a:xfrm>
            <a:off x="1956129" y="198435"/>
            <a:ext cx="8331550" cy="1225868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 panose="020F0502020204030204" pitchFamily="34" charset="0"/>
              </a:rPr>
              <a:t>Trò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 panose="020F0502020204030204" pitchFamily="34" charset="0"/>
              </a:rPr>
              <a:t> </a:t>
            </a: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 panose="020F0502020204030204" pitchFamily="34" charset="0"/>
              </a:rPr>
              <a:t>chơi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 panose="020F0502020204030204" pitchFamily="34" charset="0"/>
              </a:rPr>
              <a:t>: Ai </a:t>
            </a: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 panose="020F0502020204030204" pitchFamily="34" charset="0"/>
              </a:rPr>
              <a:t>nhanh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 panose="020F0502020204030204" pitchFamily="34" charset="0"/>
              </a:rPr>
              <a:t> </a:t>
            </a: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 panose="020F0502020204030204" pitchFamily="34" charset="0"/>
              </a:rPr>
              <a:t>hơn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Calibri" panose="020F0502020204030204" pitchFamily="34" charset="0"/>
            </a:endParaRPr>
          </a:p>
        </p:txBody>
      </p:sp>
      <p:pic>
        <p:nvPicPr>
          <p:cNvPr id="10" name="图片 99">
            <a:extLst>
              <a:ext uri="{FF2B5EF4-FFF2-40B4-BE49-F238E27FC236}">
                <a16:creationId xmlns:a16="http://schemas.microsoft.com/office/drawing/2014/main" id="{E9475414-D652-4C21-A0D8-92DE172453E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855" y="1443474"/>
            <a:ext cx="5790420" cy="18150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AC53FD-D95E-4226-B81E-51D58F683B0B}"/>
              </a:ext>
            </a:extLst>
          </p:cNvPr>
          <p:cNvSpPr txBox="1"/>
          <p:nvPr/>
        </p:nvSpPr>
        <p:spPr>
          <a:xfrm>
            <a:off x="978321" y="3429000"/>
            <a:ext cx="1038539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Luật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luận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vòng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5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phút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tạo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đề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. Sau 5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phút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đội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chính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xác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đội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chiến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thắng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70676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Picture 163"/>
          <p:cNvPicPr>
            <a:picLocks noChangeAspect="1"/>
          </p:cNvPicPr>
          <p:nvPr/>
        </p:nvPicPr>
        <p:blipFill rotWithShape="1">
          <a:blip r:embed="rId6"/>
          <a:srcRect t="13594" b="13594"/>
          <a:stretch/>
        </p:blipFill>
        <p:spPr>
          <a:xfrm>
            <a:off x="0" y="-32988"/>
            <a:ext cx="12250645" cy="6890988"/>
          </a:xfrm>
          <a:prstGeom prst="rect">
            <a:avLst/>
          </a:prstGeom>
        </p:spPr>
      </p:pic>
      <p:pic>
        <p:nvPicPr>
          <p:cNvPr id="11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07594" y="2575851"/>
            <a:ext cx="885055" cy="723716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Dong ho bao het gio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13183" y="9117312"/>
            <a:ext cx="609600" cy="609600"/>
          </a:xfrm>
          <a:prstGeom prst="rect">
            <a:avLst/>
          </a:prstGeom>
        </p:spPr>
      </p:pic>
      <p:pic>
        <p:nvPicPr>
          <p:cNvPr id="119" name="Tic tac dong ho 5 phut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4248.0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03583" y="9117312"/>
            <a:ext cx="609600" cy="609600"/>
          </a:xfrm>
          <a:prstGeom prst="rect">
            <a:avLst/>
          </a:prstGeom>
        </p:spPr>
      </p:pic>
      <p:pic>
        <p:nvPicPr>
          <p:cNvPr id="120" name="Picture 4" descr="Cartoon Start Stock Illustrations â 23,696 Cartoon Start Stock  Illustrations, Vectors &amp; Clipart - Dreamstime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329" y="2114024"/>
            <a:ext cx="2989641" cy="178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" name="Rectangle 121"/>
          <p:cNvSpPr/>
          <p:nvPr/>
        </p:nvSpPr>
        <p:spPr>
          <a:xfrm rot="20929652">
            <a:off x="4175377" y="4217656"/>
            <a:ext cx="1761121" cy="1511409"/>
          </a:xfrm>
          <a:prstGeom prst="rect">
            <a:avLst/>
          </a:prstGeom>
          <a:blipFill dpi="0" rotWithShape="1">
            <a:blip r:embed="rId10"/>
            <a:srcRect/>
            <a:stretch>
              <a:fillRect t="-21000" b="1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Flowchart: Alternate Process 40"/>
          <p:cNvSpPr/>
          <p:nvPr/>
        </p:nvSpPr>
        <p:spPr>
          <a:xfrm>
            <a:off x="4150690" y="428636"/>
            <a:ext cx="2769498" cy="242470"/>
          </a:xfrm>
          <a:prstGeom prst="flowChartAlternateProcess">
            <a:avLst/>
          </a:prstGeom>
          <a:solidFill>
            <a:schemeClr val="accent6"/>
          </a:solidFill>
          <a:ln w="76200">
            <a:solidFill>
              <a:schemeClr val="accent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36843" y="92113"/>
            <a:ext cx="800621" cy="82169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78515" y="233490"/>
            <a:ext cx="7172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5p</a:t>
            </a:r>
          </a:p>
        </p:txBody>
      </p:sp>
      <p:pic>
        <p:nvPicPr>
          <p:cNvPr id="121" name="Picture 1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9973613">
            <a:off x="3491115" y="460225"/>
            <a:ext cx="4314066" cy="4530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356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7.40741E-7 L 1.25E-6 7.40741E-7 C 0.00508 -0.0037 0.0099 -0.00903 0.01537 -0.01065 C 0.01784 -0.01134 0.02018 -0.0118 0.02253 -0.01273 C 0.02383 -0.01319 0.02487 -0.01435 0.02617 -0.01505 C 0.03568 -0.01875 0.03763 -0.01898 0.04636 -0.0213 C 0.05091 -0.02384 0.053 -0.02454 0.05703 -0.03194 C 0.05834 -0.03403 0.05925 -0.0368 0.06068 -0.03819 C 0.06289 -0.04051 0.06576 -0.04005 0.06784 -0.04236 C 0.06901 -0.04398 0.07031 -0.04514 0.07136 -0.04676 C 0.07266 -0.04861 0.07357 -0.05139 0.075 -0.05301 C 0.07604 -0.0544 0.07735 -0.0544 0.07852 -0.05509 C 0.07969 -0.05648 0.08112 -0.05741 0.08203 -0.05949 C 0.08321 -0.0618 0.0836 -0.06505 0.08451 -0.06782 C 0.08516 -0.07014 0.08607 -0.07199 0.08685 -0.0743 C 0.08776 -0.0794 0.08854 -0.08449 0.09037 -0.08912 C 0.09141 -0.09143 0.09258 -0.09398 0.09401 -0.09537 C 0.09545 -0.09676 0.09714 -0.09676 0.0987 -0.09745 C 0.09961 -0.09954 0.10013 -0.10208 0.10117 -0.10393 C 0.10339 -0.10787 0.10534 -0.10856 0.10834 -0.11018 C 0.1099 -0.11227 0.11159 -0.11435 0.11302 -0.11667 C 0.11433 -0.11852 0.11524 -0.1213 0.11667 -0.12292 C 0.11771 -0.12407 0.11901 -0.12407 0.12018 -0.125 C 0.12149 -0.12616 0.12253 -0.12801 0.1237 -0.12917 C 0.12526 -0.13079 0.12696 -0.13218 0.12852 -0.13356 C 0.12891 -0.13565 0.12943 -0.13773 0.12969 -0.13981 C 0.13021 -0.14421 0.13047 -0.15555 0.13203 -0.16111 C 0.13347 -0.16551 0.13685 -0.17384 0.13685 -0.17384 L 0.1392 -0.18634 C 0.13959 -0.18866 0.13972 -0.19097 0.14037 -0.19282 C 0.14375 -0.20162 0.14453 -0.20555 0.1487 -0.2118 C 0.14987 -0.21343 0.15117 -0.21458 0.15235 -0.21597 C 0.16081 -0.23889 0.14753 -0.2044 0.15834 -0.2287 C 0.16003 -0.23287 0.16133 -0.2375 0.16302 -0.24143 C 0.1642 -0.24421 0.1655 -0.24699 0.16667 -0.25 C 0.16745 -0.25208 0.1681 -0.2544 0.16901 -0.25625 C 0.17162 -0.26157 0.17552 -0.26481 0.17735 -0.27106 C 0.17813 -0.27384 0.17878 -0.27685 0.17969 -0.27963 C 0.18112 -0.28403 0.1836 -0.2875 0.18451 -0.29236 C 0.1849 -0.29444 0.18477 -0.29722 0.18568 -0.29861 C 0.19401 -0.31134 0.21172 -0.30648 0.21901 -0.30718 C 0.22018 -0.30787 0.22149 -0.30833 0.22253 -0.30926 C 0.22383 -0.31042 0.22487 -0.31227 0.22617 -0.31343 C 0.22761 -0.31505 0.23229 -0.31944 0.23451 -0.31991 C 0.23646 -0.32037 0.23841 -0.31991 0.2405 -0.31991 " pathEditMode="relative" ptsTypes="AAAAAAAAAAAAAAAAAAAAAAAAAAAAAAAAAAAAAAAAAAAAA">
                                      <p:cBhvr>
                                        <p:cTn id="24" dur="300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30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9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00000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00"/>
                            </p:stCondLst>
                            <p:childTnLst>
                              <p:par>
                                <p:cTn id="31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" dur="1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0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977" fill="hold"/>
                                        <p:tgtEl>
                                          <p:spTgt spid="1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8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9"/>
                </p:tgtEl>
              </p:cMediaNode>
            </p:audio>
          </p:childTnLst>
        </p:cTn>
      </p:par>
    </p:tnLst>
    <p:bldLst>
      <p:bldP spid="122" grpId="0" animBg="1"/>
      <p:bldP spid="41" grpId="0" animBg="1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55416D2-6A09-4A47-8E81-93A3B2C81741}"/>
              </a:ext>
            </a:extLst>
          </p:cNvPr>
          <p:cNvSpPr/>
          <p:nvPr/>
        </p:nvSpPr>
        <p:spPr>
          <a:xfrm>
            <a:off x="1442720" y="792480"/>
            <a:ext cx="2783840" cy="12496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2A4BFC4-8060-4BCB-9965-E3634E78C305}"/>
              </a:ext>
            </a:extLst>
          </p:cNvPr>
          <p:cNvSpPr/>
          <p:nvPr/>
        </p:nvSpPr>
        <p:spPr>
          <a:xfrm>
            <a:off x="1564640" y="2306320"/>
            <a:ext cx="2783840" cy="12496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xao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23BCD1-C36A-44EA-9382-C48530010F55}"/>
              </a:ext>
            </a:extLst>
          </p:cNvPr>
          <p:cNvSpPr txBox="1"/>
          <p:nvPr/>
        </p:nvSpPr>
        <p:spPr>
          <a:xfrm>
            <a:off x="4348480" y="924560"/>
            <a:ext cx="2001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ngôi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ED3C03-E686-408C-BBE0-9C9FB29F748A}"/>
              </a:ext>
            </a:extLst>
          </p:cNvPr>
          <p:cNvSpPr txBox="1"/>
          <p:nvPr/>
        </p:nvSpPr>
        <p:spPr>
          <a:xfrm>
            <a:off x="6268722" y="924560"/>
            <a:ext cx="2001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D595E6-B9AC-49A6-BA98-2E2A2CDF923B}"/>
              </a:ext>
            </a:extLst>
          </p:cNvPr>
          <p:cNvSpPr txBox="1"/>
          <p:nvPr/>
        </p:nvSpPr>
        <p:spPr>
          <a:xfrm>
            <a:off x="7721602" y="934720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băng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682030-10FB-493A-80F0-0FE1B3D96770}"/>
              </a:ext>
            </a:extLst>
          </p:cNvPr>
          <p:cNvSpPr txBox="1"/>
          <p:nvPr/>
        </p:nvSpPr>
        <p:spPr>
          <a:xfrm>
            <a:off x="9794242" y="944880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chổi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2269B4-7466-4D33-87B0-D27112231227}"/>
              </a:ext>
            </a:extLst>
          </p:cNvPr>
          <p:cNvSpPr txBox="1"/>
          <p:nvPr/>
        </p:nvSpPr>
        <p:spPr>
          <a:xfrm>
            <a:off x="4399283" y="1462465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chép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B28E39A-D552-4B5A-9FC0-15B12C16342A}"/>
              </a:ext>
            </a:extLst>
          </p:cNvPr>
          <p:cNvSpPr txBox="1"/>
          <p:nvPr/>
        </p:nvSpPr>
        <p:spPr>
          <a:xfrm>
            <a:off x="6461757" y="1457385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nhãng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A386167-DE08-496B-A1C4-A11CB0B3F81E}"/>
              </a:ext>
            </a:extLst>
          </p:cNvPr>
          <p:cNvSpPr txBox="1"/>
          <p:nvPr/>
        </p:nvSpPr>
        <p:spPr>
          <a:xfrm>
            <a:off x="4511040" y="2442905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xao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4E181BD-D3AF-41D5-B8A4-B3AFF09803C8}"/>
              </a:ext>
            </a:extLst>
          </p:cNvPr>
          <p:cNvSpPr txBox="1"/>
          <p:nvPr/>
        </p:nvSpPr>
        <p:spPr>
          <a:xfrm>
            <a:off x="6461757" y="2467730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xuyến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5E18B01-9383-4452-AC87-0811FF35CE33}"/>
              </a:ext>
            </a:extLst>
          </p:cNvPr>
          <p:cNvSpPr txBox="1"/>
          <p:nvPr/>
        </p:nvSpPr>
        <p:spPr>
          <a:xfrm>
            <a:off x="8889996" y="2453065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xác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F387628-01AD-4BE6-A0AB-F98D3DA3A5BF}"/>
              </a:ext>
            </a:extLst>
          </p:cNvPr>
          <p:cNvSpPr txBox="1"/>
          <p:nvPr/>
        </p:nvSpPr>
        <p:spPr>
          <a:xfrm>
            <a:off x="4511040" y="3077330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548E322-31E1-47A7-B3E5-3E2ED051F5A9}"/>
              </a:ext>
            </a:extLst>
          </p:cNvPr>
          <p:cNvSpPr/>
          <p:nvPr/>
        </p:nvSpPr>
        <p:spPr>
          <a:xfrm>
            <a:off x="1564640" y="3921760"/>
            <a:ext cx="2783840" cy="10363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sào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AB934AA-9308-446C-A2D8-E7B02C2563DF}"/>
              </a:ext>
            </a:extLst>
          </p:cNvPr>
          <p:cNvSpPr txBox="1"/>
          <p:nvPr/>
        </p:nvSpPr>
        <p:spPr>
          <a:xfrm>
            <a:off x="4399283" y="4215826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sào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0F5C30A-4A3B-4A61-A30D-DF134DC3E6F4}"/>
              </a:ext>
            </a:extLst>
          </p:cNvPr>
          <p:cNvSpPr txBox="1"/>
          <p:nvPr/>
        </p:nvSpPr>
        <p:spPr>
          <a:xfrm>
            <a:off x="6268722" y="4220906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yến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</a:t>
            </a:r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ào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D9A6C20-623C-4F2C-AC27-A98061B4E3F8}"/>
              </a:ext>
            </a:extLst>
          </p:cNvPr>
          <p:cNvSpPr txBox="1"/>
          <p:nvPr/>
        </p:nvSpPr>
        <p:spPr>
          <a:xfrm>
            <a:off x="8229602" y="4225986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ruộng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74191C7C-D006-4298-ABB7-799C0FA233AA}"/>
              </a:ext>
            </a:extLst>
          </p:cNvPr>
          <p:cNvSpPr/>
          <p:nvPr/>
        </p:nvSpPr>
        <p:spPr>
          <a:xfrm>
            <a:off x="1574805" y="5415280"/>
            <a:ext cx="2783840" cy="10363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xào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02048DB-46B3-41BD-9CBB-DD920C11A45C}"/>
              </a:ext>
            </a:extLst>
          </p:cNvPr>
          <p:cNvSpPr txBox="1"/>
          <p:nvPr/>
        </p:nvSpPr>
        <p:spPr>
          <a:xfrm>
            <a:off x="4511042" y="5696359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nấu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26886C2-E71B-4143-A352-F39B239E15ED}"/>
              </a:ext>
            </a:extLst>
          </p:cNvPr>
          <p:cNvSpPr txBox="1"/>
          <p:nvPr/>
        </p:nvSpPr>
        <p:spPr>
          <a:xfrm>
            <a:off x="6522723" y="5676614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xạc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15FED2D-0EC0-4E8A-8AA1-5C84C67CEEC5}"/>
              </a:ext>
            </a:extLst>
          </p:cNvPr>
          <p:cNvSpPr txBox="1"/>
          <p:nvPr/>
        </p:nvSpPr>
        <p:spPr>
          <a:xfrm>
            <a:off x="8361683" y="5656869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xáo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93989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  <p:bldP spid="4" grpId="0"/>
      <p:bldP spid="10" grpId="0"/>
      <p:bldP spid="11" grpId="0"/>
      <p:bldP spid="12" grpId="0"/>
      <p:bldP spid="13" grpId="0"/>
      <p:bldP spid="17" grpId="0"/>
      <p:bldP spid="18" grpId="0"/>
      <p:bldP spid="19" grpId="0"/>
      <p:bldP spid="20" grpId="0"/>
      <p:bldP spid="21" grpId="0"/>
      <p:bldP spid="23" grpId="0" animBg="1"/>
      <p:bldP spid="24" grpId="0"/>
      <p:bldP spid="25" grpId="0"/>
      <p:bldP spid="26" grpId="0"/>
      <p:bldP spid="27" grpId="0" animBg="1"/>
      <p:bldP spid="28" grpId="0"/>
      <p:bldP spid="29" grpId="0"/>
      <p:bldP spid="3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EF022C9-7311-4B25-8EE6-DDACA8A0A3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279" y="1845566"/>
            <a:ext cx="10718165" cy="1688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938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:a16="http://schemas.microsoft.com/office/drawing/2014/main" id="{D8FAA4B2-A78C-E144-9F49-C823AAE63955}"/>
              </a:ext>
            </a:extLst>
          </p:cNvPr>
          <p:cNvSpPr txBox="1"/>
          <p:nvPr/>
        </p:nvSpPr>
        <p:spPr>
          <a:xfrm>
            <a:off x="5642788" y="1516471"/>
            <a:ext cx="1229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F0502020204030204"/>
                <a:cs typeface="+mn-ea"/>
                <a:sym typeface="+mn-lt"/>
              </a:rPr>
              <a:t>LOGO</a:t>
            </a:r>
            <a:endParaRPr kumimoji="1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cs typeface="+mn-ea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83066ED-C1B7-41DA-BB5A-DB7752AC35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2003" y="2219828"/>
            <a:ext cx="8967993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53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04;p20">
            <a:extLst>
              <a:ext uri="{FF2B5EF4-FFF2-40B4-BE49-F238E27FC236}">
                <a16:creationId xmlns:a16="http://schemas.microsoft.com/office/drawing/2014/main" id="{009DF9B9-648C-4E62-88C0-500582601CEA}"/>
              </a:ext>
            </a:extLst>
          </p:cNvPr>
          <p:cNvSpPr txBox="1">
            <a:spLocks/>
          </p:cNvSpPr>
          <p:nvPr/>
        </p:nvSpPr>
        <p:spPr>
          <a:xfrm>
            <a:off x="2917388" y="1181569"/>
            <a:ext cx="6520509" cy="637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483" tIns="162483" rIns="162483" bIns="162483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1218804"/>
            <a:r>
              <a:rPr lang="en-US" sz="3199" kern="0" dirty="0" err="1"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3199" kern="0" dirty="0"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lang="en-US" sz="3199" kern="0" dirty="0" err="1"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199" kern="0" dirty="0"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lang="en-US" sz="3199" kern="0" dirty="0" err="1"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3199" kern="0" dirty="0"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lang="en-US" sz="3199" kern="0" dirty="0" err="1"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3199" kern="0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0DA31F2E-F20A-48C5-B67A-E2770A18CA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127" y="1533672"/>
            <a:ext cx="2572989" cy="10051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83E708-D440-4C96-8A53-28A225846D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9429" y="2679127"/>
            <a:ext cx="8919221" cy="149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94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96000" y="2057400"/>
            <a:ext cx="35052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" y="0"/>
            <a:ext cx="12238463" cy="6858000"/>
          </a:xfrm>
          <a:prstGeom prst="rect">
            <a:avLst/>
          </a:prstGeom>
        </p:spPr>
      </p:pic>
      <p:sp>
        <p:nvSpPr>
          <p:cNvPr id="7" name="TextBox 29"/>
          <p:cNvSpPr txBox="1"/>
          <p:nvPr/>
        </p:nvSpPr>
        <p:spPr>
          <a:xfrm>
            <a:off x="3278165" y="2493818"/>
            <a:ext cx="8927690" cy="8694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ts val="6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spc="-133" dirty="0">
                <a:solidFill>
                  <a:srgbClr val="F92D67"/>
                </a:solidFill>
                <a:latin typeface="Sriracha"/>
              </a:rPr>
              <a:t>1. Nghe – </a:t>
            </a:r>
            <a:r>
              <a:rPr lang="en-US" sz="6600" b="1" spc="-133" dirty="0" err="1">
                <a:solidFill>
                  <a:srgbClr val="F92D67"/>
                </a:solidFill>
                <a:latin typeface="Sriracha"/>
              </a:rPr>
              <a:t>viết</a:t>
            </a:r>
            <a:endParaRPr kumimoji="0" lang="en-US" sz="6600" b="1" i="0" u="none" strike="noStrike" kern="1200" cap="none" spc="-133" normalizeH="0" baseline="0" noProof="0" dirty="0">
              <a:ln>
                <a:noFill/>
              </a:ln>
              <a:solidFill>
                <a:srgbClr val="F92D67"/>
              </a:solidFill>
              <a:effectLst/>
              <a:uLnTx/>
              <a:uFillTx/>
              <a:latin typeface="Srirach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2136899"/>
      </p:ext>
    </p:extLst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808" y="4688005"/>
            <a:ext cx="1544192" cy="216999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261" y="4925633"/>
            <a:ext cx="3644712" cy="19323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972850-D608-4B3E-8946-392C96ACC6B6}"/>
              </a:ext>
            </a:extLst>
          </p:cNvPr>
          <p:cNvSpPr txBox="1"/>
          <p:nvPr/>
        </p:nvSpPr>
        <p:spPr>
          <a:xfrm>
            <a:off x="847436" y="1544320"/>
            <a:ext cx="387515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endParaRPr lang="en-US" sz="2600" b="1" i="0" dirty="0">
              <a:solidFill>
                <a:srgbClr val="00B05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l"/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trúc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endParaRPr lang="en-US" sz="2600" b="1" i="0" dirty="0">
              <a:solidFill>
                <a:srgbClr val="00B05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l"/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bụng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hiền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lành</a:t>
            </a:r>
            <a:endParaRPr lang="en-US" sz="2600" b="1" i="0" dirty="0">
              <a:solidFill>
                <a:srgbClr val="00B05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l"/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sáo</a:t>
            </a:r>
            <a:endParaRPr lang="en-US" sz="2600" b="1" i="0" dirty="0">
              <a:solidFill>
                <a:srgbClr val="00B05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l"/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dạo</a:t>
            </a:r>
            <a:endParaRPr lang="en-US" sz="2600" b="1" i="0" dirty="0">
              <a:solidFill>
                <a:srgbClr val="00B05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l"/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phong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cầm</a:t>
            </a:r>
            <a:endParaRPr lang="en-US" sz="2600" b="1" i="0" dirty="0">
              <a:solidFill>
                <a:srgbClr val="00B05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D668F95-C673-4DC3-AC49-E438A90C2E4A}"/>
              </a:ext>
            </a:extLst>
          </p:cNvPr>
          <p:cNvSpPr txBox="1"/>
          <p:nvPr/>
        </p:nvSpPr>
        <p:spPr>
          <a:xfrm>
            <a:off x="4724400" y="1544320"/>
            <a:ext cx="364471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mầm</a:t>
            </a:r>
            <a:endParaRPr lang="en-US" sz="2600" b="1" i="0" dirty="0">
              <a:solidFill>
                <a:srgbClr val="00B05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l"/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endParaRPr lang="en-US" sz="2600" b="1" i="0" dirty="0">
              <a:solidFill>
                <a:srgbClr val="00B05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l"/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endParaRPr lang="en-US" sz="2600" b="1" i="0" dirty="0">
              <a:solidFill>
                <a:srgbClr val="00B05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l"/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loại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endParaRPr lang="en-US" sz="2600" b="1" i="0" dirty="0">
              <a:solidFill>
                <a:srgbClr val="00B05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l"/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sẵn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sàng</a:t>
            </a:r>
            <a:endParaRPr lang="en-US" sz="2600" b="1" i="0" dirty="0">
              <a:solidFill>
                <a:srgbClr val="00B05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l"/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Dạy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en-US" sz="2600" b="1" i="0" dirty="0">
              <a:solidFill>
                <a:srgbClr val="00B05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E97C90C-0419-4744-94B8-9FF4314CA280}"/>
              </a:ext>
            </a:extLst>
          </p:cNvPr>
          <p:cNvSpPr txBox="1"/>
          <p:nvPr/>
        </p:nvSpPr>
        <p:spPr>
          <a:xfrm>
            <a:off x="8290688" y="1564639"/>
            <a:ext cx="364471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Vượt qua khó nhọc</a:t>
            </a:r>
          </a:p>
          <a:p>
            <a:pPr algn="l"/>
            <a:r>
              <a:rPr lang="vi-VN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 học thành công</a:t>
            </a:r>
          </a:p>
          <a:p>
            <a:pPr algn="l"/>
            <a:r>
              <a:rPr lang="vi-VN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Thổi vào cây thông</a:t>
            </a:r>
          </a:p>
          <a:p>
            <a:pPr algn="l"/>
            <a:r>
              <a:rPr lang="vi-VN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Thông reo vi vút.</a:t>
            </a:r>
          </a:p>
          <a:p>
            <a:pPr algn="r"/>
            <a:r>
              <a:rPr lang="vi-VN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(Võ Quảng)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88BA50-CBEB-4C48-8CFB-FDDCF359DF7D}"/>
              </a:ext>
            </a:extLst>
          </p:cNvPr>
          <p:cNvSpPr txBox="1"/>
          <p:nvPr/>
        </p:nvSpPr>
        <p:spPr>
          <a:xfrm>
            <a:off x="5448380" y="661629"/>
            <a:ext cx="44951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lang="en-US" sz="4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413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  <p:bldP spid="1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tạo nền bảng xanh trên Powerpoint - Cách tạo nền slide trong  Powerpoint - VnDoc.com">
            <a:extLst>
              <a:ext uri="{FF2B5EF4-FFF2-40B4-BE49-F238E27FC236}">
                <a16:creationId xmlns:a16="http://schemas.microsoft.com/office/drawing/2014/main" id="{EA6F740B-2DAE-42C0-8D11-2E6658332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BB1ACF6-457D-4A6B-8124-0F0826308099}"/>
              </a:ext>
            </a:extLst>
          </p:cNvPr>
          <p:cNvSpPr/>
          <p:nvPr/>
        </p:nvSpPr>
        <p:spPr>
          <a:xfrm>
            <a:off x="5203837" y="404630"/>
            <a:ext cx="7457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Gió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31248C-7A5B-4CE7-BB7B-E62E8BCC47B5}"/>
              </a:ext>
            </a:extLst>
          </p:cNvPr>
          <p:cNvSpPr txBox="1"/>
          <p:nvPr/>
        </p:nvSpPr>
        <p:spPr>
          <a:xfrm>
            <a:off x="933445" y="994699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endParaRPr lang="en-US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876FBA-FCE6-4809-A31A-0B98664FE92E}"/>
              </a:ext>
            </a:extLst>
          </p:cNvPr>
          <p:cNvSpPr txBox="1"/>
          <p:nvPr/>
        </p:nvSpPr>
        <p:spPr>
          <a:xfrm>
            <a:off x="933448" y="1564079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bạn trúc xinh</a:t>
            </a:r>
            <a:endParaRPr lang="en-US" sz="2400" b="1" dirty="0" err="1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D57BD5-A683-4B14-BDF9-D7C842BF7A3B}"/>
              </a:ext>
            </a:extLst>
          </p:cNvPr>
          <p:cNvSpPr txBox="1"/>
          <p:nvPr/>
        </p:nvSpPr>
        <p:spPr>
          <a:xfrm>
            <a:off x="933447" y="2068055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 bụng hiền lành</a:t>
            </a:r>
            <a:endParaRPr lang="en-US" sz="2400" b="1" dirty="0" err="1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1F4383-9F73-4AFF-9455-3EE480493B41}"/>
              </a:ext>
            </a:extLst>
          </p:cNvPr>
          <p:cNvSpPr txBox="1"/>
          <p:nvPr/>
        </p:nvSpPr>
        <p:spPr>
          <a:xfrm>
            <a:off x="933448" y="2635344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s-ES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 gió chiếc sáo</a:t>
            </a:r>
            <a:endParaRPr lang="es-ES" sz="2400" b="1" dirty="0" err="1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0147F6-F935-48B3-8C40-F03AD4E8503F}"/>
              </a:ext>
            </a:extLst>
          </p:cNvPr>
          <p:cNvSpPr txBox="1"/>
          <p:nvPr/>
        </p:nvSpPr>
        <p:spPr>
          <a:xfrm>
            <a:off x="1024882" y="3124635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lv-LV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 đi hát dạo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800D23-A286-418C-8550-2BB3C55F3BDB}"/>
              </a:ext>
            </a:extLst>
          </p:cNvPr>
          <p:cNvSpPr txBox="1"/>
          <p:nvPr/>
        </p:nvSpPr>
        <p:spPr>
          <a:xfrm>
            <a:off x="933445" y="4187686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pt-B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 chiếc phong cầm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671D2B-660C-46EC-925D-140ED2E343F5}"/>
              </a:ext>
            </a:extLst>
          </p:cNvPr>
          <p:cNvSpPr txBox="1"/>
          <p:nvPr/>
        </p:nvSpPr>
        <p:spPr>
          <a:xfrm>
            <a:off x="933445" y="4703109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pt-B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 bạn lá mầm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893711-40E5-4F59-9C3B-60ADBD6DE2B2}"/>
              </a:ext>
            </a:extLst>
          </p:cNvPr>
          <p:cNvSpPr txBox="1"/>
          <p:nvPr/>
        </p:nvSpPr>
        <p:spPr>
          <a:xfrm>
            <a:off x="933445" y="5827152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it-IT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 nhiều bạn khác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D6A1B7-9D3D-41E5-A76A-DEB879F6FB8D}"/>
              </a:ext>
            </a:extLst>
          </p:cNvPr>
          <p:cNvSpPr txBox="1"/>
          <p:nvPr/>
        </p:nvSpPr>
        <p:spPr>
          <a:xfrm>
            <a:off x="5674990" y="994138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 </a:t>
            </a:r>
            <a:r>
              <a:rPr lang="el-GR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ηΗϛ</a:t>
            </a:r>
            <a:r>
              <a:rPr lang="vi-VN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 lĲi đàn</a:t>
            </a:r>
            <a:endParaRPr lang="vi-VN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D74CC5-CAC5-42DB-93D9-C5975782400B}"/>
              </a:ext>
            </a:extLst>
          </p:cNvPr>
          <p:cNvSpPr txBox="1"/>
          <p:nvPr/>
        </p:nvSpPr>
        <p:spPr>
          <a:xfrm>
            <a:off x="5674990" y="1543960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ς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ất sẵn sàng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C249F9-69AC-4287-B796-FC65D61E5E39}"/>
              </a:ext>
            </a:extLst>
          </p:cNvPr>
          <p:cNvSpPr txBox="1"/>
          <p:nvPr/>
        </p:nvSpPr>
        <p:spPr>
          <a:xfrm>
            <a:off x="5674990" y="2055950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Dạy cho gió học</a:t>
            </a:r>
            <a:endParaRPr lang="vi-VN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D07FC7E-4537-4BFB-B580-BE08B9042345}"/>
              </a:ext>
            </a:extLst>
          </p:cNvPr>
          <p:cNvSpPr txBox="1"/>
          <p:nvPr/>
        </p:nvSpPr>
        <p:spPr>
          <a:xfrm>
            <a:off x="5674989" y="3138926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VưĜ Ǖ</a:t>
            </a:r>
            <a:r>
              <a:rPr lang="el-GR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ί</a:t>
            </a:r>
            <a:r>
              <a:rPr lang="vi-VN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lang="el-GR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δ</a:t>
            </a:r>
            <a:r>
              <a:rPr lang="vi-VN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ó </a:t>
            </a:r>
            <a:r>
              <a:rPr lang="el-GR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lang="vi-VN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ǌ</a:t>
            </a:r>
            <a:endParaRPr lang="vi-VN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11284F3-59E8-4F91-BA36-1FB0057EB898}"/>
              </a:ext>
            </a:extLst>
          </p:cNvPr>
          <p:cNvSpPr txBox="1"/>
          <p:nvPr/>
        </p:nvSpPr>
        <p:spPr>
          <a:xfrm>
            <a:off x="933445" y="5245247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pt-B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 nhiều bài hát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7A72A0A-D1CB-4955-8623-7DBAF9CBE92B}"/>
              </a:ext>
            </a:extLst>
          </p:cNvPr>
          <p:cNvSpPr txBox="1"/>
          <p:nvPr/>
        </p:nvSpPr>
        <p:spPr>
          <a:xfrm>
            <a:off x="5674989" y="3666196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 hǌ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 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cŪg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191A653-5A86-4B74-9B29-514D262241E2}"/>
              </a:ext>
            </a:extLst>
          </p:cNvPr>
          <p:cNvSpPr txBox="1"/>
          <p:nvPr/>
        </p:nvSpPr>
        <p:spPr>
          <a:xfrm>
            <a:off x="5674989" y="4227323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ThĔ vào cây </a:t>
            </a:r>
            <a:r>
              <a:rPr lang="el-GR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lang="vi-VN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Ūg</a:t>
            </a:r>
            <a:endParaRPr lang="vi-VN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6CCD85E-5CE9-42DE-8B5B-76BBED35752F}"/>
              </a:ext>
            </a:extLst>
          </p:cNvPr>
          <p:cNvSpPr txBox="1"/>
          <p:nvPr/>
        </p:nvSpPr>
        <p:spPr>
          <a:xfrm>
            <a:off x="5674989" y="4725503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Thông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ς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eo vi vút.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AA161A5-E4D5-4E2D-BC9B-BB0BBEFF1E17}"/>
              </a:ext>
            </a:extLst>
          </p:cNvPr>
          <p:cNvSpPr txBox="1"/>
          <p:nvPr/>
        </p:nvSpPr>
        <p:spPr>
          <a:xfrm>
            <a:off x="5546216" y="5281687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r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(Võ Quảng)</a:t>
            </a:r>
          </a:p>
        </p:txBody>
      </p:sp>
    </p:spTree>
    <p:extLst>
      <p:ext uri="{BB962C8B-B14F-4D97-AF65-F5344CB8AC3E}">
        <p14:creationId xmlns:p14="http://schemas.microsoft.com/office/powerpoint/2010/main" val="151927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  <p:bldP spid="9" grpId="0"/>
      <p:bldP spid="10" grpId="0"/>
      <p:bldP spid="11" grpId="0"/>
      <p:bldP spid="13" grpId="0"/>
      <p:bldP spid="14" grpId="0"/>
      <p:bldP spid="15" grpId="0"/>
      <p:bldP spid="16" grpId="0"/>
      <p:bldP spid="21" grpId="0"/>
      <p:bldP spid="20" grpId="0"/>
      <p:bldP spid="22" grpId="0"/>
      <p:bldP spid="23" grpId="0"/>
      <p:bldP spid="24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808" y="4688005"/>
            <a:ext cx="1544192" cy="216999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261" y="5100078"/>
            <a:ext cx="3644712" cy="1932367"/>
          </a:xfrm>
          <a:prstGeom prst="rect">
            <a:avLst/>
          </a:prstGeom>
        </p:spPr>
      </p:pic>
      <p:sp>
        <p:nvSpPr>
          <p:cNvPr id="9" name="Google Shape;5317;p41">
            <a:extLst>
              <a:ext uri="{FF2B5EF4-FFF2-40B4-BE49-F238E27FC236}">
                <a16:creationId xmlns:a16="http://schemas.microsoft.com/office/drawing/2014/main" id="{B815B797-45D0-4CAD-B698-343E9477D47D}"/>
              </a:ext>
            </a:extLst>
          </p:cNvPr>
          <p:cNvSpPr txBox="1">
            <a:spLocks/>
          </p:cNvSpPr>
          <p:nvPr/>
        </p:nvSpPr>
        <p:spPr>
          <a:xfrm>
            <a:off x="1200967" y="2514678"/>
            <a:ext cx="10211390" cy="615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7" tIns="91397" rIns="91397" bIns="913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algn="l" defTabSz="914103">
              <a:buClr>
                <a:prstClr val="black"/>
              </a:buClr>
            </a:pPr>
            <a:r>
              <a:rPr lang="vi-VN" sz="3999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Gạch chân dưới tiếng/từ khó đọc, dễ viết sai.</a:t>
            </a:r>
          </a:p>
        </p:txBody>
      </p:sp>
      <p:sp>
        <p:nvSpPr>
          <p:cNvPr id="10" name="Google Shape;5317;p41">
            <a:extLst>
              <a:ext uri="{FF2B5EF4-FFF2-40B4-BE49-F238E27FC236}">
                <a16:creationId xmlns:a16="http://schemas.microsoft.com/office/drawing/2014/main" id="{A0C46FCC-E606-4F75-9E77-FE33C28B03F5}"/>
              </a:ext>
            </a:extLst>
          </p:cNvPr>
          <p:cNvSpPr txBox="1">
            <a:spLocks/>
          </p:cNvSpPr>
          <p:nvPr/>
        </p:nvSpPr>
        <p:spPr>
          <a:xfrm>
            <a:off x="1223392" y="3510509"/>
            <a:ext cx="9586036" cy="615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7" tIns="91397" rIns="91397" bIns="913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algn="l" defTabSz="914103">
              <a:buClr>
                <a:prstClr val="black"/>
              </a:buClr>
            </a:pPr>
            <a:r>
              <a:rPr lang="vi-VN" sz="3999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Em cần lưu ý điều gì khi trình bày bài viết.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D4971A0-B49C-4DD7-9085-03605990FE69}"/>
              </a:ext>
            </a:extLst>
          </p:cNvPr>
          <p:cNvGrpSpPr/>
          <p:nvPr/>
        </p:nvGrpSpPr>
        <p:grpSpPr>
          <a:xfrm>
            <a:off x="1223392" y="1489811"/>
            <a:ext cx="10067016" cy="783365"/>
            <a:chOff x="550985" y="288470"/>
            <a:chExt cx="10070123" cy="783607"/>
          </a:xfrm>
        </p:grpSpPr>
        <p:sp>
          <p:nvSpPr>
            <p:cNvPr id="12" name="îṥḷíďê">
              <a:extLst>
                <a:ext uri="{FF2B5EF4-FFF2-40B4-BE49-F238E27FC236}">
                  <a16:creationId xmlns:a16="http://schemas.microsoft.com/office/drawing/2014/main" id="{37DA81D8-363A-42A9-8452-9EE101811888}"/>
                </a:ext>
              </a:extLst>
            </p:cNvPr>
            <p:cNvSpPr/>
            <p:nvPr/>
          </p:nvSpPr>
          <p:spPr bwMode="auto">
            <a:xfrm>
              <a:off x="550985" y="343910"/>
              <a:ext cx="10070123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1218804"/>
              <a:endParaRPr lang="en-US" altLang="zh-CN" sz="1400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13" name="Google Shape;5317;p41">
              <a:extLst>
                <a:ext uri="{FF2B5EF4-FFF2-40B4-BE49-F238E27FC236}">
                  <a16:creationId xmlns:a16="http://schemas.microsoft.com/office/drawing/2014/main" id="{1CE998B5-E5FA-497E-A1BF-1B08BCD1A0AA}"/>
                </a:ext>
              </a:extLst>
            </p:cNvPr>
            <p:cNvSpPr txBox="1">
              <a:spLocks/>
            </p:cNvSpPr>
            <p:nvPr/>
          </p:nvSpPr>
          <p:spPr>
            <a:xfrm>
              <a:off x="718343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defTabSz="914103">
                <a:buClr>
                  <a:prstClr val="black"/>
                </a:buClr>
              </a:pP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Đọc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thầm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đoạn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văn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thực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hiện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yêu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cầu</a:t>
              </a:r>
              <a:endParaRPr lang="en-US" sz="3999" dirty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529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25E78DD-1127-4BC5-8868-55F788E91130}"/>
              </a:ext>
            </a:extLst>
          </p:cNvPr>
          <p:cNvGrpSpPr/>
          <p:nvPr/>
        </p:nvGrpSpPr>
        <p:grpSpPr>
          <a:xfrm>
            <a:off x="1492473" y="269758"/>
            <a:ext cx="9732402" cy="783365"/>
            <a:chOff x="718343" y="288470"/>
            <a:chExt cx="9735405" cy="783607"/>
          </a:xfrm>
        </p:grpSpPr>
        <p:sp>
          <p:nvSpPr>
            <p:cNvPr id="43" name="îṥḷíďê">
              <a:extLst>
                <a:ext uri="{FF2B5EF4-FFF2-40B4-BE49-F238E27FC236}">
                  <a16:creationId xmlns:a16="http://schemas.microsoft.com/office/drawing/2014/main" id="{1AF01F89-0A48-4008-BB20-7FA9FCF64A67}"/>
                </a:ext>
              </a:extLst>
            </p:cNvPr>
            <p:cNvSpPr/>
            <p:nvPr/>
          </p:nvSpPr>
          <p:spPr bwMode="auto">
            <a:xfrm>
              <a:off x="2873170" y="343910"/>
              <a:ext cx="5134708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1218804"/>
              <a:endParaRPr lang="en-US" altLang="zh-CN" sz="1400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44" name="Google Shape;5317;p41">
              <a:extLst>
                <a:ext uri="{FF2B5EF4-FFF2-40B4-BE49-F238E27FC236}">
                  <a16:creationId xmlns:a16="http://schemas.microsoft.com/office/drawing/2014/main" id="{1EC1BD63-63EA-45B0-9C3B-F514E8B527C1}"/>
                </a:ext>
              </a:extLst>
            </p:cNvPr>
            <p:cNvSpPr txBox="1">
              <a:spLocks/>
            </p:cNvSpPr>
            <p:nvPr/>
          </p:nvSpPr>
          <p:spPr>
            <a:xfrm>
              <a:off x="718343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defTabSz="914103">
                <a:buClr>
                  <a:prstClr val="black"/>
                </a:buClr>
              </a:pP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Cùng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luyện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khó</a:t>
              </a:r>
              <a:endParaRPr lang="en-US" sz="3999" dirty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45" name="图片 27">
            <a:extLst>
              <a:ext uri="{FF2B5EF4-FFF2-40B4-BE49-F238E27FC236}">
                <a16:creationId xmlns:a16="http://schemas.microsoft.com/office/drawing/2014/main" id="{B3151550-1DFC-4D0A-AAB9-1C13063203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618764" y="-411977"/>
            <a:ext cx="803955" cy="1630029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05A408FE-9E6E-48C0-8054-31508689E8CA}"/>
              </a:ext>
            </a:extLst>
          </p:cNvPr>
          <p:cNvSpPr/>
          <p:nvPr/>
        </p:nvSpPr>
        <p:spPr>
          <a:xfrm>
            <a:off x="3937115" y="3716943"/>
            <a:ext cx="4317785" cy="14461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8804"/>
            <a:r>
              <a:rPr lang="en-US" sz="8797" dirty="0" err="1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trúc</a:t>
            </a:r>
            <a:r>
              <a:rPr lang="en-US" sz="8797" dirty="0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8797" dirty="0" err="1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xinh</a:t>
            </a:r>
            <a:endParaRPr lang="en-US" sz="4798" dirty="0">
              <a:solidFill>
                <a:srgbClr val="EA471C"/>
              </a:solidFill>
              <a:latin typeface="微软雅黑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28AB01C-6ACF-4A8F-982C-CAEF3558A3CD}"/>
              </a:ext>
            </a:extLst>
          </p:cNvPr>
          <p:cNvGrpSpPr/>
          <p:nvPr/>
        </p:nvGrpSpPr>
        <p:grpSpPr>
          <a:xfrm>
            <a:off x="2641880" y="2529674"/>
            <a:ext cx="2009509" cy="755315"/>
            <a:chOff x="1315557" y="1839292"/>
            <a:chExt cx="2010129" cy="944054"/>
          </a:xfrm>
        </p:grpSpPr>
        <p:sp>
          <p:nvSpPr>
            <p:cNvPr id="48" name="Rounded Rectangle 5">
              <a:extLst>
                <a:ext uri="{FF2B5EF4-FFF2-40B4-BE49-F238E27FC236}">
                  <a16:creationId xmlns:a16="http://schemas.microsoft.com/office/drawing/2014/main" id="{0152CF70-6A44-4CF5-B951-3874F1FFB6FE}"/>
                </a:ext>
              </a:extLst>
            </p:cNvPr>
            <p:cNvSpPr/>
            <p:nvPr/>
          </p:nvSpPr>
          <p:spPr>
            <a:xfrm>
              <a:off x="1315557" y="1843883"/>
              <a:ext cx="2010129" cy="93946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r>
                <a:rPr lang="en-US" sz="3199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trúc</a:t>
              </a:r>
              <a:r>
                <a:rPr lang="en-US" sz="3199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199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xinh</a:t>
              </a:r>
              <a:endParaRPr lang="en-US" sz="3199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9" name="矩形: 圆角 5">
              <a:extLst>
                <a:ext uri="{FF2B5EF4-FFF2-40B4-BE49-F238E27FC236}">
                  <a16:creationId xmlns:a16="http://schemas.microsoft.com/office/drawing/2014/main" id="{ED0CA02C-CC27-4E2E-A7D6-384866F5C3A2}"/>
                </a:ext>
              </a:extLst>
            </p:cNvPr>
            <p:cNvSpPr/>
            <p:nvPr/>
          </p:nvSpPr>
          <p:spPr>
            <a:xfrm>
              <a:off x="1318626" y="1839292"/>
              <a:ext cx="2007060" cy="930280"/>
            </a:xfrm>
            <a:prstGeom prst="roundRect">
              <a:avLst/>
            </a:prstGeom>
            <a:noFill/>
            <a:ln w="38100" cap="rnd" cmpd="thickThin">
              <a:solidFill>
                <a:srgbClr val="229CA6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1799">
                <a:solidFill>
                  <a:srgbClr val="000000"/>
                </a:solidFill>
                <a:latin typeface="微软雅黑"/>
              </a:endParaRPr>
            </a:p>
          </p:txBody>
        </p: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81AB457B-0B32-40B8-B204-716557A721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163" y="154486"/>
            <a:ext cx="1383421" cy="1013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360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6CC2B23-6A48-49FB-BDD8-E57E1743D966}"/>
              </a:ext>
            </a:extLst>
          </p:cNvPr>
          <p:cNvSpPr/>
          <p:nvPr/>
        </p:nvSpPr>
        <p:spPr>
          <a:xfrm>
            <a:off x="4115516" y="3867283"/>
            <a:ext cx="4195379" cy="14461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8804"/>
            <a:r>
              <a:rPr lang="en-US" sz="8797" dirty="0" err="1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sẵn</a:t>
            </a:r>
            <a:r>
              <a:rPr lang="en-US" sz="8797" dirty="0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8797" dirty="0" err="1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sàng</a:t>
            </a:r>
            <a:endParaRPr lang="en-US" sz="4798" dirty="0">
              <a:solidFill>
                <a:srgbClr val="EA471C"/>
              </a:solidFill>
              <a:latin typeface="微软雅黑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7898DF9-7077-4FB2-A939-331167BBF518}"/>
              </a:ext>
            </a:extLst>
          </p:cNvPr>
          <p:cNvGrpSpPr/>
          <p:nvPr/>
        </p:nvGrpSpPr>
        <p:grpSpPr>
          <a:xfrm>
            <a:off x="2606793" y="2563836"/>
            <a:ext cx="2079683" cy="810258"/>
            <a:chOff x="1245361" y="1756845"/>
            <a:chExt cx="2080325" cy="1012727"/>
          </a:xfrm>
        </p:grpSpPr>
        <p:sp>
          <p:nvSpPr>
            <p:cNvPr id="16" name="Rounded Rectangle 5">
              <a:extLst>
                <a:ext uri="{FF2B5EF4-FFF2-40B4-BE49-F238E27FC236}">
                  <a16:creationId xmlns:a16="http://schemas.microsoft.com/office/drawing/2014/main" id="{EA2AC2A4-72CD-4F9C-B5F5-F86316448A7C}"/>
                </a:ext>
              </a:extLst>
            </p:cNvPr>
            <p:cNvSpPr/>
            <p:nvPr/>
          </p:nvSpPr>
          <p:spPr>
            <a:xfrm>
              <a:off x="1245361" y="1756845"/>
              <a:ext cx="2010129" cy="93946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r>
                <a:rPr lang="en-US" sz="3199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trúc</a:t>
              </a:r>
              <a:r>
                <a:rPr lang="en-US" sz="3199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199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xinh</a:t>
              </a:r>
              <a:endParaRPr lang="en-US" sz="3199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矩形: 圆角 5">
              <a:extLst>
                <a:ext uri="{FF2B5EF4-FFF2-40B4-BE49-F238E27FC236}">
                  <a16:creationId xmlns:a16="http://schemas.microsoft.com/office/drawing/2014/main" id="{07EE40C7-9F5B-43F7-9E40-94E0D4BBAF79}"/>
                </a:ext>
              </a:extLst>
            </p:cNvPr>
            <p:cNvSpPr/>
            <p:nvPr/>
          </p:nvSpPr>
          <p:spPr>
            <a:xfrm>
              <a:off x="1318626" y="1839292"/>
              <a:ext cx="2007060" cy="930280"/>
            </a:xfrm>
            <a:prstGeom prst="roundRect">
              <a:avLst/>
            </a:prstGeom>
            <a:noFill/>
            <a:ln w="38100" cap="rnd" cmpd="thickThin">
              <a:solidFill>
                <a:srgbClr val="229CA6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1799">
                <a:solidFill>
                  <a:srgbClr val="000000"/>
                </a:solidFill>
                <a:latin typeface="微软雅黑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83722B4-891B-44BF-A806-D66CB5E8F521}"/>
              </a:ext>
            </a:extLst>
          </p:cNvPr>
          <p:cNvGrpSpPr/>
          <p:nvPr/>
        </p:nvGrpSpPr>
        <p:grpSpPr>
          <a:xfrm>
            <a:off x="7378874" y="2554329"/>
            <a:ext cx="2334086" cy="810258"/>
            <a:chOff x="1245361" y="1756845"/>
            <a:chExt cx="2080325" cy="1012727"/>
          </a:xfrm>
        </p:grpSpPr>
        <p:sp>
          <p:nvSpPr>
            <p:cNvPr id="19" name="Rounded Rectangle 16">
              <a:extLst>
                <a:ext uri="{FF2B5EF4-FFF2-40B4-BE49-F238E27FC236}">
                  <a16:creationId xmlns:a16="http://schemas.microsoft.com/office/drawing/2014/main" id="{481DE2C4-AFF3-45C8-ABB8-D51A94BB228E}"/>
                </a:ext>
              </a:extLst>
            </p:cNvPr>
            <p:cNvSpPr/>
            <p:nvPr/>
          </p:nvSpPr>
          <p:spPr>
            <a:xfrm>
              <a:off x="1245361" y="1756845"/>
              <a:ext cx="2010129" cy="93946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r>
                <a:rPr lang="en-US" sz="3199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sẵn</a:t>
              </a:r>
              <a:r>
                <a:rPr lang="en-US" sz="3199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199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sàng</a:t>
              </a:r>
              <a:endParaRPr lang="en-US" sz="3199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矩形: 圆角 5">
              <a:extLst>
                <a:ext uri="{FF2B5EF4-FFF2-40B4-BE49-F238E27FC236}">
                  <a16:creationId xmlns:a16="http://schemas.microsoft.com/office/drawing/2014/main" id="{A33181A7-9D6A-4EFA-8913-D5DF8BB89519}"/>
                </a:ext>
              </a:extLst>
            </p:cNvPr>
            <p:cNvSpPr/>
            <p:nvPr/>
          </p:nvSpPr>
          <p:spPr>
            <a:xfrm>
              <a:off x="1318626" y="1839292"/>
              <a:ext cx="2007060" cy="930280"/>
            </a:xfrm>
            <a:prstGeom prst="roundRect">
              <a:avLst/>
            </a:prstGeom>
            <a:noFill/>
            <a:ln w="38100" cap="rnd" cmpd="thickThin">
              <a:solidFill>
                <a:srgbClr val="229CA6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1799">
                <a:solidFill>
                  <a:srgbClr val="000000"/>
                </a:solidFill>
                <a:latin typeface="微软雅黑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13DD79BD-DC2C-4A88-91E7-606EB2F734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163" y="154486"/>
            <a:ext cx="1383421" cy="1013908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E20E2777-8BA8-437B-9633-30447D6925B3}"/>
              </a:ext>
            </a:extLst>
          </p:cNvPr>
          <p:cNvGrpSpPr/>
          <p:nvPr/>
        </p:nvGrpSpPr>
        <p:grpSpPr>
          <a:xfrm>
            <a:off x="1501998" y="603133"/>
            <a:ext cx="9732402" cy="783365"/>
            <a:chOff x="718343" y="288470"/>
            <a:chExt cx="9735405" cy="783607"/>
          </a:xfrm>
        </p:grpSpPr>
        <p:sp>
          <p:nvSpPr>
            <p:cNvPr id="23" name="îṥḷíďê">
              <a:extLst>
                <a:ext uri="{FF2B5EF4-FFF2-40B4-BE49-F238E27FC236}">
                  <a16:creationId xmlns:a16="http://schemas.microsoft.com/office/drawing/2014/main" id="{897B6BB1-BA40-4EFD-8ABE-21586E4E32F3}"/>
                </a:ext>
              </a:extLst>
            </p:cNvPr>
            <p:cNvSpPr/>
            <p:nvPr/>
          </p:nvSpPr>
          <p:spPr bwMode="auto">
            <a:xfrm>
              <a:off x="2873170" y="343910"/>
              <a:ext cx="5134708" cy="728167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</a:endParaRPr>
            </a:p>
          </p:txBody>
        </p:sp>
        <p:sp>
          <p:nvSpPr>
            <p:cNvPr id="24" name="Google Shape;5317;p41">
              <a:extLst>
                <a:ext uri="{FF2B5EF4-FFF2-40B4-BE49-F238E27FC236}">
                  <a16:creationId xmlns:a16="http://schemas.microsoft.com/office/drawing/2014/main" id="{7A59F9C8-6B04-425D-AF7A-06362B6BDB55}"/>
                </a:ext>
              </a:extLst>
            </p:cNvPr>
            <p:cNvSpPr txBox="1">
              <a:spLocks/>
            </p:cNvSpPr>
            <p:nvPr/>
          </p:nvSpPr>
          <p:spPr>
            <a:xfrm>
              <a:off x="718343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sz="3999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Lưu</a:t>
              </a:r>
              <a:r>
                <a:rPr kumimoji="0" lang="en-US" sz="3999" b="1" i="0" u="none" strike="noStrike" kern="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ý </a:t>
              </a:r>
              <a:r>
                <a:rPr kumimoji="0" lang="en-US" sz="3999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khi</a:t>
              </a:r>
              <a:r>
                <a:rPr kumimoji="0" lang="en-US" sz="3999" b="1" i="0" u="none" strike="noStrike" kern="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trình</a:t>
              </a:r>
              <a:r>
                <a:rPr kumimoji="0" lang="en-US" sz="3999" b="1" i="0" u="none" strike="noStrike" kern="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bày</a:t>
              </a:r>
              <a:endParaRPr kumimoji="0" lang="en-US" sz="3999" b="1" i="0" u="none" strike="noStrike" kern="0" cap="none" spc="0" normalizeH="0" baseline="0" noProof="0" dirty="0">
                <a:ln>
                  <a:noFill/>
                </a:ln>
                <a:solidFill>
                  <a:srgbClr val="EA461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  <p:pic>
        <p:nvPicPr>
          <p:cNvPr id="25" name="图片 27">
            <a:extLst>
              <a:ext uri="{FF2B5EF4-FFF2-40B4-BE49-F238E27FC236}">
                <a16:creationId xmlns:a16="http://schemas.microsoft.com/office/drawing/2014/main" id="{8B8EB4CA-0D90-47A7-92D5-53F2C4C902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618764" y="-411977"/>
            <a:ext cx="803955" cy="1630029"/>
          </a:xfrm>
          <a:prstGeom prst="rect">
            <a:avLst/>
          </a:prstGeom>
        </p:spPr>
      </p:pic>
      <p:pic>
        <p:nvPicPr>
          <p:cNvPr id="26" name="Picture 4" descr="Mẫu giấy 5 ô ly - Mẫu giấy luyện viết chữ - Download.vn">
            <a:extLst>
              <a:ext uri="{FF2B5EF4-FFF2-40B4-BE49-F238E27FC236}">
                <a16:creationId xmlns:a16="http://schemas.microsoft.com/office/drawing/2014/main" id="{53AE03DD-64C4-469B-A216-4E2D46F97D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srgbClr val="5B9BD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4339"/>
          <a:stretch/>
        </p:blipFill>
        <p:spPr bwMode="auto">
          <a:xfrm>
            <a:off x="2340074" y="2586208"/>
            <a:ext cx="8152996" cy="255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258BC30-DCE4-44A3-8AC3-B792BFA6CF3A}"/>
              </a:ext>
            </a:extLst>
          </p:cNvPr>
          <p:cNvCxnSpPr>
            <a:cxnSpLocks/>
          </p:cNvCxnSpPr>
          <p:nvPr/>
        </p:nvCxnSpPr>
        <p:spPr>
          <a:xfrm>
            <a:off x="2410320" y="2458040"/>
            <a:ext cx="1861975" cy="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47546335-EB54-4055-9008-57D157DFCD2A}"/>
              </a:ext>
            </a:extLst>
          </p:cNvPr>
          <p:cNvSpPr/>
          <p:nvPr/>
        </p:nvSpPr>
        <p:spPr>
          <a:xfrm>
            <a:off x="2410321" y="1960727"/>
            <a:ext cx="2055371" cy="5025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103"/>
            <a:r>
              <a:rPr lang="en-US" sz="2666" dirty="0" err="1">
                <a:solidFill>
                  <a:srgbClr val="FF0000"/>
                </a:solidFill>
                <a:cs typeface="Calibri" panose="020F0502020204030204" pitchFamily="34" charset="0"/>
              </a:rPr>
              <a:t>Lùi</a:t>
            </a:r>
            <a:r>
              <a:rPr lang="en-US" sz="2666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2666" dirty="0" err="1">
                <a:solidFill>
                  <a:srgbClr val="FF0000"/>
                </a:solidFill>
                <a:cs typeface="Calibri" panose="020F0502020204030204" pitchFamily="34" charset="0"/>
              </a:rPr>
              <a:t>vào</a:t>
            </a:r>
            <a:r>
              <a:rPr lang="en-US" sz="2666" dirty="0">
                <a:solidFill>
                  <a:srgbClr val="FF0000"/>
                </a:solidFill>
                <a:cs typeface="Calibri" panose="020F0502020204030204" pitchFamily="34" charset="0"/>
              </a:rPr>
              <a:t> 2 ô </a:t>
            </a:r>
            <a:r>
              <a:rPr lang="en-US" sz="2666" dirty="0" err="1">
                <a:solidFill>
                  <a:srgbClr val="FF0000"/>
                </a:solidFill>
                <a:cs typeface="Calibri" panose="020F0502020204030204" pitchFamily="34" charset="0"/>
              </a:rPr>
              <a:t>ly</a:t>
            </a:r>
            <a:r>
              <a:rPr lang="en-US" sz="2666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FD28899-E21E-41C5-BCBB-29D28BB77404}"/>
              </a:ext>
            </a:extLst>
          </p:cNvPr>
          <p:cNvSpPr/>
          <p:nvPr/>
        </p:nvSpPr>
        <p:spPr>
          <a:xfrm>
            <a:off x="2410320" y="2626802"/>
            <a:ext cx="625660" cy="610133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103">
              <a:defRPr/>
            </a:pPr>
            <a:endParaRPr lang="en-US" sz="1799" kern="0">
              <a:solidFill>
                <a:prstClr val="white"/>
              </a:solidFill>
              <a:latin typeface="等线" panose="020F0502020204030204"/>
              <a:cs typeface="Arial" panose="020B0604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AE628B2-3638-42EE-A510-9A6F827ED646}"/>
              </a:ext>
            </a:extLst>
          </p:cNvPr>
          <p:cNvSpPr/>
          <p:nvPr/>
        </p:nvSpPr>
        <p:spPr>
          <a:xfrm>
            <a:off x="3028478" y="2626802"/>
            <a:ext cx="625660" cy="610237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103">
              <a:defRPr/>
            </a:pPr>
            <a:endParaRPr lang="en-US" sz="1799" kern="0">
              <a:solidFill>
                <a:prstClr val="white"/>
              </a:solidFill>
              <a:latin typeface="等线" panose="020F0502020204030204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402D126-869A-4B6C-BCB3-B8C5749B5151}"/>
              </a:ext>
            </a:extLst>
          </p:cNvPr>
          <p:cNvSpPr txBox="1"/>
          <p:nvPr/>
        </p:nvSpPr>
        <p:spPr>
          <a:xfrm>
            <a:off x="3240046" y="2908986"/>
            <a:ext cx="609463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61950" algn="just">
              <a:spcAft>
                <a:spcPts val="500"/>
              </a:spcAft>
            </a:pPr>
            <a:r>
              <a:rPr lang="en-US" sz="3000" b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 có nhiều bạn</a:t>
            </a:r>
            <a:endParaRPr lang="en-US" sz="3000" b="1" dirty="0">
              <a:solidFill>
                <a:srgbClr val="7030A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74139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8" grpId="0"/>
      <p:bldP spid="29" grpId="0" animBg="1"/>
      <p:bldP spid="30" grpId="0" animBg="1"/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958CFC1F-CDF1-496F-99F5-2214BEF60C41}"/>
              </a:ext>
            </a:extLst>
          </p:cNvPr>
          <p:cNvGrpSpPr/>
          <p:nvPr/>
        </p:nvGrpSpPr>
        <p:grpSpPr>
          <a:xfrm>
            <a:off x="614921" y="1965493"/>
            <a:ext cx="5609783" cy="2349579"/>
            <a:chOff x="1147864" y="2761593"/>
            <a:chExt cx="5611514" cy="2350304"/>
          </a:xfrm>
        </p:grpSpPr>
        <p:sp>
          <p:nvSpPr>
            <p:cNvPr id="11" name="Rounded Rectangle 3">
              <a:extLst>
                <a:ext uri="{FF2B5EF4-FFF2-40B4-BE49-F238E27FC236}">
                  <a16:creationId xmlns:a16="http://schemas.microsoft.com/office/drawing/2014/main" id="{194F5BA3-DA2E-4FF7-83DA-62F84C03B043}"/>
                </a:ext>
              </a:extLst>
            </p:cNvPr>
            <p:cNvSpPr/>
            <p:nvPr/>
          </p:nvSpPr>
          <p:spPr>
            <a:xfrm>
              <a:off x="1147864" y="2761593"/>
              <a:ext cx="5611514" cy="2350304"/>
            </a:xfrm>
            <a:prstGeom prst="roundRect">
              <a:avLst/>
            </a:prstGeom>
            <a:solidFill>
              <a:srgbClr val="ED7D31">
                <a:lumMod val="20000"/>
                <a:lumOff val="80000"/>
              </a:srgb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 defTabSz="914103">
                <a:lnSpc>
                  <a:spcPct val="120000"/>
                </a:lnSpc>
                <a:defRPr/>
              </a:pPr>
              <a:r>
                <a:rPr lang="en-US" sz="2799" b="1" kern="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Tiêu</a:t>
              </a:r>
              <a:r>
                <a:rPr lang="en-US" sz="2799" b="1" kern="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99" b="1" kern="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chí</a:t>
              </a:r>
              <a:r>
                <a:rPr lang="en-US" sz="2799" b="1" kern="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99" b="1" kern="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đánh</a:t>
              </a:r>
              <a:r>
                <a:rPr lang="en-US" sz="2799" b="1" kern="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99" b="1" kern="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giá</a:t>
              </a:r>
              <a:endParaRPr lang="en-US" sz="2799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defTabSz="914103">
                <a:lnSpc>
                  <a:spcPct val="120000"/>
                </a:lnSpc>
                <a:buSzPts val="2800"/>
                <a:defRPr/>
              </a:pPr>
              <a:r>
                <a:rPr lang="fi-FI" sz="2799" kern="0" dirty="0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Sai không quá </a:t>
              </a:r>
              <a:r>
                <a:rPr lang="fi-FI" sz="2799" b="1" kern="0" dirty="0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 lỗi </a:t>
              </a:r>
            </a:p>
            <a:p>
              <a:pPr defTabSz="914103">
                <a:lnSpc>
                  <a:spcPct val="120000"/>
                </a:lnSpc>
                <a:buSzPts val="2800"/>
                <a:defRPr/>
              </a:pPr>
              <a:r>
                <a:rPr lang="en-US" sz="2799" kern="0" dirty="0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</a:t>
              </a:r>
              <a:r>
                <a:rPr lang="en-US" sz="2799" kern="0" dirty="0" err="1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Chữ</a:t>
              </a:r>
              <a:r>
                <a:rPr lang="en-US" sz="2799" kern="0" dirty="0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viết</a:t>
              </a:r>
              <a:r>
                <a:rPr lang="en-US" sz="2799" kern="0" dirty="0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rõ</a:t>
              </a:r>
              <a:r>
                <a:rPr lang="en-US" sz="2799" kern="0" dirty="0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ràng</a:t>
              </a:r>
              <a:r>
                <a:rPr lang="en-US" sz="2799" kern="0" dirty="0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799" kern="0" dirty="0" err="1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sạch</a:t>
              </a:r>
              <a:r>
                <a:rPr lang="en-US" sz="2799" kern="0" dirty="0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đẹp</a:t>
              </a:r>
              <a:endParaRPr lang="en-US" sz="2799" kern="0" dirty="0">
                <a:solidFill>
                  <a:srgbClr val="14243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defTabSz="914103">
                <a:lnSpc>
                  <a:spcPct val="120000"/>
                </a:lnSpc>
                <a:buSzPts val="2800"/>
                <a:defRPr/>
              </a:pPr>
              <a:r>
                <a:rPr lang="en-US" sz="2799" kern="0" dirty="0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 </a:t>
              </a:r>
              <a:r>
                <a:rPr lang="en-US" sz="2799" kern="0" dirty="0" err="1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Trình</a:t>
              </a:r>
              <a:r>
                <a:rPr lang="en-US" sz="2799" kern="0" dirty="0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bày</a:t>
              </a:r>
              <a:r>
                <a:rPr lang="en-US" sz="2799" kern="0" dirty="0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2799" kern="0" dirty="0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2799" kern="0" dirty="0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endParaRPr lang="en-US" sz="2799" kern="0" dirty="0">
                <a:solidFill>
                  <a:srgbClr val="14243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5-Point Star 7">
              <a:extLst>
                <a:ext uri="{FF2B5EF4-FFF2-40B4-BE49-F238E27FC236}">
                  <a16:creationId xmlns:a16="http://schemas.microsoft.com/office/drawing/2014/main" id="{8BF34862-9C0C-4D43-8B8E-98C3B4F647C9}"/>
                </a:ext>
              </a:extLst>
            </p:cNvPr>
            <p:cNvSpPr/>
            <p:nvPr/>
          </p:nvSpPr>
          <p:spPr>
            <a:xfrm>
              <a:off x="6067544" y="4087611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103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3" name="5-Point Star 14">
              <a:extLst>
                <a:ext uri="{FF2B5EF4-FFF2-40B4-BE49-F238E27FC236}">
                  <a16:creationId xmlns:a16="http://schemas.microsoft.com/office/drawing/2014/main" id="{DD119C56-A415-4F3E-8CC8-203CE19EC5B8}"/>
                </a:ext>
              </a:extLst>
            </p:cNvPr>
            <p:cNvSpPr/>
            <p:nvPr/>
          </p:nvSpPr>
          <p:spPr>
            <a:xfrm>
              <a:off x="4990279" y="3507534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103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4" name="5-Point Star 15">
              <a:extLst>
                <a:ext uri="{FF2B5EF4-FFF2-40B4-BE49-F238E27FC236}">
                  <a16:creationId xmlns:a16="http://schemas.microsoft.com/office/drawing/2014/main" id="{70EA0FD4-831D-49B4-99D9-B0BF868BDC46}"/>
                </a:ext>
              </a:extLst>
            </p:cNvPr>
            <p:cNvSpPr/>
            <p:nvPr/>
          </p:nvSpPr>
          <p:spPr>
            <a:xfrm>
              <a:off x="5420004" y="3507534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103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" name="5-Point Star 16">
              <a:extLst>
                <a:ext uri="{FF2B5EF4-FFF2-40B4-BE49-F238E27FC236}">
                  <a16:creationId xmlns:a16="http://schemas.microsoft.com/office/drawing/2014/main" id="{E0F6B46F-D2A0-4134-81DF-AC83756062C7}"/>
                </a:ext>
              </a:extLst>
            </p:cNvPr>
            <p:cNvSpPr/>
            <p:nvPr/>
          </p:nvSpPr>
          <p:spPr>
            <a:xfrm>
              <a:off x="5849729" y="3507534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103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" name="5-Point Star 17">
              <a:extLst>
                <a:ext uri="{FF2B5EF4-FFF2-40B4-BE49-F238E27FC236}">
                  <a16:creationId xmlns:a16="http://schemas.microsoft.com/office/drawing/2014/main" id="{AF435D87-0A08-48A4-81D0-68F745778656}"/>
                </a:ext>
              </a:extLst>
            </p:cNvPr>
            <p:cNvSpPr/>
            <p:nvPr/>
          </p:nvSpPr>
          <p:spPr>
            <a:xfrm>
              <a:off x="5836466" y="4515175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103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927EE66D-7F68-4C0C-8D11-5AAB0B663E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015" y="3718534"/>
            <a:ext cx="2254215" cy="225061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C8005EAD-5B04-4641-A809-B0D3EEE99829}"/>
              </a:ext>
            </a:extLst>
          </p:cNvPr>
          <p:cNvGrpSpPr/>
          <p:nvPr/>
        </p:nvGrpSpPr>
        <p:grpSpPr>
          <a:xfrm>
            <a:off x="2978533" y="69664"/>
            <a:ext cx="6179861" cy="783365"/>
            <a:chOff x="572821" y="288470"/>
            <a:chExt cx="9735405" cy="783607"/>
          </a:xfrm>
        </p:grpSpPr>
        <p:sp>
          <p:nvSpPr>
            <p:cNvPr id="19" name="îṥḷíďê">
              <a:extLst>
                <a:ext uri="{FF2B5EF4-FFF2-40B4-BE49-F238E27FC236}">
                  <a16:creationId xmlns:a16="http://schemas.microsoft.com/office/drawing/2014/main" id="{90B5DAFE-5745-4F0F-B17C-5F258A8B939B}"/>
                </a:ext>
              </a:extLst>
            </p:cNvPr>
            <p:cNvSpPr/>
            <p:nvPr/>
          </p:nvSpPr>
          <p:spPr bwMode="auto">
            <a:xfrm>
              <a:off x="2873170" y="343910"/>
              <a:ext cx="5134709" cy="63304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1218804"/>
              <a:endParaRPr lang="en-US" altLang="zh-CN" sz="1200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20" name="Google Shape;5317;p41">
              <a:extLst>
                <a:ext uri="{FF2B5EF4-FFF2-40B4-BE49-F238E27FC236}">
                  <a16:creationId xmlns:a16="http://schemas.microsoft.com/office/drawing/2014/main" id="{3765F7DC-BC4D-4198-86AC-B7F33A46FD54}"/>
                </a:ext>
              </a:extLst>
            </p:cNvPr>
            <p:cNvSpPr txBox="1">
              <a:spLocks/>
            </p:cNvSpPr>
            <p:nvPr/>
          </p:nvSpPr>
          <p:spPr>
            <a:xfrm>
              <a:off x="572821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defTabSz="914103">
                <a:buClr>
                  <a:prstClr val="black"/>
                </a:buClr>
              </a:pPr>
              <a:r>
                <a:rPr lang="en-US" sz="3599" dirty="0" err="1">
                  <a:solidFill>
                    <a:srgbClr val="249EA0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Nghe</a:t>
              </a:r>
              <a:r>
                <a:rPr lang="en-US" sz="3599" dirty="0">
                  <a:solidFill>
                    <a:srgbClr val="249EA0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- </a:t>
              </a:r>
              <a:r>
                <a:rPr lang="en-US" sz="3599" dirty="0" err="1">
                  <a:solidFill>
                    <a:srgbClr val="249EA0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endParaRPr lang="en-US" sz="3599" dirty="0">
                <a:solidFill>
                  <a:srgbClr val="249EA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FC90FAE-5F33-4697-B282-FF020DEF4178}"/>
              </a:ext>
            </a:extLst>
          </p:cNvPr>
          <p:cNvGrpSpPr/>
          <p:nvPr/>
        </p:nvGrpSpPr>
        <p:grpSpPr>
          <a:xfrm>
            <a:off x="7091546" y="1730201"/>
            <a:ext cx="4411211" cy="2240263"/>
            <a:chOff x="7562960" y="2029855"/>
            <a:chExt cx="2844356" cy="2037887"/>
          </a:xfrm>
        </p:grpSpPr>
        <p:sp>
          <p:nvSpPr>
            <p:cNvPr id="22" name="ïsḻîdé">
              <a:extLst>
                <a:ext uri="{FF2B5EF4-FFF2-40B4-BE49-F238E27FC236}">
                  <a16:creationId xmlns:a16="http://schemas.microsoft.com/office/drawing/2014/main" id="{A90A04EB-509C-4712-A2A6-44483A347D72}"/>
                </a:ext>
              </a:extLst>
            </p:cNvPr>
            <p:cNvSpPr/>
            <p:nvPr/>
          </p:nvSpPr>
          <p:spPr bwMode="auto">
            <a:xfrm>
              <a:off x="7671479" y="2075243"/>
              <a:ext cx="2615461" cy="1947112"/>
            </a:xfrm>
            <a:custGeom>
              <a:avLst/>
              <a:gdLst>
                <a:gd name="T0" fmla="*/ 1263 w 1300"/>
                <a:gd name="T1" fmla="*/ 334 h 892"/>
                <a:gd name="T2" fmla="*/ 1095 w 1300"/>
                <a:gd name="T3" fmla="*/ 267 h 892"/>
                <a:gd name="T4" fmla="*/ 1070 w 1300"/>
                <a:gd name="T5" fmla="*/ 268 h 892"/>
                <a:gd name="T6" fmla="*/ 1000 w 1300"/>
                <a:gd name="T7" fmla="*/ 123 h 892"/>
                <a:gd name="T8" fmla="*/ 880 w 1300"/>
                <a:gd name="T9" fmla="*/ 82 h 892"/>
                <a:gd name="T10" fmla="*/ 782 w 1300"/>
                <a:gd name="T11" fmla="*/ 100 h 892"/>
                <a:gd name="T12" fmla="*/ 573 w 1300"/>
                <a:gd name="T13" fmla="*/ 0 h 892"/>
                <a:gd name="T14" fmla="*/ 561 w 1300"/>
                <a:gd name="T15" fmla="*/ 1 h 892"/>
                <a:gd name="T16" fmla="*/ 346 w 1300"/>
                <a:gd name="T17" fmla="*/ 165 h 892"/>
                <a:gd name="T18" fmla="*/ 307 w 1300"/>
                <a:gd name="T19" fmla="*/ 161 h 892"/>
                <a:gd name="T20" fmla="*/ 183 w 1300"/>
                <a:gd name="T21" fmla="*/ 245 h 892"/>
                <a:gd name="T22" fmla="*/ 168 w 1300"/>
                <a:gd name="T23" fmla="*/ 244 h 892"/>
                <a:gd name="T24" fmla="*/ 38 w 1300"/>
                <a:gd name="T25" fmla="*/ 320 h 892"/>
                <a:gd name="T26" fmla="*/ 33 w 1300"/>
                <a:gd name="T27" fmla="*/ 496 h 892"/>
                <a:gd name="T28" fmla="*/ 214 w 1300"/>
                <a:gd name="T29" fmla="*/ 587 h 892"/>
                <a:gd name="T30" fmla="*/ 283 w 1300"/>
                <a:gd name="T31" fmla="*/ 580 h 892"/>
                <a:gd name="T32" fmla="*/ 405 w 1300"/>
                <a:gd name="T33" fmla="*/ 685 h 892"/>
                <a:gd name="T34" fmla="*/ 437 w 1300"/>
                <a:gd name="T35" fmla="*/ 687 h 892"/>
                <a:gd name="T36" fmla="*/ 576 w 1300"/>
                <a:gd name="T37" fmla="*/ 627 h 892"/>
                <a:gd name="T38" fmla="*/ 792 w 1300"/>
                <a:gd name="T39" fmla="*/ 752 h 892"/>
                <a:gd name="T40" fmla="*/ 702 w 1300"/>
                <a:gd name="T41" fmla="*/ 892 h 892"/>
                <a:gd name="T42" fmla="*/ 983 w 1300"/>
                <a:gd name="T43" fmla="*/ 619 h 892"/>
                <a:gd name="T44" fmla="*/ 985 w 1300"/>
                <a:gd name="T45" fmla="*/ 616 h 892"/>
                <a:gd name="T46" fmla="*/ 1039 w 1300"/>
                <a:gd name="T47" fmla="*/ 623 h 892"/>
                <a:gd name="T48" fmla="*/ 1149 w 1300"/>
                <a:gd name="T49" fmla="*/ 570 h 892"/>
                <a:gd name="T50" fmla="*/ 1270 w 1300"/>
                <a:gd name="T51" fmla="*/ 489 h 892"/>
                <a:gd name="T52" fmla="*/ 1263 w 1300"/>
                <a:gd name="T53" fmla="*/ 334 h 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00" h="892">
                  <a:moveTo>
                    <a:pt x="1263" y="334"/>
                  </a:moveTo>
                  <a:cubicBezTo>
                    <a:pt x="1215" y="275"/>
                    <a:pt x="1137" y="267"/>
                    <a:pt x="1095" y="267"/>
                  </a:cubicBezTo>
                  <a:cubicBezTo>
                    <a:pt x="1085" y="267"/>
                    <a:pt x="1077" y="267"/>
                    <a:pt x="1070" y="268"/>
                  </a:cubicBezTo>
                  <a:cubicBezTo>
                    <a:pt x="1074" y="242"/>
                    <a:pt x="1073" y="183"/>
                    <a:pt x="1000" y="123"/>
                  </a:cubicBezTo>
                  <a:cubicBezTo>
                    <a:pt x="968" y="96"/>
                    <a:pt x="927" y="82"/>
                    <a:pt x="880" y="82"/>
                  </a:cubicBezTo>
                  <a:cubicBezTo>
                    <a:pt x="836" y="82"/>
                    <a:pt x="799" y="94"/>
                    <a:pt x="782" y="100"/>
                  </a:cubicBezTo>
                  <a:cubicBezTo>
                    <a:pt x="768" y="75"/>
                    <a:pt x="714" y="0"/>
                    <a:pt x="573" y="0"/>
                  </a:cubicBezTo>
                  <a:cubicBezTo>
                    <a:pt x="569" y="0"/>
                    <a:pt x="565" y="0"/>
                    <a:pt x="561" y="1"/>
                  </a:cubicBezTo>
                  <a:cubicBezTo>
                    <a:pt x="391" y="6"/>
                    <a:pt x="353" y="129"/>
                    <a:pt x="346" y="165"/>
                  </a:cubicBezTo>
                  <a:cubicBezTo>
                    <a:pt x="332" y="162"/>
                    <a:pt x="319" y="161"/>
                    <a:pt x="307" y="161"/>
                  </a:cubicBezTo>
                  <a:cubicBezTo>
                    <a:pt x="220" y="161"/>
                    <a:pt x="191" y="222"/>
                    <a:pt x="183" y="245"/>
                  </a:cubicBezTo>
                  <a:cubicBezTo>
                    <a:pt x="178" y="244"/>
                    <a:pt x="173" y="244"/>
                    <a:pt x="168" y="244"/>
                  </a:cubicBezTo>
                  <a:cubicBezTo>
                    <a:pt x="118" y="244"/>
                    <a:pt x="68" y="273"/>
                    <a:pt x="38" y="320"/>
                  </a:cubicBezTo>
                  <a:cubicBezTo>
                    <a:pt x="2" y="376"/>
                    <a:pt x="0" y="442"/>
                    <a:pt x="33" y="496"/>
                  </a:cubicBezTo>
                  <a:cubicBezTo>
                    <a:pt x="78" y="571"/>
                    <a:pt x="157" y="587"/>
                    <a:pt x="214" y="587"/>
                  </a:cubicBezTo>
                  <a:cubicBezTo>
                    <a:pt x="245" y="587"/>
                    <a:pt x="270" y="582"/>
                    <a:pt x="283" y="580"/>
                  </a:cubicBezTo>
                  <a:cubicBezTo>
                    <a:pt x="288" y="605"/>
                    <a:pt x="310" y="669"/>
                    <a:pt x="405" y="685"/>
                  </a:cubicBezTo>
                  <a:cubicBezTo>
                    <a:pt x="416" y="686"/>
                    <a:pt x="426" y="687"/>
                    <a:pt x="437" y="687"/>
                  </a:cubicBezTo>
                  <a:cubicBezTo>
                    <a:pt x="508" y="687"/>
                    <a:pt x="555" y="649"/>
                    <a:pt x="576" y="627"/>
                  </a:cubicBezTo>
                  <a:cubicBezTo>
                    <a:pt x="586" y="650"/>
                    <a:pt x="654" y="737"/>
                    <a:pt x="792" y="752"/>
                  </a:cubicBezTo>
                  <a:cubicBezTo>
                    <a:pt x="780" y="798"/>
                    <a:pt x="763" y="849"/>
                    <a:pt x="702" y="892"/>
                  </a:cubicBezTo>
                  <a:cubicBezTo>
                    <a:pt x="702" y="892"/>
                    <a:pt x="864" y="847"/>
                    <a:pt x="983" y="619"/>
                  </a:cubicBezTo>
                  <a:cubicBezTo>
                    <a:pt x="984" y="618"/>
                    <a:pt x="984" y="617"/>
                    <a:pt x="985" y="616"/>
                  </a:cubicBezTo>
                  <a:cubicBezTo>
                    <a:pt x="1004" y="621"/>
                    <a:pt x="1022" y="623"/>
                    <a:pt x="1039" y="623"/>
                  </a:cubicBezTo>
                  <a:cubicBezTo>
                    <a:pt x="1107" y="623"/>
                    <a:pt x="1139" y="584"/>
                    <a:pt x="1149" y="570"/>
                  </a:cubicBezTo>
                  <a:cubicBezTo>
                    <a:pt x="1197" y="569"/>
                    <a:pt x="1243" y="538"/>
                    <a:pt x="1270" y="489"/>
                  </a:cubicBezTo>
                  <a:cubicBezTo>
                    <a:pt x="1300" y="435"/>
                    <a:pt x="1297" y="375"/>
                    <a:pt x="1263" y="334"/>
                  </a:cubicBezTo>
                </a:path>
              </a:pathLst>
            </a:custGeom>
            <a:solidFill>
              <a:srgbClr val="FFF4D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12" tIns="45706" rIns="91412" bIns="45706" anchor="b" anchorCtr="1" compatLnSpc="1">
              <a:prstTxWarp prst="textNoShape">
                <a:avLst/>
              </a:prstTxWarp>
              <a:normAutofit/>
            </a:bodyPr>
            <a:lstStyle/>
            <a:p>
              <a:pPr algn="ctr" defTabSz="1218804"/>
              <a:endParaRPr lang="zh-CN" altLang="en-US" sz="1799" b="1" dirty="0">
                <a:solidFill>
                  <a:srgbClr val="77849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iŝ1iḍe">
              <a:extLst>
                <a:ext uri="{FF2B5EF4-FFF2-40B4-BE49-F238E27FC236}">
                  <a16:creationId xmlns:a16="http://schemas.microsoft.com/office/drawing/2014/main" id="{796D722F-68EB-4A41-97DE-FD03EC94A9F6}"/>
                </a:ext>
              </a:extLst>
            </p:cNvPr>
            <p:cNvSpPr/>
            <p:nvPr/>
          </p:nvSpPr>
          <p:spPr bwMode="auto">
            <a:xfrm>
              <a:off x="7562960" y="2029855"/>
              <a:ext cx="2844356" cy="2037887"/>
            </a:xfrm>
            <a:custGeom>
              <a:avLst/>
              <a:gdLst>
                <a:gd name="T0" fmla="*/ 1413 w 1454"/>
                <a:gd name="T1" fmla="*/ 410 h 1042"/>
                <a:gd name="T2" fmla="*/ 1224 w 1454"/>
                <a:gd name="T3" fmla="*/ 327 h 1042"/>
                <a:gd name="T4" fmla="*/ 1197 w 1454"/>
                <a:gd name="T5" fmla="*/ 328 h 1042"/>
                <a:gd name="T6" fmla="*/ 1119 w 1454"/>
                <a:gd name="T7" fmla="*/ 150 h 1042"/>
                <a:gd name="T8" fmla="*/ 984 w 1454"/>
                <a:gd name="T9" fmla="*/ 101 h 1042"/>
                <a:gd name="T10" fmla="*/ 875 w 1454"/>
                <a:gd name="T11" fmla="*/ 122 h 1042"/>
                <a:gd name="T12" fmla="*/ 641 w 1454"/>
                <a:gd name="T13" fmla="*/ 0 h 1042"/>
                <a:gd name="T14" fmla="*/ 627 w 1454"/>
                <a:gd name="T15" fmla="*/ 0 h 1042"/>
                <a:gd name="T16" fmla="*/ 386 w 1454"/>
                <a:gd name="T17" fmla="*/ 202 h 1042"/>
                <a:gd name="T18" fmla="*/ 343 w 1454"/>
                <a:gd name="T19" fmla="*/ 198 h 1042"/>
                <a:gd name="T20" fmla="*/ 205 w 1454"/>
                <a:gd name="T21" fmla="*/ 300 h 1042"/>
                <a:gd name="T22" fmla="*/ 188 w 1454"/>
                <a:gd name="T23" fmla="*/ 299 h 1042"/>
                <a:gd name="T24" fmla="*/ 42 w 1454"/>
                <a:gd name="T25" fmla="*/ 393 h 1042"/>
                <a:gd name="T26" fmla="*/ 37 w 1454"/>
                <a:gd name="T27" fmla="*/ 610 h 1042"/>
                <a:gd name="T28" fmla="*/ 240 w 1454"/>
                <a:gd name="T29" fmla="*/ 721 h 1042"/>
                <a:gd name="T30" fmla="*/ 317 w 1454"/>
                <a:gd name="T31" fmla="*/ 712 h 1042"/>
                <a:gd name="T32" fmla="*/ 453 w 1454"/>
                <a:gd name="T33" fmla="*/ 841 h 1042"/>
                <a:gd name="T34" fmla="*/ 489 w 1454"/>
                <a:gd name="T35" fmla="*/ 844 h 1042"/>
                <a:gd name="T36" fmla="*/ 644 w 1454"/>
                <a:gd name="T37" fmla="*/ 770 h 1042"/>
                <a:gd name="T38" fmla="*/ 791 w 1454"/>
                <a:gd name="T39" fmla="*/ 873 h 1042"/>
                <a:gd name="T40" fmla="*/ 673 w 1454"/>
                <a:gd name="T41" fmla="*/ 1042 h 1042"/>
                <a:gd name="T42" fmla="*/ 1099 w 1454"/>
                <a:gd name="T43" fmla="*/ 761 h 1042"/>
                <a:gd name="T44" fmla="*/ 1102 w 1454"/>
                <a:gd name="T45" fmla="*/ 757 h 1042"/>
                <a:gd name="T46" fmla="*/ 1162 w 1454"/>
                <a:gd name="T47" fmla="*/ 766 h 1042"/>
                <a:gd name="T48" fmla="*/ 1285 w 1454"/>
                <a:gd name="T49" fmla="*/ 700 h 1042"/>
                <a:gd name="T50" fmla="*/ 1420 w 1454"/>
                <a:gd name="T51" fmla="*/ 601 h 1042"/>
                <a:gd name="T52" fmla="*/ 1413 w 1454"/>
                <a:gd name="T53" fmla="*/ 410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54" h="1042">
                  <a:moveTo>
                    <a:pt x="1413" y="410"/>
                  </a:moveTo>
                  <a:cubicBezTo>
                    <a:pt x="1359" y="338"/>
                    <a:pt x="1272" y="327"/>
                    <a:pt x="1224" y="327"/>
                  </a:cubicBezTo>
                  <a:cubicBezTo>
                    <a:pt x="1214" y="327"/>
                    <a:pt x="1204" y="328"/>
                    <a:pt x="1197" y="328"/>
                  </a:cubicBezTo>
                  <a:cubicBezTo>
                    <a:pt x="1201" y="297"/>
                    <a:pt x="1200" y="224"/>
                    <a:pt x="1119" y="150"/>
                  </a:cubicBezTo>
                  <a:cubicBezTo>
                    <a:pt x="1082" y="117"/>
                    <a:pt x="1037" y="101"/>
                    <a:pt x="984" y="101"/>
                  </a:cubicBezTo>
                  <a:cubicBezTo>
                    <a:pt x="935" y="101"/>
                    <a:pt x="893" y="115"/>
                    <a:pt x="875" y="122"/>
                  </a:cubicBezTo>
                  <a:cubicBezTo>
                    <a:pt x="859" y="91"/>
                    <a:pt x="799" y="0"/>
                    <a:pt x="641" y="0"/>
                  </a:cubicBezTo>
                  <a:cubicBezTo>
                    <a:pt x="637" y="0"/>
                    <a:pt x="632" y="0"/>
                    <a:pt x="627" y="0"/>
                  </a:cubicBezTo>
                  <a:cubicBezTo>
                    <a:pt x="437" y="6"/>
                    <a:pt x="395" y="158"/>
                    <a:pt x="386" y="202"/>
                  </a:cubicBezTo>
                  <a:cubicBezTo>
                    <a:pt x="371" y="199"/>
                    <a:pt x="357" y="198"/>
                    <a:pt x="343" y="198"/>
                  </a:cubicBezTo>
                  <a:cubicBezTo>
                    <a:pt x="246" y="198"/>
                    <a:pt x="214" y="273"/>
                    <a:pt x="205" y="300"/>
                  </a:cubicBezTo>
                  <a:cubicBezTo>
                    <a:pt x="200" y="300"/>
                    <a:pt x="194" y="299"/>
                    <a:pt x="188" y="299"/>
                  </a:cubicBezTo>
                  <a:cubicBezTo>
                    <a:pt x="132" y="299"/>
                    <a:pt x="76" y="335"/>
                    <a:pt x="42" y="393"/>
                  </a:cubicBezTo>
                  <a:cubicBezTo>
                    <a:pt x="2" y="461"/>
                    <a:pt x="0" y="542"/>
                    <a:pt x="37" y="610"/>
                  </a:cubicBezTo>
                  <a:cubicBezTo>
                    <a:pt x="88" y="702"/>
                    <a:pt x="175" y="721"/>
                    <a:pt x="240" y="721"/>
                  </a:cubicBezTo>
                  <a:cubicBezTo>
                    <a:pt x="274" y="721"/>
                    <a:pt x="302" y="716"/>
                    <a:pt x="317" y="712"/>
                  </a:cubicBezTo>
                  <a:cubicBezTo>
                    <a:pt x="322" y="744"/>
                    <a:pt x="347" y="823"/>
                    <a:pt x="453" y="841"/>
                  </a:cubicBezTo>
                  <a:cubicBezTo>
                    <a:pt x="465" y="843"/>
                    <a:pt x="477" y="844"/>
                    <a:pt x="489" y="844"/>
                  </a:cubicBezTo>
                  <a:cubicBezTo>
                    <a:pt x="568" y="844"/>
                    <a:pt x="621" y="797"/>
                    <a:pt x="644" y="770"/>
                  </a:cubicBezTo>
                  <a:cubicBezTo>
                    <a:pt x="655" y="799"/>
                    <a:pt x="689" y="847"/>
                    <a:pt x="791" y="873"/>
                  </a:cubicBezTo>
                  <a:cubicBezTo>
                    <a:pt x="778" y="928"/>
                    <a:pt x="746" y="1003"/>
                    <a:pt x="673" y="1042"/>
                  </a:cubicBezTo>
                  <a:cubicBezTo>
                    <a:pt x="673" y="1042"/>
                    <a:pt x="966" y="1042"/>
                    <a:pt x="1099" y="761"/>
                  </a:cubicBezTo>
                  <a:cubicBezTo>
                    <a:pt x="1100" y="760"/>
                    <a:pt x="1101" y="758"/>
                    <a:pt x="1102" y="757"/>
                  </a:cubicBezTo>
                  <a:cubicBezTo>
                    <a:pt x="1123" y="763"/>
                    <a:pt x="1143" y="766"/>
                    <a:pt x="1162" y="766"/>
                  </a:cubicBezTo>
                  <a:cubicBezTo>
                    <a:pt x="1238" y="766"/>
                    <a:pt x="1274" y="717"/>
                    <a:pt x="1285" y="700"/>
                  </a:cubicBezTo>
                  <a:cubicBezTo>
                    <a:pt x="1339" y="699"/>
                    <a:pt x="1390" y="661"/>
                    <a:pt x="1420" y="601"/>
                  </a:cubicBezTo>
                  <a:cubicBezTo>
                    <a:pt x="1454" y="534"/>
                    <a:pt x="1451" y="461"/>
                    <a:pt x="1413" y="410"/>
                  </a:cubicBezTo>
                </a:path>
              </a:pathLst>
            </a:custGeom>
            <a:noFill/>
            <a:ln w="38100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3"/>
              <a:endParaRPr sz="1799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DF15E575-988D-4F51-A54E-23F9F8F25FC3}"/>
              </a:ext>
            </a:extLst>
          </p:cNvPr>
          <p:cNvSpPr/>
          <p:nvPr/>
        </p:nvSpPr>
        <p:spPr>
          <a:xfrm>
            <a:off x="7661920" y="2217205"/>
            <a:ext cx="3252071" cy="11999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103">
              <a:defRPr/>
            </a:pP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hãy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tự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đánh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giá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viết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mình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endParaRPr lang="en-US" sz="2399" b="1" kern="0" dirty="0">
              <a:solidFill>
                <a:prstClr val="black">
                  <a:lumMod val="50000"/>
                </a:prstClr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364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072C5764-E3E5-47DB-A6CA-2D7C55A0B602}" vid="{B8EEDAA0-B667-4F93-AD67-DE2A39DAA80E}"/>
    </a:ext>
  </a:extLst>
</a:theme>
</file>

<file path=ppt/theme/theme3.xml><?xml version="1.0" encoding="utf-8"?>
<a:theme xmlns:a="http://schemas.openxmlformats.org/drawingml/2006/main" name="Office 主题​​">
  <a:themeElements>
    <a:clrScheme name="自定义 2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CD94C"/>
      </a:accent1>
      <a:accent2>
        <a:srgbClr val="FF4C60"/>
      </a:accent2>
      <a:accent3>
        <a:srgbClr val="FFDD43"/>
      </a:accent3>
      <a:accent4>
        <a:srgbClr val="FF4C60"/>
      </a:accent4>
      <a:accent5>
        <a:srgbClr val="4CB6BD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vqx1ulpp">
      <a:majorFont>
        <a:latin typeface="微软雅黑" panose="020F0302020204030204"/>
        <a:ea typeface="义启小魏楷"/>
        <a:cs typeface=""/>
      </a:majorFont>
      <a:minorFont>
        <a:latin typeface="微软雅黑" panose="020F0502020204030204"/>
        <a:ea typeface="义启小魏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577</Words>
  <Application>Microsoft Office PowerPoint</Application>
  <PresentationFormat>Widescreen</PresentationFormat>
  <Paragraphs>123</Paragraphs>
  <Slides>18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18</vt:i4>
      </vt:variant>
    </vt:vector>
  </HeadingPairs>
  <TitlesOfParts>
    <vt:vector size="41" baseType="lpstr">
      <vt:lpstr>等线</vt:lpstr>
      <vt:lpstr>KaiTi</vt:lpstr>
      <vt:lpstr>微软雅黑</vt:lpstr>
      <vt:lpstr>宋体</vt:lpstr>
      <vt:lpstr>Alibaba PuHuiTi</vt:lpstr>
      <vt:lpstr>Arial</vt:lpstr>
      <vt:lpstr>Arial-Rounded</vt:lpstr>
      <vt:lpstr>Calibri</vt:lpstr>
      <vt:lpstr>Calibri Light</vt:lpstr>
      <vt:lpstr>Gloria Hallelujah</vt:lpstr>
      <vt:lpstr>HP001 4 hàng</vt:lpstr>
      <vt:lpstr>Odibee Sans</vt:lpstr>
      <vt:lpstr>Sriracha</vt:lpstr>
      <vt:lpstr>Times New Roman</vt:lpstr>
      <vt:lpstr>义启小魏楷</vt:lpstr>
      <vt:lpstr>字魂59号-创粗黑</vt:lpstr>
      <vt:lpstr>字魂70号-灵悦黑体</vt:lpstr>
      <vt:lpstr>1_Office Theme</vt:lpstr>
      <vt:lpstr>Theme1</vt:lpstr>
      <vt:lpstr>Office 主题​​</vt:lpstr>
      <vt:lpstr>千图网海量PPT模板www.58pic.com​​</vt:lpstr>
      <vt:lpstr>Office Theme</vt:lpstr>
      <vt:lpstr>www.freeppt7.com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huongtt153@outlook.com</cp:lastModifiedBy>
  <cp:revision>23</cp:revision>
  <dcterms:created xsi:type="dcterms:W3CDTF">2022-08-21T04:00:31Z</dcterms:created>
  <dcterms:modified xsi:type="dcterms:W3CDTF">2023-12-22T07:14:36Z</dcterms:modified>
</cp:coreProperties>
</file>