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45"/>
  </p:notesMasterIdLst>
  <p:sldIdLst>
    <p:sldId id="314" r:id="rId3"/>
    <p:sldId id="261" r:id="rId4"/>
    <p:sldId id="2007577465" r:id="rId5"/>
    <p:sldId id="259" r:id="rId6"/>
    <p:sldId id="260" r:id="rId7"/>
    <p:sldId id="262" r:id="rId8"/>
    <p:sldId id="263" r:id="rId9"/>
    <p:sldId id="2007577466" r:id="rId10"/>
    <p:sldId id="2007577463" r:id="rId11"/>
    <p:sldId id="257" r:id="rId12"/>
    <p:sldId id="2007577471" r:id="rId13"/>
    <p:sldId id="2007577467" r:id="rId14"/>
    <p:sldId id="3903" r:id="rId15"/>
    <p:sldId id="2007577440" r:id="rId16"/>
    <p:sldId id="2007577468" r:id="rId17"/>
    <p:sldId id="2007577442" r:id="rId18"/>
    <p:sldId id="2007577472" r:id="rId19"/>
    <p:sldId id="2007577473" r:id="rId20"/>
    <p:sldId id="2007577441" r:id="rId21"/>
    <p:sldId id="2007577474" r:id="rId22"/>
    <p:sldId id="2007577475" r:id="rId23"/>
    <p:sldId id="2007577476" r:id="rId24"/>
    <p:sldId id="2007577447" r:id="rId25"/>
    <p:sldId id="2007577477" r:id="rId26"/>
    <p:sldId id="2007577478" r:id="rId27"/>
    <p:sldId id="2007577479" r:id="rId28"/>
    <p:sldId id="2007577480" r:id="rId29"/>
    <p:sldId id="2007577481" r:id="rId30"/>
    <p:sldId id="2007577482" r:id="rId31"/>
    <p:sldId id="2007577464" r:id="rId32"/>
    <p:sldId id="2007577483" r:id="rId33"/>
    <p:sldId id="2007577484" r:id="rId34"/>
    <p:sldId id="2007577485" r:id="rId35"/>
    <p:sldId id="2007577486" r:id="rId36"/>
    <p:sldId id="2007577489" r:id="rId37"/>
    <p:sldId id="2007577488" r:id="rId38"/>
    <p:sldId id="2007577490" r:id="rId39"/>
    <p:sldId id="2007577487" r:id="rId40"/>
    <p:sldId id="2007577491" r:id="rId41"/>
    <p:sldId id="2007577492" r:id="rId42"/>
    <p:sldId id="2007577493" r:id="rId43"/>
    <p:sldId id="200757749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11-Dec-23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FF83B97D-BDAA-4D3C-8F30-B21088C1F1D1}" type="slidenum">
              <a:rPr lang="en-US" smtClean="0"/>
              <a:t>4</a:t>
            </a:fld>
            <a:endParaRPr lang="en-US"/>
          </a:p>
        </p:txBody>
      </p:sp>
    </p:spTree>
    <p:extLst>
      <p:ext uri="{BB962C8B-B14F-4D97-AF65-F5344CB8AC3E}">
        <p14:creationId xmlns:p14="http://schemas.microsoft.com/office/powerpoint/2010/main" val="108764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1932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69376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832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759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627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13555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88585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9560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711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02902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824002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5383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8341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423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11-Dec-23</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11-Dec-23</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11-Dec-23</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11-Dec-23</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11-Dec-23</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11-Dec-23</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11-Dec-23</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11-Dec-23</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11-Dec-23</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11-Dec-23</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11-Dec-23</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11-Dec-23</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4.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7.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1.png"/><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7.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7.xml"/><Relationship Id="rId3" Type="http://schemas.openxmlformats.org/officeDocument/2006/relationships/image" Target="../media/image7.png"/><Relationship Id="rId7" Type="http://schemas.openxmlformats.org/officeDocument/2006/relationships/slide" Target="slide4.xml"/><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0.png"/><Relationship Id="rId5" Type="http://schemas.openxmlformats.org/officeDocument/2006/relationships/slide" Target="slide19.xml"/><Relationship Id="rId15" Type="http://schemas.openxmlformats.org/officeDocument/2006/relationships/slide" Target="slide9.xml"/><Relationship Id="rId10" Type="http://schemas.openxmlformats.org/officeDocument/2006/relationships/slide" Target="slide5.xml"/><Relationship Id="rId4" Type="http://schemas.openxmlformats.org/officeDocument/2006/relationships/image" Target="../media/image19.png"/><Relationship Id="rId9" Type="http://schemas.openxmlformats.org/officeDocument/2006/relationships/image" Target="../media/image9.png"/><Relationship Id="rId14" Type="http://schemas.openxmlformats.org/officeDocument/2006/relationships/slide" Target="slide8.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48183" y="4834166"/>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id="{65BF658D-768A-4249-A51B-7A65F8ED4052}"/>
              </a:ext>
            </a:extLst>
          </p:cNvPr>
          <p:cNvGraphicFramePr>
            <a:graphicFrameLocks noGrp="1"/>
          </p:cNvGraphicFramePr>
          <p:nvPr>
            <p:extLst>
              <p:ext uri="{D42A27DB-BD31-4B8C-83A1-F6EECF244321}">
                <p14:modId xmlns:p14="http://schemas.microsoft.com/office/powerpoint/2010/main" val="57132379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val="91610303"/>
                    </a:ext>
                  </a:extLst>
                </a:gridCol>
                <a:gridCol w="4521200">
                  <a:extLst>
                    <a:ext uri="{9D8B030D-6E8A-4147-A177-3AD203B41FA5}">
                      <a16:colId xmlns:a16="http://schemas.microsoft.com/office/drawing/2014/main" val="52159894"/>
                    </a:ext>
                  </a:extLst>
                </a:gridCol>
              </a:tblGrid>
              <a:tr h="384927">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vật</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0744174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Nhím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499099"/>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Thỏ</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52871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Luồn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kim</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may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710572"/>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789158"/>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Cắt</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vải</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090455"/>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Xe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chỉ</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655647"/>
                  </a:ext>
                </a:extLst>
              </a:tr>
            </a:tbl>
          </a:graphicData>
        </a:graphic>
      </p:graphicFrame>
    </p:spTree>
    <p:extLst>
      <p:ext uri="{BB962C8B-B14F-4D97-AF65-F5344CB8AC3E}">
        <p14:creationId xmlns:p14="http://schemas.microsoft.com/office/powerpoint/2010/main" val="141109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49" name="TextBox 48">
            <a:extLst>
              <a:ext uri="{FF2B5EF4-FFF2-40B4-BE49-F238E27FC236}">
                <a16:creationId xmlns:a16="http://schemas.microsoft.com/office/drawing/2014/main" id="{22EBB21B-1A8E-4B9D-B7BB-78133F0C830F}"/>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图片 14">
            <a:extLst>
              <a:ext uri="{FF2B5EF4-FFF2-40B4-BE49-F238E27FC236}">
                <a16:creationId xmlns:a16="http://schemas.microsoft.com/office/drawing/2014/main" id="{E6787198-ED37-42E8-A7F1-6B3E2D5C5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52" name="Rectangle 51">
            <a:extLst>
              <a:ext uri="{FF2B5EF4-FFF2-40B4-BE49-F238E27FC236}">
                <a16:creationId xmlns:a16="http://schemas.microsoft.com/office/drawing/2014/main" id="{099953AE-E1EF-487E-BB40-A9DC48CA16D3}"/>
              </a:ext>
            </a:extLst>
          </p:cNvPr>
          <p:cNvSpPr/>
          <p:nvPr/>
        </p:nvSpPr>
        <p:spPr>
          <a:xfrm>
            <a:off x="2408457" y="337913"/>
            <a:ext cx="7304054" cy="707886"/>
          </a:xfrm>
          <a:prstGeom prst="rect">
            <a:avLst/>
          </a:prstGeom>
          <a:noFill/>
        </p:spPr>
        <p:txBody>
          <a:bodyPr wrap="square" lIns="91440" tIns="45720" rIns="91440" bIns="45720">
            <a:spAutoFit/>
          </a:bodyPr>
          <a:lstStyle/>
          <a:p>
            <a:pPr algn="ct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28">
            <a:extLst>
              <a:ext uri="{FF2B5EF4-FFF2-40B4-BE49-F238E27FC236}">
                <a16:creationId xmlns:a16="http://schemas.microsoft.com/office/drawing/2014/main" id="{CCF4DCA0-26D5-4BA9-9147-B58F6F6CFA32}"/>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54" name="TextBox 28">
            <a:extLst>
              <a:ext uri="{FF2B5EF4-FFF2-40B4-BE49-F238E27FC236}">
                <a16:creationId xmlns:a16="http://schemas.microsoft.com/office/drawing/2014/main" id="{57738871-7DA9-4942-AA7B-02F517E08F3F}"/>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55" name="TextBox 28">
            <a:extLst>
              <a:ext uri="{FF2B5EF4-FFF2-40B4-BE49-F238E27FC236}">
                <a16:creationId xmlns:a16="http://schemas.microsoft.com/office/drawing/2014/main" id="{2FAFDC73-0DDB-4EA5-A068-154D46BCF13B}"/>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56" name="Picture 55">
            <a:extLst>
              <a:ext uri="{FF2B5EF4-FFF2-40B4-BE49-F238E27FC236}">
                <a16:creationId xmlns:a16="http://schemas.microsoft.com/office/drawing/2014/main" id="{FB08FA15-BF48-46B4-9A47-48E067B7F68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961183"/>
            <a:ext cx="3197829" cy="3691211"/>
          </a:xfrm>
          <a:prstGeom prst="rect">
            <a:avLst/>
          </a:prstGeom>
        </p:spPr>
      </p:pic>
      <p:pic>
        <p:nvPicPr>
          <p:cNvPr id="57" name="Picture 4" descr="Check out Arrow icon created by 4B Icons | Graphic design posters, Mini  drawings, Desktop wallpaper art">
            <a:extLst>
              <a:ext uri="{FF2B5EF4-FFF2-40B4-BE49-F238E27FC236}">
                <a16:creationId xmlns:a16="http://schemas.microsoft.com/office/drawing/2014/main" id="{B3049960-24E5-40DD-9712-FA28A0BA5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heck out Arrow icon created by 4B Icons | Graphic design posters, Mini  drawings, Desktop wallpaper art">
            <a:extLst>
              <a:ext uri="{FF2B5EF4-FFF2-40B4-BE49-F238E27FC236}">
                <a16:creationId xmlns:a16="http://schemas.microsoft.com/office/drawing/2014/main" id="{E92C8ECA-A7C1-423B-BA66-2FDB9242D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heck out Arrow icon created by 4B Icons | Graphic design posters, Mini  drawings, Desktop wallpaper art">
            <a:extLst>
              <a:ext uri="{FF2B5EF4-FFF2-40B4-BE49-F238E27FC236}">
                <a16:creationId xmlns:a16="http://schemas.microsoft.com/office/drawing/2014/main" id="{5B4EFDAD-E414-4825-B092-29E0D3FEE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6FBE1CE-8006-4D2A-9A8F-F5E5B8B5C83C}"/>
              </a:ext>
            </a:extLst>
          </p:cNvPr>
          <p:cNvPicPr>
            <a:picLocks noChangeAspect="1"/>
          </p:cNvPicPr>
          <p:nvPr/>
        </p:nvPicPr>
        <p:blipFill>
          <a:blip r:embed="rId10"/>
          <a:stretch>
            <a:fillRect/>
          </a:stretch>
        </p:blipFill>
        <p:spPr>
          <a:xfrm rot="16200000">
            <a:off x="3289932" y="447951"/>
            <a:ext cx="513232" cy="513232"/>
          </a:xfrm>
          <a:prstGeom prst="rect">
            <a:avLst/>
          </a:prstGeom>
        </p:spPr>
      </p:pic>
    </p:spTree>
    <p:extLst>
      <p:ext uri="{BB962C8B-B14F-4D97-AF65-F5344CB8AC3E}">
        <p14:creationId xmlns:p14="http://schemas.microsoft.com/office/powerpoint/2010/main" val="48516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250"/>
                                        <p:tgtEl>
                                          <p:spTgt spid="51"/>
                                        </p:tgtEl>
                                      </p:cBhvr>
                                    </p:animEffect>
                                    <p:anim calcmode="lin" valueType="num">
                                      <p:cBhvr>
                                        <p:cTn id="8" dur="1250" fill="hold"/>
                                        <p:tgtEl>
                                          <p:spTgt spid="51"/>
                                        </p:tgtEl>
                                        <p:attrNameLst>
                                          <p:attrName>ppt_x</p:attrName>
                                        </p:attrNameLst>
                                      </p:cBhvr>
                                      <p:tavLst>
                                        <p:tav tm="0">
                                          <p:val>
                                            <p:strVal val="#ppt_x"/>
                                          </p:val>
                                        </p:tav>
                                        <p:tav tm="100000">
                                          <p:val>
                                            <p:strVal val="#ppt_x"/>
                                          </p:val>
                                        </p:tav>
                                      </p:tavLst>
                                    </p:anim>
                                    <p:anim calcmode="lin" valueType="num">
                                      <p:cBhvr>
                                        <p:cTn id="9" dur="125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strVal val="#ppt_w*0.70"/>
                                          </p:val>
                                        </p:tav>
                                        <p:tav tm="100000">
                                          <p:val>
                                            <p:strVal val="#ppt_w"/>
                                          </p:val>
                                        </p:tav>
                                      </p:tavLst>
                                    </p:anim>
                                    <p:anim calcmode="lin" valueType="num">
                                      <p:cBhvr>
                                        <p:cTn id="19" dur="500" fill="hold"/>
                                        <p:tgtEl>
                                          <p:spTgt spid="53"/>
                                        </p:tgtEl>
                                        <p:attrNameLst>
                                          <p:attrName>ppt_h</p:attrName>
                                        </p:attrNameLst>
                                      </p:cBhvr>
                                      <p:tavLst>
                                        <p:tav tm="0">
                                          <p:val>
                                            <p:strVal val="#ppt_h"/>
                                          </p:val>
                                        </p:tav>
                                        <p:tav tm="100000">
                                          <p:val>
                                            <p:strVal val="#ppt_h"/>
                                          </p:val>
                                        </p:tav>
                                      </p:tavLst>
                                    </p:anim>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strVal val="#ppt_w*0.70"/>
                                          </p:val>
                                        </p:tav>
                                        <p:tav tm="100000">
                                          <p:val>
                                            <p:strVal val="#ppt_w"/>
                                          </p:val>
                                        </p:tav>
                                      </p:tavLst>
                                    </p:anim>
                                    <p:anim calcmode="lin" valueType="num">
                                      <p:cBhvr>
                                        <p:cTn id="28" dur="500" fill="hold"/>
                                        <p:tgtEl>
                                          <p:spTgt spid="54"/>
                                        </p:tgtEl>
                                        <p:attrNameLst>
                                          <p:attrName>ppt_h</p:attrName>
                                        </p:attrNameLst>
                                      </p:cBhvr>
                                      <p:tavLst>
                                        <p:tav tm="0">
                                          <p:val>
                                            <p:strVal val="#ppt_h"/>
                                          </p:val>
                                        </p:tav>
                                        <p:tav tm="100000">
                                          <p:val>
                                            <p:strVal val="#ppt_h"/>
                                          </p:val>
                                        </p:tav>
                                      </p:tavLst>
                                    </p:anim>
                                    <p:animEffect transition="in" filter="fade">
                                      <p:cBhvr>
                                        <p:cTn id="29" dur="500"/>
                                        <p:tgtEl>
                                          <p:spTgt spid="54"/>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strVal val="#ppt_w*0.70"/>
                                          </p:val>
                                        </p:tav>
                                        <p:tav tm="100000">
                                          <p:val>
                                            <p:strVal val="#ppt_w"/>
                                          </p:val>
                                        </p:tav>
                                      </p:tavLst>
                                    </p:anim>
                                    <p:anim calcmode="lin" valueType="num">
                                      <p:cBhvr>
                                        <p:cTn id="37" dur="500" fill="hold"/>
                                        <p:tgtEl>
                                          <p:spTgt spid="55"/>
                                        </p:tgtEl>
                                        <p:attrNameLst>
                                          <p:attrName>ppt_h</p:attrName>
                                        </p:attrNameLst>
                                      </p:cBhvr>
                                      <p:tavLst>
                                        <p:tav tm="0">
                                          <p:val>
                                            <p:strVal val="#ppt_h"/>
                                          </p:val>
                                        </p:tav>
                                        <p:tav tm="100000">
                                          <p:val>
                                            <p:strVal val="#ppt_h"/>
                                          </p:val>
                                        </p:tav>
                                      </p:tavLst>
                                    </p:anim>
                                    <p:animEffect transition="in" filter="fade">
                                      <p:cBhvr>
                                        <p:cTn id="38" dur="500"/>
                                        <p:tgtEl>
                                          <p:spTgt spid="55"/>
                                        </p:tgtEl>
                                      </p:cBhvr>
                                    </p:animEffect>
                                  </p:childTnLst>
                                </p:cTn>
                              </p:par>
                              <p:par>
                                <p:cTn id="39" presetID="22" presetClass="entr" presetSubtype="8"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algn="ct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chiếc áo ấm</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 đ</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797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6000767" y="2566296"/>
            <a:ext cx="3677724"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8" y="3730920"/>
            <a:ext cx="3781464"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3781463"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ổ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dộc</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6" name="Rounded Rectangle 65">
            <a:extLst>
              <a:ext uri="{FF2B5EF4-FFF2-40B4-BE49-F238E27FC236}">
                <a16:creationId xmlns:a16="http://schemas.microsoft.com/office/drawing/2014/main" id="{0749815A-B7C3-4729-A20A-B5D04A254F97}"/>
              </a:ext>
            </a:extLst>
          </p:cNvPr>
          <p:cNvSpPr/>
          <p:nvPr/>
        </p:nvSpPr>
        <p:spPr>
          <a:xfrm>
            <a:off x="0" y="-32561"/>
            <a:ext cx="3288658"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1" name="Rounded Rectangle 15">
            <a:extLst>
              <a:ext uri="{FF2B5EF4-FFF2-40B4-BE49-F238E27FC236}">
                <a16:creationId xmlns:a16="http://schemas.microsoft.com/office/drawing/2014/main" id="{A0E47E34-797E-4D1C-840F-AE5D0239D85C}"/>
              </a:ext>
            </a:extLst>
          </p:cNvPr>
          <p:cNvSpPr/>
          <p:nvPr/>
        </p:nvSpPr>
        <p:spPr>
          <a:xfrm>
            <a:off x="589281" y="1112193"/>
            <a:ext cx="10975340" cy="130109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219940" y="1078943"/>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4" name="Rounded Rectangle 15">
            <a:extLst>
              <a:ext uri="{FF2B5EF4-FFF2-40B4-BE49-F238E27FC236}">
                <a16:creationId xmlns:a16="http://schemas.microsoft.com/office/drawing/2014/main" id="{55798FE7-DE93-4195-A45A-4E5791240224}"/>
              </a:ext>
            </a:extLst>
          </p:cNvPr>
          <p:cNvSpPr/>
          <p:nvPr/>
        </p:nvSpPr>
        <p:spPr>
          <a:xfrm>
            <a:off x="482600" y="2619931"/>
            <a:ext cx="10975340" cy="233371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3D2B4BEA-F9A5-4E34-9892-BEB959486573}"/>
              </a:ext>
            </a:extLst>
          </p:cNvPr>
          <p:cNvSpPr/>
          <p:nvPr/>
        </p:nvSpPr>
        <p:spPr>
          <a:xfrm>
            <a:off x="113259" y="267761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fltVal val="0.5"/>
                                          </p:val>
                                        </p:tav>
                                        <p:tav tm="100000">
                                          <p:val>
                                            <p:strVal val="#ppt_x"/>
                                          </p:val>
                                        </p:tav>
                                      </p:tavLst>
                                    </p:anim>
                                    <p:anim calcmode="lin" valueType="num">
                                      <p:cBhvr>
                                        <p:cTn id="28" dur="500" fill="hold"/>
                                        <p:tgtEl>
                                          <p:spTgt spid="15"/>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ounded Rectangle 15">
            <a:extLst>
              <a:ext uri="{FF2B5EF4-FFF2-40B4-BE49-F238E27FC236}">
                <a16:creationId xmlns:a16="http://schemas.microsoft.com/office/drawing/2014/main" id="{7AE705A0-CB85-4B71-872D-E8FB6AE9F77E}"/>
              </a:ext>
            </a:extLst>
          </p:cNvPr>
          <p:cNvSpPr/>
          <p:nvPr/>
        </p:nvSpPr>
        <p:spPr>
          <a:xfrm>
            <a:off x="525780" y="721360"/>
            <a:ext cx="10975340" cy="215061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9" name="Teardrop 8">
            <a:extLst>
              <a:ext uri="{FF2B5EF4-FFF2-40B4-BE49-F238E27FC236}">
                <a16:creationId xmlns:a16="http://schemas.microsoft.com/office/drawing/2014/main" id="{7323CE24-C751-4E65-8B50-3BF55EB4D01E}"/>
              </a:ext>
            </a:extLst>
          </p:cNvPr>
          <p:cNvSpPr/>
          <p:nvPr/>
        </p:nvSpPr>
        <p:spPr>
          <a:xfrm>
            <a:off x="283176" y="6453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1" name="Rounded Rectangle 15">
            <a:extLst>
              <a:ext uri="{FF2B5EF4-FFF2-40B4-BE49-F238E27FC236}">
                <a16:creationId xmlns:a16="http://schemas.microsoft.com/office/drawing/2014/main" id="{6DB7EF47-8A54-44F4-BAB5-404157A090B9}"/>
              </a:ext>
            </a:extLst>
          </p:cNvPr>
          <p:cNvSpPr/>
          <p:nvPr/>
        </p:nvSpPr>
        <p:spPr>
          <a:xfrm>
            <a:off x="540065" y="3166991"/>
            <a:ext cx="10975340" cy="2705489"/>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990C138B-8BD2-4D67-BAAB-CB8CBD9EC906}"/>
              </a:ext>
            </a:extLst>
          </p:cNvPr>
          <p:cNvSpPr/>
          <p:nvPr/>
        </p:nvSpPr>
        <p:spPr>
          <a:xfrm>
            <a:off x="309725" y="3141495"/>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80807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fltVal val="0.5"/>
                                          </p:val>
                                        </p:tav>
                                        <p:tav tm="100000">
                                          <p:val>
                                            <p:strVal val="#ppt_x"/>
                                          </p:val>
                                        </p:tav>
                                      </p:tavLst>
                                    </p:anim>
                                    <p:anim calcmode="lin" valueType="num">
                                      <p:cBhvr>
                                        <p:cTn id="23" dur="500" fill="hold"/>
                                        <p:tgtEl>
                                          <p:spTgt spid="15"/>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3E447C71-3A04-4157-B94A-61E2FC2F7567}"/>
              </a:ext>
            </a:extLst>
          </p:cNvPr>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Mùa đông, thỏ quấn tấm vải lên người cho đỡ rét thì gió thổi tấm vải bay xuống ao. Nhím giúp thỏ khều tấm vải vào bờ và nói:</a:t>
            </a:r>
          </a:p>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libri" panose="020F0502020204030204" pitchFamily="34" charset="0"/>
                  <a:cs typeface="Calibri" panose="020F0502020204030204" pitchFamily="34" charset="0"/>
                </a:rPr>
                <a:t>Luyện đọc nối tiếp đoạn</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Arial" panose="020B0604020202020204" pitchFamily="34" charset="0"/>
                <a:cs typeface="Arial" panose="020B0604020202020204" pitchFamily="34" charset="0"/>
                <a:sym typeface="Arial"/>
              </a:rPr>
              <a:t>1</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pic>
        <p:nvPicPr>
          <p:cNvPr id="28" name="Picture 27">
            <a:extLst>
              <a:ext uri="{FF2B5EF4-FFF2-40B4-BE49-F238E27FC236}">
                <a16:creationId xmlns:a16="http://schemas.microsoft.com/office/drawing/2014/main" id="{21475F54-6842-445F-9A3A-2E1B44711BAF}"/>
              </a:ext>
            </a:extLst>
          </p:cNvPr>
          <p:cNvPicPr>
            <a:picLocks noChangeAspect="1"/>
          </p:cNvPicPr>
          <p:nvPr/>
        </p:nvPicPr>
        <p:blipFill>
          <a:blip r:embed="rId3"/>
          <a:stretch>
            <a:fillRect/>
          </a:stretch>
        </p:blipFill>
        <p:spPr>
          <a:xfrm>
            <a:off x="7766405" y="905463"/>
            <a:ext cx="3852520" cy="1469987"/>
          </a:xfrm>
          <a:prstGeom prst="rect">
            <a:avLst/>
          </a:prstGeom>
        </p:spPr>
      </p:pic>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quấn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rét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20765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nvnam">
            <a:extLst>
              <a:ext uri="{FF2B5EF4-FFF2-40B4-BE49-F238E27FC236}">
                <a16:creationId xmlns:a16="http://schemas.microsoft.com/office/drawing/2014/main" id="{B5C7AC0F-08FC-30DB-9D6F-B105DA1CCC9B}"/>
              </a:ext>
            </a:extLst>
          </p:cNvPr>
          <p:cNvPicPr>
            <a:picLocks noChangeAspect="1"/>
          </p:cNvPicPr>
          <p:nvPr/>
        </p:nvPicPr>
        <p:blipFill rotWithShape="1">
          <a:blip r:embed="rId5"/>
          <a:srcRect l="33777"/>
          <a:stretch/>
        </p:blipFill>
        <p:spPr>
          <a:xfrm>
            <a:off x="5371853" y="2983233"/>
            <a:ext cx="1443788" cy="2819232"/>
          </a:xfrm>
          <a:prstGeom prst="rect">
            <a:avLst/>
          </a:prstGeom>
        </p:spPr>
      </p:pic>
      <p:pic>
        <p:nvPicPr>
          <p:cNvPr id="2" name="b1">
            <a:extLst>
              <a:ext uri="{FF2B5EF4-FFF2-40B4-BE49-F238E27FC236}">
                <a16:creationId xmlns:a16="http://schemas.microsoft.com/office/drawing/2014/main" id="{45C7A6BB-1DB7-CB12-D4A2-DC05ACFE8272}"/>
              </a:ext>
            </a:extLst>
          </p:cNvPr>
          <p:cNvPicPr>
            <a:picLocks noChangeAspect="1"/>
          </p:cNvPicPr>
          <p:nvPr/>
        </p:nvPicPr>
        <p:blipFill>
          <a:blip r:embed="rId6"/>
          <a:stretch>
            <a:fillRect/>
          </a:stretch>
        </p:blipFill>
        <p:spPr>
          <a:xfrm>
            <a:off x="199047" y="3404881"/>
            <a:ext cx="963251" cy="1737511"/>
          </a:xfrm>
          <a:prstGeom prst="rect">
            <a:avLst/>
          </a:prstGeom>
        </p:spPr>
      </p:pic>
      <p:pic>
        <p:nvPicPr>
          <p:cNvPr id="3" name="c1">
            <a:extLst>
              <a:ext uri="{FF2B5EF4-FFF2-40B4-BE49-F238E27FC236}">
                <a16:creationId xmlns:a16="http://schemas.microsoft.com/office/drawing/2014/main" id="{F74B32B9-5A7C-30E2-B82A-B9E8D3954030}"/>
              </a:ext>
            </a:extLst>
          </p:cNvPr>
          <p:cNvPicPr>
            <a:picLocks noChangeAspect="1"/>
          </p:cNvPicPr>
          <p:nvPr/>
        </p:nvPicPr>
        <p:blipFill>
          <a:blip r:embed="rId7"/>
          <a:stretch>
            <a:fillRect/>
          </a:stretch>
        </p:blipFill>
        <p:spPr>
          <a:xfrm>
            <a:off x="233484" y="4732162"/>
            <a:ext cx="964357" cy="968139"/>
          </a:xfrm>
          <a:prstGeom prst="rect">
            <a:avLst/>
          </a:prstGeom>
        </p:spPr>
      </p:pic>
      <p:pic>
        <p:nvPicPr>
          <p:cNvPr id="4" name="b3">
            <a:extLst>
              <a:ext uri="{FF2B5EF4-FFF2-40B4-BE49-F238E27FC236}">
                <a16:creationId xmlns:a16="http://schemas.microsoft.com/office/drawing/2014/main" id="{A9AADD51-C285-6752-719B-5BB2278E64B1}"/>
              </a:ext>
            </a:extLst>
          </p:cNvPr>
          <p:cNvPicPr>
            <a:picLocks noChangeAspect="1"/>
          </p:cNvPicPr>
          <p:nvPr/>
        </p:nvPicPr>
        <p:blipFill>
          <a:blip r:embed="rId6"/>
          <a:stretch>
            <a:fillRect/>
          </a:stretch>
        </p:blipFill>
        <p:spPr>
          <a:xfrm>
            <a:off x="1533936" y="3367000"/>
            <a:ext cx="963251" cy="1737511"/>
          </a:xfrm>
          <a:prstGeom prst="rect">
            <a:avLst/>
          </a:prstGeom>
        </p:spPr>
      </p:pic>
      <p:pic>
        <p:nvPicPr>
          <p:cNvPr id="5" name="c3">
            <a:extLst>
              <a:ext uri="{FF2B5EF4-FFF2-40B4-BE49-F238E27FC236}">
                <a16:creationId xmlns:a16="http://schemas.microsoft.com/office/drawing/2014/main" id="{96AA5C4F-38F6-4FF2-73E7-3968DDD71DF9}"/>
              </a:ext>
            </a:extLst>
          </p:cNvPr>
          <p:cNvPicPr>
            <a:picLocks noChangeAspect="1"/>
          </p:cNvPicPr>
          <p:nvPr/>
        </p:nvPicPr>
        <p:blipFill>
          <a:blip r:embed="rId7"/>
          <a:stretch>
            <a:fillRect/>
          </a:stretch>
        </p:blipFill>
        <p:spPr>
          <a:xfrm>
            <a:off x="1531755" y="4732162"/>
            <a:ext cx="964357" cy="968139"/>
          </a:xfrm>
          <a:prstGeom prst="rect">
            <a:avLst/>
          </a:prstGeom>
        </p:spPr>
      </p:pic>
      <p:pic>
        <p:nvPicPr>
          <p:cNvPr id="6" name="b5">
            <a:extLst>
              <a:ext uri="{FF2B5EF4-FFF2-40B4-BE49-F238E27FC236}">
                <a16:creationId xmlns:a16="http://schemas.microsoft.com/office/drawing/2014/main" id="{9AAA40D5-A0C6-BF34-3017-665CDA65B020}"/>
              </a:ext>
            </a:extLst>
          </p:cNvPr>
          <p:cNvPicPr>
            <a:picLocks noChangeAspect="1"/>
          </p:cNvPicPr>
          <p:nvPr/>
        </p:nvPicPr>
        <p:blipFill>
          <a:blip r:embed="rId6"/>
          <a:stretch>
            <a:fillRect/>
          </a:stretch>
        </p:blipFill>
        <p:spPr>
          <a:xfrm>
            <a:off x="3146964" y="3416060"/>
            <a:ext cx="963251" cy="1737511"/>
          </a:xfrm>
          <a:prstGeom prst="rect">
            <a:avLst/>
          </a:prstGeom>
        </p:spPr>
      </p:pic>
      <p:pic>
        <p:nvPicPr>
          <p:cNvPr id="7" name="c5">
            <a:extLst>
              <a:ext uri="{FF2B5EF4-FFF2-40B4-BE49-F238E27FC236}">
                <a16:creationId xmlns:a16="http://schemas.microsoft.com/office/drawing/2014/main" id="{40DD1AE7-CAF0-E648-D190-6BC745B3E4A2}"/>
              </a:ext>
            </a:extLst>
          </p:cNvPr>
          <p:cNvPicPr>
            <a:picLocks noChangeAspect="1"/>
          </p:cNvPicPr>
          <p:nvPr/>
        </p:nvPicPr>
        <p:blipFill>
          <a:blip r:embed="rId7"/>
          <a:stretch>
            <a:fillRect/>
          </a:stretch>
        </p:blipFill>
        <p:spPr>
          <a:xfrm>
            <a:off x="3144783" y="4743343"/>
            <a:ext cx="964357" cy="968139"/>
          </a:xfrm>
          <a:prstGeom prst="rect">
            <a:avLst/>
          </a:prstGeom>
        </p:spPr>
      </p:pic>
      <p:pic>
        <p:nvPicPr>
          <p:cNvPr id="10" name="b7">
            <a:extLst>
              <a:ext uri="{FF2B5EF4-FFF2-40B4-BE49-F238E27FC236}">
                <a16:creationId xmlns:a16="http://schemas.microsoft.com/office/drawing/2014/main" id="{258C7751-5FF0-FF9D-2DC2-9BBCC7AA0B35}"/>
              </a:ext>
            </a:extLst>
          </p:cNvPr>
          <p:cNvPicPr>
            <a:picLocks noChangeAspect="1"/>
          </p:cNvPicPr>
          <p:nvPr/>
        </p:nvPicPr>
        <p:blipFill>
          <a:blip r:embed="rId6"/>
          <a:stretch>
            <a:fillRect/>
          </a:stretch>
        </p:blipFill>
        <p:spPr>
          <a:xfrm>
            <a:off x="4550146" y="3367000"/>
            <a:ext cx="963251" cy="1737511"/>
          </a:xfrm>
          <a:prstGeom prst="rect">
            <a:avLst/>
          </a:prstGeom>
        </p:spPr>
      </p:pic>
      <p:pic>
        <p:nvPicPr>
          <p:cNvPr id="11" name="c7">
            <a:extLst>
              <a:ext uri="{FF2B5EF4-FFF2-40B4-BE49-F238E27FC236}">
                <a16:creationId xmlns:a16="http://schemas.microsoft.com/office/drawing/2014/main" id="{0B9F9A7A-180E-5A3C-FDFF-B993E6DB5C5E}"/>
              </a:ext>
            </a:extLst>
          </p:cNvPr>
          <p:cNvPicPr>
            <a:picLocks noChangeAspect="1"/>
          </p:cNvPicPr>
          <p:nvPr/>
        </p:nvPicPr>
        <p:blipFill>
          <a:blip r:embed="rId7"/>
          <a:stretch>
            <a:fillRect/>
          </a:stretch>
        </p:blipFill>
        <p:spPr>
          <a:xfrm>
            <a:off x="4542021" y="4694283"/>
            <a:ext cx="964357" cy="968139"/>
          </a:xfrm>
          <a:prstGeom prst="rect">
            <a:avLst/>
          </a:prstGeom>
        </p:spPr>
      </p:pic>
      <p:pic>
        <p:nvPicPr>
          <p:cNvPr id="36" name="nvnu">
            <a:extLst>
              <a:ext uri="{FF2B5EF4-FFF2-40B4-BE49-F238E27FC236}">
                <a16:creationId xmlns:a16="http://schemas.microsoft.com/office/drawing/2014/main" id="{59D8AC83-27D0-0BD3-7381-014B5F9643DC}"/>
              </a:ext>
            </a:extLst>
          </p:cNvPr>
          <p:cNvPicPr>
            <a:picLocks noChangeAspect="1"/>
          </p:cNvPicPr>
          <p:nvPr/>
        </p:nvPicPr>
        <p:blipFill>
          <a:blip r:embed="rId8"/>
          <a:stretch>
            <a:fillRect/>
          </a:stretch>
        </p:blipFill>
        <p:spPr>
          <a:xfrm>
            <a:off x="7058632" y="3019268"/>
            <a:ext cx="1443787" cy="2643154"/>
          </a:xfrm>
          <a:prstGeom prst="rect">
            <a:avLst/>
          </a:prstGeom>
        </p:spPr>
      </p:pic>
      <p:pic>
        <p:nvPicPr>
          <p:cNvPr id="29" name="Picture 28" hidden="1">
            <a:extLst>
              <a:ext uri="{FF2B5EF4-FFF2-40B4-BE49-F238E27FC236}">
                <a16:creationId xmlns:a16="http://schemas.microsoft.com/office/drawing/2014/main" id="{EE2C74B9-8FD9-3259-0619-CE24CF9804AA}"/>
              </a:ext>
            </a:extLst>
          </p:cNvPr>
          <p:cNvPicPr>
            <a:picLocks noChangeAspect="1"/>
          </p:cNvPicPr>
          <p:nvPr/>
        </p:nvPicPr>
        <p:blipFill>
          <a:blip r:embed="rId9"/>
          <a:stretch>
            <a:fillRect/>
          </a:stretch>
        </p:blipFill>
        <p:spPr>
          <a:xfrm>
            <a:off x="602474" y="4324690"/>
            <a:ext cx="3383573" cy="1414395"/>
          </a:xfrm>
          <a:prstGeom prst="rect">
            <a:avLst/>
          </a:prstGeom>
        </p:spPr>
      </p:pic>
      <p:pic>
        <p:nvPicPr>
          <p:cNvPr id="8" name="nhanam">
            <a:extLst>
              <a:ext uri="{FF2B5EF4-FFF2-40B4-BE49-F238E27FC236}">
                <a16:creationId xmlns:a16="http://schemas.microsoft.com/office/drawing/2014/main" id="{E0759490-A061-2B0C-9EE1-1E42547DCA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78355" y="2877752"/>
            <a:ext cx="4032569" cy="4032569"/>
          </a:xfrm>
          <a:prstGeom prst="rect">
            <a:avLst/>
          </a:prstGeom>
        </p:spPr>
      </p:pic>
      <p:sp>
        <p:nvSpPr>
          <p:cNvPr id="9" name="textkhuvuon">
            <a:extLst>
              <a:ext uri="{FF2B5EF4-FFF2-40B4-BE49-F238E27FC236}">
                <a16:creationId xmlns:a16="http://schemas.microsoft.com/office/drawing/2014/main" id="{F1595F94-200C-E4E3-0215-C27E51A08F71}"/>
              </a:ext>
            </a:extLst>
          </p:cNvPr>
          <p:cNvSpPr txBox="1"/>
          <p:nvPr/>
        </p:nvSpPr>
        <p:spPr>
          <a:xfrm>
            <a:off x="946987" y="758756"/>
            <a:ext cx="103701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solidFill>
                </a:ln>
                <a:solidFill>
                  <a:srgbClr val="002060"/>
                </a:solidFill>
                <a:effectLst>
                  <a:glow rad="101600">
                    <a:prstClr val="white">
                      <a:alpha val="40000"/>
                    </a:prstClr>
                  </a:glow>
                  <a:outerShdw blurRad="50800" dist="38100" dir="2700000" algn="tl" rotWithShape="0">
                    <a:prstClr val="black">
                      <a:alpha val="40000"/>
                    </a:prstClr>
                  </a:outerShdw>
                </a:effectLst>
                <a:uLnTx/>
                <a:uFillTx/>
                <a:latin typeface="Nunito Black" pitchFamily="2" charset="0"/>
              </a:rPr>
              <a:t>VƯỜN HOA MẶT TRỜI</a:t>
            </a:r>
          </a:p>
        </p:txBody>
      </p:sp>
      <p:pic>
        <p:nvPicPr>
          <p:cNvPr id="21" name="hangrau">
            <a:extLst>
              <a:ext uri="{FF2B5EF4-FFF2-40B4-BE49-F238E27FC236}">
                <a16:creationId xmlns:a16="http://schemas.microsoft.com/office/drawing/2014/main" id="{4C6E2EB4-DA11-07CE-D4FF-F62A418FC219}"/>
              </a:ext>
            </a:extLst>
          </p:cNvPr>
          <p:cNvPicPr>
            <a:picLocks noGrp="1" noRot="1" noMove="1" noResize="1" noEditPoints="1" noAdjustHandles="1" noChangeArrowheads="1" noChangeShapeType="1" noCrop="1"/>
          </p:cNvPicPr>
          <p:nvPr/>
        </p:nvPicPr>
        <p:blipFill rotWithShape="1">
          <a:blip r:embed="rId11"/>
          <a:srcRect l="7428"/>
          <a:stretch/>
        </p:blipFill>
        <p:spPr>
          <a:xfrm>
            <a:off x="-1" y="5065295"/>
            <a:ext cx="8494295" cy="1792705"/>
          </a:xfrm>
          <a:prstGeom prst="rect">
            <a:avLst/>
          </a:prstGeom>
        </p:spPr>
      </p:pic>
      <p:pic>
        <p:nvPicPr>
          <p:cNvPr id="14" name="Graphic 13">
            <a:extLst>
              <a:ext uri="{FF2B5EF4-FFF2-40B4-BE49-F238E27FC236}">
                <a16:creationId xmlns:a16="http://schemas.microsoft.com/office/drawing/2014/main" id="{D58BA685-D926-E313-772C-104F1FE4208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24199" y="2120485"/>
            <a:ext cx="1591973" cy="848416"/>
          </a:xfrm>
          <a:prstGeom prst="rect">
            <a:avLst/>
          </a:prstGeom>
        </p:spPr>
      </p:pic>
      <p:pic>
        <p:nvPicPr>
          <p:cNvPr id="18" name="5c249dca63615">
            <a:hlinkClick r:id="" action="ppaction://media"/>
            <a:extLst>
              <a:ext uri="{FF2B5EF4-FFF2-40B4-BE49-F238E27FC236}">
                <a16:creationId xmlns:a16="http://schemas.microsoft.com/office/drawing/2014/main" id="{473C2F10-51B5-4C23-81E5-763B694A37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1980" y="271393"/>
            <a:ext cx="487363" cy="487363"/>
          </a:xfrm>
          <a:prstGeom prst="rect">
            <a:avLst/>
          </a:prstGeom>
        </p:spPr>
      </p:pic>
    </p:spTree>
    <p:extLst>
      <p:ext uri="{BB962C8B-B14F-4D97-AF65-F5344CB8AC3E}">
        <p14:creationId xmlns:p14="http://schemas.microsoft.com/office/powerpoint/2010/main" val="355003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1" presetClass="mediacall" presetSubtype="0" fill="hold" nodeType="withEffect">
                                  <p:stCondLst>
                                    <p:cond delay="1250"/>
                                  </p:stCondLst>
                                  <p:childTnLst>
                                    <p:cmd type="call" cmd="playFrom(0.0)">
                                      <p:cBhvr>
                                        <p:cTn id="9" dur="1" fill="hold"/>
                                        <p:tgtEl>
                                          <p:spTgt spid="18"/>
                                        </p:tgtEl>
                                      </p:cBhvr>
                                    </p:cmd>
                                  </p:childTnLst>
                                </p:cTn>
                              </p:par>
                              <p:par>
                                <p:cTn id="10" presetID="42" presetClass="entr" presetSubtype="0" fill="hold" nodeType="with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500"/>
                                        <p:tgtEl>
                                          <p:spTgt spid="21"/>
                                        </p:tgtEl>
                                      </p:cBhvr>
                                    </p:animEffect>
                                    <p:anim calcmode="lin" valueType="num">
                                      <p:cBhvr>
                                        <p:cTn id="13" dur="1500" fill="hold"/>
                                        <p:tgtEl>
                                          <p:spTgt spid="21"/>
                                        </p:tgtEl>
                                        <p:attrNameLst>
                                          <p:attrName>ppt_x</p:attrName>
                                        </p:attrNameLst>
                                      </p:cBhvr>
                                      <p:tavLst>
                                        <p:tav tm="0">
                                          <p:val>
                                            <p:strVal val="#ppt_x"/>
                                          </p:val>
                                        </p:tav>
                                        <p:tav tm="100000">
                                          <p:val>
                                            <p:strVal val="#ppt_x"/>
                                          </p:val>
                                        </p:tav>
                                      </p:tavLst>
                                    </p:anim>
                                    <p:anim calcmode="lin" valueType="num">
                                      <p:cBhvr>
                                        <p:cTn id="14" dur="1500" fill="hold"/>
                                        <p:tgtEl>
                                          <p:spTgt spid="21"/>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5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0" fill="hold"/>
                                        <p:tgtEl>
                                          <p:spTgt spid="23"/>
                                        </p:tgtEl>
                                        <p:attrNameLst>
                                          <p:attrName>ppt_x</p:attrName>
                                        </p:attrNameLst>
                                      </p:cBhvr>
                                      <p:tavLst>
                                        <p:tav tm="0">
                                          <p:val>
                                            <p:strVal val="1+#ppt_w/2"/>
                                          </p:val>
                                        </p:tav>
                                        <p:tav tm="100000">
                                          <p:val>
                                            <p:strVal val="#ppt_x"/>
                                          </p:val>
                                        </p:tav>
                                      </p:tavLst>
                                    </p:anim>
                                    <p:anim calcmode="lin" valueType="num">
                                      <p:cBhvr additive="base">
                                        <p:cTn id="18" dur="40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4000" fill="hold"/>
                                        <p:tgtEl>
                                          <p:spTgt spid="36"/>
                                        </p:tgtEl>
                                        <p:attrNameLst>
                                          <p:attrName>ppt_x</p:attrName>
                                        </p:attrNameLst>
                                      </p:cBhvr>
                                      <p:tavLst>
                                        <p:tav tm="0">
                                          <p:val>
                                            <p:strVal val="1+#ppt_w/2"/>
                                          </p:val>
                                        </p:tav>
                                        <p:tav tm="100000">
                                          <p:val>
                                            <p:strVal val="#ppt_x"/>
                                          </p:val>
                                        </p:tav>
                                      </p:tavLst>
                                    </p:anim>
                                    <p:anim calcmode="lin" valueType="num">
                                      <p:cBhvr additive="base">
                                        <p:cTn id="22" dur="4000" fill="hold"/>
                                        <p:tgtEl>
                                          <p:spTgt spid="36"/>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550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1500"/>
                                        <p:tgtEl>
                                          <p:spTgt spid="9"/>
                                        </p:tgtEl>
                                      </p:cBhvr>
                                    </p:animEffect>
                                  </p:childTnLst>
                                </p:cTn>
                              </p:par>
                              <p:par>
                                <p:cTn id="26" presetID="53" presetClass="entr" presetSubtype="16" fill="hold" nodeType="with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250" fill="hold"/>
                                        <p:tgtEl>
                                          <p:spTgt spid="3"/>
                                        </p:tgtEl>
                                        <p:attrNameLst>
                                          <p:attrName>ppt_w</p:attrName>
                                        </p:attrNameLst>
                                      </p:cBhvr>
                                      <p:tavLst>
                                        <p:tav tm="0">
                                          <p:val>
                                            <p:fltVal val="0"/>
                                          </p:val>
                                        </p:tav>
                                        <p:tav tm="100000">
                                          <p:val>
                                            <p:strVal val="#ppt_w"/>
                                          </p:val>
                                        </p:tav>
                                      </p:tavLst>
                                    </p:anim>
                                    <p:anim calcmode="lin" valueType="num">
                                      <p:cBhvr>
                                        <p:cTn id="29" dur="2250" fill="hold"/>
                                        <p:tgtEl>
                                          <p:spTgt spid="3"/>
                                        </p:tgtEl>
                                        <p:attrNameLst>
                                          <p:attrName>ppt_h</p:attrName>
                                        </p:attrNameLst>
                                      </p:cBhvr>
                                      <p:tavLst>
                                        <p:tav tm="0">
                                          <p:val>
                                            <p:fltVal val="0"/>
                                          </p:val>
                                        </p:tav>
                                        <p:tav tm="100000">
                                          <p:val>
                                            <p:strVal val="#ppt_h"/>
                                          </p:val>
                                        </p:tav>
                                      </p:tavLst>
                                    </p:anim>
                                    <p:animEffect transition="in" filter="fade">
                                      <p:cBhvr>
                                        <p:cTn id="30" dur="2250"/>
                                        <p:tgtEl>
                                          <p:spTgt spid="3"/>
                                        </p:tgtEl>
                                      </p:cBhvr>
                                    </p:animEffect>
                                  </p:childTnLst>
                                </p:cTn>
                              </p:par>
                              <p:par>
                                <p:cTn id="31" presetID="53" presetClass="entr" presetSubtype="16"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2250" fill="hold"/>
                                        <p:tgtEl>
                                          <p:spTgt spid="5"/>
                                        </p:tgtEl>
                                        <p:attrNameLst>
                                          <p:attrName>ppt_w</p:attrName>
                                        </p:attrNameLst>
                                      </p:cBhvr>
                                      <p:tavLst>
                                        <p:tav tm="0">
                                          <p:val>
                                            <p:fltVal val="0"/>
                                          </p:val>
                                        </p:tav>
                                        <p:tav tm="100000">
                                          <p:val>
                                            <p:strVal val="#ppt_w"/>
                                          </p:val>
                                        </p:tav>
                                      </p:tavLst>
                                    </p:anim>
                                    <p:anim calcmode="lin" valueType="num">
                                      <p:cBhvr>
                                        <p:cTn id="34" dur="2250" fill="hold"/>
                                        <p:tgtEl>
                                          <p:spTgt spid="5"/>
                                        </p:tgtEl>
                                        <p:attrNameLst>
                                          <p:attrName>ppt_h</p:attrName>
                                        </p:attrNameLst>
                                      </p:cBhvr>
                                      <p:tavLst>
                                        <p:tav tm="0">
                                          <p:val>
                                            <p:fltVal val="0"/>
                                          </p:val>
                                        </p:tav>
                                        <p:tav tm="100000">
                                          <p:val>
                                            <p:strVal val="#ppt_h"/>
                                          </p:val>
                                        </p:tav>
                                      </p:tavLst>
                                    </p:anim>
                                    <p:animEffect transition="in" filter="fade">
                                      <p:cBhvr>
                                        <p:cTn id="35" dur="2250"/>
                                        <p:tgtEl>
                                          <p:spTgt spid="5"/>
                                        </p:tgtEl>
                                      </p:cBhvr>
                                    </p:animEffect>
                                  </p:childTnLst>
                                </p:cTn>
                              </p:par>
                              <p:par>
                                <p:cTn id="36" presetID="53" presetClass="entr" presetSubtype="16" fill="hold" nodeType="withEffect">
                                  <p:stCondLst>
                                    <p:cond delay="2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250" fill="hold"/>
                                        <p:tgtEl>
                                          <p:spTgt spid="7"/>
                                        </p:tgtEl>
                                        <p:attrNameLst>
                                          <p:attrName>ppt_w</p:attrName>
                                        </p:attrNameLst>
                                      </p:cBhvr>
                                      <p:tavLst>
                                        <p:tav tm="0">
                                          <p:val>
                                            <p:fltVal val="0"/>
                                          </p:val>
                                        </p:tav>
                                        <p:tav tm="100000">
                                          <p:val>
                                            <p:strVal val="#ppt_w"/>
                                          </p:val>
                                        </p:tav>
                                      </p:tavLst>
                                    </p:anim>
                                    <p:anim calcmode="lin" valueType="num">
                                      <p:cBhvr>
                                        <p:cTn id="39" dur="2250" fill="hold"/>
                                        <p:tgtEl>
                                          <p:spTgt spid="7"/>
                                        </p:tgtEl>
                                        <p:attrNameLst>
                                          <p:attrName>ppt_h</p:attrName>
                                        </p:attrNameLst>
                                      </p:cBhvr>
                                      <p:tavLst>
                                        <p:tav tm="0">
                                          <p:val>
                                            <p:fltVal val="0"/>
                                          </p:val>
                                        </p:tav>
                                        <p:tav tm="100000">
                                          <p:val>
                                            <p:strVal val="#ppt_h"/>
                                          </p:val>
                                        </p:tav>
                                      </p:tavLst>
                                    </p:anim>
                                    <p:animEffect transition="in" filter="fade">
                                      <p:cBhvr>
                                        <p:cTn id="40" dur="2250"/>
                                        <p:tgtEl>
                                          <p:spTgt spid="7"/>
                                        </p:tgtEl>
                                      </p:cBhvr>
                                    </p:animEffect>
                                  </p:childTnLst>
                                </p:cTn>
                              </p:par>
                              <p:par>
                                <p:cTn id="41" presetID="53" presetClass="entr" presetSubtype="16" fill="hold"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250" fill="hold"/>
                                        <p:tgtEl>
                                          <p:spTgt spid="11"/>
                                        </p:tgtEl>
                                        <p:attrNameLst>
                                          <p:attrName>ppt_w</p:attrName>
                                        </p:attrNameLst>
                                      </p:cBhvr>
                                      <p:tavLst>
                                        <p:tav tm="0">
                                          <p:val>
                                            <p:fltVal val="0"/>
                                          </p:val>
                                        </p:tav>
                                        <p:tav tm="100000">
                                          <p:val>
                                            <p:strVal val="#ppt_w"/>
                                          </p:val>
                                        </p:tav>
                                      </p:tavLst>
                                    </p:anim>
                                    <p:anim calcmode="lin" valueType="num">
                                      <p:cBhvr>
                                        <p:cTn id="44" dur="2250" fill="hold"/>
                                        <p:tgtEl>
                                          <p:spTgt spid="11"/>
                                        </p:tgtEl>
                                        <p:attrNameLst>
                                          <p:attrName>ppt_h</p:attrName>
                                        </p:attrNameLst>
                                      </p:cBhvr>
                                      <p:tavLst>
                                        <p:tav tm="0">
                                          <p:val>
                                            <p:fltVal val="0"/>
                                          </p:val>
                                        </p:tav>
                                        <p:tav tm="100000">
                                          <p:val>
                                            <p:strVal val="#ppt_h"/>
                                          </p:val>
                                        </p:tav>
                                      </p:tavLst>
                                    </p:anim>
                                    <p:animEffect transition="in" filter="fade">
                                      <p:cBhvr>
                                        <p:cTn id="45" dur="2250"/>
                                        <p:tgtEl>
                                          <p:spTgt spid="11"/>
                                        </p:tgtEl>
                                      </p:cBhvr>
                                    </p:animEffect>
                                  </p:childTnLst>
                                </p:cTn>
                              </p:par>
                              <p:par>
                                <p:cTn id="46" presetID="42" presetClass="entr" presetSubtype="0" fill="hold" nodeType="withEffect">
                                  <p:stCondLst>
                                    <p:cond delay="4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750"/>
                                        <p:tgtEl>
                                          <p:spTgt spid="2"/>
                                        </p:tgtEl>
                                      </p:cBhvr>
                                    </p:animEffect>
                                    <p:anim calcmode="lin" valueType="num">
                                      <p:cBhvr>
                                        <p:cTn id="49" dur="2750" fill="hold"/>
                                        <p:tgtEl>
                                          <p:spTgt spid="2"/>
                                        </p:tgtEl>
                                        <p:attrNameLst>
                                          <p:attrName>ppt_x</p:attrName>
                                        </p:attrNameLst>
                                      </p:cBhvr>
                                      <p:tavLst>
                                        <p:tav tm="0">
                                          <p:val>
                                            <p:strVal val="#ppt_x"/>
                                          </p:val>
                                        </p:tav>
                                        <p:tav tm="100000">
                                          <p:val>
                                            <p:strVal val="#ppt_x"/>
                                          </p:val>
                                        </p:tav>
                                      </p:tavLst>
                                    </p:anim>
                                    <p:anim calcmode="lin" valueType="num">
                                      <p:cBhvr>
                                        <p:cTn id="50" dur="275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750"/>
                                        <p:tgtEl>
                                          <p:spTgt spid="4"/>
                                        </p:tgtEl>
                                      </p:cBhvr>
                                    </p:animEffect>
                                    <p:anim calcmode="lin" valueType="num">
                                      <p:cBhvr>
                                        <p:cTn id="54" dur="2750" fill="hold"/>
                                        <p:tgtEl>
                                          <p:spTgt spid="4"/>
                                        </p:tgtEl>
                                        <p:attrNameLst>
                                          <p:attrName>ppt_x</p:attrName>
                                        </p:attrNameLst>
                                      </p:cBhvr>
                                      <p:tavLst>
                                        <p:tav tm="0">
                                          <p:val>
                                            <p:strVal val="#ppt_x"/>
                                          </p:val>
                                        </p:tav>
                                        <p:tav tm="100000">
                                          <p:val>
                                            <p:strVal val="#ppt_x"/>
                                          </p:val>
                                        </p:tav>
                                      </p:tavLst>
                                    </p:anim>
                                    <p:anim calcmode="lin" valueType="num">
                                      <p:cBhvr>
                                        <p:cTn id="55" dur="275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750"/>
                                        <p:tgtEl>
                                          <p:spTgt spid="6"/>
                                        </p:tgtEl>
                                      </p:cBhvr>
                                    </p:animEffect>
                                    <p:anim calcmode="lin" valueType="num">
                                      <p:cBhvr>
                                        <p:cTn id="59" dur="2750" fill="hold"/>
                                        <p:tgtEl>
                                          <p:spTgt spid="6"/>
                                        </p:tgtEl>
                                        <p:attrNameLst>
                                          <p:attrName>ppt_x</p:attrName>
                                        </p:attrNameLst>
                                      </p:cBhvr>
                                      <p:tavLst>
                                        <p:tav tm="0">
                                          <p:val>
                                            <p:strVal val="#ppt_x"/>
                                          </p:val>
                                        </p:tav>
                                        <p:tav tm="100000">
                                          <p:val>
                                            <p:strVal val="#ppt_x"/>
                                          </p:val>
                                        </p:tav>
                                      </p:tavLst>
                                    </p:anim>
                                    <p:anim calcmode="lin" valueType="num">
                                      <p:cBhvr>
                                        <p:cTn id="60" dur="275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750"/>
                                        <p:tgtEl>
                                          <p:spTgt spid="10"/>
                                        </p:tgtEl>
                                      </p:cBhvr>
                                    </p:animEffect>
                                    <p:anim calcmode="lin" valueType="num">
                                      <p:cBhvr>
                                        <p:cTn id="64" dur="2750" fill="hold"/>
                                        <p:tgtEl>
                                          <p:spTgt spid="10"/>
                                        </p:tgtEl>
                                        <p:attrNameLst>
                                          <p:attrName>ppt_x</p:attrName>
                                        </p:attrNameLst>
                                      </p:cBhvr>
                                      <p:tavLst>
                                        <p:tav tm="0">
                                          <p:val>
                                            <p:strVal val="#ppt_x"/>
                                          </p:val>
                                        </p:tav>
                                        <p:tav tm="100000">
                                          <p:val>
                                            <p:strVal val="#ppt_x"/>
                                          </p:val>
                                        </p:tav>
                                      </p:tavLst>
                                    </p:anim>
                                    <p:anim calcmode="lin" valueType="num">
                                      <p:cBhvr>
                                        <p:cTn id="65" dur="2750" fill="hold"/>
                                        <p:tgtEl>
                                          <p:spTgt spid="10"/>
                                        </p:tgtEl>
                                        <p:attrNameLst>
                                          <p:attrName>ppt_y</p:attrName>
                                        </p:attrNameLst>
                                      </p:cBhvr>
                                      <p:tavLst>
                                        <p:tav tm="0">
                                          <p:val>
                                            <p:strVal val="#ppt_y+.1"/>
                                          </p:val>
                                        </p:tav>
                                        <p:tav tm="100000">
                                          <p:val>
                                            <p:strVal val="#ppt_y"/>
                                          </p:val>
                                        </p:tav>
                                      </p:tavLst>
                                    </p:anim>
                                  </p:childTnLst>
                                </p:cTn>
                              </p:par>
                              <p:par>
                                <p:cTn id="66" presetID="31" presetClass="entr" presetSubtype="0" fill="hold" nodeType="withEffect">
                                  <p:stCondLst>
                                    <p:cond delay="4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2"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1"/>
            <a:ext cx="10734170" cy="2814319"/>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38240" y="4869562"/>
            <a:ext cx="10734170" cy="1531238"/>
            <a:chOff x="738240" y="4950482"/>
            <a:chExt cx="10734170" cy="1531238"/>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a:t>
              </a:r>
              <a:r>
                <a:rPr lang="en-US" sz="3200" b="1" dirty="0">
                  <a:latin typeface="Arial-Rounded" panose="020B0500000000000000" pitchFamily="34" charset="0"/>
                  <a:ea typeface="Arial-Rounded" panose="020B0500000000000000" pitchFamily="34" charset="0"/>
                  <a:cs typeface="Arial-Rounded" panose="020B0500000000000000" pitchFamily="34" charset="0"/>
                </a:rPr>
                <a:t>ô</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4714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72838" y="1479879"/>
            <a:ext cx="1024484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cắt đúng theo kích thước.</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Chúng tôi cần anh kẻ đường vạch để may áo ấm cho mọi người.</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qua vườn chuối,</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trông thấy</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bò trên lá</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cứ mỗi quãng,</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ốc sên lại để lại phía sau</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đường vạch.</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08191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4</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53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sên</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kẻ</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ngựa</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cắt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Tằm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dùi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lỗ</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may áo…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471307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2" name="Teardrop 11">
            <a:extLst>
              <a:ext uri="{FF2B5EF4-FFF2-40B4-BE49-F238E27FC236}">
                <a16:creationId xmlns:a16="http://schemas.microsoft.com/office/drawing/2014/main" id="{52E52692-8C49-44A5-AE8A-A1A651408AE9}"/>
              </a:ext>
            </a:extLst>
          </p:cNvPr>
          <p:cNvSpPr/>
          <p:nvPr/>
        </p:nvSpPr>
        <p:spPr>
          <a:xfrm>
            <a:off x="346310" y="110582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1</a:t>
            </a:r>
          </a:p>
        </p:txBody>
      </p:sp>
      <p:sp>
        <p:nvSpPr>
          <p:cNvPr id="15" name="Teardrop 14">
            <a:extLst>
              <a:ext uri="{FF2B5EF4-FFF2-40B4-BE49-F238E27FC236}">
                <a16:creationId xmlns:a16="http://schemas.microsoft.com/office/drawing/2014/main" id="{3D2B4BEA-F9A5-4E34-9892-BEB959486573}"/>
              </a:ext>
            </a:extLst>
          </p:cNvPr>
          <p:cNvSpPr/>
          <p:nvPr/>
        </p:nvSpPr>
        <p:spPr>
          <a:xfrm>
            <a:off x="336150" y="268478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2</a:t>
            </a:r>
          </a:p>
        </p:txBody>
      </p:sp>
    </p:spTree>
    <p:extLst>
      <p:ext uri="{BB962C8B-B14F-4D97-AF65-F5344CB8AC3E}">
        <p14:creationId xmlns:p14="http://schemas.microsoft.com/office/powerpoint/2010/main" val="247584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9" name="Teardrop 8">
            <a:extLst>
              <a:ext uri="{FF2B5EF4-FFF2-40B4-BE49-F238E27FC236}">
                <a16:creationId xmlns:a16="http://schemas.microsoft.com/office/drawing/2014/main" id="{7323CE24-C751-4E65-8B50-3BF55EB4D01E}"/>
              </a:ext>
            </a:extLst>
          </p:cNvPr>
          <p:cNvSpPr/>
          <p:nvPr/>
        </p:nvSpPr>
        <p:spPr>
          <a:xfrm>
            <a:off x="380454" y="75875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3</a:t>
            </a:r>
          </a:p>
        </p:txBody>
      </p:sp>
      <p:sp>
        <p:nvSpPr>
          <p:cNvPr id="15" name="Teardrop 14">
            <a:extLst>
              <a:ext uri="{FF2B5EF4-FFF2-40B4-BE49-F238E27FC236}">
                <a16:creationId xmlns:a16="http://schemas.microsoft.com/office/drawing/2014/main" id="{990C138B-8BD2-4D67-BAAB-CB8CBD9EC906}"/>
              </a:ext>
            </a:extLst>
          </p:cNvPr>
          <p:cNvSpPr/>
          <p:nvPr/>
        </p:nvSpPr>
        <p:spPr>
          <a:xfrm>
            <a:off x="391918" y="317726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4</a:t>
            </a:r>
          </a:p>
        </p:txBody>
      </p:sp>
    </p:spTree>
    <p:extLst>
      <p:ext uri="{BB962C8B-B14F-4D97-AF65-F5344CB8AC3E}">
        <p14:creationId xmlns:p14="http://schemas.microsoft.com/office/powerpoint/2010/main" val="1224224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73318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959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
        <p:nvSpPr>
          <p:cNvPr id="11" name="TextBox 10">
            <a:extLst>
              <a:ext uri="{FF2B5EF4-FFF2-40B4-BE49-F238E27FC236}">
                <a16:creationId xmlns:a16="http://schemas.microsoft.com/office/drawing/2014/main" id="{73E6BB1E-CE59-4278-A9C1-0F2A06142C6B}"/>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CD80E1-2A27-20F5-944C-9CF16A3ED405}"/>
              </a:ext>
            </a:extLst>
          </p:cNvPr>
          <p:cNvPicPr>
            <a:picLocks noChangeAspect="1"/>
          </p:cNvPicPr>
          <p:nvPr/>
        </p:nvPicPr>
        <p:blipFill>
          <a:blip r:embed="rId3"/>
          <a:stretch>
            <a:fillRect/>
          </a:stretch>
        </p:blipFill>
        <p:spPr>
          <a:xfrm>
            <a:off x="3078480" y="1456586"/>
            <a:ext cx="7000240" cy="4494531"/>
          </a:xfrm>
          <a:prstGeom prst="rect">
            <a:avLst/>
          </a:prstGeom>
        </p:spPr>
      </p:pic>
      <p:sp>
        <p:nvSpPr>
          <p:cNvPr id="7" name="noiquy">
            <a:extLst>
              <a:ext uri="{FF2B5EF4-FFF2-40B4-BE49-F238E27FC236}">
                <a16:creationId xmlns:a16="http://schemas.microsoft.com/office/drawing/2014/main" id="{070EECC2-C50D-B1F5-F503-30BBF523034F}"/>
              </a:ext>
            </a:extLst>
          </p:cNvPr>
          <p:cNvSpPr txBox="1"/>
          <p:nvPr/>
        </p:nvSpPr>
        <p:spPr>
          <a:xfrm>
            <a:off x="3302001" y="3030426"/>
            <a:ext cx="64922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em</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lần</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lượt</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trả</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lời</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câu</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hỏi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để</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giúp</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trồng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những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bông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hoa</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mặt</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trời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nhé</a:t>
            </a:r>
            <a:r>
              <a:rPr kumimoji="0" lang="en-US" sz="3600" b="0" i="0" u="none" strike="noStrike" kern="1200" cap="none" spc="0" normalizeH="0" noProof="0" dirty="0">
                <a:ln>
                  <a:noFill/>
                </a:ln>
                <a:solidFill>
                  <a:srgbClr val="002060"/>
                </a:solidFill>
                <a:effectLst/>
                <a:uLnTx/>
                <a:uFillTx/>
                <a:latin typeface="Nunito Black" pitchFamily="2" charset="0"/>
              </a:rPr>
              <a:t>!</a:t>
            </a:r>
            <a:endParaRPr kumimoji="0" lang="en-US" sz="3600" b="0" i="0" u="none" strike="noStrike" kern="1200" cap="none" spc="0" normalizeH="0" baseline="0" noProof="0" dirty="0">
              <a:ln>
                <a:noFill/>
              </a:ln>
              <a:solidFill>
                <a:srgbClr val="002060"/>
              </a:solidFill>
              <a:effectLst/>
              <a:uLnTx/>
              <a:uFillTx/>
              <a:latin typeface="Nunito Black" pitchFamily="2" charset="0"/>
            </a:endParaRPr>
          </a:p>
        </p:txBody>
      </p:sp>
      <p:grpSp>
        <p:nvGrpSpPr>
          <p:cNvPr id="13" name="Group 12">
            <a:extLst>
              <a:ext uri="{FF2B5EF4-FFF2-40B4-BE49-F238E27FC236}">
                <a16:creationId xmlns:a16="http://schemas.microsoft.com/office/drawing/2014/main"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id="{B1D2719C-1A9B-AEC6-30FF-B0414B39C200}"/>
                </a:ext>
              </a:extLst>
            </p:cNvPr>
            <p:cNvPicPr/>
            <p:nvPr/>
          </p:nvPicPr>
          <p:blipFill rotWithShape="1">
            <a:blip r:embed="rId4"/>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id="{31EBC806-DB8F-BDCF-DD0A-0B387D5865DF}"/>
                </a:ext>
              </a:extLst>
            </p:cNvPr>
            <p:cNvPicPr/>
            <p:nvPr/>
          </p:nvPicPr>
          <p:blipFill rotWithShape="1">
            <a:blip r:embed="rId4"/>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id="{4E9DB0C2-0D24-4A28-7280-FD1565E409BF}"/>
              </a:ext>
            </a:extLst>
          </p:cNvPr>
          <p:cNvSpPr txBox="1"/>
          <p:nvPr/>
        </p:nvSpPr>
        <p:spPr>
          <a:xfrm>
            <a:off x="4771123" y="2044005"/>
            <a:ext cx="32592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Luật</a:t>
            </a:r>
            <a:r>
              <a:rPr kumimoji="0" lang="en-US" sz="5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 </a:t>
            </a:r>
            <a:r>
              <a:rPr kumimoji="0" lang="en-US" sz="5400" b="0" i="0" u="none" strike="noStrike" kern="1200" cap="none" spc="0" normalizeH="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chơi</a:t>
            </a:r>
            <a:endParaRPr kumimoji="0" lang="en-US" sz="5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endParaRPr>
          </a:p>
        </p:txBody>
      </p:sp>
      <p:pic>
        <p:nvPicPr>
          <p:cNvPr id="15" name="nvnu">
            <a:extLst>
              <a:ext uri="{FF2B5EF4-FFF2-40B4-BE49-F238E27FC236}">
                <a16:creationId xmlns:a16="http://schemas.microsoft.com/office/drawing/2014/main" id="{34DC2230-639A-E995-7624-3BE365551823}"/>
              </a:ext>
            </a:extLst>
          </p:cNvPr>
          <p:cNvPicPr>
            <a:picLocks noChangeAspect="1"/>
          </p:cNvPicPr>
          <p:nvPr/>
        </p:nvPicPr>
        <p:blipFill>
          <a:blip r:embed="rId5"/>
          <a:stretch>
            <a:fillRect/>
          </a:stretch>
        </p:blipFill>
        <p:spPr>
          <a:xfrm>
            <a:off x="856959" y="1812934"/>
            <a:ext cx="1907719" cy="3492479"/>
          </a:xfrm>
          <a:prstGeom prst="rect">
            <a:avLst/>
          </a:prstGeom>
        </p:spPr>
      </p:pic>
      <p:pic>
        <p:nvPicPr>
          <p:cNvPr id="16" name="Picture 15" descr="Icon&#10;&#10;Description automatically generated">
            <a:hlinkClick r:id="rId6" action="ppaction://hlinksldjump"/>
            <a:extLst>
              <a:ext uri="{FF2B5EF4-FFF2-40B4-BE49-F238E27FC236}">
                <a16:creationId xmlns:a16="http://schemas.microsoft.com/office/drawing/2014/main" id="{020D5542-818B-BBFE-1B98-22FDB3001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4034876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8" name="组合 8">
            <a:extLst>
              <a:ext uri="{FF2B5EF4-FFF2-40B4-BE49-F238E27FC236}">
                <a16:creationId xmlns:a16="http://schemas.microsoft.com/office/drawing/2014/main"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id="{038B5F48-D47B-4136-92ED-4C2427457C54}"/>
              </a:ext>
            </a:extLst>
          </p:cNvPr>
          <p:cNvGrpSpPr/>
          <p:nvPr/>
        </p:nvGrpSpPr>
        <p:grpSpPr>
          <a:xfrm>
            <a:off x="677762" y="45112"/>
            <a:ext cx="1574759" cy="1988057"/>
            <a:chOff x="540445" y="2037"/>
            <a:chExt cx="1255706" cy="1585269"/>
          </a:xfrm>
        </p:grpSpPr>
        <p:sp>
          <p:nvSpPr>
            <p:cNvPr id="25" name="矩形 3">
              <a:extLst>
                <a:ext uri="{FF2B5EF4-FFF2-40B4-BE49-F238E27FC236}">
                  <a16:creationId xmlns:a16="http://schemas.microsoft.com/office/drawing/2014/main"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id="{5F62348E-8701-4F89-AB84-5C24B58AE2FB}"/>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ổ dộc </a:t>
            </a:r>
            <a:r>
              <a:rPr lang="vi-VN" altLang="zh-CN" sz="3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9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8" name="组合 6">
            <a:extLst>
              <a:ext uri="{FF2B5EF4-FFF2-40B4-BE49-F238E27FC236}">
                <a16:creationId xmlns:a16="http://schemas.microsoft.com/office/drawing/2014/main" id="{A3CDFB19-3F77-4544-A3B7-D634BF488F85}"/>
              </a:ext>
            </a:extLst>
          </p:cNvPr>
          <p:cNvGrpSpPr/>
          <p:nvPr/>
        </p:nvGrpSpPr>
        <p:grpSpPr>
          <a:xfrm>
            <a:off x="677762" y="45112"/>
            <a:ext cx="1574759" cy="1988057"/>
            <a:chOff x="540445" y="2037"/>
            <a:chExt cx="1255706" cy="1585269"/>
          </a:xfrm>
        </p:grpSpPr>
        <p:sp>
          <p:nvSpPr>
            <p:cNvPr id="29" name="矩形 3">
              <a:extLst>
                <a:ext uri="{FF2B5EF4-FFF2-40B4-BE49-F238E27FC236}">
                  <a16:creationId xmlns:a16="http://schemas.microsoft.com/office/drawing/2014/main"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id="{2419DA14-5EEA-4582-9D03-576589967122}"/>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Xe (chỉ):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6E0B0236-3F3E-4D09-8066-1ECD906E8D4D}"/>
              </a:ext>
            </a:extLst>
          </p:cNvPr>
          <p:cNvSpPr/>
          <p:nvPr/>
        </p:nvSpPr>
        <p:spPr>
          <a:xfrm>
            <a:off x="4466902" y="207524"/>
            <a:ext cx="3143810"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6" name="Picture 45">
            <a:extLst>
              <a:ext uri="{FF2B5EF4-FFF2-40B4-BE49-F238E27FC236}">
                <a16:creationId xmlns:a16="http://schemas.microsoft.com/office/drawing/2014/main"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id="{7B8F967E-7B4D-4923-8C00-9FAC8670B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53">
              <a:extLst>
                <a:ext uri="{FF2B5EF4-FFF2-40B4-BE49-F238E27FC236}">
                  <a16:creationId xmlns:a16="http://schemas.microsoft.com/office/drawing/2014/main"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29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0-#ppt_w/2"/>
                                          </p:val>
                                        </p:tav>
                                        <p:tav tm="100000">
                                          <p:val>
                                            <p:strVal val="#ppt_x"/>
                                          </p:val>
                                        </p:tav>
                                      </p:tavLst>
                                    </p:anim>
                                    <p:anim calcmode="lin" valueType="num">
                                      <p:cBhvr additive="base">
                                        <p:cTn id="5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P spid="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rét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 quấn tấm vải lên người cho đỡ rét</a:t>
              </a:r>
              <a:endParaRPr lang="en-US" sz="3200" dirty="0">
                <a:solidFill>
                  <a:srgbClr val="FF0000"/>
                </a:solidFill>
                <a:latin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4703836" y="2969013"/>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9"/>
            <a:ext cx="7419011" cy="1385406"/>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2444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nảy</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6602388" y="3413986"/>
            <a:ext cx="410625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id="{A87B6313-29C1-4E55-AB28-EE2D89A0C9F8}"/>
              </a:ext>
            </a:extLst>
          </p:cNvPr>
          <p:cNvGrpSpPr/>
          <p:nvPr/>
        </p:nvGrpSpPr>
        <p:grpSpPr>
          <a:xfrm>
            <a:off x="1554561" y="630524"/>
            <a:ext cx="8746311" cy="1644802"/>
            <a:chOff x="1426287" y="2516701"/>
            <a:chExt cx="7933302" cy="1644802"/>
          </a:xfrm>
        </p:grpSpPr>
        <p:grpSp>
          <p:nvGrpSpPr>
            <p:cNvPr id="32" name="Group 31">
              <a:extLst>
                <a:ext uri="{FF2B5EF4-FFF2-40B4-BE49-F238E27FC236}">
                  <a16:creationId xmlns:a16="http://schemas.microsoft.com/office/drawing/2014/main" id="{C14451A4-A799-465D-BC91-4C173E3D4AC0}"/>
                </a:ext>
              </a:extLst>
            </p:cNvPr>
            <p:cNvGrpSpPr/>
            <p:nvPr/>
          </p:nvGrpSpPr>
          <p:grpSpPr>
            <a:xfrm>
              <a:off x="2365113" y="3084285"/>
              <a:ext cx="6994476" cy="1077218"/>
              <a:chOff x="1837994" y="2220845"/>
              <a:chExt cx="5901871" cy="1077218"/>
            </a:xfrm>
          </p:grpSpPr>
          <p:sp>
            <p:nvSpPr>
              <p:cNvPr id="36" name="Rectangle: Rounded Corners 43">
                <a:extLst>
                  <a:ext uri="{FF2B5EF4-FFF2-40B4-BE49-F238E27FC236}">
                    <a16:creationId xmlns:a16="http://schemas.microsoft.com/office/drawing/2014/main"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id="{53596D34-9222-4FBD-BEED-F2DC9250B7A5}"/>
                  </a:ext>
                </a:extLst>
              </p:cNvPr>
              <p:cNvSpPr/>
              <p:nvPr/>
            </p:nvSpPr>
            <p:spPr>
              <a:xfrm>
                <a:off x="1964361" y="2220845"/>
                <a:ext cx="5597028" cy="1077218"/>
              </a:xfrm>
              <a:prstGeom prst="rect">
                <a:avLst/>
              </a:prstGeom>
            </p:spPr>
            <p:txBody>
              <a:bodyPr wrap="square">
                <a:spAutoFit/>
              </a:bodyPr>
              <a:lstStyle/>
              <a:p>
                <a:pPr lvl="0"/>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ấm</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9" name="Oval 28">
            <a:extLst>
              <a:ext uri="{FF2B5EF4-FFF2-40B4-BE49-F238E27FC236}">
                <a16:creationId xmlns:a16="http://schemas.microsoft.com/office/drawing/2014/main"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descr="Shape, arrow&#10;&#10;Description automatically generated">
            <a:extLst>
              <a:ext uri="{FF2B5EF4-FFF2-40B4-BE49-F238E27FC236}">
                <a16:creationId xmlns:a16="http://schemas.microsoft.com/office/drawing/2014/main" id="{C8D551F3-54C7-4544-996C-8B1A775F2D01}"/>
              </a:ext>
            </a:extLst>
          </p:cNvPr>
          <p:cNvPicPr>
            <a:picLocks noChangeAspect="1"/>
          </p:cNvPicPr>
          <p:nvPr/>
        </p:nvPicPr>
        <p:blipFill rotWithShape="1">
          <a:blip r:embed="rId3">
            <a:extLst>
              <a:ext uri="{28A0092B-C50C-407E-A947-70E740481C1C}">
                <a14:useLocalDpi xmlns:a14="http://schemas.microsoft.com/office/drawing/2010/main" val="0"/>
              </a:ext>
            </a:extLst>
          </a:blip>
          <a:srcRect l="79967" t="40280" r="-4276" b="42410"/>
          <a:stretch/>
        </p:blipFill>
        <p:spPr>
          <a:xfrm rot="15293549" flipH="1">
            <a:off x="1552601" y="1797234"/>
            <a:ext cx="1623831" cy="1512184"/>
          </a:xfrm>
          <a:prstGeom prst="rect">
            <a:avLst/>
          </a:prstGeom>
        </p:spPr>
      </p:pic>
      <p:grpSp>
        <p:nvGrpSpPr>
          <p:cNvPr id="39" name="Group 38">
            <a:extLst>
              <a:ext uri="{FF2B5EF4-FFF2-40B4-BE49-F238E27FC236}">
                <a16:creationId xmlns:a16="http://schemas.microsoft.com/office/drawing/2014/main" id="{1111A24D-4BCA-4E66-BAEA-F242FDAD776E}"/>
              </a:ext>
            </a:extLst>
          </p:cNvPr>
          <p:cNvGrpSpPr/>
          <p:nvPr/>
        </p:nvGrpSpPr>
        <p:grpSpPr>
          <a:xfrm>
            <a:off x="1745792" y="2954010"/>
            <a:ext cx="9288669" cy="3410146"/>
            <a:chOff x="1740977" y="4180202"/>
            <a:chExt cx="10082197" cy="4777616"/>
          </a:xfrm>
        </p:grpSpPr>
        <p:sp>
          <p:nvSpPr>
            <p:cNvPr id="40" name="îṥḷíďê">
              <a:extLst>
                <a:ext uri="{FF2B5EF4-FFF2-40B4-BE49-F238E27FC236}">
                  <a16:creationId xmlns:a16="http://schemas.microsoft.com/office/drawing/2014/main" id="{DF7C061A-B57C-45BA-9AFB-66658E347072}"/>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41" name="TextBox 40">
              <a:extLst>
                <a:ext uri="{FF2B5EF4-FFF2-40B4-BE49-F238E27FC236}">
                  <a16:creationId xmlns:a16="http://schemas.microsoft.com/office/drawing/2014/main" id="{05565C92-7753-4043-A943-EA7E2472DC7C}"/>
                </a:ext>
              </a:extLst>
            </p:cNvPr>
            <p:cNvSpPr txBox="1"/>
            <p:nvPr/>
          </p:nvSpPr>
          <p:spPr>
            <a:xfrm>
              <a:off x="2084720" y="4246354"/>
              <a:ext cx="9738454" cy="4656907"/>
            </a:xfrm>
            <a:prstGeom prst="rect">
              <a:avLst/>
            </a:prstGeom>
            <a:noFill/>
          </p:spPr>
          <p:txBody>
            <a:bodyPr wrap="square" rtlCol="0">
              <a:spAutoFit/>
            </a:bodyPr>
            <a:lstStyle/>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Tằm cho tơ của mình để làm chỉ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Bọ ngựa dùng kiếm của mình để cắt vải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 sên bò trên tấm vải, vạch những đường kẻ để giúp bọ ngựa cắt vải may áo.</a:t>
              </a:r>
              <a:endParaRPr lang="en-US"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Đôi chim ổ dộc dùng biệt tài khâu vá của mình để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Thỏ trải vải để đôi chim may áo.</a:t>
              </a:r>
            </a:p>
          </p:txBody>
        </p:sp>
      </p:grpSp>
      <p:grpSp>
        <p:nvGrpSpPr>
          <p:cNvPr id="48" name="Group 47">
            <a:extLst>
              <a:ext uri="{FF2B5EF4-FFF2-40B4-BE49-F238E27FC236}">
                <a16:creationId xmlns:a16="http://schemas.microsoft.com/office/drawing/2014/main" id="{ED6489ED-9C79-4BBA-BFAE-AC07A620D323}"/>
              </a:ext>
            </a:extLst>
          </p:cNvPr>
          <p:cNvGrpSpPr/>
          <p:nvPr/>
        </p:nvGrpSpPr>
        <p:grpSpPr>
          <a:xfrm>
            <a:off x="1229561" y="647610"/>
            <a:ext cx="9804900" cy="1226798"/>
            <a:chOff x="1114396" y="3985839"/>
            <a:chExt cx="9804900" cy="1226798"/>
          </a:xfrm>
        </p:grpSpPr>
        <p:grpSp>
          <p:nvGrpSpPr>
            <p:cNvPr id="50" name="Group 49">
              <a:extLst>
                <a:ext uri="{FF2B5EF4-FFF2-40B4-BE49-F238E27FC236}">
                  <a16:creationId xmlns:a16="http://schemas.microsoft.com/office/drawing/2014/main"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65" name="Rectangle 64">
                <a:extLst>
                  <a:ext uri="{FF2B5EF4-FFF2-40B4-BE49-F238E27FC236}">
                    <a16:creationId xmlns:a16="http://schemas.microsoft.com/office/drawing/2014/main"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id="{27428304-A53C-402F-8833-356335CA480F}"/>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id="{18B357F5-1465-4A06-A256-8824594A5C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id="{E6AE3BE0-DD22-411F-A52E-817C941B648C}"/>
              </a:ext>
            </a:extLst>
          </p:cNvPr>
          <p:cNvGrpSpPr/>
          <p:nvPr/>
        </p:nvGrpSpPr>
        <p:grpSpPr>
          <a:xfrm>
            <a:off x="1888032" y="2575350"/>
            <a:ext cx="9211633" cy="1226798"/>
            <a:chOff x="1740977" y="4180202"/>
            <a:chExt cx="9998580" cy="4777616"/>
          </a:xfrm>
        </p:grpSpPr>
        <p:sp>
          <p:nvSpPr>
            <p:cNvPr id="33" name="îṥḷíďê">
              <a:extLst>
                <a:ext uri="{FF2B5EF4-FFF2-40B4-BE49-F238E27FC236}">
                  <a16:creationId xmlns:a16="http://schemas.microsoft.com/office/drawing/2014/main"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4" name="TextBox 33">
              <a:extLst>
                <a:ext uri="{FF2B5EF4-FFF2-40B4-BE49-F238E27FC236}">
                  <a16:creationId xmlns:a16="http://schemas.microsoft.com/office/drawing/2014/main" id="{14D2895C-A044-4391-A91D-466570BDA407}"/>
                </a:ext>
              </a:extLst>
            </p:cNvPr>
            <p:cNvSpPr txBox="1"/>
            <p:nvPr/>
          </p:nvSpPr>
          <p:spPr>
            <a:xfrm>
              <a:off x="2084721" y="4246356"/>
              <a:ext cx="9484050" cy="419509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rủ</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id="{56C49326-F626-4755-A21C-3EFA18964B68}"/>
              </a:ext>
            </a:extLst>
          </p:cNvPr>
          <p:cNvGrpSpPr/>
          <p:nvPr/>
        </p:nvGrpSpPr>
        <p:grpSpPr>
          <a:xfrm>
            <a:off x="2277451" y="575050"/>
            <a:ext cx="7638709" cy="880596"/>
            <a:chOff x="1532497" y="4536707"/>
            <a:chExt cx="8215874" cy="693635"/>
          </a:xfrm>
        </p:grpSpPr>
        <p:sp>
          <p:nvSpPr>
            <p:cNvPr id="22" name="Rectangle: Rounded Corners 43">
              <a:extLst>
                <a:ext uri="{FF2B5EF4-FFF2-40B4-BE49-F238E27FC236}">
                  <a16:creationId xmlns:a16="http://schemas.microsoft.com/office/drawing/2014/main"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5736EE6A-F484-441C-80BF-54DC2B21CA0A}"/>
                </a:ext>
              </a:extLst>
            </p:cNvPr>
            <p:cNvSpPr/>
            <p:nvPr/>
          </p:nvSpPr>
          <p:spPr>
            <a:xfrm>
              <a:off x="1572794" y="4685896"/>
              <a:ext cx="8169634"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2E435D32-80DA-432D-9B69-EFB652FC1897}"/>
              </a:ext>
            </a:extLst>
          </p:cNvPr>
          <p:cNvGrpSpPr/>
          <p:nvPr/>
        </p:nvGrpSpPr>
        <p:grpSpPr>
          <a:xfrm>
            <a:off x="1506958" y="2052319"/>
            <a:ext cx="9211633" cy="3121749"/>
            <a:chOff x="1740977" y="4180202"/>
            <a:chExt cx="9998580" cy="4777616"/>
          </a:xfrm>
        </p:grpSpPr>
        <p:sp>
          <p:nvSpPr>
            <p:cNvPr id="25" name="îṥḷíďê">
              <a:extLst>
                <a:ext uri="{FF2B5EF4-FFF2-40B4-BE49-F238E27FC236}">
                  <a16:creationId xmlns:a16="http://schemas.microsoft.com/office/drawing/2014/main"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id="{C38BE5E6-4ADB-4552-B6E2-14A86DF0485A}"/>
                </a:ext>
              </a:extLst>
            </p:cNvPr>
            <p:cNvSpPr txBox="1"/>
            <p:nvPr/>
          </p:nvSpPr>
          <p:spPr>
            <a:xfrm>
              <a:off x="2084722" y="4890085"/>
              <a:ext cx="9185738" cy="312212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huy</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mạnh</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tuệ</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D8909E5-1970-C2B1-A26E-272F77ECBFCC}"/>
              </a:ext>
            </a:extLst>
          </p:cNvPr>
          <p:cNvPicPr>
            <a:picLocks noChangeAspect="1"/>
          </p:cNvPicPr>
          <p:nvPr/>
        </p:nvPicPr>
        <p:blipFill rotWithShape="1">
          <a:blip r:embed="rId4"/>
          <a:srcRect t="13646" b="25770"/>
          <a:stretch/>
        </p:blipFill>
        <p:spPr>
          <a:xfrm>
            <a:off x="0" y="5831472"/>
            <a:ext cx="12192000" cy="1096862"/>
          </a:xfrm>
          <a:prstGeom prst="rect">
            <a:avLst/>
          </a:prstGeom>
        </p:spPr>
      </p:pic>
      <p:pic>
        <p:nvPicPr>
          <p:cNvPr id="56" name="nvnu">
            <a:hlinkClick r:id="rId5" action="ppaction://hlinksldjump"/>
            <a:extLst>
              <a:ext uri="{FF2B5EF4-FFF2-40B4-BE49-F238E27FC236}">
                <a16:creationId xmlns:a16="http://schemas.microsoft.com/office/drawing/2014/main" id="{057173CE-AE6C-0CF8-7949-4FC312765DDB}"/>
              </a:ext>
            </a:extLst>
          </p:cNvPr>
          <p:cNvPicPr>
            <a:picLocks noChangeAspect="1"/>
          </p:cNvPicPr>
          <p:nvPr/>
        </p:nvPicPr>
        <p:blipFill>
          <a:blip r:embed="rId6"/>
          <a:stretch>
            <a:fillRect/>
          </a:stretch>
        </p:blipFill>
        <p:spPr>
          <a:xfrm>
            <a:off x="464529" y="1639383"/>
            <a:ext cx="2289583" cy="4191560"/>
          </a:xfrm>
          <a:prstGeom prst="rect">
            <a:avLst/>
          </a:prstGeom>
        </p:spPr>
      </p:pic>
      <p:pic>
        <p:nvPicPr>
          <p:cNvPr id="59" name="Picture 58" descr="Icon&#10;&#10;Description automatically generated">
            <a:hlinkClick r:id="rId7" action="ppaction://hlinksldjump"/>
            <a:extLst>
              <a:ext uri="{FF2B5EF4-FFF2-40B4-BE49-F238E27FC236}">
                <a16:creationId xmlns:a16="http://schemas.microsoft.com/office/drawing/2014/main" id="{B67D561F-8A57-F4EC-B939-41CE7CA2F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pic>
        <p:nvPicPr>
          <p:cNvPr id="27" name="b1">
            <a:extLst>
              <a:ext uri="{FF2B5EF4-FFF2-40B4-BE49-F238E27FC236}">
                <a16:creationId xmlns:a16="http://schemas.microsoft.com/office/drawing/2014/main" id="{D860C88D-00E0-4931-ABAA-7EE403CBFF2F}"/>
              </a:ext>
            </a:extLst>
          </p:cNvPr>
          <p:cNvPicPr>
            <a:picLocks noChangeAspect="1"/>
          </p:cNvPicPr>
          <p:nvPr/>
        </p:nvPicPr>
        <p:blipFill>
          <a:blip r:embed="rId9"/>
          <a:stretch>
            <a:fillRect/>
          </a:stretch>
        </p:blipFill>
        <p:spPr>
          <a:xfrm>
            <a:off x="3074978" y="2822948"/>
            <a:ext cx="1342511" cy="2421620"/>
          </a:xfrm>
          <a:prstGeom prst="rect">
            <a:avLst/>
          </a:prstGeom>
        </p:spPr>
      </p:pic>
      <p:pic>
        <p:nvPicPr>
          <p:cNvPr id="28" name="c1">
            <a:hlinkClick r:id="rId10" action="ppaction://hlinksldjump"/>
            <a:extLst>
              <a:ext uri="{FF2B5EF4-FFF2-40B4-BE49-F238E27FC236}">
                <a16:creationId xmlns:a16="http://schemas.microsoft.com/office/drawing/2014/main" id="{F104B12F-DC5D-4BD9-8FD2-47B9A06B834F}"/>
              </a:ext>
            </a:extLst>
          </p:cNvPr>
          <p:cNvPicPr>
            <a:picLocks noChangeAspect="1"/>
          </p:cNvPicPr>
          <p:nvPr/>
        </p:nvPicPr>
        <p:blipFill>
          <a:blip r:embed="rId11"/>
          <a:stretch>
            <a:fillRect/>
          </a:stretch>
        </p:blipFill>
        <p:spPr>
          <a:xfrm>
            <a:off x="3108981" y="4453153"/>
            <a:ext cx="1344052" cy="1349323"/>
          </a:xfrm>
          <a:prstGeom prst="rect">
            <a:avLst/>
          </a:prstGeom>
        </p:spPr>
      </p:pic>
      <p:pic>
        <p:nvPicPr>
          <p:cNvPr id="29" name="b3">
            <a:extLst>
              <a:ext uri="{FF2B5EF4-FFF2-40B4-BE49-F238E27FC236}">
                <a16:creationId xmlns:a16="http://schemas.microsoft.com/office/drawing/2014/main" id="{67B8C42F-5240-49DB-B114-03C4153D504C}"/>
              </a:ext>
            </a:extLst>
          </p:cNvPr>
          <p:cNvPicPr>
            <a:picLocks noChangeAspect="1"/>
          </p:cNvPicPr>
          <p:nvPr/>
        </p:nvPicPr>
        <p:blipFill>
          <a:blip r:embed="rId9"/>
          <a:stretch>
            <a:fillRect/>
          </a:stretch>
        </p:blipFill>
        <p:spPr>
          <a:xfrm>
            <a:off x="4779129" y="2744892"/>
            <a:ext cx="1342511" cy="2421620"/>
          </a:xfrm>
          <a:prstGeom prst="rect">
            <a:avLst/>
          </a:prstGeom>
        </p:spPr>
      </p:pic>
      <p:pic>
        <p:nvPicPr>
          <p:cNvPr id="34" name="c3">
            <a:hlinkClick r:id="rId12" action="ppaction://hlinksldjump"/>
            <a:extLst>
              <a:ext uri="{FF2B5EF4-FFF2-40B4-BE49-F238E27FC236}">
                <a16:creationId xmlns:a16="http://schemas.microsoft.com/office/drawing/2014/main" id="{FF8BA402-BEB9-4E63-8034-7F59EC9A60A2}"/>
              </a:ext>
            </a:extLst>
          </p:cNvPr>
          <p:cNvPicPr>
            <a:picLocks noChangeAspect="1"/>
          </p:cNvPicPr>
          <p:nvPr/>
        </p:nvPicPr>
        <p:blipFill>
          <a:blip r:embed="rId11"/>
          <a:stretch>
            <a:fillRect/>
          </a:stretch>
        </p:blipFill>
        <p:spPr>
          <a:xfrm>
            <a:off x="4776514" y="4412978"/>
            <a:ext cx="1344052" cy="1349323"/>
          </a:xfrm>
          <a:prstGeom prst="rect">
            <a:avLst/>
          </a:prstGeom>
        </p:spPr>
      </p:pic>
      <p:pic>
        <p:nvPicPr>
          <p:cNvPr id="35" name="b5">
            <a:extLst>
              <a:ext uri="{FF2B5EF4-FFF2-40B4-BE49-F238E27FC236}">
                <a16:creationId xmlns:a16="http://schemas.microsoft.com/office/drawing/2014/main" id="{047482A6-BD6E-44A2-90AF-8366E7A33FBE}"/>
              </a:ext>
            </a:extLst>
          </p:cNvPr>
          <p:cNvPicPr>
            <a:picLocks noChangeAspect="1"/>
          </p:cNvPicPr>
          <p:nvPr/>
        </p:nvPicPr>
        <p:blipFill>
          <a:blip r:embed="rId9"/>
          <a:stretch>
            <a:fillRect/>
          </a:stretch>
        </p:blipFill>
        <p:spPr>
          <a:xfrm>
            <a:off x="6392157" y="2793952"/>
            <a:ext cx="1342511" cy="2421620"/>
          </a:xfrm>
          <a:prstGeom prst="rect">
            <a:avLst/>
          </a:prstGeom>
        </p:spPr>
      </p:pic>
      <p:pic>
        <p:nvPicPr>
          <p:cNvPr id="36" name="c5">
            <a:hlinkClick r:id="rId13" action="ppaction://hlinksldjump"/>
            <a:extLst>
              <a:ext uri="{FF2B5EF4-FFF2-40B4-BE49-F238E27FC236}">
                <a16:creationId xmlns:a16="http://schemas.microsoft.com/office/drawing/2014/main" id="{C936BD1D-2332-4906-8D6F-ED844AA5B9B1}"/>
              </a:ext>
            </a:extLst>
          </p:cNvPr>
          <p:cNvPicPr>
            <a:picLocks noChangeAspect="1"/>
          </p:cNvPicPr>
          <p:nvPr/>
        </p:nvPicPr>
        <p:blipFill>
          <a:blip r:embed="rId11"/>
          <a:stretch>
            <a:fillRect/>
          </a:stretch>
        </p:blipFill>
        <p:spPr>
          <a:xfrm>
            <a:off x="6392157" y="4407485"/>
            <a:ext cx="1344052" cy="1394992"/>
          </a:xfrm>
          <a:prstGeom prst="rect">
            <a:avLst/>
          </a:prstGeom>
        </p:spPr>
      </p:pic>
      <p:pic>
        <p:nvPicPr>
          <p:cNvPr id="37" name="b7">
            <a:extLst>
              <a:ext uri="{FF2B5EF4-FFF2-40B4-BE49-F238E27FC236}">
                <a16:creationId xmlns:a16="http://schemas.microsoft.com/office/drawing/2014/main" id="{2E8215CE-F31E-4469-9086-9A6477878579}"/>
              </a:ext>
            </a:extLst>
          </p:cNvPr>
          <p:cNvPicPr>
            <a:picLocks noChangeAspect="1"/>
          </p:cNvPicPr>
          <p:nvPr/>
        </p:nvPicPr>
        <p:blipFill>
          <a:blip r:embed="rId9"/>
          <a:stretch>
            <a:fillRect/>
          </a:stretch>
        </p:blipFill>
        <p:spPr>
          <a:xfrm>
            <a:off x="8057075" y="2744892"/>
            <a:ext cx="1342511" cy="2421620"/>
          </a:xfrm>
          <a:prstGeom prst="rect">
            <a:avLst/>
          </a:prstGeom>
        </p:spPr>
      </p:pic>
      <p:pic>
        <p:nvPicPr>
          <p:cNvPr id="39" name="c7">
            <a:hlinkClick r:id="rId14" action="ppaction://hlinksldjump"/>
            <a:extLst>
              <a:ext uri="{FF2B5EF4-FFF2-40B4-BE49-F238E27FC236}">
                <a16:creationId xmlns:a16="http://schemas.microsoft.com/office/drawing/2014/main" id="{A3943829-C1DF-41F4-9C67-B9E74B1012AD}"/>
              </a:ext>
            </a:extLst>
          </p:cNvPr>
          <p:cNvPicPr>
            <a:picLocks noChangeAspect="1"/>
          </p:cNvPicPr>
          <p:nvPr/>
        </p:nvPicPr>
        <p:blipFill>
          <a:blip r:embed="rId11"/>
          <a:stretch>
            <a:fillRect/>
          </a:stretch>
        </p:blipFill>
        <p:spPr>
          <a:xfrm>
            <a:off x="8048516" y="4375099"/>
            <a:ext cx="1344052" cy="1349323"/>
          </a:xfrm>
          <a:prstGeom prst="rect">
            <a:avLst/>
          </a:prstGeom>
        </p:spPr>
      </p:pic>
      <p:sp>
        <p:nvSpPr>
          <p:cNvPr id="2" name="Rectangle: Rounded Corners 1">
            <a:hlinkClick r:id="rId15" action="ppaction://hlinksldjump"/>
            <a:extLst>
              <a:ext uri="{FF2B5EF4-FFF2-40B4-BE49-F238E27FC236}">
                <a16:creationId xmlns:a16="http://schemas.microsoft.com/office/drawing/2014/main" id="{D71E71D8-A028-43EE-83A2-C6FE6B2E026A}"/>
              </a:ext>
            </a:extLst>
          </p:cNvPr>
          <p:cNvSpPr/>
          <p:nvPr/>
        </p:nvSpPr>
        <p:spPr>
          <a:xfrm>
            <a:off x="10874829" y="152400"/>
            <a:ext cx="1208314" cy="48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46307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childTnLst>
              </p:cTn>
              <p:nextCondLst>
                <p:cond evt="onClick" delay="0">
                  <p:tgtEl>
                    <p:spTgt spid="39"/>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641559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71337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2" name="Picture 1">
            <a:extLst>
              <a:ext uri="{FF2B5EF4-FFF2-40B4-BE49-F238E27FC236}">
                <a16:creationId xmlns:a16="http://schemas.microsoft.com/office/drawing/2014/main" id="{A32136C0-5490-4B59-B496-5D5961CF085A}"/>
              </a:ext>
            </a:extLst>
          </p:cNvPr>
          <p:cNvPicPr>
            <a:picLocks noChangeAspect="1"/>
          </p:cNvPicPr>
          <p:nvPr/>
        </p:nvPicPr>
        <p:blipFill>
          <a:blip r:embed="rId8"/>
          <a:stretch>
            <a:fillRect/>
          </a:stretch>
        </p:blipFill>
        <p:spPr>
          <a:xfrm>
            <a:off x="2086291" y="1578403"/>
            <a:ext cx="7492633" cy="3048264"/>
          </a:xfrm>
          <a:prstGeom prst="rect">
            <a:avLst/>
          </a:prstGeom>
        </p:spPr>
      </p:pic>
    </p:spTree>
    <p:extLst>
      <p:ext uri="{BB962C8B-B14F-4D97-AF65-F5344CB8AC3E}">
        <p14:creationId xmlns:p14="http://schemas.microsoft.com/office/powerpoint/2010/main" val="41068939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1" y="872148"/>
            <a:ext cx="4860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2" name="Rectangle: Rounded Corners 21">
            <a:extLst>
              <a:ext uri="{FF2B5EF4-FFF2-40B4-BE49-F238E27FC236}">
                <a16:creationId xmlns:a16="http://schemas.microsoft.com/office/drawing/2014/main" id="{E3A7677C-2F71-44EE-A593-781B530C7BF1}"/>
              </a:ext>
            </a:extLst>
          </p:cNvPr>
          <p:cNvSpPr/>
          <p:nvPr/>
        </p:nvSpPr>
        <p:spPr>
          <a:xfrm>
            <a:off x="4125911" y="433361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tìm mặt trời</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497049" cy="1938992"/>
          </a:xfrm>
          <a:prstGeom prst="rect">
            <a:avLst/>
          </a:prstGeom>
          <a:noFill/>
        </p:spPr>
        <p:txBody>
          <a:bodyPr wrap="square" rtlCol="0">
            <a:spAutoFit/>
          </a:bodyPr>
          <a:lstStyle/>
          <a:p>
            <a:pPr lvl="0" algn="ctr">
              <a:defRPr/>
            </a:pP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Rectangle: Rounded Corners 2">
            <a:extLst>
              <a:ext uri="{FF2B5EF4-FFF2-40B4-BE49-F238E27FC236}">
                <a16:creationId xmlns:a16="http://schemas.microsoft.com/office/drawing/2014/main" id="{A096642B-2520-4A92-A09D-02CF90B0CB84}"/>
              </a:ext>
            </a:extLst>
          </p:cNvPr>
          <p:cNvSpPr/>
          <p:nvPr/>
        </p:nvSpPr>
        <p:spPr>
          <a:xfrm>
            <a:off x="3851591" y="450633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Gõ kiến, công, liếu điếu, chích chòe, gà trống</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3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222729" cy="1754326"/>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13" name="Rectangle: Rounded Corners 12">
            <a:extLst>
              <a:ext uri="{FF2B5EF4-FFF2-40B4-BE49-F238E27FC236}">
                <a16:creationId xmlns:a16="http://schemas.microsoft.com/office/drawing/2014/main" id="{81902C79-5495-4E1D-8CB3-1643084D400E}"/>
              </a:ext>
            </a:extLst>
          </p:cNvPr>
          <p:cNvSpPr/>
          <p:nvPr/>
        </p:nvSpPr>
        <p:spPr>
          <a:xfrm>
            <a:off x="5125886" y="4413022"/>
            <a:ext cx="3282631"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Chò</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31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3"/>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3"/>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4"/>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742978" y="1034708"/>
            <a:ext cx="5794323" cy="1200329"/>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5"/>
          <a:stretch>
            <a:fillRect/>
          </a:stretch>
        </p:blipFill>
        <p:spPr>
          <a:xfrm>
            <a:off x="718938" y="764534"/>
            <a:ext cx="2358593" cy="4317898"/>
          </a:xfrm>
          <a:prstGeom prst="rect">
            <a:avLst/>
          </a:prstGeom>
        </p:spPr>
      </p:pic>
      <p:pic>
        <p:nvPicPr>
          <p:cNvPr id="21" name="Picture 20" descr="Icon&#10;&#10;Description automatically generated">
            <a:hlinkClick r:id="rId6"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360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
        <p:nvSpPr>
          <p:cNvPr id="15" name="Google Shape;487;p33">
            <a:extLst>
              <a:ext uri="{FF2B5EF4-FFF2-40B4-BE49-F238E27FC236}">
                <a16:creationId xmlns:a16="http://schemas.microsoft.com/office/drawing/2014/main" id="{61E9151C-32A3-4187-BCC7-6C038F2D05B5}"/>
              </a:ext>
            </a:extLst>
          </p:cNvPr>
          <p:cNvSpPr txBox="1">
            <a:spLocks/>
          </p:cNvSpPr>
          <p:nvPr/>
        </p:nvSpPr>
        <p:spPr>
          <a:xfrm>
            <a:off x="1095858" y="108846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2022</a:t>
            </a:r>
          </a:p>
        </p:txBody>
      </p:sp>
      <p:pic>
        <p:nvPicPr>
          <p:cNvPr id="17" name="Picture 16">
            <a:extLst>
              <a:ext uri="{FF2B5EF4-FFF2-40B4-BE49-F238E27FC236}">
                <a16:creationId xmlns:a16="http://schemas.microsoft.com/office/drawing/2014/main"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10"/>
          <a:stretch>
            <a:fillRect/>
          </a:stretch>
        </p:blipFill>
        <p:spPr>
          <a:xfrm>
            <a:off x="1683225" y="2824634"/>
            <a:ext cx="8742422" cy="2871465"/>
          </a:xfrm>
          <a:prstGeom prst="rect">
            <a:avLst/>
          </a:prstGeom>
        </p:spPr>
      </p:pic>
      <p:sp>
        <p:nvSpPr>
          <p:cNvPr id="2" name="TextBox 1">
            <a:extLst>
              <a:ext uri="{FF2B5EF4-FFF2-40B4-BE49-F238E27FC236}">
                <a16:creationId xmlns:a16="http://schemas.microsoft.com/office/drawing/2014/main" id="{3E14D0AA-E87D-4E21-B591-4A8C12586A7D}"/>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pic>
        <p:nvPicPr>
          <p:cNvPr id="6" name="Picture 5" descr="Shape&#10;&#10;Description automatically generated with medium confidence">
            <a:extLst>
              <a:ext uri="{FF2B5EF4-FFF2-40B4-BE49-F238E27FC236}">
                <a16:creationId xmlns:a16="http://schemas.microsoft.com/office/drawing/2014/main" id="{CE23D533-98FA-49A7-B5D3-C6131AADD3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4922" y="-4278"/>
            <a:ext cx="1394718" cy="1394718"/>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2819</Words>
  <Application>Microsoft Office PowerPoint</Application>
  <PresentationFormat>Widescreen</PresentationFormat>
  <Paragraphs>216</Paragraphs>
  <Slides>42</Slides>
  <Notes>35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42</vt:i4>
      </vt:variant>
    </vt:vector>
  </HeadingPairs>
  <TitlesOfParts>
    <vt:vector size="55" baseType="lpstr">
      <vt:lpstr>等线</vt:lpstr>
      <vt:lpstr>Arial</vt:lpstr>
      <vt:lpstr>Arial-Rounded</vt:lpstr>
      <vt:lpstr>Bubblegum Sans</vt:lpstr>
      <vt:lpstr>Calibri</vt:lpstr>
      <vt:lpstr>Calibri Light</vt:lpstr>
      <vt:lpstr>Coiny</vt:lpstr>
      <vt:lpstr>Gloria Hallelujah</vt:lpstr>
      <vt:lpstr>Nunito Black</vt:lpstr>
      <vt:lpstr>Times New Roman</vt:lpstr>
      <vt:lpstr>字魂20号-石头体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112</cp:revision>
  <dcterms:created xsi:type="dcterms:W3CDTF">2022-08-30T00:09:52Z</dcterms:created>
  <dcterms:modified xsi:type="dcterms:W3CDTF">2023-12-11T07:20:34Z</dcterms:modified>
</cp:coreProperties>
</file>