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5" r:id="rId4"/>
    <p:sldId id="266" r:id="rId5"/>
    <p:sldId id="261" r:id="rId6"/>
    <p:sldId id="267" r:id="rId7"/>
    <p:sldId id="268" r:id="rId8"/>
    <p:sldId id="26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5886-D3A2-4CBD-9D88-E0C519601C1E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4483-1967-4183-9B32-9E326C4D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32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0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6C6C-2C9A-489F-B8B5-BF56E9663E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EC9E-37C5-4DA5-AA11-F27CB985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0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2472" y="2616705"/>
            <a:ext cx="5381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6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7885"/>
          <a:stretch/>
        </p:blipFill>
        <p:spPr>
          <a:xfrm>
            <a:off x="790699" y="1609859"/>
            <a:ext cx="7322954" cy="3541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57020" y="2450805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5627" y="4305362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7020" y="4275768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5627" y="2421211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991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2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75530" y="1493724"/>
            <a:ext cx="7147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8 – 1 			8 – 2				8 – 0 </a:t>
            </a:r>
          </a:p>
          <a:p>
            <a:r>
              <a:rPr lang="en-US" sz="3200" dirty="0" smtClean="0"/>
              <a:t>  8 – 6 			9 – 5 			</a:t>
            </a:r>
            <a:r>
              <a:rPr lang="en-US" sz="3200" dirty="0"/>
              <a:t> </a:t>
            </a:r>
            <a:r>
              <a:rPr lang="en-US" sz="3200" dirty="0" smtClean="0"/>
              <a:t>       10 – 0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9 – 6 		</a:t>
            </a:r>
            <a:r>
              <a:rPr lang="en-US" sz="3200" dirty="0"/>
              <a:t> </a:t>
            </a:r>
            <a:r>
              <a:rPr lang="en-US" sz="3200" dirty="0" smtClean="0"/>
              <a:t>       10 – 1 		          9 – 9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46" y="1493724"/>
            <a:ext cx="107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7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2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93724"/>
            <a:ext cx="107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6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4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1740" y="1493724"/>
            <a:ext cx="1078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8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10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626707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3561"/>
          <a:stretch/>
        </p:blipFill>
        <p:spPr>
          <a:xfrm>
            <a:off x="1419463" y="1510699"/>
            <a:ext cx="6305075" cy="3820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85892">
            <a:off x="6361295" y="1847670"/>
            <a:ext cx="10879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40738" y="4405437"/>
            <a:ext cx="11303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1302817">
            <a:off x="5312248" y="3098280"/>
            <a:ext cx="11055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386688">
            <a:off x="6240081" y="1845856"/>
            <a:ext cx="14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– 5 = 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21330491">
            <a:off x="5186736" y="3022199"/>
            <a:ext cx="157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– 4 = 7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4419600"/>
            <a:ext cx="128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 – 2 = 9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5512326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</a:rPr>
              <a:t>10 – 5 = 5          10 – 4 = </a:t>
            </a:r>
            <a:r>
              <a:rPr lang="en-US" sz="3600" b="1" smtClean="0">
                <a:solidFill>
                  <a:srgbClr val="FF3300"/>
                </a:solidFill>
              </a:rPr>
              <a:t>6          </a:t>
            </a:r>
            <a:r>
              <a:rPr lang="en-US" sz="3600" b="1" smtClean="0">
                <a:solidFill>
                  <a:srgbClr val="FF3300"/>
                </a:solidFill>
              </a:rPr>
              <a:t>7 </a:t>
            </a:r>
            <a:r>
              <a:rPr lang="en-US" sz="3600" b="1" dirty="0" smtClean="0">
                <a:solidFill>
                  <a:srgbClr val="FF3300"/>
                </a:solidFill>
              </a:rPr>
              <a:t>– 2 = 5</a:t>
            </a:r>
            <a:endParaRPr lang="en-US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3" grpId="0"/>
      <p:bldP spid="14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thích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tranh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6038"/>
          <a:stretch/>
        </p:blipFill>
        <p:spPr>
          <a:xfrm>
            <a:off x="381000" y="1430506"/>
            <a:ext cx="4167844" cy="2608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687" y="1426740"/>
            <a:ext cx="3933314" cy="2535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693" y="3910301"/>
            <a:ext cx="4239150" cy="2566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7540" y="3500735"/>
            <a:ext cx="89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7 – 2 </a:t>
            </a:r>
            <a:endParaRPr 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2915740" y="3500735"/>
            <a:ext cx="89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</a:t>
            </a:r>
            <a:r>
              <a:rPr lang="en-US" sz="2400" b="1" smtClean="0"/>
              <a:t> 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7162800" y="2438400"/>
            <a:ext cx="119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10 – 3 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8153400" y="2438400"/>
            <a:ext cx="89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7 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2971800" y="5481935"/>
            <a:ext cx="119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6</a:t>
            </a:r>
            <a:r>
              <a:rPr lang="en-US" sz="2400" b="1" smtClean="0"/>
              <a:t> – 4 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3810000" y="5481935"/>
            <a:ext cx="89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 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5292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323532"/>
            <a:ext cx="7487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 </a:t>
            </a:r>
            <a:r>
              <a:rPr lang="en-US" sz="4800" b="1"/>
              <a:t>một số tình huống trong thực tế liên quan đến phép 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34476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2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154</Words>
  <Application>Microsoft Office PowerPoint</Application>
  <PresentationFormat>On-screen Show (4:3)</PresentationFormat>
  <Paragraphs>42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2020-11-28T16:31:54Z</dcterms:created>
  <dcterms:modified xsi:type="dcterms:W3CDTF">2020-11-28T16:43:34Z</dcterms:modified>
</cp:coreProperties>
</file>