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280" r:id="rId2"/>
    <p:sldId id="309" r:id="rId3"/>
    <p:sldId id="284" r:id="rId4"/>
    <p:sldId id="256" r:id="rId5"/>
    <p:sldId id="285" r:id="rId6"/>
    <p:sldId id="339" r:id="rId7"/>
    <p:sldId id="353" r:id="rId8"/>
    <p:sldId id="361" r:id="rId9"/>
    <p:sldId id="362" r:id="rId10"/>
    <p:sldId id="364" r:id="rId11"/>
    <p:sldId id="363" r:id="rId12"/>
    <p:sldId id="365" r:id="rId13"/>
    <p:sldId id="308" r:id="rId14"/>
  </p:sldIdLst>
  <p:sldSz cx="9144000" cy="5715000" type="screen16x10"/>
  <p:notesSz cx="6858000" cy="9144000"/>
  <p:embeddedFontLst>
    <p:embeddedFont>
      <p:font typeface="Calibri" pitchFamily="34" charset="0"/>
      <p:regular r:id="rId16"/>
      <p:bold r:id="rId17"/>
      <p:italic r:id="rId18"/>
      <p:boldItalic r:id="rId19"/>
    </p:embeddedFont>
    <p:embeddedFont>
      <p:font typeface=".VnArial" pitchFamily="34" charset="0"/>
      <p:regular r:id="rId20"/>
      <p:bold r:id="rId21"/>
      <p:italic r:id="rId22"/>
      <p:boldItalic r:id="rId23"/>
    </p:embeddedFont>
    <p:embeddedFont>
      <p:font typeface="VNI-Thufap2" pitchFamily="2" charset="0"/>
      <p:regular r:id="rId24"/>
    </p:embeddedFont>
  </p:embeddedFontLst>
  <p:custDataLst>
    <p:tags r:id="rId25"/>
  </p:custData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CC"/>
    <a:srgbClr val="00CCFF"/>
    <a:srgbClr val="FF6600"/>
    <a:srgbClr val="FF9393"/>
    <a:srgbClr val="FFAEFF"/>
    <a:srgbClr val="2E3B39"/>
    <a:srgbClr val="E9E532"/>
    <a:srgbClr val="EEBD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88" autoAdjust="0"/>
    <p:restoredTop sz="94660" autoAdjust="0"/>
  </p:normalViewPr>
  <p:slideViewPr>
    <p:cSldViewPr snapToGrid="0">
      <p:cViewPr>
        <p:scale>
          <a:sx n="84" d="100"/>
          <a:sy n="84" d="100"/>
        </p:scale>
        <p:origin x="-780" y="-168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004648-48F7-4124-8AB9-3E445AF72B9A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11EB1-EC3C-48DA-A6E5-0B20D59D42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4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51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2948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08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9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39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88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95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11EB1-EC3C-48DA-A6E5-0B20D59D42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2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13" Type="http://schemas.openxmlformats.org/officeDocument/2006/relationships/image" Target="../media/image8.png"/><Relationship Id="rId3" Type="http://schemas.openxmlformats.org/officeDocument/2006/relationships/audio" Target="../media/media1.mp3"/><Relationship Id="rId7" Type="http://schemas.openxmlformats.org/officeDocument/2006/relationships/image" Target="../media/image2.wmf"/><Relationship Id="rId12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wmf"/><Relationship Id="rId11" Type="http://schemas.openxmlformats.org/officeDocument/2006/relationships/image" Target="../media/image6.gif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gif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wmv"/><Relationship Id="rId7" Type="http://schemas.openxmlformats.org/officeDocument/2006/relationships/image" Target="../media/image12.png"/><Relationship Id="rId2" Type="http://schemas.microsoft.com/office/2007/relationships/media" Target="../media/media2.wmv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10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9234" y="2225247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85046"/>
            <a:ext cx="7358683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4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267619" y="1478822"/>
            <a:ext cx="67818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TỰ NHIÊN XÃ HỘI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28738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27976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89" y="3116866"/>
            <a:ext cx="3397326" cy="2313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69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19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5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2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5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2799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80622" y="701321"/>
            <a:ext cx="8715022" cy="4889500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6165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38578" y="1815119"/>
            <a:ext cx="6920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Vào dịp tết Nguyên đán, em cùng với gia đình thường </a:t>
            </a:r>
            <a:r>
              <a:rPr lang="en-US" sz="3600"/>
              <a:t>làm </a:t>
            </a:r>
            <a:r>
              <a:rPr lang="en-US" sz="3600" smtClean="0"/>
              <a:t>gì?</a:t>
            </a:r>
            <a:endParaRPr lang="en-US" sz="3600" b="1"/>
          </a:p>
          <a:p>
            <a:r>
              <a:rPr lang="en-US" sz="3600" smtClean="0"/>
              <a:t>Em </a:t>
            </a:r>
            <a:r>
              <a:rPr lang="en-US" sz="3600"/>
              <a:t>thích nhất hoạt động nào? Vì sao ? </a:t>
            </a:r>
            <a:endParaRPr lang="en-US" sz="36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667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180622" y="225778"/>
            <a:ext cx="8737600" cy="548922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7244" y="1347431"/>
            <a:ext cx="69087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>
                <a:solidFill>
                  <a:srgbClr val="002060"/>
                </a:solidFill>
              </a:rPr>
              <a:t>Để chuẩn bị Tết và đón Tết, các gia đình đều làm rất nhiều việc</a:t>
            </a:r>
            <a:r>
              <a:rPr lang="en-US" sz="3200" b="1">
                <a:solidFill>
                  <a:srgbClr val="002060"/>
                </a:solidFill>
              </a:rPr>
              <a:t>.</a:t>
            </a:r>
            <a:r>
              <a:rPr lang="vi-VN" sz="3200" b="1">
                <a:solidFill>
                  <a:srgbClr val="002060"/>
                </a:solidFill>
              </a:rPr>
              <a:t> Các con đã lớn cần phải biết chia sẻ những công việc đó với mọi người trong gia đình để Tết của nhà mình được vui hơn, ý nghĩa hơn.</a:t>
            </a:r>
            <a:endParaRPr lang="en-US" sz="32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59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  Chaân Thaønh Caùm Ôn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35" y="1286213"/>
            <a:ext cx="66452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16297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2240" cy="5813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4343" y="29028"/>
            <a:ext cx="6865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CC"/>
                </a:solidFill>
              </a:rPr>
              <a:t>BÀI HÁT: XUÂN ƠI XUÂN ĐÃ VỀ</a:t>
            </a:r>
            <a:endParaRPr lang="en-US" sz="2800" b="1" dirty="0">
              <a:solidFill>
                <a:srgbClr val="0000CC"/>
              </a:solidFill>
            </a:endParaRPr>
          </a:p>
        </p:txBody>
      </p:sp>
      <p:pic>
        <p:nvPicPr>
          <p:cNvPr id="2" name="Xuan-oi-xuan-da-ve.wmv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56267" y="531142"/>
            <a:ext cx="6479822" cy="51838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13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đèn Lồng Lễ Hội Năm Mới Thiết Kế Nền Ngày, Kỷ Niệm Ngày Tết, 2019, Nền  Quảng Cáo Hình nền Vector để tải xuống miễn phí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23779" y="4166134"/>
            <a:ext cx="2496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(2 </a:t>
            </a:r>
            <a:r>
              <a:rPr lang="en-US" sz="2400" b="1" dirty="0" err="1" smtClean="0">
                <a:solidFill>
                  <a:schemeClr val="bg1"/>
                </a:solidFill>
              </a:rPr>
              <a:t>tiết</a:t>
            </a:r>
            <a:r>
              <a:rPr lang="en-US" sz="2400" b="1" dirty="0" smtClean="0">
                <a:solidFill>
                  <a:schemeClr val="bg1"/>
                </a:solidFill>
              </a:rPr>
              <a:t>)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190" y="1910212"/>
            <a:ext cx="6434591" cy="2341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53844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4031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Những Điều Bạn Cần Biết] - Tết Nguyên Đán Là gì?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51"/>
          <a:stretch/>
        </p:blipFill>
        <p:spPr bwMode="auto">
          <a:xfrm>
            <a:off x="103011" y="651332"/>
            <a:ext cx="3565878" cy="2652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8"/>
          <a:stretch/>
        </p:blipFill>
        <p:spPr bwMode="auto">
          <a:xfrm>
            <a:off x="3736624" y="653846"/>
            <a:ext cx="5294488" cy="2649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4789" y="3391978"/>
            <a:ext cx="4000500" cy="2270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2"/>
          <a:stretch/>
        </p:blipFill>
        <p:spPr bwMode="auto">
          <a:xfrm>
            <a:off x="4380088" y="3343319"/>
            <a:ext cx="4538134" cy="2296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39800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>
            <p:custDataLst>
              <p:tags r:id="rId2"/>
            </p:custDataLst>
          </p:nvPr>
        </p:nvSpPr>
        <p:spPr>
          <a:xfrm>
            <a:off x="680355" y="898872"/>
            <a:ext cx="4109350" cy="3179642"/>
          </a:xfrm>
          <a:prstGeom prst="roundRect">
            <a:avLst/>
          </a:prstGeom>
          <a:solidFill>
            <a:srgbClr val="0033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spcBef>
                <a:spcPct val="50000"/>
              </a:spcBef>
              <a:defRPr/>
            </a:pPr>
            <a:r>
              <a:rPr lang="vi-VN" sz="2400" dirty="0"/>
              <a:t>Những người trong mỗi hình đang làm </a:t>
            </a:r>
            <a:r>
              <a:rPr lang="vi-VN" sz="2400" dirty="0" smtClean="0"/>
              <a:t>gì?</a:t>
            </a:r>
            <a:r>
              <a:rPr lang="en-US" sz="2400" dirty="0" smtClean="0"/>
              <a:t> </a:t>
            </a:r>
            <a:r>
              <a:rPr lang="vi-VN" sz="2400" dirty="0" smtClean="0"/>
              <a:t>Trong đó, </a:t>
            </a:r>
            <a:r>
              <a:rPr lang="vi-VN" sz="2400" dirty="0"/>
              <a:t>những hoạt động nào thường diễn ra trước </a:t>
            </a:r>
            <a:r>
              <a:rPr lang="vi-VN" sz="2400" dirty="0" smtClean="0"/>
              <a:t>Tết, </a:t>
            </a:r>
            <a:r>
              <a:rPr lang="vi-VN" sz="2400" dirty="0"/>
              <a:t>những hoạt động nào thường diễn ra trong dịp </a:t>
            </a:r>
            <a:r>
              <a:rPr lang="vi-VN" sz="2400" dirty="0" smtClean="0"/>
              <a:t>Tết?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0" y="4180114"/>
            <a:ext cx="9144000" cy="1534885"/>
          </a:xfrm>
          <a:prstGeom prst="round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Yêu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cầu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Lớp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chia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thành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4.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theo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ảnh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hoặc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trang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phục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minh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họa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….</a:t>
            </a:r>
          </a:p>
          <a:p>
            <a:pPr algn="just" eaLnBrk="1" hangingPunct="1"/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-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Đại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diện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trình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bày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(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ngắn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gọn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mạch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),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giao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lưu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tương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tác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các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 </a:t>
            </a:r>
            <a:r>
              <a:rPr lang="en-US" altLang="en-US" sz="2000" b="1" dirty="0" err="1" smtClean="0">
                <a:solidFill>
                  <a:schemeClr val="bg1"/>
                </a:solidFill>
                <a:cs typeface="Arial" charset="0"/>
              </a:rPr>
              <a:t>nhóm</a:t>
            </a:r>
            <a:r>
              <a:rPr lang="en-US" altLang="en-US" sz="2000" b="1" dirty="0" smtClean="0">
                <a:solidFill>
                  <a:schemeClr val="bg1"/>
                </a:solidFill>
                <a:cs typeface="Arial" charset="0"/>
              </a:rPr>
              <a:t>.</a:t>
            </a:r>
            <a:endParaRPr lang="en-US" altLang="en-US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3" name="Flowchart: Terminator 2"/>
          <p:cNvSpPr/>
          <p:nvPr/>
        </p:nvSpPr>
        <p:spPr bwMode="auto">
          <a:xfrm>
            <a:off x="457200" y="170156"/>
            <a:ext cx="8686800" cy="432594"/>
          </a:xfrm>
          <a:prstGeom prst="flowChartTerminator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prstShdw prst="shdw17" dist="17961" dir="13500000">
              <a:schemeClr val="bg2"/>
            </a:prst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2000" b="1" smtClean="0">
                <a:solidFill>
                  <a:schemeClr val="bg1"/>
                </a:solidFill>
                <a:cs typeface="Arial" charset="0"/>
              </a:rPr>
              <a:t>BÁO CÁO BÀI TẬP DỰ ÁN</a:t>
            </a:r>
            <a:endParaRPr lang="en-US" altLang="en-US" sz="20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881" y="885690"/>
            <a:ext cx="3419249" cy="3206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63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33714" y="3810638"/>
            <a:ext cx="75764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Đi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chợ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hoa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ngày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tết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Gói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bánh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chưng</a:t>
            </a:r>
            <a:r>
              <a:rPr lang="en-US" sz="3200" dirty="0" smtClean="0">
                <a:solidFill>
                  <a:srgbClr val="006600"/>
                </a:solidFill>
              </a:rPr>
              <a:t> (</a:t>
            </a:r>
            <a:r>
              <a:rPr lang="en-US" sz="3200" dirty="0" err="1" smtClean="0">
                <a:solidFill>
                  <a:srgbClr val="006600"/>
                </a:solidFill>
              </a:rPr>
              <a:t>bánh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tét</a:t>
            </a:r>
            <a:r>
              <a:rPr lang="en-US" sz="3200" dirty="0" smtClean="0">
                <a:solidFill>
                  <a:srgbClr val="006600"/>
                </a:solidFill>
              </a:rPr>
              <a:t>). 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Làm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cơm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thắp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hương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cúng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tổ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tiên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51"/>
          <a:stretch/>
        </p:blipFill>
        <p:spPr bwMode="auto">
          <a:xfrm>
            <a:off x="0" y="926163"/>
            <a:ext cx="4441372" cy="288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48"/>
          <a:stretch/>
        </p:blipFill>
        <p:spPr bwMode="auto">
          <a:xfrm>
            <a:off x="4528458" y="926162"/>
            <a:ext cx="4601029" cy="2884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69282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80457" y="3548405"/>
            <a:ext cx="64298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Chúc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tết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ông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bà</a:t>
            </a:r>
            <a:r>
              <a:rPr lang="en-US" sz="3200" dirty="0" smtClean="0">
                <a:solidFill>
                  <a:srgbClr val="006600"/>
                </a:solidFill>
              </a:rPr>
              <a:t>, </a:t>
            </a:r>
            <a:r>
              <a:rPr lang="en-US" sz="3200" dirty="0" err="1" smtClean="0">
                <a:solidFill>
                  <a:srgbClr val="006600"/>
                </a:solidFill>
              </a:rPr>
              <a:t>người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thân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Đi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chơi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xuân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</a:p>
          <a:p>
            <a:pPr algn="just"/>
            <a:r>
              <a:rPr lang="en-US" sz="3200" dirty="0" smtClean="0">
                <a:solidFill>
                  <a:srgbClr val="006600"/>
                </a:solidFill>
              </a:rPr>
              <a:t>- </a:t>
            </a:r>
            <a:r>
              <a:rPr lang="en-US" sz="3200" dirty="0" err="1" smtClean="0">
                <a:solidFill>
                  <a:srgbClr val="006600"/>
                </a:solidFill>
              </a:rPr>
              <a:t>Tham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dự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các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lễ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en-US" sz="3200" dirty="0" err="1" smtClean="0">
                <a:solidFill>
                  <a:srgbClr val="006600"/>
                </a:solidFill>
              </a:rPr>
              <a:t>hội</a:t>
            </a:r>
            <a:r>
              <a:rPr lang="en-US" sz="3200" dirty="0" smtClean="0">
                <a:solidFill>
                  <a:srgbClr val="006600"/>
                </a:solidFill>
              </a:rPr>
              <a:t>.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12289" y="979376"/>
            <a:ext cx="4085540" cy="238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02"/>
          <a:stretch/>
        </p:blipFill>
        <p:spPr bwMode="auto">
          <a:xfrm>
            <a:off x="4620531" y="913724"/>
            <a:ext cx="4258079" cy="23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045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3062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diễn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dịp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tết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nguyên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8752" y="3925776"/>
            <a:ext cx="85634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 smtClean="0">
                <a:solidFill>
                  <a:srgbClr val="006600"/>
                </a:solidFill>
              </a:rPr>
              <a:t>1. Vào </a:t>
            </a:r>
            <a:r>
              <a:rPr lang="vi-VN" sz="3200" dirty="0">
                <a:solidFill>
                  <a:srgbClr val="006600"/>
                </a:solidFill>
              </a:rPr>
              <a:t>dịp tết Nguyên </a:t>
            </a:r>
            <a:r>
              <a:rPr lang="vi-VN" sz="3200" dirty="0" smtClean="0">
                <a:solidFill>
                  <a:srgbClr val="006600"/>
                </a:solidFill>
              </a:rPr>
              <a:t>đán, </a:t>
            </a:r>
            <a:r>
              <a:rPr lang="vi-VN" sz="3200" dirty="0">
                <a:solidFill>
                  <a:srgbClr val="006600"/>
                </a:solidFill>
              </a:rPr>
              <a:t>em cùng với gia đình thường làm </a:t>
            </a:r>
            <a:r>
              <a:rPr lang="vi-VN" sz="3200" dirty="0" smtClean="0">
                <a:solidFill>
                  <a:srgbClr val="006600"/>
                </a:solidFill>
              </a:rPr>
              <a:t>gì? </a:t>
            </a:r>
            <a:endParaRPr lang="en-US" sz="3200" dirty="0" smtClean="0">
              <a:solidFill>
                <a:srgbClr val="006600"/>
              </a:solidFill>
            </a:endParaRPr>
          </a:p>
          <a:p>
            <a:pPr algn="just"/>
            <a:r>
              <a:rPr lang="vi-VN" sz="3200" dirty="0" smtClean="0">
                <a:solidFill>
                  <a:srgbClr val="006600"/>
                </a:solidFill>
              </a:rPr>
              <a:t>2.</a:t>
            </a:r>
            <a:r>
              <a:rPr lang="en-US" sz="3200" dirty="0" smtClean="0">
                <a:solidFill>
                  <a:srgbClr val="006600"/>
                </a:solidFill>
              </a:rPr>
              <a:t> </a:t>
            </a:r>
            <a:r>
              <a:rPr lang="vi-VN" sz="3200" dirty="0" smtClean="0">
                <a:solidFill>
                  <a:srgbClr val="006600"/>
                </a:solidFill>
              </a:rPr>
              <a:t>Em </a:t>
            </a:r>
            <a:r>
              <a:rPr lang="vi-VN" sz="3200" dirty="0">
                <a:solidFill>
                  <a:srgbClr val="006600"/>
                </a:solidFill>
              </a:rPr>
              <a:t>thích nhất hoạt động </a:t>
            </a:r>
            <a:r>
              <a:rPr lang="vi-VN" sz="3200" dirty="0" smtClean="0">
                <a:solidFill>
                  <a:srgbClr val="006600"/>
                </a:solidFill>
              </a:rPr>
              <a:t>nào? </a:t>
            </a:r>
            <a:r>
              <a:rPr lang="vi-VN" sz="3200" dirty="0">
                <a:solidFill>
                  <a:srgbClr val="006600"/>
                </a:solidFill>
              </a:rPr>
              <a:t>Vì </a:t>
            </a:r>
            <a:r>
              <a:rPr lang="vi-VN" sz="3200" dirty="0" smtClean="0">
                <a:solidFill>
                  <a:srgbClr val="006600"/>
                </a:solidFill>
              </a:rPr>
              <a:t>sao?</a:t>
            </a:r>
            <a:endParaRPr lang="en-US" sz="3200" dirty="0">
              <a:solidFill>
                <a:srgbClr val="006600"/>
              </a:solidFill>
            </a:endParaRPr>
          </a:p>
        </p:txBody>
      </p:sp>
      <p:pic>
        <p:nvPicPr>
          <p:cNvPr id="6146" name="Picture 2" descr="Khám phá những phong tục ngày Tết bằng tiếng A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84885" y="1014565"/>
            <a:ext cx="8462522" cy="283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7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509CACD9-CB0C-4146-B432-466F1EFA3068}"/>
  <p:tag name="ISPRING_RESOURCE_FOLDER" val="G:\Mau bai giang 2020_AQ\TNXH 1\Bai 10_ Tet nguyen dan_2 tiet\Bai 10_ Tet nguyen dan_2 tiet\"/>
  <p:tag name="ISPRING_PRESENTATION_PATH" val="G:\Mau bai giang 2020_AQ\TNXH 1\Bai 10_ Tet nguyen dan_2 tiet\Bai 10_ Tet nguyen dan_2 tiet.pptx"/>
  <p:tag name="ISPRING_PROJECT_VERSION" val="9.3"/>
  <p:tag name="ISPRING_PROJECT_FOLDER_UPDATED" val="1"/>
  <p:tag name="ISPRING_SCREEN_RECS_UPDATED" val="G:\Mau bai giang 2020_AQ\TNXH 1\Bai 10_ Tet nguyen dan_2 tiet\Bai 10_ Tet nguyen dan_2 tiet\"/>
  <p:tag name="FLASHSPRING_ZOOM_TAG" val="50"/>
  <p:tag name="ISPRING_PRESENTATION_INFO_2" val="&lt;?xml version=&quot;1.0&quot; encoding=&quot;UTF-8&quot; standalone=&quot;no&quot; ?&gt;&#10;&lt;presentation2&gt;&#10;&#10;  &lt;slides&gt;&#10;    &lt;slide id=&quot;{0A2A5761-A3DB-49C9-BB58-37DF2B7D18AC}&quot; pptId=&quot;280&quot;/&gt;&#10;    &lt;slide id=&quot;{934C773A-5FD6-46C2-9C67-1259FD9E98F6}&quot; pptId=&quot;309&quot;/&gt;&#10;    &lt;slide id=&quot;{029D7649-A639-47C4-B122-EB3D728C603D}&quot; pptId=&quot;284&quot;/&gt;&#10;    &lt;slide id=&quot;{C050DAE5-77E4-428D-992C-4F3D4245027C}&quot; pptId=&quot;256&quot;/&gt;&#10;    &lt;slide id=&quot;{795AFBEF-1090-43A0-9805-7F52495862A4}&quot; pptId=&quot;285&quot;/&gt;&#10;    &lt;slide id=&quot;{C4D911B9-7A41-40EE-97F4-475515B7734E}&quot; pptId=&quot;339&quot;/&gt;&#10;    &lt;slide id=&quot;{F3804E3C-6529-49E4-9E8D-7F324416D254}&quot; pptId=&quot;353&quot;/&gt;&#10;    &lt;slide id=&quot;{531A1724-C5FB-4114-BB45-F85610D8A098}&quot; pptId=&quot;354&quot;/&gt;&#10;    &lt;slide id=&quot;{ADEAA7B0-5785-4DC4-8ECB-6A260CFE8C97}&quot; pptId=&quot;344&quot;/&gt;&#10;    &lt;slide id=&quot;{E7611930-05B5-41BF-873F-7DC93BD59C2A}&quot; pptId=&quot;356&quot;/&gt;&#10;    &lt;slide id=&quot;{A2C9E2C4-2C81-4A56-A1C7-C4274F2C3AA1}&quot; pptId=&quot;357&quot;/&gt;&#10;    &lt;slide id=&quot;{B670A34C-137C-400A-B927-BA505ABB7559}&quot; pptId=&quot;346&quot;/&gt;&#10;    &lt;slide id=&quot;{7F5484BE-6B7E-4895-B4CE-A1D1F45D1D7A}&quot; pptId=&quot;358&quot;/&gt;&#10;    &lt;slide id=&quot;{E657FE64-08E3-484B-A4D0-F68AD1360995}&quot; pptId=&quot;359&quot;/&gt;&#10;    &lt;slide id=&quot;{8B0C6D70-F890-4392-A0B0-CCBD29E416F2}&quot; pptId=&quot;299&quot;/&gt;&#10;    &lt;slide id=&quot;{9BBC8C25-47A3-4622-89E7-FAD146504203}&quot; pptId=&quot;347&quot;/&gt;&#10;    &lt;slide id=&quot;{11F4E37C-D07C-443C-B44D-2D1537301CEE}&quot; pptId=&quot;348&quot;/&gt;&#10;    &lt;slide id=&quot;{FF479696-B7FC-4C04-A0E8-BEE43DF9EBDD}&quot; pptId=&quot;349&quot;/&gt;&#10;    &lt;slide id=&quot;{986F5F11-48B5-497B-9679-255EDF7997F4}&quot; pptId=&quot;350&quot;/&gt;&#10;    &lt;slide id=&quot;{8AD0BFE6-BD20-432A-BD64-04F5F5218C7D}&quot; pptId=&quot;351&quot;/&gt;&#10;    &lt;slide id=&quot;{FFC599AD-12F9-4CFD-97A2-E4BD6ABFCB22}&quot; pptId=&quot;352&quot;/&gt;&#10;    &lt;slide id=&quot;{42920ACE-5882-484F-8FB6-0E37B8FDA7B1}&quot; pptId=&quot;360&quot;/&gt;&#10;    &lt;slide id=&quot;{4C12FF8F-D1C1-4910-97B4-96733EFFB32E}&quot; pptId=&quot;308&quot;/&gt;&#10;  &lt;/slides&gt;&#10;&#10;  &lt;narration&gt;&#10;    &lt;audioTracks/&gt;&#10;    &lt;videoTracks/&gt;&#10;  &lt;/narration&gt;&#10;&#10;&lt;/presentation2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4C12FF8F-D1C1-4910-97B4-96733EFFB32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A2A5761-A3DB-49C9-BB58-37DF2B7D18AC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934C773A-5FD6-46C2-9C67-1259FD9E98F6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029D7649-A639-47C4-B122-EB3D728C603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C050DAE5-77E4-428D-992C-4F3D4245027C}"/>
  <p:tag name="GENSWF_ADVANCE_TIME" val="12.29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ISPRING_CUSTOM_TIMING_USED" val="1"/>
  <p:tag name="ISPRING_SLIDE_ID_2" val="{795AFBEF-1090-43A0-9805-7F52495862A4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"/>
  <p:tag name="ISPRING_CUSTOM_TIMING_USED" val="1"/>
  <p:tag name="ISPRING_SLIDE_ID_2" val="{C4D911B9-7A41-40EE-97F4-475515B7734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1"/>
  <p:tag name="ISPRING_CUSTOM_TIMING_USED" val="1"/>
  <p:tag name="ISPRING_SLIDE_ID_2" val="{F3804E3C-6529-49E4-9E8D-7F324416D254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4748</TotalTime>
  <Words>342</Words>
  <Application>Microsoft Office PowerPoint</Application>
  <PresentationFormat>On-screen Show (16:10)</PresentationFormat>
  <Paragraphs>40</Paragraphs>
  <Slides>13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黑体</vt:lpstr>
      <vt:lpstr>.VnArial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163</cp:revision>
  <dcterms:created xsi:type="dcterms:W3CDTF">2020-02-10T09:35:50Z</dcterms:created>
  <dcterms:modified xsi:type="dcterms:W3CDTF">2020-11-28T16:19:20Z</dcterms:modified>
</cp:coreProperties>
</file>