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373" r:id="rId3"/>
    <p:sldId id="256" r:id="rId4"/>
    <p:sldId id="257" r:id="rId5"/>
    <p:sldId id="355" r:id="rId6"/>
    <p:sldId id="374" r:id="rId7"/>
    <p:sldId id="375" r:id="rId8"/>
    <p:sldId id="376" r:id="rId9"/>
    <p:sldId id="351" r:id="rId10"/>
    <p:sldId id="360" r:id="rId11"/>
    <p:sldId id="377" r:id="rId12"/>
    <p:sldId id="323" r:id="rId13"/>
    <p:sldId id="364" r:id="rId14"/>
    <p:sldId id="371" r:id="rId15"/>
    <p:sldId id="372" r:id="rId16"/>
  </p:sldIdLst>
  <p:sldSz cx="9144000" cy="5715000" type="screen16x10"/>
  <p:notesSz cx="6858000" cy="9144000"/>
  <p:embeddedFontLst>
    <p:embeddedFont>
      <p:font typeface=".VnArial" pitchFamily="34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.VnTifani Heavy" pitchFamily="34" charset="0"/>
      <p:regular r:id="rId37"/>
    </p:embeddedFont>
    <p:embeddedFont>
      <p:font typeface="宋体" charset="-122"/>
      <p:regular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FFFF"/>
    <a:srgbClr val="CCFFCC"/>
    <a:srgbClr val="3333FF"/>
    <a:srgbClr val="99FFCC"/>
    <a:srgbClr val="FFCCFF"/>
    <a:srgbClr val="FFFFCC"/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9.gif"/><Relationship Id="rId3" Type="http://schemas.openxmlformats.org/officeDocument/2006/relationships/tags" Target="../tags/tag6.xml"/><Relationship Id="rId21" Type="http://schemas.openxmlformats.org/officeDocument/2006/relationships/image" Target="../media/image32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image" Target="../media/image28.gif"/><Relationship Id="rId25" Type="http://schemas.openxmlformats.org/officeDocument/2006/relationships/image" Target="../media/image36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35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10" Type="http://schemas.openxmlformats.org/officeDocument/2006/relationships/audio" Target="../media/audio4.wav"/><Relationship Id="rId19" Type="http://schemas.openxmlformats.org/officeDocument/2006/relationships/image" Target="../media/image30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6.wav"/><Relationship Id="rId22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5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13.xml"/><Relationship Id="rId21" Type="http://schemas.openxmlformats.org/officeDocument/2006/relationships/image" Target="../media/image31.gif"/><Relationship Id="rId7" Type="http://schemas.openxmlformats.org/officeDocument/2006/relationships/tags" Target="../tags/tag17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2.xml"/><Relationship Id="rId16" Type="http://schemas.openxmlformats.org/officeDocument/2006/relationships/audio" Target="../media/audio7.wav"/><Relationship Id="rId20" Type="http://schemas.openxmlformats.org/officeDocument/2006/relationships/image" Target="../media/image30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9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79899" y="3308480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t¨m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Tia n¾ng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heo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 l¾ng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330899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L¾c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lư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0373" y="579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tieân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vua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cuûa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moät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kia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raát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nheï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muoán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chæ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lieàn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Daân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bieån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nghe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queân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meät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buoàn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01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­¨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¨c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6" y="2159226"/>
            <a:ext cx="3352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¨c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1213727"/>
            <a:ext cx="3352800" cy="2847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aêng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aê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3622757"/>
            <a:ext cx="317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aéc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keø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¨c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" y="1470025"/>
            <a:ext cx="3895725" cy="18002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aêc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aê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9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1882061"/>
            <a:ext cx="2565999" cy="2179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363" y="4106161"/>
            <a:ext cx="317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aéc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keø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6" y="2102356"/>
            <a:ext cx="3573443" cy="1651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4390" y="264109"/>
            <a:ext cx="3092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¨ng - ¨c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119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23807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3215623"/>
            <a:ext cx="1926807" cy="18230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47" y="3214702"/>
            <a:ext cx="1311711" cy="19193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32" y="3129628"/>
            <a:ext cx="2102249" cy="200446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¨c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6" y="704632"/>
            <a:ext cx="1916535" cy="18536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34" y="704632"/>
            <a:ext cx="2356395" cy="18222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2" y="714028"/>
            <a:ext cx="2057919" cy="18128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991896" y="256257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r¨ng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8583" y="258830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x¾c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7358" y="257651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g¨ng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929" y="5159587"/>
            <a:ext cx="145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tia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n¾ng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6985" y="5209793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 l¾c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51411" y="5194167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v»ng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vÆc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2849" y="2561476"/>
            <a:ext cx="8819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0299" y="2595324"/>
            <a:ext cx="7409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¾c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43895" y="2587358"/>
            <a:ext cx="9957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361" y="5158741"/>
            <a:ext cx="14366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tia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¾ng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96980" y="5211553"/>
            <a:ext cx="134684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 l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¾c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69292" y="5186781"/>
            <a:ext cx="24320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v»ng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Æc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316</Words>
  <Application>Microsoft Office PowerPoint</Application>
  <PresentationFormat>On-screen Show (16:10)</PresentationFormat>
  <Paragraphs>99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.VnArial</vt:lpstr>
      <vt:lpstr>Arial Black</vt:lpstr>
      <vt:lpstr>Calibri</vt:lpstr>
      <vt:lpstr>VNI-Avo</vt:lpstr>
      <vt:lpstr>.VnAvant</vt:lpstr>
      <vt:lpstr>Tahoma</vt:lpstr>
      <vt:lpstr>.VnTifani Heavy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350</cp:revision>
  <dcterms:created xsi:type="dcterms:W3CDTF">2020-02-10T09:35:50Z</dcterms:created>
  <dcterms:modified xsi:type="dcterms:W3CDTF">2022-12-06T02:59:12Z</dcterms:modified>
</cp:coreProperties>
</file>