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ppt/notesSlides/notesSlide3.xml" ContentType="application/vnd.openxmlformats-officedocument.presentationml.notesSlide+xml"/>
  <Override PartName="/ppt/media/media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4"/>
  </p:notesMasterIdLst>
  <p:sldIdLst>
    <p:sldId id="280" r:id="rId2"/>
    <p:sldId id="375" r:id="rId3"/>
    <p:sldId id="377" r:id="rId4"/>
    <p:sldId id="256" r:id="rId5"/>
    <p:sldId id="257" r:id="rId6"/>
    <p:sldId id="355" r:id="rId7"/>
    <p:sldId id="379" r:id="rId8"/>
    <p:sldId id="380" r:id="rId9"/>
    <p:sldId id="381" r:id="rId10"/>
    <p:sldId id="351" r:id="rId11"/>
    <p:sldId id="360" r:id="rId12"/>
    <p:sldId id="382" r:id="rId13"/>
    <p:sldId id="383" r:id="rId14"/>
    <p:sldId id="384" r:id="rId15"/>
    <p:sldId id="323" r:id="rId16"/>
    <p:sldId id="385" r:id="rId17"/>
    <p:sldId id="364" r:id="rId18"/>
    <p:sldId id="365" r:id="rId19"/>
    <p:sldId id="366" r:id="rId20"/>
    <p:sldId id="367" r:id="rId21"/>
    <p:sldId id="368" r:id="rId22"/>
    <p:sldId id="308" r:id="rId23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宋体" panose="02010600030101010101" pitchFamily="2" charset="-122"/>
      <p:regular r:id="rId31"/>
    </p:embeddedFont>
    <p:embeddedFont>
      <p:font typeface="VNI-Avo" pitchFamily="2" charset="0"/>
      <p:regular r:id="rId32"/>
      <p:bold r:id="rId33"/>
      <p:italic r:id="rId34"/>
      <p:boldItalic r:id="rId35"/>
    </p:embeddedFont>
    <p:embeddedFont>
      <p:font typeface="VNI-Thufap2"/>
      <p:regular r:id="rId36"/>
    </p:embeddedFont>
    <p:embeddedFont>
      <p:font typeface=".VnTifani Heavy" panose="020B7200000000000000"/>
      <p:regular r:id="rId37"/>
    </p:embeddedFont>
    <p:embeddedFont>
      <p:font typeface=".VnAvant" panose="020B7200000000000000"/>
      <p:regular r:id="rId38"/>
      <p:bold r:id="rId39"/>
      <p:italic r:id="rId40"/>
      <p:boldItalic r:id="rId41"/>
    </p:embeddedFont>
    <p:embeddedFont>
      <p:font typeface=".VnArial" panose="020B7200000000000000" pitchFamily="34" charset="0"/>
      <p:regular r:id="rId42"/>
      <p:italic r:id="rId43"/>
      <p:boldItalic r:id="rId44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6600"/>
    <a:srgbClr val="0000CC"/>
    <a:srgbClr val="FFFFCC"/>
    <a:srgbClr val="FFCC66"/>
    <a:srgbClr val="99FFCC"/>
    <a:srgbClr val="006699"/>
    <a:srgbClr val="0066CC"/>
    <a:srgbClr val="CCFF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6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gif"/><Relationship Id="rId12" Type="http://schemas.openxmlformats.org/officeDocument/2006/relationships/image" Target="../media/image34.jp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8.gif"/><Relationship Id="rId11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openxmlformats.org/officeDocument/2006/relationships/image" Target="../media/image32.png"/><Relationship Id="rId4" Type="http://schemas.openxmlformats.org/officeDocument/2006/relationships/image" Target="../media/image27.jpeg"/><Relationship Id="rId9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42.gif"/><Relationship Id="rId18" Type="http://schemas.openxmlformats.org/officeDocument/2006/relationships/image" Target="../media/image45.jpeg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image" Target="../media/image41.gif"/><Relationship Id="rId17" Type="http://schemas.openxmlformats.org/officeDocument/2006/relationships/image" Target="../media/image44.gif"/><Relationship Id="rId2" Type="http://schemas.openxmlformats.org/officeDocument/2006/relationships/audio" Target="../media/audio4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0.gif"/><Relationship Id="rId5" Type="http://schemas.openxmlformats.org/officeDocument/2006/relationships/audio" Target="../media/audio7.wav"/><Relationship Id="rId15" Type="http://schemas.microsoft.com/office/2007/relationships/hdphoto" Target="../media/hdphoto3.wdp"/><Relationship Id="rId10" Type="http://schemas.openxmlformats.org/officeDocument/2006/relationships/image" Target="../media/image28.gif"/><Relationship Id="rId4" Type="http://schemas.openxmlformats.org/officeDocument/2006/relationships/audio" Target="../media/audio6.wav"/><Relationship Id="rId9" Type="http://schemas.openxmlformats.org/officeDocument/2006/relationships/image" Target="../media/image29.gif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42.gif"/><Relationship Id="rId3" Type="http://schemas.openxmlformats.org/officeDocument/2006/relationships/audio" Target="../media/audio7.wav"/><Relationship Id="rId7" Type="http://schemas.microsoft.com/office/2007/relationships/hdphoto" Target="../media/hdphoto2.wdp"/><Relationship Id="rId12" Type="http://schemas.openxmlformats.org/officeDocument/2006/relationships/image" Target="../media/image41.gif"/><Relationship Id="rId17" Type="http://schemas.openxmlformats.org/officeDocument/2006/relationships/image" Target="../media/image46.gif"/><Relationship Id="rId2" Type="http://schemas.openxmlformats.org/officeDocument/2006/relationships/audio" Target="../media/audio4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40.gif"/><Relationship Id="rId5" Type="http://schemas.openxmlformats.org/officeDocument/2006/relationships/audio" Target="../media/audio6.wav"/><Relationship Id="rId15" Type="http://schemas.microsoft.com/office/2007/relationships/hdphoto" Target="../media/hdphoto3.wdp"/><Relationship Id="rId10" Type="http://schemas.openxmlformats.org/officeDocument/2006/relationships/image" Target="../media/image28.gif"/><Relationship Id="rId4" Type="http://schemas.openxmlformats.org/officeDocument/2006/relationships/audio" Target="../media/audio5.wav"/><Relationship Id="rId9" Type="http://schemas.openxmlformats.org/officeDocument/2006/relationships/image" Target="../media/image29.gif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-2027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÷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øng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víi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mçi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h×nh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42368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8671"/>
          <a:stretch/>
        </p:blipFill>
        <p:spPr>
          <a:xfrm>
            <a:off x="130628" y="564736"/>
            <a:ext cx="8766627" cy="2062352"/>
          </a:xfrm>
          <a:prstGeom prst="rect">
            <a:avLst/>
          </a:prstGeom>
          <a:solidFill>
            <a:srgbClr val="FFCC66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08"/>
          <a:stretch/>
        </p:blipFill>
        <p:spPr>
          <a:xfrm>
            <a:off x="159659" y="3461654"/>
            <a:ext cx="8810172" cy="22533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4735" y="2850732"/>
            <a:ext cx="1524006" cy="390564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nãn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 l¸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64225" y="2844791"/>
            <a:ext cx="1886855" cy="390564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qu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¶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nhãt</a:t>
            </a:r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53097" y="2850732"/>
            <a:ext cx="1433290" cy="390564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rãt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tr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µ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94066" y="2848425"/>
            <a:ext cx="1513119" cy="390564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sät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 c¸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710516" y="2844791"/>
            <a:ext cx="1794848" cy="390564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nÐm</a:t>
            </a:r>
            <a:r>
              <a:rPr lang="en-US" sz="2800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.VnAvant" pitchFamily="34" charset="0"/>
              </a:rPr>
              <a:t>cßn</a:t>
            </a:r>
            <a:endParaRPr lang="en-US" sz="2800" dirty="0"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21988E-7 L 0.31753 -0.125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68" y="-62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3026 L -0.11267 0.3822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42" y="176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21988E-7 L -0.37465 -0.1179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33" y="-59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33093E-6 L 0.19063 -0.12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-63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9.16158E-7 L -0.146 0.3847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9" y="192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on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ot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610" y="115496"/>
            <a:ext cx="3923930" cy="5509828"/>
          </a:xfrm>
        </p:spPr>
      </p:pic>
    </p:spTree>
    <p:extLst>
      <p:ext uri="{BB962C8B-B14F-4D97-AF65-F5344CB8AC3E}">
        <p14:creationId xmlns:p14="http://schemas.microsoft.com/office/powerpoint/2010/main" val="978352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40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/>
          <p:cNvPicPr>
            <a:picLocks noChangeAspect="1"/>
          </p:cNvPicPr>
          <p:nvPr/>
        </p:nvPicPr>
        <p:blipFill rotWithShape="1">
          <a:blip r:embed="rId2"/>
          <a:srcRect t="18536" r="12298" b="6712"/>
          <a:stretch/>
        </p:blipFill>
        <p:spPr>
          <a:xfrm>
            <a:off x="1908048" y="890016"/>
            <a:ext cx="5370576" cy="3182082"/>
          </a:xfrm>
          <a:prstGeom prst="rect">
            <a:avLst/>
          </a:prstGeom>
          <a:ln w="88900" cap="sq" cmpd="thickThin">
            <a:solidFill>
              <a:srgbClr val="00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2364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2" name="Picture 2" descr="C:\Users\Admin\Desktop\Package - Lesson\Data\image_paste_2008290230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12" y="1460046"/>
            <a:ext cx="7503575" cy="126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-o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083" y="452760"/>
            <a:ext cx="8175348" cy="45986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289"/>
            <a:ext cx="1171852" cy="117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6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33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30237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VNI-Avo" pitchFamily="2" charset="0"/>
              </a:rPr>
              <a:t>OÂn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baøi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cuõ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VNI-Avo" pitchFamily="2" charset="0"/>
              </a:rPr>
              <a:t>Nam </a:t>
            </a:r>
            <a:r>
              <a:rPr lang="en-US" dirty="0" err="1">
                <a:latin typeface="VNI-Avo" pitchFamily="2" charset="0"/>
              </a:rPr>
              <a:t>Yeát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09151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Vieät</a:t>
            </a:r>
            <a:r>
              <a:rPr lang="en-US" dirty="0">
                <a:latin typeface="VNI-Avo" pitchFamily="2" charset="0"/>
              </a:rPr>
              <a:t> Nam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61103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chieán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só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75282" y="3309416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ñeøn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bieån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27233" y="3309416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boä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phaän</a:t>
            </a:r>
            <a:endParaRPr lang="en-US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50172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Tìm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các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từ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có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chứa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vần</a:t>
            </a:r>
            <a:r>
              <a:rPr lang="en-US" sz="3200" b="1" dirty="0">
                <a:solidFill>
                  <a:srgbClr val="FFFF00"/>
                </a:solidFill>
              </a:rPr>
              <a:t> “on".</a:t>
            </a:r>
          </a:p>
        </p:txBody>
      </p:sp>
      <p:sp>
        <p:nvSpPr>
          <p:cNvPr id="39" name="Bevel 38"/>
          <p:cNvSpPr/>
          <p:nvPr/>
        </p:nvSpPr>
        <p:spPr>
          <a:xfrm>
            <a:off x="2034282" y="1161855"/>
            <a:ext cx="2362978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tiên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3878250" y="2221738"/>
            <a:ext cx="238033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rô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5760471" y="1148948"/>
            <a:ext cx="2435885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Nón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lá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5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1" grpId="0" animBg="1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Tìm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các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từ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có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chứa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vần</a:t>
            </a:r>
            <a:r>
              <a:rPr lang="en-US" sz="2800" b="1" dirty="0">
                <a:solidFill>
                  <a:srgbClr val="FFFF00"/>
                </a:solidFill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</a:rPr>
              <a:t>ot</a:t>
            </a:r>
            <a:r>
              <a:rPr lang="en-US" sz="2800" b="1" dirty="0">
                <a:solidFill>
                  <a:srgbClr val="FFFF00"/>
                </a:solidFill>
              </a:rPr>
              <a:t>".</a:t>
            </a:r>
          </a:p>
        </p:txBody>
      </p:sp>
      <p:sp>
        <p:nvSpPr>
          <p:cNvPr id="35" name="Bevel 34"/>
          <p:cNvSpPr/>
          <p:nvPr/>
        </p:nvSpPr>
        <p:spPr>
          <a:xfrm>
            <a:off x="1558854" y="121991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Rót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trà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Ném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còn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Bevel 36"/>
          <p:cNvSpPr/>
          <p:nvPr/>
        </p:nvSpPr>
        <p:spPr>
          <a:xfrm>
            <a:off x="4000446" y="2261353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phấn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2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8130" y="264737"/>
            <a:ext cx="3677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Nam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Yeát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cuûa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em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1840" y="1222374"/>
            <a:ext cx="867348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VNI-Avo" pitchFamily="2" charset="0"/>
              </a:rPr>
              <a:t>	Nam </a:t>
            </a:r>
            <a:r>
              <a:rPr lang="en-US" sz="2800" dirty="0" err="1">
                <a:latin typeface="VNI-Avo" pitchFamily="2" charset="0"/>
              </a:rPr>
              <a:t>Yeát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naèm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giöõa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bieån</a:t>
            </a:r>
            <a:r>
              <a:rPr lang="en-US" sz="2800" dirty="0">
                <a:latin typeface="VNI-Avo" pitchFamily="2" charset="0"/>
              </a:rPr>
              <a:t>, </a:t>
            </a:r>
            <a:r>
              <a:rPr lang="en-US" sz="2800" dirty="0" err="1">
                <a:latin typeface="VNI-Avo" pitchFamily="2" charset="0"/>
              </a:rPr>
              <a:t>nhö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neùt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chaám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nhoû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treân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baûn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ñoà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Vieät</a:t>
            </a:r>
            <a:r>
              <a:rPr lang="en-US" sz="2800" dirty="0">
                <a:latin typeface="VNI-Avo" pitchFamily="2" charset="0"/>
              </a:rPr>
              <a:t> Nam. </a:t>
            </a:r>
            <a:r>
              <a:rPr lang="en-US" sz="2800" dirty="0" err="1">
                <a:latin typeface="VNI-Avo" pitchFamily="2" charset="0"/>
              </a:rPr>
              <a:t>Töø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xöa</a:t>
            </a:r>
            <a:r>
              <a:rPr lang="en-US" sz="2800" dirty="0">
                <a:latin typeface="VNI-Avo" pitchFamily="2" charset="0"/>
              </a:rPr>
              <a:t>, </a:t>
            </a:r>
            <a:r>
              <a:rPr lang="en-US" sz="2800" dirty="0" err="1">
                <a:latin typeface="VNI-Avo" pitchFamily="2" charset="0"/>
              </a:rPr>
              <a:t>Vieät</a:t>
            </a:r>
            <a:r>
              <a:rPr lang="en-US" sz="2800" dirty="0">
                <a:latin typeface="VNI-Avo" pitchFamily="2" charset="0"/>
              </a:rPr>
              <a:t> Nam </a:t>
            </a:r>
            <a:r>
              <a:rPr lang="en-US" sz="2800" dirty="0" err="1">
                <a:latin typeface="VNI-Avo" pitchFamily="2" charset="0"/>
              </a:rPr>
              <a:t>ñaõ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laøm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chuû</a:t>
            </a:r>
            <a:r>
              <a:rPr lang="en-US" sz="2800" dirty="0">
                <a:latin typeface="VNI-Avo" pitchFamily="2" charset="0"/>
              </a:rPr>
              <a:t> Nam </a:t>
            </a:r>
            <a:r>
              <a:rPr lang="en-US" sz="2800" dirty="0" err="1">
                <a:latin typeface="VNI-Avo" pitchFamily="2" charset="0"/>
              </a:rPr>
              <a:t>Yeát</a:t>
            </a:r>
            <a:r>
              <a:rPr lang="en-US" sz="2800" dirty="0">
                <a:latin typeface="VNI-Avo" pitchFamily="2" charset="0"/>
              </a:rPr>
              <a:t>. Nam </a:t>
            </a:r>
            <a:r>
              <a:rPr lang="en-US" sz="2800" dirty="0" err="1">
                <a:latin typeface="VNI-Avo" pitchFamily="2" charset="0"/>
              </a:rPr>
              <a:t>Yeát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coù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nhaø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cöûa</a:t>
            </a:r>
            <a:r>
              <a:rPr lang="en-US" sz="2800" dirty="0">
                <a:latin typeface="VNI-Avo" pitchFamily="2" charset="0"/>
              </a:rPr>
              <a:t>, </a:t>
            </a:r>
            <a:r>
              <a:rPr lang="en-US" sz="2800" dirty="0" err="1">
                <a:latin typeface="VNI-Avo" pitchFamily="2" charset="0"/>
              </a:rPr>
              <a:t>coù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ñeøn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bieån</a:t>
            </a:r>
            <a:r>
              <a:rPr lang="en-US" sz="2800" dirty="0">
                <a:latin typeface="VNI-Avo" pitchFamily="2" charset="0"/>
              </a:rPr>
              <a:t>. </a:t>
            </a:r>
            <a:r>
              <a:rPr lang="en-US" sz="2800" dirty="0" err="1">
                <a:latin typeface="VNI-Avo" pitchFamily="2" charset="0"/>
              </a:rPr>
              <a:t>Chieán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só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ôû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ñoù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nhö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ôû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nhaø</a:t>
            </a:r>
            <a:r>
              <a:rPr lang="en-US" sz="2800" dirty="0">
                <a:latin typeface="VNI-Avo" pitchFamily="2" charset="0"/>
              </a:rPr>
              <a:t>. Nam </a:t>
            </a:r>
            <a:r>
              <a:rPr lang="en-US" sz="2800" dirty="0" err="1">
                <a:latin typeface="VNI-Avo" pitchFamily="2" charset="0"/>
              </a:rPr>
              <a:t>Yeát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laø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boä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phaän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cuûa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cô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theå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Vieät</a:t>
            </a:r>
            <a:r>
              <a:rPr lang="en-US" sz="2800" dirty="0">
                <a:latin typeface="VNI-Avo" pitchFamily="2" charset="0"/>
              </a:rPr>
              <a:t> Nam.</a:t>
            </a:r>
          </a:p>
          <a:p>
            <a:pPr algn="just"/>
            <a:endParaRPr lang="en-US" sz="2800" dirty="0">
              <a:latin typeface="VNI-Avo" pitchFamily="2" charset="0"/>
            </a:endParaRPr>
          </a:p>
          <a:p>
            <a:pPr algn="just"/>
            <a:endParaRPr lang="en-US" sz="2800" dirty="0">
              <a:latin typeface="VNI-Avo" pitchFamily="2" charset="0"/>
            </a:endParaRPr>
          </a:p>
          <a:p>
            <a:pPr algn="just"/>
            <a:endParaRPr lang="en-US" sz="2800" dirty="0">
              <a:latin typeface="VNI-Avo" pitchFamily="2" charset="0"/>
            </a:endParaRPr>
          </a:p>
          <a:p>
            <a:pPr algn="just"/>
            <a:endParaRPr lang="en-US" sz="28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057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016007" y="377375"/>
            <a:ext cx="7082971" cy="172719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67</a:t>
            </a:r>
          </a:p>
          <a:p>
            <a:pPr algn="ctr"/>
            <a:r>
              <a:rPr lang="en-US" sz="8000" b="1" dirty="0">
                <a:solidFill>
                  <a:srgbClr val="0000CC"/>
                </a:solidFill>
                <a:latin typeface=".VnAvant" pitchFamily="34" charset="0"/>
              </a:rPr>
              <a:t>on - </a:t>
            </a:r>
            <a:r>
              <a:rPr lang="en-US" sz="8000" b="1" dirty="0" err="1">
                <a:solidFill>
                  <a:srgbClr val="0000CC"/>
                </a:solidFill>
                <a:latin typeface=".VnAvant" pitchFamily="34" charset="0"/>
              </a:rPr>
              <a:t>ot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­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438" y="2206172"/>
            <a:ext cx="238125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7257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67: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on -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2084" y="3980243"/>
            <a:ext cx="34084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mÑ</a:t>
            </a:r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 c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08" y="1158781"/>
            <a:ext cx="2114550" cy="27336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00CC"/>
                </a:solidFill>
                <a:latin typeface="VNI-Avo" pitchFamily="2" charset="0"/>
              </a:rPr>
              <a:t>on</a:t>
            </a: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VNI-Avo" pitchFamily="2" charset="0"/>
              </a:rPr>
              <a:t>o</a:t>
            </a:r>
          </a:p>
        </p:txBody>
      </p:sp>
      <p:sp>
        <p:nvSpPr>
          <p:cNvPr id="15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829" y="3828864"/>
            <a:ext cx="3439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6600"/>
                </a:solidFill>
                <a:latin typeface=".VnAvant" pitchFamily="34" charset="0"/>
              </a:rPr>
              <a:t>chim</a:t>
            </a:r>
            <a:r>
              <a:rPr lang="en-US" sz="54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006600"/>
                </a:solidFill>
                <a:latin typeface=".VnAvant" pitchFamily="34" charset="0"/>
              </a:rPr>
              <a:t>h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ãt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47257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67: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on -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1254554"/>
            <a:ext cx="2381250" cy="242887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ot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8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VNI-Avo" pitchFamily="2" charset="0"/>
              </a:rPr>
              <a:t>o</a:t>
            </a:r>
          </a:p>
        </p:txBody>
      </p:sp>
      <p:sp>
        <p:nvSpPr>
          <p:cNvPr id="22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290961"/>
            <a:ext cx="3408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mÑ</a:t>
            </a:r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 c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24" y="1469499"/>
            <a:ext cx="2114550" cy="27336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80807" y="4348609"/>
            <a:ext cx="34398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6600"/>
                </a:solidFill>
                <a:latin typeface=".VnAvant" pitchFamily="34" charset="0"/>
              </a:rPr>
              <a:t>chim</a:t>
            </a:r>
            <a:r>
              <a:rPr lang="en-US" sz="44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.VnAvant" pitchFamily="34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ãt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728" y="1774299"/>
            <a:ext cx="2381250" cy="24288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20942" y="120209"/>
            <a:ext cx="310373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on - </a:t>
            </a:r>
            <a:r>
              <a:rPr lang="en-US" sz="7200" b="1" dirty="0" err="1">
                <a:solidFill>
                  <a:srgbClr val="FF0000"/>
                </a:solidFill>
                <a:latin typeface=".VnAvant" pitchFamily="34" charset="0"/>
              </a:rPr>
              <a:t>ot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30640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73" y="621224"/>
            <a:ext cx="3091827" cy="41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7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96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7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79" tmFilter="0, 0; 0.125,0.2665; 0.25,0.4; 0.375,0.465; 0.5,0.5;  0.625,0.535; 0.75,0.6; 0.875,0.7335; 1,1">
                                          <p:stCondLst>
                                            <p:cond delay="107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39" tmFilter="0, 0; 0.125,0.2665; 0.25,0.4; 0.375,0.465; 0.5,0.5;  0.625,0.535; 0.75,0.6; 0.875,0.7335; 1,1">
                                          <p:stCondLst>
                                            <p:cond delay="21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67" tmFilter="0, 0; 0.125,0.2665; 0.25,0.4; 0.375,0.465; 0.5,0.5;  0.625,0.535; 0.75,0.6; 0.875,0.7335; 1,1">
                                          <p:stCondLst>
                                            <p:cond delay="269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42">
                                          <p:stCondLst>
                                            <p:cond delay="10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70" decel="50000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42">
                                          <p:stCondLst>
                                            <p:cond delay="21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70" decel="50000">
                                          <p:stCondLst>
                                            <p:cond delay="217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2">
                                          <p:stCondLst>
                                            <p:cond delay="2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70" decel="50000">
                                          <p:stCondLst>
                                            <p:cond delay="27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2">
                                          <p:stCondLst>
                                            <p:cond delay="29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70" decel="50000">
                                          <p:stCondLst>
                                            <p:cond delay="29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99" y="345990"/>
            <a:ext cx="3248746" cy="4559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7362" y="457200"/>
            <a:ext cx="1541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122</a:t>
            </a:r>
          </a:p>
        </p:txBody>
      </p:sp>
    </p:spTree>
    <p:extLst>
      <p:ext uri="{BB962C8B-B14F-4D97-AF65-F5344CB8AC3E}">
        <p14:creationId xmlns:p14="http://schemas.microsoft.com/office/powerpoint/2010/main" val="118003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2503</TotalTime>
  <Words>329</Words>
  <Application>Microsoft Office PowerPoint</Application>
  <PresentationFormat>On-screen Show (16:10)</PresentationFormat>
  <Paragraphs>97</Paragraphs>
  <Slides>22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Calibri</vt:lpstr>
      <vt:lpstr>Tahoma</vt:lpstr>
      <vt:lpstr>宋体</vt:lpstr>
      <vt:lpstr>VNI-Avo</vt:lpstr>
      <vt:lpstr>Times New Roman</vt:lpstr>
      <vt:lpstr>Arial</vt:lpstr>
      <vt:lpstr>VNI-Thufap2</vt:lpstr>
      <vt:lpstr>.VnTifani Heavy</vt:lpstr>
      <vt:lpstr>.VnAvant</vt:lpstr>
      <vt:lpstr>.VnArial</vt:lpstr>
      <vt:lpstr>Office Theme</vt:lpstr>
      <vt:lpstr>PowerPoint Presentation</vt:lpstr>
      <vt:lpstr>OÂn baøi cuõ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318</cp:revision>
  <dcterms:created xsi:type="dcterms:W3CDTF">2020-02-10T09:35:50Z</dcterms:created>
  <dcterms:modified xsi:type="dcterms:W3CDTF">2020-11-27T14:46:43Z</dcterms:modified>
</cp:coreProperties>
</file>