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369" r:id="rId3"/>
    <p:sldId id="256" r:id="rId4"/>
    <p:sldId id="356" r:id="rId5"/>
    <p:sldId id="358" r:id="rId6"/>
    <p:sldId id="371" r:id="rId7"/>
    <p:sldId id="372" r:id="rId8"/>
    <p:sldId id="370" r:id="rId9"/>
    <p:sldId id="373" r:id="rId10"/>
    <p:sldId id="362" r:id="rId11"/>
    <p:sldId id="364" r:id="rId12"/>
    <p:sldId id="365" r:id="rId13"/>
    <p:sldId id="366" r:id="rId14"/>
    <p:sldId id="367" r:id="rId15"/>
    <p:sldId id="368" r:id="rId16"/>
    <p:sldId id="308" r:id="rId17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VNI-Thufap2"/>
      <p:regular r:id="rId23"/>
    </p:embeddedFont>
    <p:embeddedFont>
      <p:font typeface=".VnArial" panose="020B7200000000000000" pitchFamily="34" charset="0"/>
      <p:regular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.VnAvant" panose="020B7200000000000000"/>
      <p:regular r:id="rId30"/>
      <p:bold r:id="rId31"/>
      <p:italic r:id="rId32"/>
      <p:boldItalic r:id="rId33"/>
    </p:embeddedFont>
    <p:embeddedFont>
      <p:font typeface="VNI-Avo" pitchFamily="2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692" y="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9E08B-C1C6-45C5-A291-33B18B365B8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C168AC-3C00-4BB6-B5A1-8807CC59FD0C}">
      <dgm:prSet phldrT="[Text]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b="1" dirty="0"/>
            <a:t>A</a:t>
          </a:r>
        </a:p>
      </dgm:t>
    </dgm:pt>
    <dgm:pt modelId="{075B9C8D-A931-4BA5-AFA2-B4F6D87F5A4F}" type="parTrans" cxnId="{408CA470-F08A-43A8-B779-310F57250FE3}">
      <dgm:prSet/>
      <dgm:spPr/>
      <dgm:t>
        <a:bodyPr/>
        <a:lstStyle/>
        <a:p>
          <a:endParaRPr lang="en-US"/>
        </a:p>
      </dgm:t>
    </dgm:pt>
    <dgm:pt modelId="{E0DE964D-22F5-41B7-B255-C635C522A2C2}" type="sibTrans" cxnId="{408CA470-F08A-43A8-B779-310F57250FE3}">
      <dgm:prSet/>
      <dgm:spPr/>
      <dgm:t>
        <a:bodyPr/>
        <a:lstStyle/>
        <a:p>
          <a:endParaRPr lang="en-US"/>
        </a:p>
      </dgm:t>
    </dgm:pt>
    <dgm:pt modelId="{BD45BDBE-B9F2-45A3-9C0D-71EDF3D8FD27}">
      <dgm:prSet phldrT="[Text]"/>
      <dgm:spPr>
        <a:solidFill>
          <a:srgbClr val="00B05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vi-VN" dirty="0">
              <a:solidFill>
                <a:srgbClr val="FFFF00"/>
              </a:solidFill>
              <a:latin typeface="+mn-lt"/>
            </a:rPr>
            <a:t>Hà viết chữ xiên vì chưa cẩn thận.</a:t>
          </a:r>
          <a:endParaRPr lang="en-US" dirty="0">
            <a:solidFill>
              <a:srgbClr val="FFFF00"/>
            </a:solidFill>
            <a:latin typeface="+mn-lt"/>
          </a:endParaRPr>
        </a:p>
      </dgm:t>
    </dgm:pt>
    <dgm:pt modelId="{B21DCFF3-67AB-4485-BF28-91EDAA18E8F0}" type="parTrans" cxnId="{DE6EC3E9-3DC2-4917-BF41-0A54909CA50D}">
      <dgm:prSet/>
      <dgm:spPr/>
      <dgm:t>
        <a:bodyPr/>
        <a:lstStyle/>
        <a:p>
          <a:endParaRPr lang="en-US"/>
        </a:p>
      </dgm:t>
    </dgm:pt>
    <dgm:pt modelId="{EFCE333B-BA9B-4196-9E2F-160C18D022C6}" type="sibTrans" cxnId="{DE6EC3E9-3DC2-4917-BF41-0A54909CA50D}">
      <dgm:prSet/>
      <dgm:spPr/>
      <dgm:t>
        <a:bodyPr/>
        <a:lstStyle/>
        <a:p>
          <a:endParaRPr lang="en-US"/>
        </a:p>
      </dgm:t>
    </dgm:pt>
    <dgm:pt modelId="{35BA15E5-EEF9-42D7-8601-413CC0B0BC4A}">
      <dgm:prSet phldrT="[Text]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b="1" dirty="0"/>
            <a:t>B</a:t>
          </a:r>
        </a:p>
      </dgm:t>
    </dgm:pt>
    <dgm:pt modelId="{BA528CE9-4DCE-41CE-904C-1F1D9CA55E06}" type="parTrans" cxnId="{DA479EC7-303D-451C-8FBD-7727528D10A9}">
      <dgm:prSet/>
      <dgm:spPr/>
      <dgm:t>
        <a:bodyPr/>
        <a:lstStyle/>
        <a:p>
          <a:endParaRPr lang="en-US"/>
        </a:p>
      </dgm:t>
    </dgm:pt>
    <dgm:pt modelId="{570795DB-ED4B-410F-9818-9A61275437BA}" type="sibTrans" cxnId="{DA479EC7-303D-451C-8FBD-7727528D10A9}">
      <dgm:prSet/>
      <dgm:spPr/>
      <dgm:t>
        <a:bodyPr/>
        <a:lstStyle/>
        <a:p>
          <a:endParaRPr lang="en-US"/>
        </a:p>
      </dgm:t>
    </dgm:pt>
    <dgm:pt modelId="{D78A8739-6BA3-4442-ACB6-5F744532C5F0}">
      <dgm:prSet phldrT="[Text]"/>
      <dgm:spPr>
        <a:solidFill>
          <a:srgbClr val="00B05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Hà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chữ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xiên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vì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Kiên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lỡ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xô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bàn</a:t>
          </a:r>
          <a:r>
            <a: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0AD3FF9C-EC16-4D2D-80E7-7AE71CF1A514}" type="parTrans" cxnId="{BD164932-F5F9-45A2-A1B7-7BE2BE4CB4BF}">
      <dgm:prSet/>
      <dgm:spPr/>
      <dgm:t>
        <a:bodyPr/>
        <a:lstStyle/>
        <a:p>
          <a:endParaRPr lang="en-US"/>
        </a:p>
      </dgm:t>
    </dgm:pt>
    <dgm:pt modelId="{6C15761B-5799-4C6F-AF14-8AAFC39C4865}" type="sibTrans" cxnId="{BD164932-F5F9-45A2-A1B7-7BE2BE4CB4BF}">
      <dgm:prSet/>
      <dgm:spPr/>
      <dgm:t>
        <a:bodyPr/>
        <a:lstStyle/>
        <a:p>
          <a:endParaRPr lang="en-US"/>
        </a:p>
      </dgm:t>
    </dgm:pt>
    <dgm:pt modelId="{D3BAC9BF-50AF-4438-900C-8CAF8D757C26}">
      <dgm:prSet phldrT="[Text]"/>
      <dgm:spPr>
        <a:solidFill>
          <a:schemeClr val="accent6">
            <a:lumMod val="7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b="1" dirty="0"/>
            <a:t>C</a:t>
          </a:r>
        </a:p>
      </dgm:t>
    </dgm:pt>
    <dgm:pt modelId="{E471F82F-BFEC-479F-8A47-48F2E9AEEDBD}" type="parTrans" cxnId="{D96D1C88-3FEE-4748-84DF-FE412D5D32CB}">
      <dgm:prSet/>
      <dgm:spPr/>
      <dgm:t>
        <a:bodyPr/>
        <a:lstStyle/>
        <a:p>
          <a:endParaRPr lang="en-US"/>
        </a:p>
      </dgm:t>
    </dgm:pt>
    <dgm:pt modelId="{99F9E377-B974-4076-8586-F908F45BA4FF}" type="sibTrans" cxnId="{D96D1C88-3FEE-4748-84DF-FE412D5D32CB}">
      <dgm:prSet/>
      <dgm:spPr/>
      <dgm:t>
        <a:bodyPr/>
        <a:lstStyle/>
        <a:p>
          <a:endParaRPr lang="en-US"/>
        </a:p>
      </dgm:t>
    </dgm:pt>
    <dgm:pt modelId="{D0142565-A8C4-42AE-8261-EC01BC61A52E}">
      <dgm:prSet phldrT="[Text]"/>
      <dgm:spPr>
        <a:solidFill>
          <a:srgbClr val="00B050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vi-VN" dirty="0">
              <a:solidFill>
                <a:srgbClr val="FFFF00"/>
              </a:solidFill>
              <a:latin typeface="+mn-lt"/>
            </a:rPr>
            <a:t>Cô khen chữ Hà đẹp.</a:t>
          </a:r>
          <a:endParaRPr lang="en-US" dirty="0">
            <a:solidFill>
              <a:srgbClr val="FFFF00"/>
            </a:solidFill>
            <a:latin typeface="+mn-lt"/>
          </a:endParaRPr>
        </a:p>
      </dgm:t>
    </dgm:pt>
    <dgm:pt modelId="{08CF3DF4-35D6-44D8-BCDF-484A096AF5AB}" type="parTrans" cxnId="{1CDB49DF-D52F-4974-9AA4-B2A7F0E1348D}">
      <dgm:prSet/>
      <dgm:spPr/>
      <dgm:t>
        <a:bodyPr/>
        <a:lstStyle/>
        <a:p>
          <a:endParaRPr lang="en-US"/>
        </a:p>
      </dgm:t>
    </dgm:pt>
    <dgm:pt modelId="{105607AB-FDBD-4115-9C78-73B282678011}" type="sibTrans" cxnId="{1CDB49DF-D52F-4974-9AA4-B2A7F0E1348D}">
      <dgm:prSet/>
      <dgm:spPr/>
      <dgm:t>
        <a:bodyPr/>
        <a:lstStyle/>
        <a:p>
          <a:endParaRPr lang="en-US"/>
        </a:p>
      </dgm:t>
    </dgm:pt>
    <dgm:pt modelId="{98AB4676-10EC-425A-A607-C15F9E3E1AB3}" type="pres">
      <dgm:prSet presAssocID="{0049E08B-C1C6-45C5-A291-33B18B365B8C}" presName="linearFlow" presStyleCnt="0">
        <dgm:presLayoutVars>
          <dgm:dir/>
          <dgm:animLvl val="lvl"/>
          <dgm:resizeHandles val="exact"/>
        </dgm:presLayoutVars>
      </dgm:prSet>
      <dgm:spPr/>
    </dgm:pt>
    <dgm:pt modelId="{7F91FD02-35FC-4881-B201-7E9E1F0CCEF5}" type="pres">
      <dgm:prSet presAssocID="{2AC168AC-3C00-4BB6-B5A1-8807CC59FD0C}" presName="composite" presStyleCnt="0"/>
      <dgm:spPr/>
    </dgm:pt>
    <dgm:pt modelId="{978A5295-9ABC-4D19-92BA-1141B7B1F32F}" type="pres">
      <dgm:prSet presAssocID="{2AC168AC-3C00-4BB6-B5A1-8807CC59FD0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AFBE95A0-B12E-4CB7-8AA4-650F9733251C}" type="pres">
      <dgm:prSet presAssocID="{2AC168AC-3C00-4BB6-B5A1-8807CC59FD0C}" presName="descendantText" presStyleLbl="alignAcc1" presStyleIdx="0" presStyleCnt="3">
        <dgm:presLayoutVars>
          <dgm:bulletEnabled val="1"/>
        </dgm:presLayoutVars>
      </dgm:prSet>
      <dgm:spPr/>
    </dgm:pt>
    <dgm:pt modelId="{4E9D0FDF-7D9B-4880-BD52-6CF1B05031A9}" type="pres">
      <dgm:prSet presAssocID="{E0DE964D-22F5-41B7-B255-C635C522A2C2}" presName="sp" presStyleCnt="0"/>
      <dgm:spPr/>
    </dgm:pt>
    <dgm:pt modelId="{B35D90DB-B167-4BE9-90F4-47753DC4CACC}" type="pres">
      <dgm:prSet presAssocID="{35BA15E5-EEF9-42D7-8601-413CC0B0BC4A}" presName="composite" presStyleCnt="0"/>
      <dgm:spPr/>
    </dgm:pt>
    <dgm:pt modelId="{776FA1D3-5C70-4FB5-8CFA-76E62F145F77}" type="pres">
      <dgm:prSet presAssocID="{35BA15E5-EEF9-42D7-8601-413CC0B0BC4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9567684-5DB4-40D7-9C33-5FDA129633D8}" type="pres">
      <dgm:prSet presAssocID="{35BA15E5-EEF9-42D7-8601-413CC0B0BC4A}" presName="descendantText" presStyleLbl="alignAcc1" presStyleIdx="1" presStyleCnt="3">
        <dgm:presLayoutVars>
          <dgm:bulletEnabled val="1"/>
        </dgm:presLayoutVars>
      </dgm:prSet>
      <dgm:spPr/>
    </dgm:pt>
    <dgm:pt modelId="{25848C32-80F5-4D02-BA16-5AD2D24C637E}" type="pres">
      <dgm:prSet presAssocID="{570795DB-ED4B-410F-9818-9A61275437BA}" presName="sp" presStyleCnt="0"/>
      <dgm:spPr/>
    </dgm:pt>
    <dgm:pt modelId="{E80CD194-2690-4850-AC1B-951D3E56395F}" type="pres">
      <dgm:prSet presAssocID="{D3BAC9BF-50AF-4438-900C-8CAF8D757C26}" presName="composite" presStyleCnt="0"/>
      <dgm:spPr/>
    </dgm:pt>
    <dgm:pt modelId="{A92F541A-2B05-45D8-977C-A3ECE3CD347F}" type="pres">
      <dgm:prSet presAssocID="{D3BAC9BF-50AF-4438-900C-8CAF8D757C2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CC5398D-77C4-4DA8-B7E1-0FB291618A1E}" type="pres">
      <dgm:prSet presAssocID="{D3BAC9BF-50AF-4438-900C-8CAF8D757C2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082BFC0-70F1-4AE1-92CF-4FC4BCE20458}" type="presOf" srcId="{0049E08B-C1C6-45C5-A291-33B18B365B8C}" destId="{98AB4676-10EC-425A-A607-C15F9E3E1AB3}" srcOrd="0" destOrd="0" presId="urn:microsoft.com/office/officeart/2005/8/layout/chevron2"/>
    <dgm:cxn modelId="{408CA470-F08A-43A8-B779-310F57250FE3}" srcId="{0049E08B-C1C6-45C5-A291-33B18B365B8C}" destId="{2AC168AC-3C00-4BB6-B5A1-8807CC59FD0C}" srcOrd="0" destOrd="0" parTransId="{075B9C8D-A931-4BA5-AFA2-B4F6D87F5A4F}" sibTransId="{E0DE964D-22F5-41B7-B255-C635C522A2C2}"/>
    <dgm:cxn modelId="{5861A8E9-C56B-4765-840D-97035DC500AC}" type="presOf" srcId="{D3BAC9BF-50AF-4438-900C-8CAF8D757C26}" destId="{A92F541A-2B05-45D8-977C-A3ECE3CD347F}" srcOrd="0" destOrd="0" presId="urn:microsoft.com/office/officeart/2005/8/layout/chevron2"/>
    <dgm:cxn modelId="{DE6EC3E9-3DC2-4917-BF41-0A54909CA50D}" srcId="{2AC168AC-3C00-4BB6-B5A1-8807CC59FD0C}" destId="{BD45BDBE-B9F2-45A3-9C0D-71EDF3D8FD27}" srcOrd="0" destOrd="0" parTransId="{B21DCFF3-67AB-4485-BF28-91EDAA18E8F0}" sibTransId="{EFCE333B-BA9B-4196-9E2F-160C18D022C6}"/>
    <dgm:cxn modelId="{84735632-4CBB-4F40-89AA-FFBC4A2A1047}" type="presOf" srcId="{2AC168AC-3C00-4BB6-B5A1-8807CC59FD0C}" destId="{978A5295-9ABC-4D19-92BA-1141B7B1F32F}" srcOrd="0" destOrd="0" presId="urn:microsoft.com/office/officeart/2005/8/layout/chevron2"/>
    <dgm:cxn modelId="{DA479EC7-303D-451C-8FBD-7727528D10A9}" srcId="{0049E08B-C1C6-45C5-A291-33B18B365B8C}" destId="{35BA15E5-EEF9-42D7-8601-413CC0B0BC4A}" srcOrd="1" destOrd="0" parTransId="{BA528CE9-4DCE-41CE-904C-1F1D9CA55E06}" sibTransId="{570795DB-ED4B-410F-9818-9A61275437BA}"/>
    <dgm:cxn modelId="{99C862D2-9DEC-4E56-97E8-911918D4D8C1}" type="presOf" srcId="{D78A8739-6BA3-4442-ACB6-5F744532C5F0}" destId="{C9567684-5DB4-40D7-9C33-5FDA129633D8}" srcOrd="0" destOrd="0" presId="urn:microsoft.com/office/officeart/2005/8/layout/chevron2"/>
    <dgm:cxn modelId="{D96D1C88-3FEE-4748-84DF-FE412D5D32CB}" srcId="{0049E08B-C1C6-45C5-A291-33B18B365B8C}" destId="{D3BAC9BF-50AF-4438-900C-8CAF8D757C26}" srcOrd="2" destOrd="0" parTransId="{E471F82F-BFEC-479F-8A47-48F2E9AEEDBD}" sibTransId="{99F9E377-B974-4076-8586-F908F45BA4FF}"/>
    <dgm:cxn modelId="{D360078E-EF7E-4B90-A685-49B5F781D130}" type="presOf" srcId="{BD45BDBE-B9F2-45A3-9C0D-71EDF3D8FD27}" destId="{AFBE95A0-B12E-4CB7-8AA4-650F9733251C}" srcOrd="0" destOrd="0" presId="urn:microsoft.com/office/officeart/2005/8/layout/chevron2"/>
    <dgm:cxn modelId="{BD164932-F5F9-45A2-A1B7-7BE2BE4CB4BF}" srcId="{35BA15E5-EEF9-42D7-8601-413CC0B0BC4A}" destId="{D78A8739-6BA3-4442-ACB6-5F744532C5F0}" srcOrd="0" destOrd="0" parTransId="{0AD3FF9C-EC16-4D2D-80E7-7AE71CF1A514}" sibTransId="{6C15761B-5799-4C6F-AF14-8AAFC39C4865}"/>
    <dgm:cxn modelId="{27400182-A806-4DAD-A1ED-49E0C1D6C3A3}" type="presOf" srcId="{35BA15E5-EEF9-42D7-8601-413CC0B0BC4A}" destId="{776FA1D3-5C70-4FB5-8CFA-76E62F145F77}" srcOrd="0" destOrd="0" presId="urn:microsoft.com/office/officeart/2005/8/layout/chevron2"/>
    <dgm:cxn modelId="{1CDB49DF-D52F-4974-9AA4-B2A7F0E1348D}" srcId="{D3BAC9BF-50AF-4438-900C-8CAF8D757C26}" destId="{D0142565-A8C4-42AE-8261-EC01BC61A52E}" srcOrd="0" destOrd="0" parTransId="{08CF3DF4-35D6-44D8-BCDF-484A096AF5AB}" sibTransId="{105607AB-FDBD-4115-9C78-73B282678011}"/>
    <dgm:cxn modelId="{CFF91A42-5C7F-44C7-8BC8-8DD06DD2FA7E}" type="presOf" srcId="{D0142565-A8C4-42AE-8261-EC01BC61A52E}" destId="{ECC5398D-77C4-4DA8-B7E1-0FB291618A1E}" srcOrd="0" destOrd="0" presId="urn:microsoft.com/office/officeart/2005/8/layout/chevron2"/>
    <dgm:cxn modelId="{67A4DA8B-2713-4026-91A2-75C167E305DB}" type="presParOf" srcId="{98AB4676-10EC-425A-A607-C15F9E3E1AB3}" destId="{7F91FD02-35FC-4881-B201-7E9E1F0CCEF5}" srcOrd="0" destOrd="0" presId="urn:microsoft.com/office/officeart/2005/8/layout/chevron2"/>
    <dgm:cxn modelId="{5BB57DC4-062C-4AB3-9C02-F93DEF11D3AB}" type="presParOf" srcId="{7F91FD02-35FC-4881-B201-7E9E1F0CCEF5}" destId="{978A5295-9ABC-4D19-92BA-1141B7B1F32F}" srcOrd="0" destOrd="0" presId="urn:microsoft.com/office/officeart/2005/8/layout/chevron2"/>
    <dgm:cxn modelId="{47A834DF-7242-498B-9CCF-D7359BAFE9D4}" type="presParOf" srcId="{7F91FD02-35FC-4881-B201-7E9E1F0CCEF5}" destId="{AFBE95A0-B12E-4CB7-8AA4-650F9733251C}" srcOrd="1" destOrd="0" presId="urn:microsoft.com/office/officeart/2005/8/layout/chevron2"/>
    <dgm:cxn modelId="{FB535BB5-C2B0-4202-90B8-C9242878BA08}" type="presParOf" srcId="{98AB4676-10EC-425A-A607-C15F9E3E1AB3}" destId="{4E9D0FDF-7D9B-4880-BD52-6CF1B05031A9}" srcOrd="1" destOrd="0" presId="urn:microsoft.com/office/officeart/2005/8/layout/chevron2"/>
    <dgm:cxn modelId="{9B6BBCDF-6ABF-4534-9CFE-49894D2DAA94}" type="presParOf" srcId="{98AB4676-10EC-425A-A607-C15F9E3E1AB3}" destId="{B35D90DB-B167-4BE9-90F4-47753DC4CACC}" srcOrd="2" destOrd="0" presId="urn:microsoft.com/office/officeart/2005/8/layout/chevron2"/>
    <dgm:cxn modelId="{DF48BEC1-DE1D-4605-A4C6-DB5902D14136}" type="presParOf" srcId="{B35D90DB-B167-4BE9-90F4-47753DC4CACC}" destId="{776FA1D3-5C70-4FB5-8CFA-76E62F145F77}" srcOrd="0" destOrd="0" presId="urn:microsoft.com/office/officeart/2005/8/layout/chevron2"/>
    <dgm:cxn modelId="{CA7C078A-B50B-46B1-AEF4-D1A0ACDB76C2}" type="presParOf" srcId="{B35D90DB-B167-4BE9-90F4-47753DC4CACC}" destId="{C9567684-5DB4-40D7-9C33-5FDA129633D8}" srcOrd="1" destOrd="0" presId="urn:microsoft.com/office/officeart/2005/8/layout/chevron2"/>
    <dgm:cxn modelId="{10743B68-E74A-4E0B-994A-9497F210E672}" type="presParOf" srcId="{98AB4676-10EC-425A-A607-C15F9E3E1AB3}" destId="{25848C32-80F5-4D02-BA16-5AD2D24C637E}" srcOrd="3" destOrd="0" presId="urn:microsoft.com/office/officeart/2005/8/layout/chevron2"/>
    <dgm:cxn modelId="{846FF9BD-C59A-4EAF-ABF6-2CA8CB03C993}" type="presParOf" srcId="{98AB4676-10EC-425A-A607-C15F9E3E1AB3}" destId="{E80CD194-2690-4850-AC1B-951D3E56395F}" srcOrd="4" destOrd="0" presId="urn:microsoft.com/office/officeart/2005/8/layout/chevron2"/>
    <dgm:cxn modelId="{129D6F84-A077-405F-B9C8-832979AFFED7}" type="presParOf" srcId="{E80CD194-2690-4850-AC1B-951D3E56395F}" destId="{A92F541A-2B05-45D8-977C-A3ECE3CD347F}" srcOrd="0" destOrd="0" presId="urn:microsoft.com/office/officeart/2005/8/layout/chevron2"/>
    <dgm:cxn modelId="{725CA890-2754-47C2-BD20-A8F546389501}" type="presParOf" srcId="{E80CD194-2690-4850-AC1B-951D3E56395F}" destId="{ECC5398D-77C4-4DA8-B7E1-0FB291618A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A5295-9ABC-4D19-92BA-1141B7B1F32F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A</a:t>
          </a:r>
        </a:p>
      </dsp:txBody>
      <dsp:txXfrm rot="-5400000">
        <a:off x="1" y="520688"/>
        <a:ext cx="1039018" cy="445294"/>
      </dsp:txXfrm>
    </dsp:sp>
    <dsp:sp modelId="{AFBE95A0-B12E-4CB7-8AA4-650F9733251C}">
      <dsp:nvSpPr>
        <dsp:cNvPr id="0" name=""/>
        <dsp:cNvSpPr/>
      </dsp:nvSpPr>
      <dsp:spPr>
        <a:xfrm rot="5400000">
          <a:off x="3992250" y="-2952052"/>
          <a:ext cx="964803" cy="6871267"/>
        </a:xfrm>
        <a:prstGeom prst="round2Same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200" kern="1200" dirty="0">
              <a:solidFill>
                <a:srgbClr val="FFFF00"/>
              </a:solidFill>
              <a:latin typeface="+mn-lt"/>
            </a:rPr>
            <a:t>Hà viết chữ xiên vì chưa cẩn thận.</a:t>
          </a:r>
          <a:endParaRPr lang="en-US" sz="3200" kern="1200" dirty="0">
            <a:solidFill>
              <a:srgbClr val="FFFF00"/>
            </a:solidFill>
            <a:latin typeface="+mn-lt"/>
          </a:endParaRPr>
        </a:p>
      </dsp:txBody>
      <dsp:txXfrm rot="-5400000">
        <a:off x="1039018" y="48278"/>
        <a:ext cx="6824169" cy="870607"/>
      </dsp:txXfrm>
    </dsp:sp>
    <dsp:sp modelId="{776FA1D3-5C70-4FB5-8CFA-76E62F145F77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B</a:t>
          </a:r>
        </a:p>
      </dsp:txBody>
      <dsp:txXfrm rot="-5400000">
        <a:off x="1" y="1809352"/>
        <a:ext cx="1039018" cy="445294"/>
      </dsp:txXfrm>
    </dsp:sp>
    <dsp:sp modelId="{C9567684-5DB4-40D7-9C33-5FDA129633D8}">
      <dsp:nvSpPr>
        <dsp:cNvPr id="0" name=""/>
        <dsp:cNvSpPr/>
      </dsp:nvSpPr>
      <dsp:spPr>
        <a:xfrm rot="5400000">
          <a:off x="3992250" y="-1663388"/>
          <a:ext cx="964803" cy="6871267"/>
        </a:xfrm>
        <a:prstGeom prst="round2Same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Hà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viết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chữ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xiên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vì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Kiên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lỡ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xô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solidFill>
                <a:srgbClr val="FFFF00"/>
              </a:solidFill>
              <a:latin typeface="Arial" pitchFamily="34" charset="0"/>
              <a:cs typeface="Arial" pitchFamily="34" charset="0"/>
            </a:rPr>
            <a:t>bàn</a:t>
          </a:r>
          <a:r>
            <a:rPr lang="en-US" sz="3200" kern="1200" dirty="0">
              <a:solidFill>
                <a:srgbClr val="FFFF00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 rot="-5400000">
        <a:off x="1039018" y="1336942"/>
        <a:ext cx="6824169" cy="870607"/>
      </dsp:txXfrm>
    </dsp:sp>
    <dsp:sp modelId="{A92F541A-2B05-45D8-977C-A3ECE3CD347F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C</a:t>
          </a:r>
        </a:p>
      </dsp:txBody>
      <dsp:txXfrm rot="-5400000">
        <a:off x="1" y="3098016"/>
        <a:ext cx="1039018" cy="445294"/>
      </dsp:txXfrm>
    </dsp:sp>
    <dsp:sp modelId="{ECC5398D-77C4-4DA8-B7E1-0FB291618A1E}">
      <dsp:nvSpPr>
        <dsp:cNvPr id="0" name=""/>
        <dsp:cNvSpPr/>
      </dsp:nvSpPr>
      <dsp:spPr>
        <a:xfrm rot="5400000">
          <a:off x="3992250" y="-374724"/>
          <a:ext cx="964803" cy="6871267"/>
        </a:xfrm>
        <a:prstGeom prst="round2Same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200" kern="1200" dirty="0">
              <a:solidFill>
                <a:srgbClr val="FFFF00"/>
              </a:solidFill>
              <a:latin typeface="+mn-lt"/>
            </a:rPr>
            <a:t>Cô khen chữ Hà đẹp.</a:t>
          </a:r>
          <a:endParaRPr lang="en-US" sz="3200" kern="1200" dirty="0">
            <a:solidFill>
              <a:srgbClr val="FFFF00"/>
            </a:solidFill>
            <a:latin typeface="+mn-lt"/>
          </a:endParaRPr>
        </a:p>
      </dsp:txBody>
      <dsp:txXfrm rot="-5400000">
        <a:off x="1039018" y="2625606"/>
        <a:ext cx="6824169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50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5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99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2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4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2.gif"/><Relationship Id="rId1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1.gif"/><Relationship Id="rId17" Type="http://schemas.openxmlformats.org/officeDocument/2006/relationships/image" Target="../media/image34.gif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0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18.gif"/><Relationship Id="rId4" Type="http://schemas.openxmlformats.org/officeDocument/2006/relationships/audio" Target="../media/audio5.wav"/><Relationship Id="rId9" Type="http://schemas.openxmlformats.org/officeDocument/2006/relationships/image" Target="../media/image19.gif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2.gi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12" Type="http://schemas.openxmlformats.org/officeDocument/2006/relationships/image" Target="../media/image31.gif"/><Relationship Id="rId17" Type="http://schemas.openxmlformats.org/officeDocument/2006/relationships/image" Target="../media/image36.gif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0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79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-33954" y="57773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97766211"/>
              </p:ext>
            </p:extLst>
          </p:nvPr>
        </p:nvGraphicFramePr>
        <p:xfrm>
          <a:off x="696686" y="825500"/>
          <a:ext cx="791028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Smiley Face 8"/>
          <p:cNvSpPr/>
          <p:nvPr/>
        </p:nvSpPr>
        <p:spPr>
          <a:xfrm>
            <a:off x="899884" y="2685142"/>
            <a:ext cx="609600" cy="580571"/>
          </a:xfrm>
          <a:prstGeom prst="smileyFac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899884" y="3984170"/>
            <a:ext cx="609600" cy="580571"/>
          </a:xfrm>
          <a:prstGeom prst="smileyFac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iên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161855"/>
            <a:ext cx="292128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Đ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èn điện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5863350" y="2007974"/>
            <a:ext cx="299105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6" y="1941699"/>
            <a:ext cx="294273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905611" y="1148948"/>
            <a:ext cx="301141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iêt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91" y="0"/>
            <a:ext cx="4186929" cy="5829350"/>
          </a:xfrm>
        </p:spPr>
      </p:pic>
    </p:spTree>
    <p:extLst>
      <p:ext uri="{BB962C8B-B14F-4D97-AF65-F5344CB8AC3E}">
        <p14:creationId xmlns:p14="http://schemas.microsoft.com/office/powerpoint/2010/main" val="33694200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iªn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9" y="1977206"/>
            <a:ext cx="6563177" cy="31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91762" y="682524"/>
            <a:ext cx="21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TiÕt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440" y="3642638"/>
            <a:ext cx="891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.VnAvant" pitchFamily="34" charset="0"/>
              </a:rPr>
              <a:t>	</a:t>
            </a:r>
            <a:r>
              <a:rPr lang="en-US" sz="2400" dirty="0" err="1">
                <a:latin typeface=".VnAvant" pitchFamily="34" charset="0"/>
              </a:rPr>
              <a:t>Líp</a:t>
            </a:r>
            <a:r>
              <a:rPr lang="en-US" sz="2400" dirty="0">
                <a:latin typeface=".VnAvant" pitchFamily="34" charset="0"/>
              </a:rPr>
              <a:t> Hµ </a:t>
            </a:r>
            <a:r>
              <a:rPr lang="en-US" sz="2400" dirty="0" err="1">
                <a:latin typeface=".VnAvant" pitchFamily="34" charset="0"/>
              </a:rPr>
              <a:t>cã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tiÕt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tËp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viÕt</a:t>
            </a:r>
            <a:r>
              <a:rPr lang="en-US" sz="2400" dirty="0">
                <a:latin typeface=".VnAvant" pitchFamily="34" charset="0"/>
              </a:rPr>
              <a:t>. Hµ </a:t>
            </a:r>
            <a:r>
              <a:rPr lang="en-US" sz="2400" dirty="0" err="1">
                <a:latin typeface=".VnAvant" pitchFamily="34" charset="0"/>
              </a:rPr>
              <a:t>viÕt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rÊt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cÈn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thËn</a:t>
            </a:r>
            <a:r>
              <a:rPr lang="en-US" sz="2400" dirty="0">
                <a:latin typeface=".VnAvant" pitchFamily="34" charset="0"/>
              </a:rPr>
              <a:t>. </a:t>
            </a:r>
            <a:r>
              <a:rPr lang="en-US" sz="2400" dirty="0" err="1">
                <a:latin typeface=".VnAvant" pitchFamily="34" charset="0"/>
              </a:rPr>
              <a:t>ThÕ</a:t>
            </a:r>
            <a:r>
              <a:rPr lang="en-US" sz="2400" dirty="0">
                <a:latin typeface=".VnAvant" pitchFamily="34" charset="0"/>
              </a:rPr>
              <a:t> mµ b¹n </a:t>
            </a:r>
            <a:r>
              <a:rPr lang="en-US" sz="2400" dirty="0" err="1">
                <a:latin typeface=".VnAvant" pitchFamily="34" charset="0"/>
              </a:rPr>
              <a:t>Kiªn</a:t>
            </a:r>
            <a:r>
              <a:rPr lang="en-US" sz="2400" dirty="0">
                <a:latin typeface=".VnAvant" pitchFamily="34" charset="0"/>
              </a:rPr>
              <a:t> x« </a:t>
            </a:r>
            <a:r>
              <a:rPr lang="en-US" sz="2400" dirty="0" err="1">
                <a:latin typeface=".VnAvant" pitchFamily="34" charset="0"/>
              </a:rPr>
              <a:t>bµn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lµm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ch</a:t>
            </a:r>
            <a:r>
              <a:rPr lang="en-US" sz="2400" dirty="0">
                <a:latin typeface=".VnAvant" pitchFamily="34" charset="0"/>
              </a:rPr>
              <a:t>÷ “</a:t>
            </a:r>
            <a:r>
              <a:rPr lang="en-US" sz="2400" dirty="0" err="1">
                <a:latin typeface=".VnAvant" pitchFamily="34" charset="0"/>
              </a:rPr>
              <a:t>biÓn</a:t>
            </a:r>
            <a:r>
              <a:rPr lang="en-US" sz="2400" dirty="0">
                <a:latin typeface=".VnAvant" pitchFamily="34" charset="0"/>
              </a:rPr>
              <a:t>” </a:t>
            </a:r>
            <a:r>
              <a:rPr lang="en-US" sz="2400" dirty="0" err="1">
                <a:latin typeface=".VnAvant" pitchFamily="34" charset="0"/>
              </a:rPr>
              <a:t>cña</a:t>
            </a:r>
            <a:r>
              <a:rPr lang="en-US" sz="2400" dirty="0">
                <a:latin typeface=".VnAvant" pitchFamily="34" charset="0"/>
              </a:rPr>
              <a:t> Hµ </a:t>
            </a:r>
            <a:r>
              <a:rPr lang="en-US" sz="2400" dirty="0" err="1">
                <a:latin typeface=".VnAvant" pitchFamily="34" charset="0"/>
              </a:rPr>
              <a:t>xiªn</a:t>
            </a:r>
            <a:r>
              <a:rPr lang="en-US" sz="2400" dirty="0">
                <a:latin typeface=".VnAvant" pitchFamily="34" charset="0"/>
              </a:rPr>
              <a:t> ®i. Hµ </a:t>
            </a:r>
            <a:r>
              <a:rPr lang="en-US" sz="2400" dirty="0" err="1">
                <a:latin typeface=".VnAvant" pitchFamily="34" charset="0"/>
              </a:rPr>
              <a:t>nh¨n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mÆt</a:t>
            </a:r>
            <a:r>
              <a:rPr lang="en-US" sz="2400" dirty="0">
                <a:latin typeface=".VnAvant" pitchFamily="34" charset="0"/>
              </a:rPr>
              <a:t>. </a:t>
            </a:r>
            <a:r>
              <a:rPr lang="en-US" sz="2400" dirty="0" err="1">
                <a:latin typeface=".VnAvant" pitchFamily="34" charset="0"/>
              </a:rPr>
              <a:t>Kiªn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th</a:t>
            </a:r>
            <a:r>
              <a:rPr lang="en-US" sz="2400" dirty="0">
                <a:latin typeface=".VnAvant" pitchFamily="34" charset="0"/>
              </a:rPr>
              <a:t>× </a:t>
            </a:r>
            <a:r>
              <a:rPr lang="en-US" sz="2400" dirty="0" err="1">
                <a:latin typeface=".VnAvant" pitchFamily="34" charset="0"/>
              </a:rPr>
              <a:t>thÇm</a:t>
            </a:r>
            <a:r>
              <a:rPr lang="en-US" sz="2400" dirty="0">
                <a:latin typeface=".VnAvant" pitchFamily="34" charset="0"/>
              </a:rPr>
              <a:t>: “</a:t>
            </a:r>
            <a:r>
              <a:rPr lang="en-US" sz="2400" dirty="0" err="1">
                <a:latin typeface=".VnAvant" pitchFamily="34" charset="0"/>
              </a:rPr>
              <a:t>Tí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lì</a:t>
            </a:r>
            <a:r>
              <a:rPr lang="en-US" sz="2400" dirty="0">
                <a:latin typeface=".VnAvant" pitchFamily="34" charset="0"/>
              </a:rPr>
              <a:t> mµ”. </a:t>
            </a:r>
          </a:p>
          <a:p>
            <a:pPr algn="just"/>
            <a:r>
              <a:rPr lang="en-US" sz="2400" dirty="0">
                <a:latin typeface=".VnAvant" pitchFamily="34" charset="0"/>
              </a:rPr>
              <a:t>	Hµ </a:t>
            </a:r>
            <a:r>
              <a:rPr lang="en-US" sz="2400" dirty="0" err="1">
                <a:latin typeface=".VnAvant" pitchFamily="34" charset="0"/>
              </a:rPr>
              <a:t>ch</a:t>
            </a:r>
            <a:r>
              <a:rPr lang="en-US" sz="2400" dirty="0">
                <a:latin typeface=".VnAvant" pitchFamily="34" charset="0"/>
              </a:rPr>
              <a:t>¶ </a:t>
            </a:r>
            <a:r>
              <a:rPr lang="en-US" sz="2400" dirty="0" err="1">
                <a:latin typeface=".VnAvant" pitchFamily="34" charset="0"/>
              </a:rPr>
              <a:t>giËn</a:t>
            </a:r>
            <a:r>
              <a:rPr lang="en-US" sz="2400" dirty="0">
                <a:latin typeface=".VnAvant" pitchFamily="34" charset="0"/>
              </a:rPr>
              <a:t> b¹n. </a:t>
            </a:r>
            <a:r>
              <a:rPr lang="en-US" sz="2400" dirty="0" err="1">
                <a:latin typeface=".VnAvant" pitchFamily="34" charset="0"/>
              </a:rPr>
              <a:t>Em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viÕt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thªm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ch</a:t>
            </a:r>
            <a:r>
              <a:rPr lang="en-US" sz="2400" dirty="0">
                <a:latin typeface=".VnAvant" pitchFamily="34" charset="0"/>
              </a:rPr>
              <a:t>÷ “</a:t>
            </a:r>
            <a:r>
              <a:rPr lang="en-US" sz="2400" dirty="0" err="1">
                <a:latin typeface=".VnAvant" pitchFamily="34" charset="0"/>
              </a:rPr>
              <a:t>biÓn</a:t>
            </a:r>
            <a:r>
              <a:rPr lang="en-US" sz="2400" dirty="0">
                <a:latin typeface=".VnAvant" pitchFamily="34" charset="0"/>
              </a:rPr>
              <a:t>” </a:t>
            </a:r>
            <a:r>
              <a:rPr lang="en-US" sz="2400" dirty="0" err="1">
                <a:latin typeface=".VnAvant" pitchFamily="34" charset="0"/>
              </a:rPr>
              <a:t>thËt</a:t>
            </a:r>
            <a:r>
              <a:rPr lang="en-US" sz="2400" dirty="0">
                <a:latin typeface=".VnAvant" pitchFamily="34" charset="0"/>
              </a:rPr>
              <a:t> ®</a:t>
            </a:r>
            <a:r>
              <a:rPr lang="en-US" sz="2400" dirty="0" err="1">
                <a:latin typeface=".VnAvant" pitchFamily="34" charset="0"/>
              </a:rPr>
              <a:t>Ñp</a:t>
            </a:r>
            <a:r>
              <a:rPr lang="en-US" sz="24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2400" dirty="0">
                <a:latin typeface=".VnAvant" pitchFamily="34" charset="0"/>
              </a:rPr>
              <a:t>C« </a:t>
            </a:r>
            <a:r>
              <a:rPr lang="en-US" sz="2400" dirty="0" err="1">
                <a:latin typeface=".VnAvant" pitchFamily="34" charset="0"/>
              </a:rPr>
              <a:t>nh×n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ch</a:t>
            </a:r>
            <a:r>
              <a:rPr lang="en-US" sz="2400" dirty="0">
                <a:latin typeface=".VnAvant" pitchFamily="34" charset="0"/>
              </a:rPr>
              <a:t>÷ </a:t>
            </a:r>
            <a:r>
              <a:rPr lang="en-US" sz="2400" dirty="0" err="1">
                <a:latin typeface=".VnAvant" pitchFamily="34" charset="0"/>
              </a:rPr>
              <a:t>em</a:t>
            </a:r>
            <a:r>
              <a:rPr lang="en-US" sz="2400" dirty="0">
                <a:latin typeface=".VnAvant" pitchFamily="34" charset="0"/>
              </a:rPr>
              <a:t>, </a:t>
            </a:r>
            <a:r>
              <a:rPr lang="en-US" sz="2400" dirty="0" err="1">
                <a:latin typeface=".VnAvant" pitchFamily="34" charset="0"/>
              </a:rPr>
              <a:t>khen</a:t>
            </a:r>
            <a:r>
              <a:rPr lang="en-US" sz="2400" dirty="0">
                <a:latin typeface=".VnAvant" pitchFamily="34" charset="0"/>
              </a:rPr>
              <a:t>. “</a:t>
            </a:r>
            <a:r>
              <a:rPr lang="en-US" sz="2400" dirty="0" err="1">
                <a:latin typeface=".VnAvant" pitchFamily="34" charset="0"/>
              </a:rPr>
              <a:t>Ch</a:t>
            </a:r>
            <a:r>
              <a:rPr lang="en-US" sz="2400" dirty="0">
                <a:latin typeface=".VnAvant" pitchFamily="34" charset="0"/>
              </a:rPr>
              <a:t>÷ Hµ ®</a:t>
            </a:r>
            <a:r>
              <a:rPr lang="en-US" sz="2400" dirty="0" err="1">
                <a:latin typeface=".VnAvant" pitchFamily="34" charset="0"/>
              </a:rPr>
              <a:t>Ñp</a:t>
            </a:r>
            <a:r>
              <a:rPr lang="en-US" sz="2400" dirty="0">
                <a:latin typeface=".VnAvant" pitchFamily="34" charset="0"/>
              </a:rPr>
              <a:t> l¾m”.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2" y="1333075"/>
            <a:ext cx="4370161" cy="20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3"/>
            <a:ext cx="2474743" cy="928915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tiÕt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tËp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viÕt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6715" y="885369"/>
            <a:ext cx="2324085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cÈn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thËn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70688" y="885368"/>
            <a:ext cx="1745370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.VnAvant" pitchFamily="34" charset="0"/>
              </a:rPr>
              <a:t>x« </a:t>
            </a:r>
            <a:r>
              <a:rPr lang="en-US" sz="2400" dirty="0" err="1">
                <a:solidFill>
                  <a:schemeClr val="bg1"/>
                </a:solidFill>
                <a:latin typeface=".VnAvant" pitchFamily="34" charset="0"/>
              </a:rPr>
              <a:t>bµn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6058" y="2587162"/>
            <a:ext cx="1741714" cy="645889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biÓn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503707"/>
            <a:ext cx="2148114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xiªn</a:t>
            </a:r>
            <a:r>
              <a:rPr lang="en-US" sz="2400" dirty="0">
                <a:latin typeface=".VnAvant" pitchFamily="34" charset="0"/>
              </a:rPr>
              <a:t> ®i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nh¨n</a:t>
            </a:r>
            <a:r>
              <a:rPr lang="en-US" sz="2400" dirty="0">
                <a:latin typeface=".VnAvant" pitchFamily="34" charset="0"/>
              </a:rPr>
              <a:t> </a:t>
            </a:r>
            <a:r>
              <a:rPr lang="en-US" sz="2400" dirty="0" err="1">
                <a:latin typeface=".VnAvant" pitchFamily="34" charset="0"/>
              </a:rPr>
              <a:t>mÆt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06347" y="4288955"/>
            <a:ext cx="2329541" cy="812801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.VnAvant" pitchFamily="34" charset="0"/>
              </a:rPr>
              <a:t>th</a:t>
            </a:r>
            <a:r>
              <a:rPr lang="en-US" sz="2400" dirty="0">
                <a:latin typeface=".VnAvant" pitchFamily="34" charset="0"/>
              </a:rPr>
              <a:t>× </a:t>
            </a:r>
            <a:r>
              <a:rPr lang="en-US" sz="2400" dirty="0" err="1">
                <a:latin typeface=".VnAvant" pitchFamily="34" charset="0"/>
              </a:rPr>
              <a:t>thÇm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6049" y="62690"/>
            <a:ext cx="21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TiÕt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28" y="592571"/>
            <a:ext cx="8910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err="1">
                <a:latin typeface=".VnAvant" pitchFamily="34" charset="0"/>
              </a:rPr>
              <a:t>Líp</a:t>
            </a:r>
            <a:r>
              <a:rPr lang="en-US" sz="2800" dirty="0">
                <a:latin typeface=".VnAvant" pitchFamily="34" charset="0"/>
              </a:rPr>
              <a:t> Hµ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tiÕt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tËp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viÕt</a:t>
            </a:r>
            <a:r>
              <a:rPr lang="en-US" sz="2800" dirty="0">
                <a:latin typeface=".VnAvant" pitchFamily="34" charset="0"/>
              </a:rPr>
              <a:t>. Hµ </a:t>
            </a:r>
            <a:r>
              <a:rPr lang="en-US" sz="2800" dirty="0" err="1">
                <a:latin typeface=".VnAvant" pitchFamily="34" charset="0"/>
              </a:rPr>
              <a:t>viÕt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rÊt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cÈn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thËn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ThÕ</a:t>
            </a:r>
            <a:r>
              <a:rPr lang="en-US" sz="2800" dirty="0">
                <a:latin typeface=".VnAvant" pitchFamily="34" charset="0"/>
              </a:rPr>
              <a:t> mµ b¹n </a:t>
            </a:r>
            <a:r>
              <a:rPr lang="en-US" sz="2800" dirty="0" err="1">
                <a:latin typeface=".VnAvant" pitchFamily="34" charset="0"/>
              </a:rPr>
              <a:t>Kiªn</a:t>
            </a:r>
            <a:r>
              <a:rPr lang="en-US" sz="2800" dirty="0">
                <a:latin typeface=".VnAvant" pitchFamily="34" charset="0"/>
              </a:rPr>
              <a:t> x« </a:t>
            </a:r>
            <a:r>
              <a:rPr lang="en-US" sz="2800" dirty="0" err="1">
                <a:latin typeface=".VnAvant" pitchFamily="34" charset="0"/>
              </a:rPr>
              <a:t>bµn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lµm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</a:t>
            </a:r>
            <a:r>
              <a:rPr lang="en-US" sz="2800" dirty="0">
                <a:latin typeface=".VnAvant" pitchFamily="34" charset="0"/>
              </a:rPr>
              <a:t>÷ “</a:t>
            </a:r>
            <a:r>
              <a:rPr lang="en-US" sz="2800" dirty="0" err="1">
                <a:latin typeface=".VnAvant" pitchFamily="34" charset="0"/>
              </a:rPr>
              <a:t>biÓn</a:t>
            </a:r>
            <a:r>
              <a:rPr lang="en-US" sz="2800" dirty="0">
                <a:latin typeface=".VnAvant" pitchFamily="34" charset="0"/>
              </a:rPr>
              <a:t>” </a:t>
            </a:r>
            <a:r>
              <a:rPr lang="en-US" sz="2800" dirty="0" err="1">
                <a:latin typeface=".VnAvant" pitchFamily="34" charset="0"/>
              </a:rPr>
              <a:t>cña</a:t>
            </a:r>
            <a:r>
              <a:rPr lang="en-US" sz="2800" dirty="0">
                <a:latin typeface=".VnAvant" pitchFamily="34" charset="0"/>
              </a:rPr>
              <a:t> Hµ </a:t>
            </a:r>
            <a:r>
              <a:rPr lang="en-US" sz="2800" dirty="0" err="1">
                <a:latin typeface=".VnAvant" pitchFamily="34" charset="0"/>
              </a:rPr>
              <a:t>xiªn</a:t>
            </a:r>
            <a:r>
              <a:rPr lang="en-US" sz="2800" dirty="0">
                <a:latin typeface=".VnAvant" pitchFamily="34" charset="0"/>
              </a:rPr>
              <a:t> ®i. Hµ </a:t>
            </a:r>
            <a:r>
              <a:rPr lang="en-US" sz="2800" dirty="0" err="1">
                <a:latin typeface=".VnAvant" pitchFamily="34" charset="0"/>
              </a:rPr>
              <a:t>nh¨n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mÆt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.VnAvant" pitchFamily="34" charset="0"/>
              </a:rPr>
              <a:t>Kiªn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</a:t>
            </a:r>
            <a:r>
              <a:rPr lang="en-US" sz="2800" dirty="0">
                <a:latin typeface=".VnAvant" pitchFamily="34" charset="0"/>
              </a:rPr>
              <a:t>× </a:t>
            </a:r>
            <a:r>
              <a:rPr lang="en-US" sz="2800" dirty="0" err="1">
                <a:latin typeface=".VnAvant" pitchFamily="34" charset="0"/>
              </a:rPr>
              <a:t>thÇm</a:t>
            </a:r>
            <a:r>
              <a:rPr lang="en-US" sz="2800" dirty="0">
                <a:latin typeface=".VnAvant" pitchFamily="34" charset="0"/>
              </a:rPr>
              <a:t>: “</a:t>
            </a:r>
            <a:r>
              <a:rPr lang="en-US" sz="2800" dirty="0" err="1">
                <a:latin typeface=".VnAvant" pitchFamily="34" charset="0"/>
              </a:rPr>
              <a:t>Tí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lì</a:t>
            </a:r>
            <a:r>
              <a:rPr lang="en-US" sz="2800" dirty="0">
                <a:latin typeface=".VnAvant" pitchFamily="34" charset="0"/>
              </a:rPr>
              <a:t> mµ”.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	Hµ </a:t>
            </a:r>
            <a:r>
              <a:rPr lang="en-US" sz="2800" dirty="0" err="1">
                <a:latin typeface=".VnAvant" pitchFamily="34" charset="0"/>
              </a:rPr>
              <a:t>ch</a:t>
            </a:r>
            <a:r>
              <a:rPr lang="en-US" sz="2800" dirty="0">
                <a:latin typeface=".VnAvant" pitchFamily="34" charset="0"/>
              </a:rPr>
              <a:t>¶ </a:t>
            </a:r>
            <a:r>
              <a:rPr lang="en-US" sz="2800" dirty="0" err="1">
                <a:latin typeface=".VnAvant" pitchFamily="34" charset="0"/>
              </a:rPr>
              <a:t>giËn</a:t>
            </a:r>
            <a:r>
              <a:rPr lang="en-US" sz="2800" dirty="0">
                <a:latin typeface=".VnAvant" pitchFamily="34" charset="0"/>
              </a:rPr>
              <a:t> b¹n.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viÕt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thªm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</a:t>
            </a:r>
            <a:r>
              <a:rPr lang="en-US" sz="2800" dirty="0">
                <a:latin typeface=".VnAvant" pitchFamily="34" charset="0"/>
              </a:rPr>
              <a:t>÷ “</a:t>
            </a:r>
            <a:r>
              <a:rPr lang="en-US" sz="2800" dirty="0" err="1">
                <a:latin typeface=".VnAvant" pitchFamily="34" charset="0"/>
              </a:rPr>
              <a:t>biÓn</a:t>
            </a:r>
            <a:r>
              <a:rPr lang="en-US" sz="2800" dirty="0">
                <a:latin typeface=".VnAvant" pitchFamily="34" charset="0"/>
              </a:rPr>
              <a:t>” </a:t>
            </a:r>
            <a:r>
              <a:rPr lang="en-US" sz="2800" dirty="0" err="1">
                <a:latin typeface=".VnAvant" pitchFamily="34" charset="0"/>
              </a:rPr>
              <a:t>thËt</a:t>
            </a:r>
            <a:r>
              <a:rPr lang="en-US" sz="2800" dirty="0">
                <a:latin typeface=".VnAvant" pitchFamily="34" charset="0"/>
              </a:rPr>
              <a:t> ®</a:t>
            </a:r>
            <a:r>
              <a:rPr lang="en-US" sz="2800" dirty="0" err="1">
                <a:latin typeface=".VnAvant" pitchFamily="34" charset="0"/>
              </a:rPr>
              <a:t>Ñp</a:t>
            </a:r>
            <a:r>
              <a:rPr lang="en-US" sz="2800" dirty="0">
                <a:latin typeface=".VnAvant" pitchFamily="34" charset="0"/>
              </a:rPr>
              <a:t>. C« </a:t>
            </a:r>
            <a:r>
              <a:rPr lang="en-US" sz="2800" dirty="0" err="1">
                <a:latin typeface=".VnAvant" pitchFamily="34" charset="0"/>
              </a:rPr>
              <a:t>nh×n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ch</a:t>
            </a:r>
            <a:r>
              <a:rPr lang="en-US" sz="2800" dirty="0">
                <a:latin typeface=".VnAvant" pitchFamily="34" charset="0"/>
              </a:rPr>
              <a:t>÷ </a:t>
            </a:r>
            <a:r>
              <a:rPr lang="en-US" sz="2800" dirty="0" err="1">
                <a:latin typeface=".VnAvant" pitchFamily="34" charset="0"/>
              </a:rPr>
              <a:t>em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khen</a:t>
            </a:r>
            <a:r>
              <a:rPr lang="en-US" sz="2800" dirty="0">
                <a:latin typeface=".VnAvant" pitchFamily="34" charset="0"/>
              </a:rPr>
              <a:t>. “</a:t>
            </a:r>
            <a:r>
              <a:rPr lang="en-US" sz="2800" dirty="0" err="1">
                <a:latin typeface=".VnAvant" pitchFamily="34" charset="0"/>
              </a:rPr>
              <a:t>Ch</a:t>
            </a:r>
            <a:r>
              <a:rPr lang="en-US" sz="2800" dirty="0">
                <a:latin typeface=".VnAvant" pitchFamily="34" charset="0"/>
              </a:rPr>
              <a:t>÷ Hµ ®</a:t>
            </a:r>
            <a:r>
              <a:rPr lang="en-US" sz="2800" dirty="0" err="1">
                <a:latin typeface=".VnAvant" pitchFamily="34" charset="0"/>
              </a:rPr>
              <a:t>Ñp</a:t>
            </a:r>
            <a:r>
              <a:rPr lang="en-US" sz="2800" dirty="0">
                <a:latin typeface=".VnAvant" pitchFamily="34" charset="0"/>
              </a:rPr>
              <a:t> l¾m”.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Rounded Rectangle 7"/>
          <p:cNvSpPr/>
          <p:nvPr/>
        </p:nvSpPr>
        <p:spPr>
          <a:xfrm>
            <a:off x="1167570" y="4387614"/>
            <a:ext cx="6964375" cy="10100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K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ieån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,</a:t>
            </a:r>
            <a:r>
              <a:rPr lang="en-US" sz="36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x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ieân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t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ieát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v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ieát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494527" y="1855552"/>
            <a:ext cx="790211" cy="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7579" y="2521258"/>
            <a:ext cx="6392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542744" y="1855551"/>
            <a:ext cx="790211" cy="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883493" y="1213086"/>
            <a:ext cx="732556" cy="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37085" y="1213085"/>
            <a:ext cx="732556" cy="1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0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84202" y="4957800"/>
            <a:ext cx="824423" cy="448701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11" name="Oval 10"/>
          <p:cNvSpPr/>
          <p:nvPr/>
        </p:nvSpPr>
        <p:spPr>
          <a:xfrm>
            <a:off x="1768558" y="2803881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6049" y="62690"/>
            <a:ext cx="21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TiÕt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28" y="592571"/>
            <a:ext cx="8910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	</a:t>
            </a:r>
            <a:r>
              <a:rPr lang="en-US" sz="3200" dirty="0" err="1">
                <a:latin typeface=".VnAvant" pitchFamily="34" charset="0"/>
              </a:rPr>
              <a:t>Líp</a:t>
            </a:r>
            <a:r>
              <a:rPr lang="en-US" sz="3200" dirty="0">
                <a:latin typeface=".VnAvant" pitchFamily="34" charset="0"/>
              </a:rPr>
              <a:t> Hµ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tËp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viÕt</a:t>
            </a:r>
            <a:r>
              <a:rPr lang="en-US" sz="3200" dirty="0">
                <a:latin typeface=".VnAvant" pitchFamily="34" charset="0"/>
              </a:rPr>
              <a:t>.    Hµ </a:t>
            </a:r>
            <a:r>
              <a:rPr lang="en-US" sz="3200" dirty="0" err="1">
                <a:latin typeface=".VnAvant" pitchFamily="34" charset="0"/>
              </a:rPr>
              <a:t>viÕt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rÊt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cÈn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thËn</a:t>
            </a:r>
            <a:r>
              <a:rPr lang="en-US" sz="3200" dirty="0">
                <a:latin typeface=".VnAvant" pitchFamily="34" charset="0"/>
              </a:rPr>
              <a:t>.   </a:t>
            </a:r>
            <a:r>
              <a:rPr lang="en-US" sz="3200" dirty="0" err="1">
                <a:latin typeface=".VnAvant" pitchFamily="34" charset="0"/>
              </a:rPr>
              <a:t>ThÕ</a:t>
            </a:r>
            <a:r>
              <a:rPr lang="en-US" sz="3200" dirty="0">
                <a:latin typeface=".VnAvant" pitchFamily="34" charset="0"/>
              </a:rPr>
              <a:t> mµ b¹n </a:t>
            </a:r>
            <a:r>
              <a:rPr lang="en-US" sz="3200" dirty="0" err="1">
                <a:latin typeface=".VnAvant" pitchFamily="34" charset="0"/>
              </a:rPr>
              <a:t>Kiªn</a:t>
            </a:r>
            <a:r>
              <a:rPr lang="en-US" sz="3200" dirty="0">
                <a:latin typeface=".VnAvant" pitchFamily="34" charset="0"/>
              </a:rPr>
              <a:t> x« </a:t>
            </a:r>
            <a:r>
              <a:rPr lang="en-US" sz="3200" dirty="0" err="1">
                <a:latin typeface=".VnAvant" pitchFamily="34" charset="0"/>
              </a:rPr>
              <a:t>bµn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lµm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</a:t>
            </a:r>
            <a:r>
              <a:rPr lang="en-US" sz="3200" dirty="0">
                <a:latin typeface=".VnAvant" pitchFamily="34" charset="0"/>
              </a:rPr>
              <a:t>÷ “</a:t>
            </a:r>
            <a:r>
              <a:rPr lang="en-US" sz="3200" dirty="0" err="1">
                <a:latin typeface=".VnAvant" pitchFamily="34" charset="0"/>
              </a:rPr>
              <a:t>biÓn</a:t>
            </a:r>
            <a:r>
              <a:rPr lang="en-US" sz="3200" dirty="0">
                <a:latin typeface=".VnAvant" pitchFamily="34" charset="0"/>
              </a:rPr>
              <a:t>” </a:t>
            </a:r>
            <a:r>
              <a:rPr lang="en-US" sz="3200" dirty="0" err="1">
                <a:latin typeface=".VnAvant" pitchFamily="34" charset="0"/>
              </a:rPr>
              <a:t>cña</a:t>
            </a:r>
            <a:r>
              <a:rPr lang="en-US" sz="3200" dirty="0">
                <a:latin typeface=".VnAvant" pitchFamily="34" charset="0"/>
              </a:rPr>
              <a:t> Hµ </a:t>
            </a:r>
            <a:r>
              <a:rPr lang="en-US" sz="3200" dirty="0" err="1">
                <a:latin typeface=".VnAvant" pitchFamily="34" charset="0"/>
              </a:rPr>
              <a:t>xiªn</a:t>
            </a:r>
            <a:r>
              <a:rPr lang="en-US" sz="3200" dirty="0">
                <a:latin typeface=".VnAvant" pitchFamily="34" charset="0"/>
              </a:rPr>
              <a:t> ®i.    Hµ </a:t>
            </a:r>
            <a:r>
              <a:rPr lang="en-US" sz="3200" dirty="0" err="1">
                <a:latin typeface=".VnAvant" pitchFamily="34" charset="0"/>
              </a:rPr>
              <a:t>nh¨n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mÆt</a:t>
            </a:r>
            <a:r>
              <a:rPr lang="en-US" sz="3200" dirty="0">
                <a:latin typeface=".VnAvant" pitchFamily="34" charset="0"/>
              </a:rPr>
              <a:t>.   </a:t>
            </a:r>
            <a:r>
              <a:rPr lang="en-US" sz="3200" dirty="0" err="1">
                <a:latin typeface=".VnAvant" pitchFamily="34" charset="0"/>
              </a:rPr>
              <a:t>Kiªn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</a:t>
            </a:r>
            <a:r>
              <a:rPr lang="en-US" sz="3200" dirty="0">
                <a:latin typeface=".VnAvant" pitchFamily="34" charset="0"/>
              </a:rPr>
              <a:t>× </a:t>
            </a:r>
            <a:r>
              <a:rPr lang="en-US" sz="3200" dirty="0" err="1">
                <a:latin typeface=".VnAvant" pitchFamily="34" charset="0"/>
              </a:rPr>
              <a:t>thÇm</a:t>
            </a:r>
            <a:r>
              <a:rPr lang="en-US" sz="3200" dirty="0">
                <a:latin typeface=".VnAvant" pitchFamily="34" charset="0"/>
              </a:rPr>
              <a:t>: “</a:t>
            </a:r>
            <a:r>
              <a:rPr lang="en-US" sz="3200" dirty="0" err="1">
                <a:latin typeface=".VnAvant" pitchFamily="34" charset="0"/>
              </a:rPr>
              <a:t>Tí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lì</a:t>
            </a:r>
            <a:r>
              <a:rPr lang="en-US" sz="3200" dirty="0">
                <a:latin typeface=".VnAvant" pitchFamily="34" charset="0"/>
              </a:rPr>
              <a:t> mµ”.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	Hµ </a:t>
            </a:r>
            <a:r>
              <a:rPr lang="en-US" sz="3200" dirty="0" err="1">
                <a:latin typeface=".VnAvant" pitchFamily="34" charset="0"/>
              </a:rPr>
              <a:t>ch</a:t>
            </a:r>
            <a:r>
              <a:rPr lang="en-US" sz="3200" dirty="0">
                <a:latin typeface=".VnAvant" pitchFamily="34" charset="0"/>
              </a:rPr>
              <a:t>¶ </a:t>
            </a:r>
            <a:r>
              <a:rPr lang="en-US" sz="3200" dirty="0" err="1">
                <a:latin typeface=".VnAvant" pitchFamily="34" charset="0"/>
              </a:rPr>
              <a:t>giËn</a:t>
            </a:r>
            <a:r>
              <a:rPr lang="en-US" sz="3200" dirty="0">
                <a:latin typeface=".VnAvant" pitchFamily="34" charset="0"/>
              </a:rPr>
              <a:t> b¹n.  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thªm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</a:t>
            </a:r>
            <a:r>
              <a:rPr lang="en-US" sz="3200" dirty="0">
                <a:latin typeface=".VnAvant" pitchFamily="34" charset="0"/>
              </a:rPr>
              <a:t>÷ “</a:t>
            </a:r>
            <a:r>
              <a:rPr lang="en-US" sz="3200" dirty="0" err="1">
                <a:latin typeface=".VnAvant" pitchFamily="34" charset="0"/>
              </a:rPr>
              <a:t>biÓn</a:t>
            </a:r>
            <a:r>
              <a:rPr lang="en-US" sz="3200" dirty="0">
                <a:latin typeface=".VnAvant" pitchFamily="34" charset="0"/>
              </a:rPr>
              <a:t>” </a:t>
            </a:r>
            <a:r>
              <a:rPr lang="en-US" sz="3200" dirty="0" err="1">
                <a:latin typeface=".VnAvant" pitchFamily="34" charset="0"/>
              </a:rPr>
              <a:t>thËt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.VnAvant" pitchFamily="34" charset="0"/>
              </a:rPr>
              <a:t>Ñp</a:t>
            </a:r>
            <a:r>
              <a:rPr lang="en-US" sz="3200" dirty="0">
                <a:latin typeface=".VnAvant" pitchFamily="34" charset="0"/>
              </a:rPr>
              <a:t>. C«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</a:t>
            </a:r>
            <a:r>
              <a:rPr lang="en-US" sz="3200" dirty="0">
                <a:latin typeface=".VnAvant" pitchFamily="34" charset="0"/>
              </a:rPr>
              <a:t>÷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, </a:t>
            </a:r>
            <a:r>
              <a:rPr lang="en-US" sz="3200" dirty="0" err="1">
                <a:latin typeface=".VnAvant" pitchFamily="34" charset="0"/>
              </a:rPr>
              <a:t>khen</a:t>
            </a:r>
            <a:r>
              <a:rPr lang="en-US" sz="3200" dirty="0">
                <a:latin typeface=".VnAvant" pitchFamily="34" charset="0"/>
              </a:rPr>
              <a:t>: “</a:t>
            </a:r>
            <a:r>
              <a:rPr lang="en-US" sz="3200" dirty="0" err="1">
                <a:latin typeface=".VnAvant" pitchFamily="34" charset="0"/>
              </a:rPr>
              <a:t>Ch</a:t>
            </a:r>
            <a:r>
              <a:rPr lang="en-US" sz="3200" dirty="0">
                <a:latin typeface=".VnAvant" pitchFamily="34" charset="0"/>
              </a:rPr>
              <a:t>÷ Hµ ®</a:t>
            </a:r>
            <a:r>
              <a:rPr lang="en-US" sz="3200" dirty="0" err="1">
                <a:latin typeface=".VnAvant" pitchFamily="34" charset="0"/>
              </a:rPr>
              <a:t>Ñp</a:t>
            </a:r>
            <a:r>
              <a:rPr lang="en-US" sz="3200" dirty="0">
                <a:latin typeface=".VnAvant" pitchFamily="34" charset="0"/>
              </a:rPr>
              <a:t> l¾m”.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4764" y="613926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458658" y="579249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1280286" y="1350995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466668" y="2031344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7596588" y="2009329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20353" y="3422152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16" name="Oval 15"/>
          <p:cNvSpPr/>
          <p:nvPr/>
        </p:nvSpPr>
        <p:spPr>
          <a:xfrm>
            <a:off x="4585908" y="3448595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17" name="Oval 16"/>
          <p:cNvSpPr/>
          <p:nvPr/>
        </p:nvSpPr>
        <p:spPr>
          <a:xfrm>
            <a:off x="3445099" y="4229830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9099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04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6049" y="62690"/>
            <a:ext cx="218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TiÕt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28" y="592571"/>
            <a:ext cx="8910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Líp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tiÕt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tËp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cÈn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thËn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mµ b¹n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Kiªn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x«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bµn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÷ “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biÓn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”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xiªn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®i.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nh¨n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Kiªn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thÇm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lì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mµ”.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Hµ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¶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giËn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b¹n.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thªm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÷ “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thËt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. C«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nh×n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khen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. “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÷ Hµ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l¾m”.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2101</TotalTime>
  <Words>274</Words>
  <Application>Microsoft Office PowerPoint</Application>
  <PresentationFormat>On-screen Show (16:10)</PresentationFormat>
  <Paragraphs>76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VNI-Thufap2</vt:lpstr>
      <vt:lpstr>.VnArial</vt:lpstr>
      <vt:lpstr>Tahoma</vt:lpstr>
      <vt:lpstr>宋体</vt:lpstr>
      <vt:lpstr>.VnAvant</vt:lpstr>
      <vt:lpstr>Times New Roman</vt:lpstr>
      <vt:lpstr>Arial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300</cp:revision>
  <dcterms:created xsi:type="dcterms:W3CDTF">2020-02-10T09:35:50Z</dcterms:created>
  <dcterms:modified xsi:type="dcterms:W3CDTF">2020-11-27T15:03:41Z</dcterms:modified>
</cp:coreProperties>
</file>