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</p:sldMasterIdLst>
  <p:notesMasterIdLst>
    <p:notesMasterId r:id="rId24"/>
  </p:notesMasterIdLst>
  <p:handoutMasterIdLst>
    <p:handoutMasterId r:id="rId25"/>
  </p:handoutMasterIdLst>
  <p:sldIdLst>
    <p:sldId id="285" r:id="rId4"/>
    <p:sldId id="329" r:id="rId5"/>
    <p:sldId id="813" r:id="rId6"/>
    <p:sldId id="346" r:id="rId7"/>
    <p:sldId id="328" r:id="rId8"/>
    <p:sldId id="260" r:id="rId9"/>
    <p:sldId id="290" r:id="rId10"/>
    <p:sldId id="291" r:id="rId11"/>
    <p:sldId id="292" r:id="rId12"/>
    <p:sldId id="305" r:id="rId13"/>
    <p:sldId id="311" r:id="rId14"/>
    <p:sldId id="320" r:id="rId15"/>
    <p:sldId id="814" r:id="rId16"/>
    <p:sldId id="816" r:id="rId17"/>
    <p:sldId id="817" r:id="rId18"/>
    <p:sldId id="322" r:id="rId19"/>
    <p:sldId id="309" r:id="rId20"/>
    <p:sldId id="307" r:id="rId21"/>
    <p:sldId id="258" r:id="rId22"/>
    <p:sldId id="281" r:id="rId23"/>
  </p:sldIdLst>
  <p:sldSz cx="12192000" cy="6858000"/>
  <p:notesSz cx="6858000" cy="9144000"/>
  <p:embeddedFontLs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UVN Banh Mi" pitchFamily="2" charset="0"/>
      <p:regular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UVN Nguyen Du" panose="04030805020802020802" pitchFamily="82" charset="0"/>
      <p:regular r:id="rId43"/>
    </p:embeddedFont>
    <p:embeddedFont>
      <p:font typeface="SVN-Shintia Script" panose="020B0604020202020204" charset="0"/>
      <p:regular r:id="rId44"/>
    </p:embeddedFont>
    <p:embeddedFont>
      <p:font typeface="Fredericka the Great" panose="020B0604020202020204" charset="0"/>
      <p:regular r:id="rId45"/>
    </p:embeddedFont>
    <p:embeddedFont>
      <p:font typeface="Comfortaa" panose="020B0604020202020204" charset="0"/>
      <p:regular r:id="rId46"/>
      <p:bold r:id="rId47"/>
    </p:embeddedFont>
    <p:embeddedFont>
      <p:font typeface="宋体" panose="02010600030101010101" pitchFamily="2" charset="-122"/>
      <p:regular r:id="rId48"/>
    </p:embeddedFont>
    <p:embeddedFont>
      <p:font typeface="Sue Ellen Francisco" panose="02000000000000000000" pitchFamily="2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5">
          <p15:clr>
            <a:srgbClr val="A4A3A4"/>
          </p15:clr>
        </p15:guide>
        <p15:guide id="2" pos="65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8850" autoAdjust="0"/>
  </p:normalViewPr>
  <p:slideViewPr>
    <p:cSldViewPr>
      <p:cViewPr varScale="1">
        <p:scale>
          <a:sx n="58" d="100"/>
          <a:sy n="58" d="100"/>
        </p:scale>
        <p:origin x="1194" y="72"/>
      </p:cViewPr>
      <p:guideLst>
        <p:guide orient="horz" pos="3975"/>
        <p:guide pos="65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711EFF-342E-4555-99D4-B03991E03B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52DF50-DB05-4684-ABD9-ACCEAF8DAE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3E6E9-E845-435F-9FB1-B9B85155BDB7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3ABD0-0DD3-458B-89D3-DC36AD8C2B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B1C23-CC03-42D2-A81C-F75CEE7497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98EFE-2A11-4204-A452-D28FAF66E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2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25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GV điền số vào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tình hình thực tế trên lớp, GV đưa từ học sinh viết sai vào để sửa chữa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6311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6873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264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mailto:hoccungcomai@gmail.com" TargetMode="External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0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37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74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7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02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6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2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09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231800" y="2558867"/>
            <a:ext cx="7728400" cy="14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080600" y="4544984"/>
            <a:ext cx="6030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10800000">
            <a:off x="10676741" y="2895842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BBEB5C-3E93-4D17-8B65-4375A250580E}"/>
              </a:ext>
            </a:extLst>
          </p:cNvPr>
          <p:cNvGrpSpPr/>
          <p:nvPr userDrawn="1"/>
        </p:nvGrpSpPr>
        <p:grpSpPr>
          <a:xfrm>
            <a:off x="-1048958" y="-535424"/>
            <a:ext cx="13815788" cy="10849527"/>
            <a:chOff x="-786719" y="-401568"/>
            <a:chExt cx="10361841" cy="8137145"/>
          </a:xfrm>
        </p:grpSpPr>
        <p:sp>
          <p:nvSpPr>
            <p:cNvPr id="9" name="Google Shape;9;p2"/>
            <p:cNvSpPr/>
            <p:nvPr/>
          </p:nvSpPr>
          <p:spPr>
            <a:xfrm>
              <a:off x="-456853" y="346880"/>
              <a:ext cx="1727852" cy="2340601"/>
            </a:xfrm>
            <a:custGeom>
              <a:avLst/>
              <a:gdLst/>
              <a:ahLst/>
              <a:cxnLst/>
              <a:rect l="l" t="t" r="r" b="b"/>
              <a:pathLst>
                <a:path w="29738" h="40284" extrusionOk="0">
                  <a:moveTo>
                    <a:pt x="20659" y="0"/>
                  </a:moveTo>
                  <a:cubicBezTo>
                    <a:pt x="17022" y="4411"/>
                    <a:pt x="13953" y="10291"/>
                    <a:pt x="14882" y="16326"/>
                  </a:cubicBezTo>
                  <a:lnTo>
                    <a:pt x="14701" y="16584"/>
                  </a:lnTo>
                  <a:cubicBezTo>
                    <a:pt x="14340" y="17177"/>
                    <a:pt x="13979" y="17770"/>
                    <a:pt x="13669" y="18389"/>
                  </a:cubicBezTo>
                  <a:cubicBezTo>
                    <a:pt x="13205" y="13308"/>
                    <a:pt x="12406" y="8228"/>
                    <a:pt x="11271" y="3250"/>
                  </a:cubicBezTo>
                  <a:lnTo>
                    <a:pt x="11271" y="3250"/>
                  </a:lnTo>
                  <a:cubicBezTo>
                    <a:pt x="9698" y="8486"/>
                    <a:pt x="10497" y="14185"/>
                    <a:pt x="13463" y="18776"/>
                  </a:cubicBezTo>
                  <a:cubicBezTo>
                    <a:pt x="12844" y="19988"/>
                    <a:pt x="12303" y="21200"/>
                    <a:pt x="11813" y="22490"/>
                  </a:cubicBezTo>
                  <a:cubicBezTo>
                    <a:pt x="10342" y="17693"/>
                    <a:pt x="8150" y="12354"/>
                    <a:pt x="4540" y="8743"/>
                  </a:cubicBezTo>
                  <a:lnTo>
                    <a:pt x="4540" y="8743"/>
                  </a:lnTo>
                  <a:cubicBezTo>
                    <a:pt x="6551" y="13412"/>
                    <a:pt x="7634" y="19086"/>
                    <a:pt x="11658" y="22928"/>
                  </a:cubicBezTo>
                  <a:cubicBezTo>
                    <a:pt x="11451" y="23444"/>
                    <a:pt x="11271" y="23960"/>
                    <a:pt x="11116" y="24502"/>
                  </a:cubicBezTo>
                  <a:cubicBezTo>
                    <a:pt x="7067" y="22206"/>
                    <a:pt x="4978" y="18183"/>
                    <a:pt x="2579" y="14495"/>
                  </a:cubicBezTo>
                  <a:lnTo>
                    <a:pt x="2579" y="14495"/>
                  </a:lnTo>
                  <a:cubicBezTo>
                    <a:pt x="3559" y="18802"/>
                    <a:pt x="5571" y="24579"/>
                    <a:pt x="10884" y="25250"/>
                  </a:cubicBezTo>
                  <a:cubicBezTo>
                    <a:pt x="10729" y="25765"/>
                    <a:pt x="10652" y="25997"/>
                    <a:pt x="10420" y="26926"/>
                  </a:cubicBezTo>
                  <a:cubicBezTo>
                    <a:pt x="6758" y="25688"/>
                    <a:pt x="2786" y="24553"/>
                    <a:pt x="0" y="21226"/>
                  </a:cubicBezTo>
                  <a:lnTo>
                    <a:pt x="0" y="21226"/>
                  </a:lnTo>
                  <a:cubicBezTo>
                    <a:pt x="136" y="25466"/>
                    <a:pt x="4517" y="27533"/>
                    <a:pt x="8624" y="27533"/>
                  </a:cubicBezTo>
                  <a:cubicBezTo>
                    <a:pt x="9188" y="27533"/>
                    <a:pt x="9748" y="27494"/>
                    <a:pt x="10291" y="27416"/>
                  </a:cubicBezTo>
                  <a:lnTo>
                    <a:pt x="10291" y="27416"/>
                  </a:lnTo>
                  <a:cubicBezTo>
                    <a:pt x="10162" y="27932"/>
                    <a:pt x="10033" y="28422"/>
                    <a:pt x="9930" y="28938"/>
                  </a:cubicBezTo>
                  <a:cubicBezTo>
                    <a:pt x="7962" y="29088"/>
                    <a:pt x="5995" y="29292"/>
                    <a:pt x="3944" y="29292"/>
                  </a:cubicBezTo>
                  <a:cubicBezTo>
                    <a:pt x="2822" y="29292"/>
                    <a:pt x="1676" y="29231"/>
                    <a:pt x="490" y="29067"/>
                  </a:cubicBezTo>
                  <a:lnTo>
                    <a:pt x="490" y="29067"/>
                  </a:lnTo>
                  <a:cubicBezTo>
                    <a:pt x="1849" y="30026"/>
                    <a:pt x="3422" y="30331"/>
                    <a:pt x="5062" y="30331"/>
                  </a:cubicBezTo>
                  <a:cubicBezTo>
                    <a:pt x="6596" y="30331"/>
                    <a:pt x="8190" y="30064"/>
                    <a:pt x="9723" y="29814"/>
                  </a:cubicBezTo>
                  <a:lnTo>
                    <a:pt x="9723" y="29814"/>
                  </a:lnTo>
                  <a:cubicBezTo>
                    <a:pt x="9620" y="30253"/>
                    <a:pt x="9543" y="30666"/>
                    <a:pt x="9466" y="31104"/>
                  </a:cubicBezTo>
                  <a:cubicBezTo>
                    <a:pt x="6912" y="31517"/>
                    <a:pt x="4617" y="33245"/>
                    <a:pt x="1960" y="34122"/>
                  </a:cubicBezTo>
                  <a:cubicBezTo>
                    <a:pt x="2357" y="34238"/>
                    <a:pt x="2774" y="34290"/>
                    <a:pt x="3202" y="34290"/>
                  </a:cubicBezTo>
                  <a:cubicBezTo>
                    <a:pt x="5248" y="34290"/>
                    <a:pt x="7562" y="33085"/>
                    <a:pt x="9311" y="31826"/>
                  </a:cubicBezTo>
                  <a:lnTo>
                    <a:pt x="9311" y="31826"/>
                  </a:lnTo>
                  <a:cubicBezTo>
                    <a:pt x="8167" y="38164"/>
                    <a:pt x="7894" y="40283"/>
                    <a:pt x="8013" y="40283"/>
                  </a:cubicBezTo>
                  <a:cubicBezTo>
                    <a:pt x="8206" y="40283"/>
                    <a:pt x="9423" y="34747"/>
                    <a:pt x="9646" y="32548"/>
                  </a:cubicBezTo>
                  <a:cubicBezTo>
                    <a:pt x="10136" y="34431"/>
                    <a:pt x="11967" y="36881"/>
                    <a:pt x="14159" y="36984"/>
                  </a:cubicBezTo>
                  <a:cubicBezTo>
                    <a:pt x="12483" y="35592"/>
                    <a:pt x="12122" y="32780"/>
                    <a:pt x="9852" y="31491"/>
                  </a:cubicBezTo>
                  <a:cubicBezTo>
                    <a:pt x="9956" y="30949"/>
                    <a:pt x="10059" y="30382"/>
                    <a:pt x="10188" y="29814"/>
                  </a:cubicBezTo>
                  <a:cubicBezTo>
                    <a:pt x="11451" y="32445"/>
                    <a:pt x="15681" y="33941"/>
                    <a:pt x="18415" y="34508"/>
                  </a:cubicBezTo>
                  <a:cubicBezTo>
                    <a:pt x="15733" y="33116"/>
                    <a:pt x="13747" y="29557"/>
                    <a:pt x="10368" y="29067"/>
                  </a:cubicBezTo>
                  <a:cubicBezTo>
                    <a:pt x="10471" y="28499"/>
                    <a:pt x="10626" y="27958"/>
                    <a:pt x="10755" y="27416"/>
                  </a:cubicBezTo>
                  <a:cubicBezTo>
                    <a:pt x="13341" y="28949"/>
                    <a:pt x="16615" y="30151"/>
                    <a:pt x="19857" y="30151"/>
                  </a:cubicBezTo>
                  <a:cubicBezTo>
                    <a:pt x="21141" y="30151"/>
                    <a:pt x="22421" y="29963"/>
                    <a:pt x="23650" y="29531"/>
                  </a:cubicBezTo>
                  <a:lnTo>
                    <a:pt x="23650" y="29531"/>
                  </a:lnTo>
                  <a:cubicBezTo>
                    <a:pt x="23516" y="29538"/>
                    <a:pt x="23382" y="29542"/>
                    <a:pt x="23248" y="29542"/>
                  </a:cubicBezTo>
                  <a:cubicBezTo>
                    <a:pt x="19522" y="29542"/>
                    <a:pt x="15846" y="26761"/>
                    <a:pt x="11908" y="26761"/>
                  </a:cubicBezTo>
                  <a:cubicBezTo>
                    <a:pt x="11577" y="26761"/>
                    <a:pt x="11245" y="26780"/>
                    <a:pt x="10910" y="26823"/>
                  </a:cubicBezTo>
                  <a:cubicBezTo>
                    <a:pt x="11013" y="26359"/>
                    <a:pt x="11142" y="25894"/>
                    <a:pt x="11400" y="25017"/>
                  </a:cubicBezTo>
                  <a:cubicBezTo>
                    <a:pt x="14088" y="25693"/>
                    <a:pt x="17223" y="26342"/>
                    <a:pt x="19887" y="26342"/>
                  </a:cubicBezTo>
                  <a:cubicBezTo>
                    <a:pt x="21696" y="26342"/>
                    <a:pt x="23288" y="26042"/>
                    <a:pt x="24373" y="25250"/>
                  </a:cubicBezTo>
                  <a:lnTo>
                    <a:pt x="24373" y="25250"/>
                  </a:lnTo>
                  <a:cubicBezTo>
                    <a:pt x="23649" y="25368"/>
                    <a:pt x="22922" y="25416"/>
                    <a:pt x="22193" y="25416"/>
                  </a:cubicBezTo>
                  <a:cubicBezTo>
                    <a:pt x="19226" y="25416"/>
                    <a:pt x="16227" y="24628"/>
                    <a:pt x="13264" y="24628"/>
                  </a:cubicBezTo>
                  <a:cubicBezTo>
                    <a:pt x="12675" y="24628"/>
                    <a:pt x="12088" y="24659"/>
                    <a:pt x="11503" y="24734"/>
                  </a:cubicBezTo>
                  <a:cubicBezTo>
                    <a:pt x="11684" y="24141"/>
                    <a:pt x="11890" y="23547"/>
                    <a:pt x="12096" y="22954"/>
                  </a:cubicBezTo>
                  <a:cubicBezTo>
                    <a:pt x="13934" y="23651"/>
                    <a:pt x="15855" y="23994"/>
                    <a:pt x="17767" y="23994"/>
                  </a:cubicBezTo>
                  <a:cubicBezTo>
                    <a:pt x="20523" y="23994"/>
                    <a:pt x="23262" y="23282"/>
                    <a:pt x="25714" y="21897"/>
                  </a:cubicBezTo>
                  <a:lnTo>
                    <a:pt x="25714" y="21897"/>
                  </a:lnTo>
                  <a:cubicBezTo>
                    <a:pt x="24100" y="22475"/>
                    <a:pt x="22386" y="22662"/>
                    <a:pt x="20631" y="22662"/>
                  </a:cubicBezTo>
                  <a:cubicBezTo>
                    <a:pt x="17926" y="22662"/>
                    <a:pt x="15122" y="22218"/>
                    <a:pt x="12431" y="22077"/>
                  </a:cubicBezTo>
                  <a:cubicBezTo>
                    <a:pt x="12793" y="21175"/>
                    <a:pt x="12844" y="21020"/>
                    <a:pt x="13566" y="19524"/>
                  </a:cubicBezTo>
                  <a:cubicBezTo>
                    <a:pt x="14461" y="19680"/>
                    <a:pt x="15415" y="19765"/>
                    <a:pt x="16388" y="19765"/>
                  </a:cubicBezTo>
                  <a:cubicBezTo>
                    <a:pt x="20240" y="19765"/>
                    <a:pt x="24403" y="18438"/>
                    <a:pt x="26462" y="14959"/>
                  </a:cubicBezTo>
                  <a:lnTo>
                    <a:pt x="26462" y="14959"/>
                  </a:lnTo>
                  <a:cubicBezTo>
                    <a:pt x="22722" y="17744"/>
                    <a:pt x="17925" y="17744"/>
                    <a:pt x="13747" y="19137"/>
                  </a:cubicBezTo>
                  <a:cubicBezTo>
                    <a:pt x="14211" y="18234"/>
                    <a:pt x="14701" y="17332"/>
                    <a:pt x="15268" y="16481"/>
                  </a:cubicBezTo>
                  <a:cubicBezTo>
                    <a:pt x="21071" y="15526"/>
                    <a:pt x="27983" y="10936"/>
                    <a:pt x="29221" y="7841"/>
                  </a:cubicBezTo>
                  <a:lnTo>
                    <a:pt x="29221" y="7841"/>
                  </a:lnTo>
                  <a:cubicBezTo>
                    <a:pt x="25121" y="10858"/>
                    <a:pt x="20194" y="13360"/>
                    <a:pt x="15630" y="16016"/>
                  </a:cubicBezTo>
                  <a:cubicBezTo>
                    <a:pt x="18931" y="11271"/>
                    <a:pt x="28731" y="5829"/>
                    <a:pt x="29737" y="1032"/>
                  </a:cubicBezTo>
                  <a:lnTo>
                    <a:pt x="29737" y="1032"/>
                  </a:lnTo>
                  <a:cubicBezTo>
                    <a:pt x="27803" y="3173"/>
                    <a:pt x="25249" y="4668"/>
                    <a:pt x="22954" y="6396"/>
                  </a:cubicBezTo>
                  <a:cubicBezTo>
                    <a:pt x="19369" y="8821"/>
                    <a:pt x="18080" y="12483"/>
                    <a:pt x="15243" y="15759"/>
                  </a:cubicBezTo>
                  <a:cubicBezTo>
                    <a:pt x="16223" y="10368"/>
                    <a:pt x="19627" y="5649"/>
                    <a:pt x="206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71EA56-B830-4E1E-BEB5-8114E8F04C94}"/>
                </a:ext>
              </a:extLst>
            </p:cNvPr>
            <p:cNvGrpSpPr/>
            <p:nvPr userDrawn="1"/>
          </p:nvGrpSpPr>
          <p:grpSpPr>
            <a:xfrm>
              <a:off x="6573811" y="-401568"/>
              <a:ext cx="1479225" cy="1242621"/>
              <a:chOff x="6573811" y="-401568"/>
              <a:chExt cx="1479225" cy="1242621"/>
            </a:xfrm>
          </p:grpSpPr>
          <p:sp>
            <p:nvSpPr>
              <p:cNvPr id="11" name="Google Shape;11;p2"/>
              <p:cNvSpPr/>
              <p:nvPr/>
            </p:nvSpPr>
            <p:spPr>
              <a:xfrm rot="10800000">
                <a:off x="7476280" y="-192035"/>
                <a:ext cx="576756" cy="212616"/>
              </a:xfrm>
              <a:custGeom>
                <a:avLst/>
                <a:gdLst/>
                <a:ahLst/>
                <a:cxnLst/>
                <a:rect l="l" t="t" r="r" b="b"/>
                <a:pathLst>
                  <a:path w="18259" h="6731" extrusionOk="0">
                    <a:moveTo>
                      <a:pt x="14506" y="1"/>
                    </a:moveTo>
                    <a:lnTo>
                      <a:pt x="14454" y="52"/>
                    </a:lnTo>
                    <a:cubicBezTo>
                      <a:pt x="10483" y="3121"/>
                      <a:pt x="5815" y="5107"/>
                      <a:pt x="888" y="5855"/>
                    </a:cubicBezTo>
                    <a:cubicBezTo>
                      <a:pt x="21" y="6472"/>
                      <a:pt x="0" y="6730"/>
                      <a:pt x="534" y="6730"/>
                    </a:cubicBezTo>
                    <a:cubicBezTo>
                      <a:pt x="3080" y="6730"/>
                      <a:pt x="18259" y="854"/>
                      <a:pt x="145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10800000">
                <a:off x="6573811" y="-401568"/>
                <a:ext cx="1411867" cy="1242621"/>
              </a:xfrm>
              <a:custGeom>
                <a:avLst/>
                <a:gdLst/>
                <a:ahLst/>
                <a:cxnLst/>
                <a:rect l="l" t="t" r="r" b="b"/>
                <a:pathLst>
                  <a:path w="44697" h="39339" extrusionOk="0">
                    <a:moveTo>
                      <a:pt x="36379" y="5979"/>
                    </a:moveTo>
                    <a:cubicBezTo>
                      <a:pt x="37626" y="5979"/>
                      <a:pt x="37864" y="7555"/>
                      <a:pt x="35747" y="9035"/>
                    </a:cubicBezTo>
                    <a:cubicBezTo>
                      <a:pt x="35259" y="9350"/>
                      <a:pt x="34824" y="9486"/>
                      <a:pt x="34473" y="9486"/>
                    </a:cubicBezTo>
                    <a:cubicBezTo>
                      <a:pt x="33357" y="9486"/>
                      <a:pt x="33082" y="8112"/>
                      <a:pt x="34612" y="6739"/>
                    </a:cubicBezTo>
                    <a:cubicBezTo>
                      <a:pt x="35297" y="6203"/>
                      <a:pt x="35910" y="5979"/>
                      <a:pt x="36379" y="5979"/>
                    </a:cubicBezTo>
                    <a:close/>
                    <a:moveTo>
                      <a:pt x="21172" y="10001"/>
                    </a:moveTo>
                    <a:cubicBezTo>
                      <a:pt x="21224" y="10001"/>
                      <a:pt x="21276" y="10006"/>
                      <a:pt x="21330" y="10015"/>
                    </a:cubicBezTo>
                    <a:cubicBezTo>
                      <a:pt x="22725" y="10339"/>
                      <a:pt x="21930" y="14441"/>
                      <a:pt x="20363" y="14441"/>
                    </a:cubicBezTo>
                    <a:cubicBezTo>
                      <a:pt x="20308" y="14441"/>
                      <a:pt x="20252" y="14435"/>
                      <a:pt x="20195" y="14425"/>
                    </a:cubicBezTo>
                    <a:cubicBezTo>
                      <a:pt x="18771" y="14125"/>
                      <a:pt x="19573" y="10001"/>
                      <a:pt x="21172" y="10001"/>
                    </a:cubicBezTo>
                    <a:close/>
                    <a:moveTo>
                      <a:pt x="19764" y="21596"/>
                    </a:moveTo>
                    <a:cubicBezTo>
                      <a:pt x="20187" y="21596"/>
                      <a:pt x="20679" y="21690"/>
                      <a:pt x="21227" y="21904"/>
                    </a:cubicBezTo>
                    <a:cubicBezTo>
                      <a:pt x="23760" y="23171"/>
                      <a:pt x="23321" y="25199"/>
                      <a:pt x="21380" y="25199"/>
                    </a:cubicBezTo>
                    <a:cubicBezTo>
                      <a:pt x="20950" y="25199"/>
                      <a:pt x="20447" y="25099"/>
                      <a:pt x="19885" y="24870"/>
                    </a:cubicBezTo>
                    <a:cubicBezTo>
                      <a:pt x="17338" y="23618"/>
                      <a:pt x="17796" y="21596"/>
                      <a:pt x="19764" y="21596"/>
                    </a:cubicBezTo>
                    <a:close/>
                    <a:moveTo>
                      <a:pt x="24182" y="26162"/>
                    </a:moveTo>
                    <a:cubicBezTo>
                      <a:pt x="24978" y="26162"/>
                      <a:pt x="26067" y="26763"/>
                      <a:pt x="25869" y="27630"/>
                    </a:cubicBezTo>
                    <a:cubicBezTo>
                      <a:pt x="25759" y="27880"/>
                      <a:pt x="25466" y="27993"/>
                      <a:pt x="25120" y="27993"/>
                    </a:cubicBezTo>
                    <a:cubicBezTo>
                      <a:pt x="24325" y="27993"/>
                      <a:pt x="23247" y="27401"/>
                      <a:pt x="23445" y="26521"/>
                    </a:cubicBezTo>
                    <a:cubicBezTo>
                      <a:pt x="23553" y="26273"/>
                      <a:pt x="23840" y="26162"/>
                      <a:pt x="24182" y="26162"/>
                    </a:cubicBezTo>
                    <a:close/>
                    <a:moveTo>
                      <a:pt x="25606" y="0"/>
                    </a:moveTo>
                    <a:cubicBezTo>
                      <a:pt x="22588" y="0"/>
                      <a:pt x="17675" y="4496"/>
                      <a:pt x="17900" y="6456"/>
                    </a:cubicBezTo>
                    <a:cubicBezTo>
                      <a:pt x="16987" y="8479"/>
                      <a:pt x="18562" y="15892"/>
                      <a:pt x="17553" y="15892"/>
                    </a:cubicBezTo>
                    <a:cubicBezTo>
                      <a:pt x="17250" y="15892"/>
                      <a:pt x="16715" y="15226"/>
                      <a:pt x="15811" y="13548"/>
                    </a:cubicBezTo>
                    <a:cubicBezTo>
                      <a:pt x="13644" y="6765"/>
                      <a:pt x="18519" y="3541"/>
                      <a:pt x="16894" y="2097"/>
                    </a:cubicBezTo>
                    <a:lnTo>
                      <a:pt x="16894" y="2097"/>
                    </a:lnTo>
                    <a:cubicBezTo>
                      <a:pt x="4927" y="6524"/>
                      <a:pt x="13981" y="20631"/>
                      <a:pt x="11457" y="20631"/>
                    </a:cubicBezTo>
                    <a:cubicBezTo>
                      <a:pt x="11408" y="20631"/>
                      <a:pt x="11355" y="20625"/>
                      <a:pt x="11297" y="20615"/>
                    </a:cubicBezTo>
                    <a:cubicBezTo>
                      <a:pt x="3844" y="16823"/>
                      <a:pt x="7919" y="10273"/>
                      <a:pt x="6268" y="9241"/>
                    </a:cubicBezTo>
                    <a:lnTo>
                      <a:pt x="6268" y="9241"/>
                    </a:lnTo>
                    <a:cubicBezTo>
                      <a:pt x="1780" y="9447"/>
                      <a:pt x="1" y="18345"/>
                      <a:pt x="1368" y="21131"/>
                    </a:cubicBezTo>
                    <a:cubicBezTo>
                      <a:pt x="2425" y="24225"/>
                      <a:pt x="5314" y="26727"/>
                      <a:pt x="8563" y="26933"/>
                    </a:cubicBezTo>
                    <a:cubicBezTo>
                      <a:pt x="6681" y="33304"/>
                      <a:pt x="11968" y="36295"/>
                      <a:pt x="13180" y="37095"/>
                    </a:cubicBezTo>
                    <a:cubicBezTo>
                      <a:pt x="16091" y="38759"/>
                      <a:pt x="18570" y="39338"/>
                      <a:pt x="20584" y="39338"/>
                    </a:cubicBezTo>
                    <a:cubicBezTo>
                      <a:pt x="22940" y="39338"/>
                      <a:pt x="24659" y="38544"/>
                      <a:pt x="25688" y="37766"/>
                    </a:cubicBezTo>
                    <a:cubicBezTo>
                      <a:pt x="27932" y="35831"/>
                      <a:pt x="26101" y="36167"/>
                      <a:pt x="21975" y="35702"/>
                    </a:cubicBezTo>
                    <a:cubicBezTo>
                      <a:pt x="17100" y="35522"/>
                      <a:pt x="14469" y="31086"/>
                      <a:pt x="15991" y="29616"/>
                    </a:cubicBezTo>
                    <a:cubicBezTo>
                      <a:pt x="16201" y="29582"/>
                      <a:pt x="16415" y="29566"/>
                      <a:pt x="16633" y="29566"/>
                    </a:cubicBezTo>
                    <a:cubicBezTo>
                      <a:pt x="19978" y="29566"/>
                      <a:pt x="24301" y="33264"/>
                      <a:pt x="28670" y="33264"/>
                    </a:cubicBezTo>
                    <a:cubicBezTo>
                      <a:pt x="29941" y="33264"/>
                      <a:pt x="31216" y="32951"/>
                      <a:pt x="32471" y="32143"/>
                    </a:cubicBezTo>
                    <a:cubicBezTo>
                      <a:pt x="34277" y="31215"/>
                      <a:pt x="38068" y="28558"/>
                      <a:pt x="36933" y="27759"/>
                    </a:cubicBezTo>
                    <a:lnTo>
                      <a:pt x="36933" y="27759"/>
                    </a:lnTo>
                    <a:cubicBezTo>
                      <a:pt x="35945" y="27884"/>
                      <a:pt x="34966" y="27947"/>
                      <a:pt x="34021" y="27947"/>
                    </a:cubicBezTo>
                    <a:cubicBezTo>
                      <a:pt x="29910" y="27947"/>
                      <a:pt x="26443" y="26752"/>
                      <a:pt x="25688" y="24277"/>
                    </a:cubicBezTo>
                    <a:cubicBezTo>
                      <a:pt x="25424" y="23442"/>
                      <a:pt x="25932" y="23157"/>
                      <a:pt x="26853" y="23157"/>
                    </a:cubicBezTo>
                    <a:cubicBezTo>
                      <a:pt x="28828" y="23157"/>
                      <a:pt x="32703" y="24465"/>
                      <a:pt x="34948" y="24465"/>
                    </a:cubicBezTo>
                    <a:cubicBezTo>
                      <a:pt x="35537" y="24465"/>
                      <a:pt x="36013" y="24375"/>
                      <a:pt x="36314" y="24148"/>
                    </a:cubicBezTo>
                    <a:cubicBezTo>
                      <a:pt x="38816" y="23606"/>
                      <a:pt x="43303" y="19274"/>
                      <a:pt x="41137" y="18500"/>
                    </a:cubicBezTo>
                    <a:lnTo>
                      <a:pt x="41137" y="18500"/>
                    </a:lnTo>
                    <a:cubicBezTo>
                      <a:pt x="39565" y="18986"/>
                      <a:pt x="37927" y="19194"/>
                      <a:pt x="36455" y="19194"/>
                    </a:cubicBezTo>
                    <a:cubicBezTo>
                      <a:pt x="32299" y="19194"/>
                      <a:pt x="29474" y="17531"/>
                      <a:pt x="33245" y="15740"/>
                    </a:cubicBezTo>
                    <a:cubicBezTo>
                      <a:pt x="36340" y="14554"/>
                      <a:pt x="40131" y="15818"/>
                      <a:pt x="42375" y="13006"/>
                    </a:cubicBezTo>
                    <a:cubicBezTo>
                      <a:pt x="43355" y="10453"/>
                      <a:pt x="44696" y="5966"/>
                      <a:pt x="43742" y="4109"/>
                    </a:cubicBezTo>
                    <a:cubicBezTo>
                      <a:pt x="41314" y="2858"/>
                      <a:pt x="38595" y="2047"/>
                      <a:pt x="36153" y="2047"/>
                    </a:cubicBezTo>
                    <a:cubicBezTo>
                      <a:pt x="32654" y="2047"/>
                      <a:pt x="29725" y="3712"/>
                      <a:pt x="29041" y="8132"/>
                    </a:cubicBezTo>
                    <a:cubicBezTo>
                      <a:pt x="28743" y="9270"/>
                      <a:pt x="28120" y="10152"/>
                      <a:pt x="27203" y="10152"/>
                    </a:cubicBezTo>
                    <a:cubicBezTo>
                      <a:pt x="26852" y="10152"/>
                      <a:pt x="26459" y="10023"/>
                      <a:pt x="26024" y="9731"/>
                    </a:cubicBezTo>
                    <a:cubicBezTo>
                      <a:pt x="23651" y="7100"/>
                      <a:pt x="26901" y="3851"/>
                      <a:pt x="27468" y="1065"/>
                    </a:cubicBezTo>
                    <a:cubicBezTo>
                      <a:pt x="27065" y="312"/>
                      <a:pt x="26401" y="0"/>
                      <a:pt x="25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 rot="10800000">
                <a:off x="6784229" y="-261338"/>
                <a:ext cx="1025678" cy="962156"/>
              </a:xfrm>
              <a:custGeom>
                <a:avLst/>
                <a:gdLst/>
                <a:ahLst/>
                <a:cxnLst/>
                <a:rect l="l" t="t" r="r" b="b"/>
                <a:pathLst>
                  <a:path w="32471" h="30460" extrusionOk="0">
                    <a:moveTo>
                      <a:pt x="21097" y="0"/>
                    </a:moveTo>
                    <a:lnTo>
                      <a:pt x="21097" y="0"/>
                    </a:lnTo>
                    <a:cubicBezTo>
                      <a:pt x="18312" y="4075"/>
                      <a:pt x="17873" y="9827"/>
                      <a:pt x="20014" y="14675"/>
                    </a:cubicBezTo>
                    <a:cubicBezTo>
                      <a:pt x="17796" y="15759"/>
                      <a:pt x="15114" y="17177"/>
                      <a:pt x="12663" y="18544"/>
                    </a:cubicBezTo>
                    <a:cubicBezTo>
                      <a:pt x="8614" y="14005"/>
                      <a:pt x="8589" y="9827"/>
                      <a:pt x="10007" y="4901"/>
                    </a:cubicBezTo>
                    <a:lnTo>
                      <a:pt x="10007" y="4901"/>
                    </a:lnTo>
                    <a:cubicBezTo>
                      <a:pt x="7841" y="9208"/>
                      <a:pt x="8924" y="14908"/>
                      <a:pt x="12457" y="18647"/>
                    </a:cubicBezTo>
                    <a:cubicBezTo>
                      <a:pt x="10884" y="19524"/>
                      <a:pt x="8769" y="20762"/>
                      <a:pt x="6912" y="21897"/>
                    </a:cubicBezTo>
                    <a:cubicBezTo>
                      <a:pt x="2192" y="20607"/>
                      <a:pt x="26" y="15217"/>
                      <a:pt x="464" y="10446"/>
                    </a:cubicBezTo>
                    <a:lnTo>
                      <a:pt x="464" y="10446"/>
                    </a:lnTo>
                    <a:cubicBezTo>
                      <a:pt x="0" y="10884"/>
                      <a:pt x="284" y="12096"/>
                      <a:pt x="258" y="13231"/>
                    </a:cubicBezTo>
                    <a:cubicBezTo>
                      <a:pt x="568" y="16739"/>
                      <a:pt x="2734" y="20891"/>
                      <a:pt x="6628" y="22052"/>
                    </a:cubicBezTo>
                    <a:cubicBezTo>
                      <a:pt x="6345" y="22464"/>
                      <a:pt x="4153" y="23135"/>
                      <a:pt x="4230" y="23805"/>
                    </a:cubicBezTo>
                    <a:cubicBezTo>
                      <a:pt x="4926" y="23367"/>
                      <a:pt x="6061" y="22671"/>
                      <a:pt x="7170" y="22000"/>
                    </a:cubicBezTo>
                    <a:lnTo>
                      <a:pt x="7170" y="22000"/>
                    </a:lnTo>
                    <a:cubicBezTo>
                      <a:pt x="5519" y="24527"/>
                      <a:pt x="6783" y="29840"/>
                      <a:pt x="9491" y="30459"/>
                    </a:cubicBezTo>
                    <a:cubicBezTo>
                      <a:pt x="5881" y="28138"/>
                      <a:pt x="5287" y="21819"/>
                      <a:pt x="10162" y="20220"/>
                    </a:cubicBezTo>
                    <a:cubicBezTo>
                      <a:pt x="14902" y="21989"/>
                      <a:pt x="18574" y="27881"/>
                      <a:pt x="24211" y="27881"/>
                    </a:cubicBezTo>
                    <a:cubicBezTo>
                      <a:pt x="24248" y="27881"/>
                      <a:pt x="24284" y="27881"/>
                      <a:pt x="24321" y="27880"/>
                    </a:cubicBezTo>
                    <a:cubicBezTo>
                      <a:pt x="18956" y="27236"/>
                      <a:pt x="15397" y="22438"/>
                      <a:pt x="10394" y="20091"/>
                    </a:cubicBezTo>
                    <a:cubicBezTo>
                      <a:pt x="13515" y="18286"/>
                      <a:pt x="16816" y="16507"/>
                      <a:pt x="20246" y="14804"/>
                    </a:cubicBezTo>
                    <a:lnTo>
                      <a:pt x="21871" y="14005"/>
                    </a:lnTo>
                    <a:cubicBezTo>
                      <a:pt x="24118" y="15173"/>
                      <a:pt x="27476" y="18015"/>
                      <a:pt x="30159" y="18015"/>
                    </a:cubicBezTo>
                    <a:cubicBezTo>
                      <a:pt x="30617" y="18015"/>
                      <a:pt x="31055" y="17932"/>
                      <a:pt x="31465" y="17745"/>
                    </a:cubicBezTo>
                    <a:lnTo>
                      <a:pt x="31465" y="17745"/>
                    </a:lnTo>
                    <a:cubicBezTo>
                      <a:pt x="31199" y="17778"/>
                      <a:pt x="30936" y="17794"/>
                      <a:pt x="30677" y="17794"/>
                    </a:cubicBezTo>
                    <a:cubicBezTo>
                      <a:pt x="27570" y="17794"/>
                      <a:pt x="24936" y="15495"/>
                      <a:pt x="22103" y="13876"/>
                    </a:cubicBezTo>
                    <a:cubicBezTo>
                      <a:pt x="25224" y="12380"/>
                      <a:pt x="31671" y="9053"/>
                      <a:pt x="32471" y="6061"/>
                    </a:cubicBezTo>
                    <a:lnTo>
                      <a:pt x="32471" y="6061"/>
                    </a:lnTo>
                    <a:cubicBezTo>
                      <a:pt x="31052" y="8176"/>
                      <a:pt x="28912" y="9904"/>
                      <a:pt x="26539" y="11297"/>
                    </a:cubicBezTo>
                    <a:cubicBezTo>
                      <a:pt x="25966" y="10495"/>
                      <a:pt x="28283" y="4708"/>
                      <a:pt x="28085" y="4708"/>
                    </a:cubicBezTo>
                    <a:cubicBezTo>
                      <a:pt x="28060" y="4708"/>
                      <a:pt x="27995" y="4799"/>
                      <a:pt x="27880" y="5004"/>
                    </a:cubicBezTo>
                    <a:cubicBezTo>
                      <a:pt x="24037" y="12432"/>
                      <a:pt x="30201" y="9904"/>
                      <a:pt x="20194" y="14572"/>
                    </a:cubicBezTo>
                    <a:cubicBezTo>
                      <a:pt x="17770" y="9208"/>
                      <a:pt x="19034" y="4256"/>
                      <a:pt x="210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0E2C2CC-8F1D-4DD1-94A9-FEC1ED006032}"/>
                </a:ext>
              </a:extLst>
            </p:cNvPr>
            <p:cNvGrpSpPr/>
            <p:nvPr userDrawn="1"/>
          </p:nvGrpSpPr>
          <p:grpSpPr>
            <a:xfrm>
              <a:off x="-786719" y="2252601"/>
              <a:ext cx="2001689" cy="1608178"/>
              <a:chOff x="-786719" y="2252601"/>
              <a:chExt cx="2001689" cy="1608178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-786719" y="3271371"/>
                <a:ext cx="746474" cy="275163"/>
              </a:xfrm>
              <a:custGeom>
                <a:avLst/>
                <a:gdLst/>
                <a:ahLst/>
                <a:cxnLst/>
                <a:rect l="l" t="t" r="r" b="b"/>
                <a:pathLst>
                  <a:path w="18259" h="6731" extrusionOk="0">
                    <a:moveTo>
                      <a:pt x="14506" y="1"/>
                    </a:moveTo>
                    <a:lnTo>
                      <a:pt x="14454" y="52"/>
                    </a:lnTo>
                    <a:cubicBezTo>
                      <a:pt x="10483" y="3121"/>
                      <a:pt x="5815" y="5107"/>
                      <a:pt x="888" y="5855"/>
                    </a:cubicBezTo>
                    <a:cubicBezTo>
                      <a:pt x="21" y="6472"/>
                      <a:pt x="0" y="6730"/>
                      <a:pt x="534" y="6730"/>
                    </a:cubicBezTo>
                    <a:cubicBezTo>
                      <a:pt x="3080" y="6730"/>
                      <a:pt x="18259" y="854"/>
                      <a:pt x="14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612355" y="2252601"/>
                <a:ext cx="1827325" cy="1608178"/>
              </a:xfrm>
              <a:custGeom>
                <a:avLst/>
                <a:gdLst/>
                <a:ahLst/>
                <a:cxnLst/>
                <a:rect l="l" t="t" r="r" b="b"/>
                <a:pathLst>
                  <a:path w="44697" h="39339" extrusionOk="0">
                    <a:moveTo>
                      <a:pt x="36379" y="5979"/>
                    </a:moveTo>
                    <a:cubicBezTo>
                      <a:pt x="37626" y="5979"/>
                      <a:pt x="37864" y="7555"/>
                      <a:pt x="35747" y="9035"/>
                    </a:cubicBezTo>
                    <a:cubicBezTo>
                      <a:pt x="35259" y="9350"/>
                      <a:pt x="34824" y="9486"/>
                      <a:pt x="34473" y="9486"/>
                    </a:cubicBezTo>
                    <a:cubicBezTo>
                      <a:pt x="33357" y="9486"/>
                      <a:pt x="33082" y="8112"/>
                      <a:pt x="34612" y="6739"/>
                    </a:cubicBezTo>
                    <a:cubicBezTo>
                      <a:pt x="35297" y="6203"/>
                      <a:pt x="35910" y="5979"/>
                      <a:pt x="36379" y="5979"/>
                    </a:cubicBezTo>
                    <a:close/>
                    <a:moveTo>
                      <a:pt x="21172" y="10001"/>
                    </a:moveTo>
                    <a:cubicBezTo>
                      <a:pt x="21224" y="10001"/>
                      <a:pt x="21276" y="10006"/>
                      <a:pt x="21330" y="10015"/>
                    </a:cubicBezTo>
                    <a:cubicBezTo>
                      <a:pt x="22725" y="10339"/>
                      <a:pt x="21930" y="14441"/>
                      <a:pt x="20363" y="14441"/>
                    </a:cubicBezTo>
                    <a:cubicBezTo>
                      <a:pt x="20308" y="14441"/>
                      <a:pt x="20252" y="14435"/>
                      <a:pt x="20195" y="14425"/>
                    </a:cubicBezTo>
                    <a:cubicBezTo>
                      <a:pt x="18771" y="14125"/>
                      <a:pt x="19573" y="10001"/>
                      <a:pt x="21172" y="10001"/>
                    </a:cubicBezTo>
                    <a:close/>
                    <a:moveTo>
                      <a:pt x="19764" y="21596"/>
                    </a:moveTo>
                    <a:cubicBezTo>
                      <a:pt x="20187" y="21596"/>
                      <a:pt x="20679" y="21690"/>
                      <a:pt x="21227" y="21904"/>
                    </a:cubicBezTo>
                    <a:cubicBezTo>
                      <a:pt x="23760" y="23171"/>
                      <a:pt x="23321" y="25199"/>
                      <a:pt x="21380" y="25199"/>
                    </a:cubicBezTo>
                    <a:cubicBezTo>
                      <a:pt x="20950" y="25199"/>
                      <a:pt x="20447" y="25099"/>
                      <a:pt x="19885" y="24870"/>
                    </a:cubicBezTo>
                    <a:cubicBezTo>
                      <a:pt x="17338" y="23618"/>
                      <a:pt x="17796" y="21596"/>
                      <a:pt x="19764" y="21596"/>
                    </a:cubicBezTo>
                    <a:close/>
                    <a:moveTo>
                      <a:pt x="24182" y="26162"/>
                    </a:moveTo>
                    <a:cubicBezTo>
                      <a:pt x="24978" y="26162"/>
                      <a:pt x="26067" y="26763"/>
                      <a:pt x="25869" y="27630"/>
                    </a:cubicBezTo>
                    <a:cubicBezTo>
                      <a:pt x="25759" y="27880"/>
                      <a:pt x="25466" y="27993"/>
                      <a:pt x="25120" y="27993"/>
                    </a:cubicBezTo>
                    <a:cubicBezTo>
                      <a:pt x="24325" y="27993"/>
                      <a:pt x="23247" y="27401"/>
                      <a:pt x="23445" y="26521"/>
                    </a:cubicBezTo>
                    <a:cubicBezTo>
                      <a:pt x="23553" y="26273"/>
                      <a:pt x="23840" y="26162"/>
                      <a:pt x="24182" y="26162"/>
                    </a:cubicBezTo>
                    <a:close/>
                    <a:moveTo>
                      <a:pt x="25606" y="0"/>
                    </a:moveTo>
                    <a:cubicBezTo>
                      <a:pt x="22588" y="0"/>
                      <a:pt x="17675" y="4496"/>
                      <a:pt x="17900" y="6456"/>
                    </a:cubicBezTo>
                    <a:cubicBezTo>
                      <a:pt x="16987" y="8479"/>
                      <a:pt x="18562" y="15892"/>
                      <a:pt x="17553" y="15892"/>
                    </a:cubicBezTo>
                    <a:cubicBezTo>
                      <a:pt x="17250" y="15892"/>
                      <a:pt x="16715" y="15226"/>
                      <a:pt x="15811" y="13548"/>
                    </a:cubicBezTo>
                    <a:cubicBezTo>
                      <a:pt x="13644" y="6765"/>
                      <a:pt x="18519" y="3541"/>
                      <a:pt x="16894" y="2097"/>
                    </a:cubicBezTo>
                    <a:lnTo>
                      <a:pt x="16894" y="2097"/>
                    </a:lnTo>
                    <a:cubicBezTo>
                      <a:pt x="4927" y="6524"/>
                      <a:pt x="13981" y="20631"/>
                      <a:pt x="11457" y="20631"/>
                    </a:cubicBezTo>
                    <a:cubicBezTo>
                      <a:pt x="11408" y="20631"/>
                      <a:pt x="11355" y="20625"/>
                      <a:pt x="11297" y="20615"/>
                    </a:cubicBezTo>
                    <a:cubicBezTo>
                      <a:pt x="3844" y="16823"/>
                      <a:pt x="7919" y="10273"/>
                      <a:pt x="6268" y="9241"/>
                    </a:cubicBezTo>
                    <a:lnTo>
                      <a:pt x="6268" y="9241"/>
                    </a:lnTo>
                    <a:cubicBezTo>
                      <a:pt x="1780" y="9447"/>
                      <a:pt x="1" y="18345"/>
                      <a:pt x="1368" y="21131"/>
                    </a:cubicBezTo>
                    <a:cubicBezTo>
                      <a:pt x="2425" y="24225"/>
                      <a:pt x="5314" y="26727"/>
                      <a:pt x="8563" y="26933"/>
                    </a:cubicBezTo>
                    <a:cubicBezTo>
                      <a:pt x="6681" y="33304"/>
                      <a:pt x="11968" y="36295"/>
                      <a:pt x="13180" y="37095"/>
                    </a:cubicBezTo>
                    <a:cubicBezTo>
                      <a:pt x="16091" y="38759"/>
                      <a:pt x="18570" y="39338"/>
                      <a:pt x="20584" y="39338"/>
                    </a:cubicBezTo>
                    <a:cubicBezTo>
                      <a:pt x="22940" y="39338"/>
                      <a:pt x="24659" y="38544"/>
                      <a:pt x="25688" y="37766"/>
                    </a:cubicBezTo>
                    <a:cubicBezTo>
                      <a:pt x="27932" y="35831"/>
                      <a:pt x="26101" y="36167"/>
                      <a:pt x="21975" y="35702"/>
                    </a:cubicBezTo>
                    <a:cubicBezTo>
                      <a:pt x="17100" y="35522"/>
                      <a:pt x="14469" y="31086"/>
                      <a:pt x="15991" y="29616"/>
                    </a:cubicBezTo>
                    <a:cubicBezTo>
                      <a:pt x="16201" y="29582"/>
                      <a:pt x="16415" y="29566"/>
                      <a:pt x="16633" y="29566"/>
                    </a:cubicBezTo>
                    <a:cubicBezTo>
                      <a:pt x="19978" y="29566"/>
                      <a:pt x="24301" y="33264"/>
                      <a:pt x="28670" y="33264"/>
                    </a:cubicBezTo>
                    <a:cubicBezTo>
                      <a:pt x="29941" y="33264"/>
                      <a:pt x="31216" y="32951"/>
                      <a:pt x="32471" y="32143"/>
                    </a:cubicBezTo>
                    <a:cubicBezTo>
                      <a:pt x="34277" y="31215"/>
                      <a:pt x="38068" y="28558"/>
                      <a:pt x="36933" y="27759"/>
                    </a:cubicBezTo>
                    <a:lnTo>
                      <a:pt x="36933" y="27759"/>
                    </a:lnTo>
                    <a:cubicBezTo>
                      <a:pt x="35945" y="27884"/>
                      <a:pt x="34966" y="27947"/>
                      <a:pt x="34021" y="27947"/>
                    </a:cubicBezTo>
                    <a:cubicBezTo>
                      <a:pt x="29910" y="27947"/>
                      <a:pt x="26443" y="26752"/>
                      <a:pt x="25688" y="24277"/>
                    </a:cubicBezTo>
                    <a:cubicBezTo>
                      <a:pt x="25424" y="23442"/>
                      <a:pt x="25932" y="23157"/>
                      <a:pt x="26853" y="23157"/>
                    </a:cubicBezTo>
                    <a:cubicBezTo>
                      <a:pt x="28828" y="23157"/>
                      <a:pt x="32703" y="24465"/>
                      <a:pt x="34948" y="24465"/>
                    </a:cubicBezTo>
                    <a:cubicBezTo>
                      <a:pt x="35537" y="24465"/>
                      <a:pt x="36013" y="24375"/>
                      <a:pt x="36314" y="24148"/>
                    </a:cubicBezTo>
                    <a:cubicBezTo>
                      <a:pt x="38816" y="23606"/>
                      <a:pt x="43303" y="19274"/>
                      <a:pt x="41137" y="18500"/>
                    </a:cubicBezTo>
                    <a:lnTo>
                      <a:pt x="41137" y="18500"/>
                    </a:lnTo>
                    <a:cubicBezTo>
                      <a:pt x="39565" y="18986"/>
                      <a:pt x="37927" y="19194"/>
                      <a:pt x="36455" y="19194"/>
                    </a:cubicBezTo>
                    <a:cubicBezTo>
                      <a:pt x="32299" y="19194"/>
                      <a:pt x="29474" y="17531"/>
                      <a:pt x="33245" y="15740"/>
                    </a:cubicBezTo>
                    <a:cubicBezTo>
                      <a:pt x="36340" y="14554"/>
                      <a:pt x="40131" y="15818"/>
                      <a:pt x="42375" y="13006"/>
                    </a:cubicBezTo>
                    <a:cubicBezTo>
                      <a:pt x="43355" y="10453"/>
                      <a:pt x="44696" y="5966"/>
                      <a:pt x="43742" y="4109"/>
                    </a:cubicBezTo>
                    <a:cubicBezTo>
                      <a:pt x="41314" y="2858"/>
                      <a:pt x="38595" y="2047"/>
                      <a:pt x="36153" y="2047"/>
                    </a:cubicBezTo>
                    <a:cubicBezTo>
                      <a:pt x="32654" y="2047"/>
                      <a:pt x="29725" y="3712"/>
                      <a:pt x="29041" y="8132"/>
                    </a:cubicBezTo>
                    <a:cubicBezTo>
                      <a:pt x="28743" y="9270"/>
                      <a:pt x="28120" y="10152"/>
                      <a:pt x="27203" y="10152"/>
                    </a:cubicBezTo>
                    <a:cubicBezTo>
                      <a:pt x="26852" y="10152"/>
                      <a:pt x="26459" y="10023"/>
                      <a:pt x="26024" y="9731"/>
                    </a:cubicBezTo>
                    <a:cubicBezTo>
                      <a:pt x="23651" y="7100"/>
                      <a:pt x="26901" y="3851"/>
                      <a:pt x="27468" y="1065"/>
                    </a:cubicBezTo>
                    <a:cubicBezTo>
                      <a:pt x="27065" y="312"/>
                      <a:pt x="26401" y="0"/>
                      <a:pt x="256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72046" y="2391021"/>
                <a:ext cx="1327496" cy="1245205"/>
              </a:xfrm>
              <a:custGeom>
                <a:avLst/>
                <a:gdLst/>
                <a:ahLst/>
                <a:cxnLst/>
                <a:rect l="l" t="t" r="r" b="b"/>
                <a:pathLst>
                  <a:path w="32471" h="30460" extrusionOk="0">
                    <a:moveTo>
                      <a:pt x="21097" y="0"/>
                    </a:moveTo>
                    <a:lnTo>
                      <a:pt x="21097" y="0"/>
                    </a:lnTo>
                    <a:cubicBezTo>
                      <a:pt x="18312" y="4075"/>
                      <a:pt x="17873" y="9827"/>
                      <a:pt x="20014" y="14675"/>
                    </a:cubicBezTo>
                    <a:cubicBezTo>
                      <a:pt x="17796" y="15759"/>
                      <a:pt x="15114" y="17177"/>
                      <a:pt x="12663" y="18544"/>
                    </a:cubicBezTo>
                    <a:cubicBezTo>
                      <a:pt x="8614" y="14005"/>
                      <a:pt x="8589" y="9827"/>
                      <a:pt x="10007" y="4901"/>
                    </a:cubicBezTo>
                    <a:lnTo>
                      <a:pt x="10007" y="4901"/>
                    </a:lnTo>
                    <a:cubicBezTo>
                      <a:pt x="7841" y="9208"/>
                      <a:pt x="8924" y="14908"/>
                      <a:pt x="12457" y="18647"/>
                    </a:cubicBezTo>
                    <a:cubicBezTo>
                      <a:pt x="10884" y="19524"/>
                      <a:pt x="8769" y="20762"/>
                      <a:pt x="6912" y="21897"/>
                    </a:cubicBezTo>
                    <a:cubicBezTo>
                      <a:pt x="2192" y="20607"/>
                      <a:pt x="26" y="15217"/>
                      <a:pt x="464" y="10446"/>
                    </a:cubicBezTo>
                    <a:lnTo>
                      <a:pt x="464" y="10446"/>
                    </a:lnTo>
                    <a:cubicBezTo>
                      <a:pt x="0" y="10884"/>
                      <a:pt x="284" y="12096"/>
                      <a:pt x="258" y="13231"/>
                    </a:cubicBezTo>
                    <a:cubicBezTo>
                      <a:pt x="568" y="16739"/>
                      <a:pt x="2734" y="20891"/>
                      <a:pt x="6628" y="22052"/>
                    </a:cubicBezTo>
                    <a:cubicBezTo>
                      <a:pt x="6345" y="22464"/>
                      <a:pt x="4153" y="23135"/>
                      <a:pt x="4230" y="23805"/>
                    </a:cubicBezTo>
                    <a:cubicBezTo>
                      <a:pt x="4926" y="23367"/>
                      <a:pt x="6061" y="22671"/>
                      <a:pt x="7170" y="22000"/>
                    </a:cubicBezTo>
                    <a:lnTo>
                      <a:pt x="7170" y="22000"/>
                    </a:lnTo>
                    <a:cubicBezTo>
                      <a:pt x="5519" y="24527"/>
                      <a:pt x="6783" y="29840"/>
                      <a:pt x="9491" y="30459"/>
                    </a:cubicBezTo>
                    <a:cubicBezTo>
                      <a:pt x="5881" y="28138"/>
                      <a:pt x="5287" y="21819"/>
                      <a:pt x="10162" y="20220"/>
                    </a:cubicBezTo>
                    <a:cubicBezTo>
                      <a:pt x="14902" y="21989"/>
                      <a:pt x="18574" y="27881"/>
                      <a:pt x="24211" y="27881"/>
                    </a:cubicBezTo>
                    <a:cubicBezTo>
                      <a:pt x="24248" y="27881"/>
                      <a:pt x="24284" y="27881"/>
                      <a:pt x="24321" y="27880"/>
                    </a:cubicBezTo>
                    <a:cubicBezTo>
                      <a:pt x="18956" y="27236"/>
                      <a:pt x="15397" y="22438"/>
                      <a:pt x="10394" y="20091"/>
                    </a:cubicBezTo>
                    <a:cubicBezTo>
                      <a:pt x="13515" y="18286"/>
                      <a:pt x="16816" y="16507"/>
                      <a:pt x="20246" y="14804"/>
                    </a:cubicBezTo>
                    <a:lnTo>
                      <a:pt x="21871" y="14005"/>
                    </a:lnTo>
                    <a:cubicBezTo>
                      <a:pt x="24118" y="15173"/>
                      <a:pt x="27476" y="18015"/>
                      <a:pt x="30159" y="18015"/>
                    </a:cubicBezTo>
                    <a:cubicBezTo>
                      <a:pt x="30617" y="18015"/>
                      <a:pt x="31055" y="17932"/>
                      <a:pt x="31465" y="17745"/>
                    </a:cubicBezTo>
                    <a:lnTo>
                      <a:pt x="31465" y="17745"/>
                    </a:lnTo>
                    <a:cubicBezTo>
                      <a:pt x="31199" y="17778"/>
                      <a:pt x="30936" y="17794"/>
                      <a:pt x="30677" y="17794"/>
                    </a:cubicBezTo>
                    <a:cubicBezTo>
                      <a:pt x="27570" y="17794"/>
                      <a:pt x="24936" y="15495"/>
                      <a:pt x="22103" y="13876"/>
                    </a:cubicBezTo>
                    <a:cubicBezTo>
                      <a:pt x="25224" y="12380"/>
                      <a:pt x="31671" y="9053"/>
                      <a:pt x="32471" y="6061"/>
                    </a:cubicBezTo>
                    <a:lnTo>
                      <a:pt x="32471" y="6061"/>
                    </a:lnTo>
                    <a:cubicBezTo>
                      <a:pt x="31052" y="8176"/>
                      <a:pt x="28912" y="9904"/>
                      <a:pt x="26539" y="11297"/>
                    </a:cubicBezTo>
                    <a:cubicBezTo>
                      <a:pt x="25966" y="10495"/>
                      <a:pt x="28283" y="4708"/>
                      <a:pt x="28085" y="4708"/>
                    </a:cubicBezTo>
                    <a:cubicBezTo>
                      <a:pt x="28060" y="4708"/>
                      <a:pt x="27995" y="4799"/>
                      <a:pt x="27880" y="5004"/>
                    </a:cubicBezTo>
                    <a:cubicBezTo>
                      <a:pt x="24037" y="12432"/>
                      <a:pt x="30201" y="9904"/>
                      <a:pt x="20194" y="14572"/>
                    </a:cubicBezTo>
                    <a:cubicBezTo>
                      <a:pt x="17770" y="9208"/>
                      <a:pt x="19034" y="4256"/>
                      <a:pt x="210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-409500" y="3041439"/>
              <a:ext cx="1727852" cy="2340601"/>
            </a:xfrm>
            <a:custGeom>
              <a:avLst/>
              <a:gdLst/>
              <a:ahLst/>
              <a:cxnLst/>
              <a:rect l="l" t="t" r="r" b="b"/>
              <a:pathLst>
                <a:path w="29738" h="40284" extrusionOk="0">
                  <a:moveTo>
                    <a:pt x="20659" y="0"/>
                  </a:moveTo>
                  <a:cubicBezTo>
                    <a:pt x="17022" y="4411"/>
                    <a:pt x="13953" y="10291"/>
                    <a:pt x="14882" y="16326"/>
                  </a:cubicBezTo>
                  <a:lnTo>
                    <a:pt x="14701" y="16584"/>
                  </a:lnTo>
                  <a:cubicBezTo>
                    <a:pt x="14340" y="17177"/>
                    <a:pt x="13979" y="17770"/>
                    <a:pt x="13669" y="18389"/>
                  </a:cubicBezTo>
                  <a:cubicBezTo>
                    <a:pt x="13205" y="13308"/>
                    <a:pt x="12406" y="8228"/>
                    <a:pt x="11271" y="3250"/>
                  </a:cubicBezTo>
                  <a:lnTo>
                    <a:pt x="11271" y="3250"/>
                  </a:lnTo>
                  <a:cubicBezTo>
                    <a:pt x="9698" y="8486"/>
                    <a:pt x="10497" y="14185"/>
                    <a:pt x="13463" y="18776"/>
                  </a:cubicBezTo>
                  <a:cubicBezTo>
                    <a:pt x="12844" y="19988"/>
                    <a:pt x="12303" y="21200"/>
                    <a:pt x="11813" y="22490"/>
                  </a:cubicBezTo>
                  <a:cubicBezTo>
                    <a:pt x="10342" y="17693"/>
                    <a:pt x="8150" y="12354"/>
                    <a:pt x="4540" y="8743"/>
                  </a:cubicBezTo>
                  <a:lnTo>
                    <a:pt x="4540" y="8743"/>
                  </a:lnTo>
                  <a:cubicBezTo>
                    <a:pt x="6551" y="13412"/>
                    <a:pt x="7634" y="19086"/>
                    <a:pt x="11658" y="22928"/>
                  </a:cubicBezTo>
                  <a:cubicBezTo>
                    <a:pt x="11451" y="23444"/>
                    <a:pt x="11271" y="23960"/>
                    <a:pt x="11116" y="24502"/>
                  </a:cubicBezTo>
                  <a:cubicBezTo>
                    <a:pt x="7067" y="22206"/>
                    <a:pt x="4978" y="18183"/>
                    <a:pt x="2579" y="14495"/>
                  </a:cubicBezTo>
                  <a:lnTo>
                    <a:pt x="2579" y="14495"/>
                  </a:lnTo>
                  <a:cubicBezTo>
                    <a:pt x="3559" y="18802"/>
                    <a:pt x="5571" y="24579"/>
                    <a:pt x="10884" y="25250"/>
                  </a:cubicBezTo>
                  <a:cubicBezTo>
                    <a:pt x="10729" y="25765"/>
                    <a:pt x="10652" y="25997"/>
                    <a:pt x="10420" y="26926"/>
                  </a:cubicBezTo>
                  <a:cubicBezTo>
                    <a:pt x="6758" y="25688"/>
                    <a:pt x="2786" y="24553"/>
                    <a:pt x="0" y="21226"/>
                  </a:cubicBezTo>
                  <a:lnTo>
                    <a:pt x="0" y="21226"/>
                  </a:lnTo>
                  <a:cubicBezTo>
                    <a:pt x="136" y="25466"/>
                    <a:pt x="4517" y="27533"/>
                    <a:pt x="8624" y="27533"/>
                  </a:cubicBezTo>
                  <a:cubicBezTo>
                    <a:pt x="9188" y="27533"/>
                    <a:pt x="9748" y="27494"/>
                    <a:pt x="10291" y="27416"/>
                  </a:cubicBezTo>
                  <a:lnTo>
                    <a:pt x="10291" y="27416"/>
                  </a:lnTo>
                  <a:cubicBezTo>
                    <a:pt x="10162" y="27932"/>
                    <a:pt x="10033" y="28422"/>
                    <a:pt x="9930" y="28938"/>
                  </a:cubicBezTo>
                  <a:cubicBezTo>
                    <a:pt x="7962" y="29088"/>
                    <a:pt x="5995" y="29292"/>
                    <a:pt x="3944" y="29292"/>
                  </a:cubicBezTo>
                  <a:cubicBezTo>
                    <a:pt x="2822" y="29292"/>
                    <a:pt x="1676" y="29231"/>
                    <a:pt x="490" y="29067"/>
                  </a:cubicBezTo>
                  <a:lnTo>
                    <a:pt x="490" y="29067"/>
                  </a:lnTo>
                  <a:cubicBezTo>
                    <a:pt x="1849" y="30026"/>
                    <a:pt x="3422" y="30331"/>
                    <a:pt x="5062" y="30331"/>
                  </a:cubicBezTo>
                  <a:cubicBezTo>
                    <a:pt x="6596" y="30331"/>
                    <a:pt x="8190" y="30064"/>
                    <a:pt x="9723" y="29814"/>
                  </a:cubicBezTo>
                  <a:lnTo>
                    <a:pt x="9723" y="29814"/>
                  </a:lnTo>
                  <a:cubicBezTo>
                    <a:pt x="9620" y="30253"/>
                    <a:pt x="9543" y="30666"/>
                    <a:pt x="9466" y="31104"/>
                  </a:cubicBezTo>
                  <a:cubicBezTo>
                    <a:pt x="6912" y="31517"/>
                    <a:pt x="4617" y="33245"/>
                    <a:pt x="1960" y="34122"/>
                  </a:cubicBezTo>
                  <a:cubicBezTo>
                    <a:pt x="2357" y="34238"/>
                    <a:pt x="2774" y="34290"/>
                    <a:pt x="3202" y="34290"/>
                  </a:cubicBezTo>
                  <a:cubicBezTo>
                    <a:pt x="5248" y="34290"/>
                    <a:pt x="7562" y="33085"/>
                    <a:pt x="9311" y="31826"/>
                  </a:cubicBezTo>
                  <a:lnTo>
                    <a:pt x="9311" y="31826"/>
                  </a:lnTo>
                  <a:cubicBezTo>
                    <a:pt x="8167" y="38164"/>
                    <a:pt x="7894" y="40283"/>
                    <a:pt x="8013" y="40283"/>
                  </a:cubicBezTo>
                  <a:cubicBezTo>
                    <a:pt x="8206" y="40283"/>
                    <a:pt x="9423" y="34747"/>
                    <a:pt x="9646" y="32548"/>
                  </a:cubicBezTo>
                  <a:cubicBezTo>
                    <a:pt x="10136" y="34431"/>
                    <a:pt x="11967" y="36881"/>
                    <a:pt x="14159" y="36984"/>
                  </a:cubicBezTo>
                  <a:cubicBezTo>
                    <a:pt x="12483" y="35592"/>
                    <a:pt x="12122" y="32780"/>
                    <a:pt x="9852" y="31491"/>
                  </a:cubicBezTo>
                  <a:cubicBezTo>
                    <a:pt x="9956" y="30949"/>
                    <a:pt x="10059" y="30382"/>
                    <a:pt x="10188" y="29814"/>
                  </a:cubicBezTo>
                  <a:cubicBezTo>
                    <a:pt x="11451" y="32445"/>
                    <a:pt x="15681" y="33941"/>
                    <a:pt x="18415" y="34508"/>
                  </a:cubicBezTo>
                  <a:cubicBezTo>
                    <a:pt x="15733" y="33116"/>
                    <a:pt x="13747" y="29557"/>
                    <a:pt x="10368" y="29067"/>
                  </a:cubicBezTo>
                  <a:cubicBezTo>
                    <a:pt x="10471" y="28499"/>
                    <a:pt x="10626" y="27958"/>
                    <a:pt x="10755" y="27416"/>
                  </a:cubicBezTo>
                  <a:cubicBezTo>
                    <a:pt x="13341" y="28949"/>
                    <a:pt x="16615" y="30151"/>
                    <a:pt x="19857" y="30151"/>
                  </a:cubicBezTo>
                  <a:cubicBezTo>
                    <a:pt x="21141" y="30151"/>
                    <a:pt x="22421" y="29963"/>
                    <a:pt x="23650" y="29531"/>
                  </a:cubicBezTo>
                  <a:lnTo>
                    <a:pt x="23650" y="29531"/>
                  </a:lnTo>
                  <a:cubicBezTo>
                    <a:pt x="23516" y="29538"/>
                    <a:pt x="23382" y="29542"/>
                    <a:pt x="23248" y="29542"/>
                  </a:cubicBezTo>
                  <a:cubicBezTo>
                    <a:pt x="19522" y="29542"/>
                    <a:pt x="15846" y="26761"/>
                    <a:pt x="11908" y="26761"/>
                  </a:cubicBezTo>
                  <a:cubicBezTo>
                    <a:pt x="11577" y="26761"/>
                    <a:pt x="11245" y="26780"/>
                    <a:pt x="10910" y="26823"/>
                  </a:cubicBezTo>
                  <a:cubicBezTo>
                    <a:pt x="11013" y="26359"/>
                    <a:pt x="11142" y="25894"/>
                    <a:pt x="11400" y="25017"/>
                  </a:cubicBezTo>
                  <a:cubicBezTo>
                    <a:pt x="14088" y="25693"/>
                    <a:pt x="17223" y="26342"/>
                    <a:pt x="19887" y="26342"/>
                  </a:cubicBezTo>
                  <a:cubicBezTo>
                    <a:pt x="21696" y="26342"/>
                    <a:pt x="23288" y="26042"/>
                    <a:pt x="24373" y="25250"/>
                  </a:cubicBezTo>
                  <a:lnTo>
                    <a:pt x="24373" y="25250"/>
                  </a:lnTo>
                  <a:cubicBezTo>
                    <a:pt x="23649" y="25368"/>
                    <a:pt x="22922" y="25416"/>
                    <a:pt x="22193" y="25416"/>
                  </a:cubicBezTo>
                  <a:cubicBezTo>
                    <a:pt x="19226" y="25416"/>
                    <a:pt x="16227" y="24628"/>
                    <a:pt x="13264" y="24628"/>
                  </a:cubicBezTo>
                  <a:cubicBezTo>
                    <a:pt x="12675" y="24628"/>
                    <a:pt x="12088" y="24659"/>
                    <a:pt x="11503" y="24734"/>
                  </a:cubicBezTo>
                  <a:cubicBezTo>
                    <a:pt x="11684" y="24141"/>
                    <a:pt x="11890" y="23547"/>
                    <a:pt x="12096" y="22954"/>
                  </a:cubicBezTo>
                  <a:cubicBezTo>
                    <a:pt x="13934" y="23651"/>
                    <a:pt x="15855" y="23994"/>
                    <a:pt x="17767" y="23994"/>
                  </a:cubicBezTo>
                  <a:cubicBezTo>
                    <a:pt x="20523" y="23994"/>
                    <a:pt x="23262" y="23282"/>
                    <a:pt x="25714" y="21897"/>
                  </a:cubicBezTo>
                  <a:lnTo>
                    <a:pt x="25714" y="21897"/>
                  </a:lnTo>
                  <a:cubicBezTo>
                    <a:pt x="24100" y="22475"/>
                    <a:pt x="22386" y="22662"/>
                    <a:pt x="20631" y="22662"/>
                  </a:cubicBezTo>
                  <a:cubicBezTo>
                    <a:pt x="17926" y="22662"/>
                    <a:pt x="15122" y="22218"/>
                    <a:pt x="12431" y="22077"/>
                  </a:cubicBezTo>
                  <a:cubicBezTo>
                    <a:pt x="12793" y="21175"/>
                    <a:pt x="12844" y="21020"/>
                    <a:pt x="13566" y="19524"/>
                  </a:cubicBezTo>
                  <a:cubicBezTo>
                    <a:pt x="14461" y="19680"/>
                    <a:pt x="15415" y="19765"/>
                    <a:pt x="16388" y="19765"/>
                  </a:cubicBezTo>
                  <a:cubicBezTo>
                    <a:pt x="20240" y="19765"/>
                    <a:pt x="24403" y="18438"/>
                    <a:pt x="26462" y="14959"/>
                  </a:cubicBezTo>
                  <a:lnTo>
                    <a:pt x="26462" y="14959"/>
                  </a:lnTo>
                  <a:cubicBezTo>
                    <a:pt x="22722" y="17744"/>
                    <a:pt x="17925" y="17744"/>
                    <a:pt x="13747" y="19137"/>
                  </a:cubicBezTo>
                  <a:cubicBezTo>
                    <a:pt x="14211" y="18234"/>
                    <a:pt x="14701" y="17332"/>
                    <a:pt x="15268" y="16481"/>
                  </a:cubicBezTo>
                  <a:cubicBezTo>
                    <a:pt x="21071" y="15526"/>
                    <a:pt x="27983" y="10936"/>
                    <a:pt x="29221" y="7841"/>
                  </a:cubicBezTo>
                  <a:lnTo>
                    <a:pt x="29221" y="7841"/>
                  </a:lnTo>
                  <a:cubicBezTo>
                    <a:pt x="25121" y="10858"/>
                    <a:pt x="20194" y="13360"/>
                    <a:pt x="15630" y="16016"/>
                  </a:cubicBezTo>
                  <a:cubicBezTo>
                    <a:pt x="18931" y="11271"/>
                    <a:pt x="28731" y="5829"/>
                    <a:pt x="29737" y="1032"/>
                  </a:cubicBezTo>
                  <a:lnTo>
                    <a:pt x="29737" y="1032"/>
                  </a:lnTo>
                  <a:cubicBezTo>
                    <a:pt x="27803" y="3173"/>
                    <a:pt x="25249" y="4668"/>
                    <a:pt x="22954" y="6396"/>
                  </a:cubicBezTo>
                  <a:cubicBezTo>
                    <a:pt x="19369" y="8821"/>
                    <a:pt x="18080" y="12483"/>
                    <a:pt x="15243" y="15759"/>
                  </a:cubicBezTo>
                  <a:cubicBezTo>
                    <a:pt x="16223" y="10368"/>
                    <a:pt x="19627" y="5649"/>
                    <a:pt x="20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5400000" flipH="1">
              <a:off x="468089" y="4209554"/>
              <a:ext cx="1137776" cy="1541367"/>
            </a:xfrm>
            <a:custGeom>
              <a:avLst/>
              <a:gdLst/>
              <a:ahLst/>
              <a:cxnLst/>
              <a:rect l="l" t="t" r="r" b="b"/>
              <a:pathLst>
                <a:path w="29738" h="40284" extrusionOk="0">
                  <a:moveTo>
                    <a:pt x="20659" y="0"/>
                  </a:moveTo>
                  <a:cubicBezTo>
                    <a:pt x="17022" y="4411"/>
                    <a:pt x="13953" y="10291"/>
                    <a:pt x="14882" y="16326"/>
                  </a:cubicBezTo>
                  <a:lnTo>
                    <a:pt x="14701" y="16584"/>
                  </a:lnTo>
                  <a:cubicBezTo>
                    <a:pt x="14340" y="17177"/>
                    <a:pt x="13979" y="17770"/>
                    <a:pt x="13669" y="18389"/>
                  </a:cubicBezTo>
                  <a:cubicBezTo>
                    <a:pt x="13205" y="13308"/>
                    <a:pt x="12406" y="8228"/>
                    <a:pt x="11271" y="3250"/>
                  </a:cubicBezTo>
                  <a:lnTo>
                    <a:pt x="11271" y="3250"/>
                  </a:lnTo>
                  <a:cubicBezTo>
                    <a:pt x="9698" y="8486"/>
                    <a:pt x="10497" y="14185"/>
                    <a:pt x="13463" y="18776"/>
                  </a:cubicBezTo>
                  <a:cubicBezTo>
                    <a:pt x="12844" y="19988"/>
                    <a:pt x="12303" y="21200"/>
                    <a:pt x="11813" y="22490"/>
                  </a:cubicBezTo>
                  <a:cubicBezTo>
                    <a:pt x="10342" y="17693"/>
                    <a:pt x="8150" y="12354"/>
                    <a:pt x="4540" y="8743"/>
                  </a:cubicBezTo>
                  <a:lnTo>
                    <a:pt x="4540" y="8743"/>
                  </a:lnTo>
                  <a:cubicBezTo>
                    <a:pt x="6551" y="13412"/>
                    <a:pt x="7634" y="19086"/>
                    <a:pt x="11658" y="22928"/>
                  </a:cubicBezTo>
                  <a:cubicBezTo>
                    <a:pt x="11451" y="23444"/>
                    <a:pt x="11271" y="23960"/>
                    <a:pt x="11116" y="24502"/>
                  </a:cubicBezTo>
                  <a:cubicBezTo>
                    <a:pt x="7067" y="22206"/>
                    <a:pt x="4978" y="18183"/>
                    <a:pt x="2579" y="14495"/>
                  </a:cubicBezTo>
                  <a:lnTo>
                    <a:pt x="2579" y="14495"/>
                  </a:lnTo>
                  <a:cubicBezTo>
                    <a:pt x="3559" y="18802"/>
                    <a:pt x="5571" y="24579"/>
                    <a:pt x="10884" y="25250"/>
                  </a:cubicBezTo>
                  <a:cubicBezTo>
                    <a:pt x="10729" y="25765"/>
                    <a:pt x="10652" y="25997"/>
                    <a:pt x="10420" y="26926"/>
                  </a:cubicBezTo>
                  <a:cubicBezTo>
                    <a:pt x="6758" y="25688"/>
                    <a:pt x="2786" y="24553"/>
                    <a:pt x="0" y="21226"/>
                  </a:cubicBezTo>
                  <a:lnTo>
                    <a:pt x="0" y="21226"/>
                  </a:lnTo>
                  <a:cubicBezTo>
                    <a:pt x="136" y="25466"/>
                    <a:pt x="4517" y="27533"/>
                    <a:pt x="8624" y="27533"/>
                  </a:cubicBezTo>
                  <a:cubicBezTo>
                    <a:pt x="9188" y="27533"/>
                    <a:pt x="9748" y="27494"/>
                    <a:pt x="10291" y="27416"/>
                  </a:cubicBezTo>
                  <a:lnTo>
                    <a:pt x="10291" y="27416"/>
                  </a:lnTo>
                  <a:cubicBezTo>
                    <a:pt x="10162" y="27932"/>
                    <a:pt x="10033" y="28422"/>
                    <a:pt x="9930" y="28938"/>
                  </a:cubicBezTo>
                  <a:cubicBezTo>
                    <a:pt x="7962" y="29088"/>
                    <a:pt x="5995" y="29292"/>
                    <a:pt x="3944" y="29292"/>
                  </a:cubicBezTo>
                  <a:cubicBezTo>
                    <a:pt x="2822" y="29292"/>
                    <a:pt x="1676" y="29231"/>
                    <a:pt x="490" y="29067"/>
                  </a:cubicBezTo>
                  <a:lnTo>
                    <a:pt x="490" y="29067"/>
                  </a:lnTo>
                  <a:cubicBezTo>
                    <a:pt x="1849" y="30026"/>
                    <a:pt x="3422" y="30331"/>
                    <a:pt x="5062" y="30331"/>
                  </a:cubicBezTo>
                  <a:cubicBezTo>
                    <a:pt x="6596" y="30331"/>
                    <a:pt x="8190" y="30064"/>
                    <a:pt x="9723" y="29814"/>
                  </a:cubicBezTo>
                  <a:lnTo>
                    <a:pt x="9723" y="29814"/>
                  </a:lnTo>
                  <a:cubicBezTo>
                    <a:pt x="9620" y="30253"/>
                    <a:pt x="9543" y="30666"/>
                    <a:pt x="9466" y="31104"/>
                  </a:cubicBezTo>
                  <a:cubicBezTo>
                    <a:pt x="6912" y="31517"/>
                    <a:pt x="4617" y="33245"/>
                    <a:pt x="1960" y="34122"/>
                  </a:cubicBezTo>
                  <a:cubicBezTo>
                    <a:pt x="2357" y="34238"/>
                    <a:pt x="2774" y="34290"/>
                    <a:pt x="3202" y="34290"/>
                  </a:cubicBezTo>
                  <a:cubicBezTo>
                    <a:pt x="5248" y="34290"/>
                    <a:pt x="7562" y="33085"/>
                    <a:pt x="9311" y="31826"/>
                  </a:cubicBezTo>
                  <a:lnTo>
                    <a:pt x="9311" y="31826"/>
                  </a:lnTo>
                  <a:cubicBezTo>
                    <a:pt x="8167" y="38164"/>
                    <a:pt x="7894" y="40283"/>
                    <a:pt x="8013" y="40283"/>
                  </a:cubicBezTo>
                  <a:cubicBezTo>
                    <a:pt x="8206" y="40283"/>
                    <a:pt x="9423" y="34747"/>
                    <a:pt x="9646" y="32548"/>
                  </a:cubicBezTo>
                  <a:cubicBezTo>
                    <a:pt x="10136" y="34431"/>
                    <a:pt x="11967" y="36881"/>
                    <a:pt x="14159" y="36984"/>
                  </a:cubicBezTo>
                  <a:cubicBezTo>
                    <a:pt x="12483" y="35592"/>
                    <a:pt x="12122" y="32780"/>
                    <a:pt x="9852" y="31491"/>
                  </a:cubicBezTo>
                  <a:cubicBezTo>
                    <a:pt x="9956" y="30949"/>
                    <a:pt x="10059" y="30382"/>
                    <a:pt x="10188" y="29814"/>
                  </a:cubicBezTo>
                  <a:cubicBezTo>
                    <a:pt x="11451" y="32445"/>
                    <a:pt x="15681" y="33941"/>
                    <a:pt x="18415" y="34508"/>
                  </a:cubicBezTo>
                  <a:cubicBezTo>
                    <a:pt x="15733" y="33116"/>
                    <a:pt x="13747" y="29557"/>
                    <a:pt x="10368" y="29067"/>
                  </a:cubicBezTo>
                  <a:cubicBezTo>
                    <a:pt x="10471" y="28499"/>
                    <a:pt x="10626" y="27958"/>
                    <a:pt x="10755" y="27416"/>
                  </a:cubicBezTo>
                  <a:cubicBezTo>
                    <a:pt x="13341" y="28949"/>
                    <a:pt x="16615" y="30151"/>
                    <a:pt x="19857" y="30151"/>
                  </a:cubicBezTo>
                  <a:cubicBezTo>
                    <a:pt x="21141" y="30151"/>
                    <a:pt x="22421" y="29963"/>
                    <a:pt x="23650" y="29531"/>
                  </a:cubicBezTo>
                  <a:lnTo>
                    <a:pt x="23650" y="29531"/>
                  </a:lnTo>
                  <a:cubicBezTo>
                    <a:pt x="23516" y="29538"/>
                    <a:pt x="23382" y="29542"/>
                    <a:pt x="23248" y="29542"/>
                  </a:cubicBezTo>
                  <a:cubicBezTo>
                    <a:pt x="19522" y="29542"/>
                    <a:pt x="15846" y="26761"/>
                    <a:pt x="11908" y="26761"/>
                  </a:cubicBezTo>
                  <a:cubicBezTo>
                    <a:pt x="11577" y="26761"/>
                    <a:pt x="11245" y="26780"/>
                    <a:pt x="10910" y="26823"/>
                  </a:cubicBezTo>
                  <a:cubicBezTo>
                    <a:pt x="11013" y="26359"/>
                    <a:pt x="11142" y="25894"/>
                    <a:pt x="11400" y="25017"/>
                  </a:cubicBezTo>
                  <a:cubicBezTo>
                    <a:pt x="14088" y="25693"/>
                    <a:pt x="17223" y="26342"/>
                    <a:pt x="19887" y="26342"/>
                  </a:cubicBezTo>
                  <a:cubicBezTo>
                    <a:pt x="21696" y="26342"/>
                    <a:pt x="23288" y="26042"/>
                    <a:pt x="24373" y="25250"/>
                  </a:cubicBezTo>
                  <a:lnTo>
                    <a:pt x="24373" y="25250"/>
                  </a:lnTo>
                  <a:cubicBezTo>
                    <a:pt x="23649" y="25368"/>
                    <a:pt x="22922" y="25416"/>
                    <a:pt x="22193" y="25416"/>
                  </a:cubicBezTo>
                  <a:cubicBezTo>
                    <a:pt x="19226" y="25416"/>
                    <a:pt x="16227" y="24628"/>
                    <a:pt x="13264" y="24628"/>
                  </a:cubicBezTo>
                  <a:cubicBezTo>
                    <a:pt x="12675" y="24628"/>
                    <a:pt x="12088" y="24659"/>
                    <a:pt x="11503" y="24734"/>
                  </a:cubicBezTo>
                  <a:cubicBezTo>
                    <a:pt x="11684" y="24141"/>
                    <a:pt x="11890" y="23547"/>
                    <a:pt x="12096" y="22954"/>
                  </a:cubicBezTo>
                  <a:cubicBezTo>
                    <a:pt x="13934" y="23651"/>
                    <a:pt x="15855" y="23994"/>
                    <a:pt x="17767" y="23994"/>
                  </a:cubicBezTo>
                  <a:cubicBezTo>
                    <a:pt x="20523" y="23994"/>
                    <a:pt x="23262" y="23282"/>
                    <a:pt x="25714" y="21897"/>
                  </a:cubicBezTo>
                  <a:lnTo>
                    <a:pt x="25714" y="21897"/>
                  </a:lnTo>
                  <a:cubicBezTo>
                    <a:pt x="24100" y="22475"/>
                    <a:pt x="22386" y="22662"/>
                    <a:pt x="20631" y="22662"/>
                  </a:cubicBezTo>
                  <a:cubicBezTo>
                    <a:pt x="17926" y="22662"/>
                    <a:pt x="15122" y="22218"/>
                    <a:pt x="12431" y="22077"/>
                  </a:cubicBezTo>
                  <a:cubicBezTo>
                    <a:pt x="12793" y="21175"/>
                    <a:pt x="12844" y="21020"/>
                    <a:pt x="13566" y="19524"/>
                  </a:cubicBezTo>
                  <a:cubicBezTo>
                    <a:pt x="14461" y="19680"/>
                    <a:pt x="15415" y="19765"/>
                    <a:pt x="16388" y="19765"/>
                  </a:cubicBezTo>
                  <a:cubicBezTo>
                    <a:pt x="20240" y="19765"/>
                    <a:pt x="24403" y="18438"/>
                    <a:pt x="26462" y="14959"/>
                  </a:cubicBezTo>
                  <a:lnTo>
                    <a:pt x="26462" y="14959"/>
                  </a:lnTo>
                  <a:cubicBezTo>
                    <a:pt x="22722" y="17744"/>
                    <a:pt x="17925" y="17744"/>
                    <a:pt x="13747" y="19137"/>
                  </a:cubicBezTo>
                  <a:cubicBezTo>
                    <a:pt x="14211" y="18234"/>
                    <a:pt x="14701" y="17332"/>
                    <a:pt x="15268" y="16481"/>
                  </a:cubicBezTo>
                  <a:cubicBezTo>
                    <a:pt x="21071" y="15526"/>
                    <a:pt x="27983" y="10936"/>
                    <a:pt x="29221" y="7841"/>
                  </a:cubicBezTo>
                  <a:lnTo>
                    <a:pt x="29221" y="7841"/>
                  </a:lnTo>
                  <a:cubicBezTo>
                    <a:pt x="25121" y="10858"/>
                    <a:pt x="20194" y="13360"/>
                    <a:pt x="15630" y="16016"/>
                  </a:cubicBezTo>
                  <a:cubicBezTo>
                    <a:pt x="18931" y="11271"/>
                    <a:pt x="28731" y="5829"/>
                    <a:pt x="29737" y="1032"/>
                  </a:cubicBezTo>
                  <a:lnTo>
                    <a:pt x="29737" y="1032"/>
                  </a:lnTo>
                  <a:cubicBezTo>
                    <a:pt x="27803" y="3173"/>
                    <a:pt x="25249" y="4668"/>
                    <a:pt x="22954" y="6396"/>
                  </a:cubicBezTo>
                  <a:cubicBezTo>
                    <a:pt x="19369" y="8821"/>
                    <a:pt x="18080" y="12483"/>
                    <a:pt x="15243" y="15759"/>
                  </a:cubicBezTo>
                  <a:cubicBezTo>
                    <a:pt x="16223" y="10368"/>
                    <a:pt x="19627" y="5649"/>
                    <a:pt x="20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-5400000" flipH="1">
              <a:off x="7489631" y="-565322"/>
              <a:ext cx="1726514" cy="2338788"/>
            </a:xfrm>
            <a:custGeom>
              <a:avLst/>
              <a:gdLst/>
              <a:ahLst/>
              <a:cxnLst/>
              <a:rect l="l" t="t" r="r" b="b"/>
              <a:pathLst>
                <a:path w="29738" h="40284" extrusionOk="0">
                  <a:moveTo>
                    <a:pt x="20659" y="0"/>
                  </a:moveTo>
                  <a:cubicBezTo>
                    <a:pt x="17022" y="4411"/>
                    <a:pt x="13953" y="10291"/>
                    <a:pt x="14882" y="16326"/>
                  </a:cubicBezTo>
                  <a:lnTo>
                    <a:pt x="14701" y="16584"/>
                  </a:lnTo>
                  <a:cubicBezTo>
                    <a:pt x="14340" y="17177"/>
                    <a:pt x="13979" y="17770"/>
                    <a:pt x="13669" y="18389"/>
                  </a:cubicBezTo>
                  <a:cubicBezTo>
                    <a:pt x="13205" y="13308"/>
                    <a:pt x="12406" y="8228"/>
                    <a:pt x="11271" y="3250"/>
                  </a:cubicBezTo>
                  <a:lnTo>
                    <a:pt x="11271" y="3250"/>
                  </a:lnTo>
                  <a:cubicBezTo>
                    <a:pt x="9698" y="8486"/>
                    <a:pt x="10497" y="14185"/>
                    <a:pt x="13463" y="18776"/>
                  </a:cubicBezTo>
                  <a:cubicBezTo>
                    <a:pt x="12844" y="19988"/>
                    <a:pt x="12303" y="21200"/>
                    <a:pt x="11813" y="22490"/>
                  </a:cubicBezTo>
                  <a:cubicBezTo>
                    <a:pt x="10342" y="17693"/>
                    <a:pt x="8150" y="12354"/>
                    <a:pt x="4540" y="8743"/>
                  </a:cubicBezTo>
                  <a:lnTo>
                    <a:pt x="4540" y="8743"/>
                  </a:lnTo>
                  <a:cubicBezTo>
                    <a:pt x="6551" y="13412"/>
                    <a:pt x="7634" y="19086"/>
                    <a:pt x="11658" y="22928"/>
                  </a:cubicBezTo>
                  <a:cubicBezTo>
                    <a:pt x="11451" y="23444"/>
                    <a:pt x="11271" y="23960"/>
                    <a:pt x="11116" y="24502"/>
                  </a:cubicBezTo>
                  <a:cubicBezTo>
                    <a:pt x="7067" y="22206"/>
                    <a:pt x="4978" y="18183"/>
                    <a:pt x="2579" y="14495"/>
                  </a:cubicBezTo>
                  <a:lnTo>
                    <a:pt x="2579" y="14495"/>
                  </a:lnTo>
                  <a:cubicBezTo>
                    <a:pt x="3559" y="18802"/>
                    <a:pt x="5571" y="24579"/>
                    <a:pt x="10884" y="25250"/>
                  </a:cubicBezTo>
                  <a:cubicBezTo>
                    <a:pt x="10729" y="25765"/>
                    <a:pt x="10652" y="25997"/>
                    <a:pt x="10420" y="26926"/>
                  </a:cubicBezTo>
                  <a:cubicBezTo>
                    <a:pt x="6758" y="25688"/>
                    <a:pt x="2786" y="24553"/>
                    <a:pt x="0" y="21226"/>
                  </a:cubicBezTo>
                  <a:lnTo>
                    <a:pt x="0" y="21226"/>
                  </a:lnTo>
                  <a:cubicBezTo>
                    <a:pt x="136" y="25466"/>
                    <a:pt x="4517" y="27533"/>
                    <a:pt x="8624" y="27533"/>
                  </a:cubicBezTo>
                  <a:cubicBezTo>
                    <a:pt x="9188" y="27533"/>
                    <a:pt x="9748" y="27494"/>
                    <a:pt x="10291" y="27416"/>
                  </a:cubicBezTo>
                  <a:lnTo>
                    <a:pt x="10291" y="27416"/>
                  </a:lnTo>
                  <a:cubicBezTo>
                    <a:pt x="10162" y="27932"/>
                    <a:pt x="10033" y="28422"/>
                    <a:pt x="9930" y="28938"/>
                  </a:cubicBezTo>
                  <a:cubicBezTo>
                    <a:pt x="7962" y="29088"/>
                    <a:pt x="5995" y="29292"/>
                    <a:pt x="3944" y="29292"/>
                  </a:cubicBezTo>
                  <a:cubicBezTo>
                    <a:pt x="2822" y="29292"/>
                    <a:pt x="1676" y="29231"/>
                    <a:pt x="490" y="29067"/>
                  </a:cubicBezTo>
                  <a:lnTo>
                    <a:pt x="490" y="29067"/>
                  </a:lnTo>
                  <a:cubicBezTo>
                    <a:pt x="1849" y="30026"/>
                    <a:pt x="3422" y="30331"/>
                    <a:pt x="5062" y="30331"/>
                  </a:cubicBezTo>
                  <a:cubicBezTo>
                    <a:pt x="6596" y="30331"/>
                    <a:pt x="8190" y="30064"/>
                    <a:pt x="9723" y="29814"/>
                  </a:cubicBezTo>
                  <a:lnTo>
                    <a:pt x="9723" y="29814"/>
                  </a:lnTo>
                  <a:cubicBezTo>
                    <a:pt x="9620" y="30253"/>
                    <a:pt x="9543" y="30666"/>
                    <a:pt x="9466" y="31104"/>
                  </a:cubicBezTo>
                  <a:cubicBezTo>
                    <a:pt x="6912" y="31517"/>
                    <a:pt x="4617" y="33245"/>
                    <a:pt x="1960" y="34122"/>
                  </a:cubicBezTo>
                  <a:cubicBezTo>
                    <a:pt x="2357" y="34238"/>
                    <a:pt x="2774" y="34290"/>
                    <a:pt x="3202" y="34290"/>
                  </a:cubicBezTo>
                  <a:cubicBezTo>
                    <a:pt x="5248" y="34290"/>
                    <a:pt x="7562" y="33085"/>
                    <a:pt x="9311" y="31826"/>
                  </a:cubicBezTo>
                  <a:lnTo>
                    <a:pt x="9311" y="31826"/>
                  </a:lnTo>
                  <a:cubicBezTo>
                    <a:pt x="8167" y="38164"/>
                    <a:pt x="7894" y="40283"/>
                    <a:pt x="8013" y="40283"/>
                  </a:cubicBezTo>
                  <a:cubicBezTo>
                    <a:pt x="8206" y="40283"/>
                    <a:pt x="9423" y="34747"/>
                    <a:pt x="9646" y="32548"/>
                  </a:cubicBezTo>
                  <a:cubicBezTo>
                    <a:pt x="10136" y="34431"/>
                    <a:pt x="11967" y="36881"/>
                    <a:pt x="14159" y="36984"/>
                  </a:cubicBezTo>
                  <a:cubicBezTo>
                    <a:pt x="12483" y="35592"/>
                    <a:pt x="12122" y="32780"/>
                    <a:pt x="9852" y="31491"/>
                  </a:cubicBezTo>
                  <a:cubicBezTo>
                    <a:pt x="9956" y="30949"/>
                    <a:pt x="10059" y="30382"/>
                    <a:pt x="10188" y="29814"/>
                  </a:cubicBezTo>
                  <a:cubicBezTo>
                    <a:pt x="11451" y="32445"/>
                    <a:pt x="15681" y="33941"/>
                    <a:pt x="18415" y="34508"/>
                  </a:cubicBezTo>
                  <a:cubicBezTo>
                    <a:pt x="15733" y="33116"/>
                    <a:pt x="13747" y="29557"/>
                    <a:pt x="10368" y="29067"/>
                  </a:cubicBezTo>
                  <a:cubicBezTo>
                    <a:pt x="10471" y="28499"/>
                    <a:pt x="10626" y="27958"/>
                    <a:pt x="10755" y="27416"/>
                  </a:cubicBezTo>
                  <a:cubicBezTo>
                    <a:pt x="13341" y="28949"/>
                    <a:pt x="16615" y="30151"/>
                    <a:pt x="19857" y="30151"/>
                  </a:cubicBezTo>
                  <a:cubicBezTo>
                    <a:pt x="21141" y="30151"/>
                    <a:pt x="22421" y="29963"/>
                    <a:pt x="23650" y="29531"/>
                  </a:cubicBezTo>
                  <a:lnTo>
                    <a:pt x="23650" y="29531"/>
                  </a:lnTo>
                  <a:cubicBezTo>
                    <a:pt x="23516" y="29538"/>
                    <a:pt x="23382" y="29542"/>
                    <a:pt x="23248" y="29542"/>
                  </a:cubicBezTo>
                  <a:cubicBezTo>
                    <a:pt x="19522" y="29542"/>
                    <a:pt x="15846" y="26761"/>
                    <a:pt x="11908" y="26761"/>
                  </a:cubicBezTo>
                  <a:cubicBezTo>
                    <a:pt x="11577" y="26761"/>
                    <a:pt x="11245" y="26780"/>
                    <a:pt x="10910" y="26823"/>
                  </a:cubicBezTo>
                  <a:cubicBezTo>
                    <a:pt x="11013" y="26359"/>
                    <a:pt x="11142" y="25894"/>
                    <a:pt x="11400" y="25017"/>
                  </a:cubicBezTo>
                  <a:cubicBezTo>
                    <a:pt x="14088" y="25693"/>
                    <a:pt x="17223" y="26342"/>
                    <a:pt x="19887" y="26342"/>
                  </a:cubicBezTo>
                  <a:cubicBezTo>
                    <a:pt x="21696" y="26342"/>
                    <a:pt x="23288" y="26042"/>
                    <a:pt x="24373" y="25250"/>
                  </a:cubicBezTo>
                  <a:lnTo>
                    <a:pt x="24373" y="25250"/>
                  </a:lnTo>
                  <a:cubicBezTo>
                    <a:pt x="23649" y="25368"/>
                    <a:pt x="22922" y="25416"/>
                    <a:pt x="22193" y="25416"/>
                  </a:cubicBezTo>
                  <a:cubicBezTo>
                    <a:pt x="19226" y="25416"/>
                    <a:pt x="16227" y="24628"/>
                    <a:pt x="13264" y="24628"/>
                  </a:cubicBezTo>
                  <a:cubicBezTo>
                    <a:pt x="12675" y="24628"/>
                    <a:pt x="12088" y="24659"/>
                    <a:pt x="11503" y="24734"/>
                  </a:cubicBezTo>
                  <a:cubicBezTo>
                    <a:pt x="11684" y="24141"/>
                    <a:pt x="11890" y="23547"/>
                    <a:pt x="12096" y="22954"/>
                  </a:cubicBezTo>
                  <a:cubicBezTo>
                    <a:pt x="13934" y="23651"/>
                    <a:pt x="15855" y="23994"/>
                    <a:pt x="17767" y="23994"/>
                  </a:cubicBezTo>
                  <a:cubicBezTo>
                    <a:pt x="20523" y="23994"/>
                    <a:pt x="23262" y="23282"/>
                    <a:pt x="25714" y="21897"/>
                  </a:cubicBezTo>
                  <a:lnTo>
                    <a:pt x="25714" y="21897"/>
                  </a:lnTo>
                  <a:cubicBezTo>
                    <a:pt x="24100" y="22475"/>
                    <a:pt x="22386" y="22662"/>
                    <a:pt x="20631" y="22662"/>
                  </a:cubicBezTo>
                  <a:cubicBezTo>
                    <a:pt x="17926" y="22662"/>
                    <a:pt x="15122" y="22218"/>
                    <a:pt x="12431" y="22077"/>
                  </a:cubicBezTo>
                  <a:cubicBezTo>
                    <a:pt x="12793" y="21175"/>
                    <a:pt x="12844" y="21020"/>
                    <a:pt x="13566" y="19524"/>
                  </a:cubicBezTo>
                  <a:cubicBezTo>
                    <a:pt x="14461" y="19680"/>
                    <a:pt x="15415" y="19765"/>
                    <a:pt x="16388" y="19765"/>
                  </a:cubicBezTo>
                  <a:cubicBezTo>
                    <a:pt x="20240" y="19765"/>
                    <a:pt x="24403" y="18438"/>
                    <a:pt x="26462" y="14959"/>
                  </a:cubicBezTo>
                  <a:lnTo>
                    <a:pt x="26462" y="14959"/>
                  </a:lnTo>
                  <a:cubicBezTo>
                    <a:pt x="22722" y="17744"/>
                    <a:pt x="17925" y="17744"/>
                    <a:pt x="13747" y="19137"/>
                  </a:cubicBezTo>
                  <a:cubicBezTo>
                    <a:pt x="14211" y="18234"/>
                    <a:pt x="14701" y="17332"/>
                    <a:pt x="15268" y="16481"/>
                  </a:cubicBezTo>
                  <a:cubicBezTo>
                    <a:pt x="21071" y="15526"/>
                    <a:pt x="27983" y="10936"/>
                    <a:pt x="29221" y="7841"/>
                  </a:cubicBezTo>
                  <a:lnTo>
                    <a:pt x="29221" y="7841"/>
                  </a:lnTo>
                  <a:cubicBezTo>
                    <a:pt x="25121" y="10858"/>
                    <a:pt x="20194" y="13360"/>
                    <a:pt x="15630" y="16016"/>
                  </a:cubicBezTo>
                  <a:cubicBezTo>
                    <a:pt x="18931" y="11271"/>
                    <a:pt x="28731" y="5829"/>
                    <a:pt x="29737" y="1032"/>
                  </a:cubicBezTo>
                  <a:lnTo>
                    <a:pt x="29737" y="1032"/>
                  </a:lnTo>
                  <a:cubicBezTo>
                    <a:pt x="27803" y="3173"/>
                    <a:pt x="25249" y="4668"/>
                    <a:pt x="22954" y="6396"/>
                  </a:cubicBezTo>
                  <a:cubicBezTo>
                    <a:pt x="19369" y="8821"/>
                    <a:pt x="18080" y="12483"/>
                    <a:pt x="15243" y="15759"/>
                  </a:cubicBezTo>
                  <a:cubicBezTo>
                    <a:pt x="16223" y="10368"/>
                    <a:pt x="19627" y="5649"/>
                    <a:pt x="20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CF11F45-EF00-450C-9621-CFBDCBE6CB30}"/>
                </a:ext>
              </a:extLst>
            </p:cNvPr>
            <p:cNvGrpSpPr/>
            <p:nvPr userDrawn="1"/>
          </p:nvGrpSpPr>
          <p:grpSpPr>
            <a:xfrm>
              <a:off x="8053010" y="1678417"/>
              <a:ext cx="1255875" cy="1009045"/>
              <a:chOff x="8053010" y="1678417"/>
              <a:chExt cx="1255875" cy="1009045"/>
            </a:xfrm>
          </p:grpSpPr>
          <p:sp>
            <p:nvSpPr>
              <p:cNvPr id="24" name="Google Shape;24;p2"/>
              <p:cNvSpPr/>
              <p:nvPr/>
            </p:nvSpPr>
            <p:spPr>
              <a:xfrm rot="10800000">
                <a:off x="8840542" y="1875588"/>
                <a:ext cx="468343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18259" h="6731" extrusionOk="0">
                    <a:moveTo>
                      <a:pt x="14506" y="1"/>
                    </a:moveTo>
                    <a:lnTo>
                      <a:pt x="14454" y="52"/>
                    </a:lnTo>
                    <a:cubicBezTo>
                      <a:pt x="10483" y="3121"/>
                      <a:pt x="5815" y="5107"/>
                      <a:pt x="888" y="5855"/>
                    </a:cubicBezTo>
                    <a:cubicBezTo>
                      <a:pt x="21" y="6472"/>
                      <a:pt x="0" y="6730"/>
                      <a:pt x="534" y="6730"/>
                    </a:cubicBezTo>
                    <a:cubicBezTo>
                      <a:pt x="3080" y="6730"/>
                      <a:pt x="18259" y="854"/>
                      <a:pt x="14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rot="10800000">
                <a:off x="8053010" y="1678417"/>
                <a:ext cx="1146478" cy="1009045"/>
              </a:xfrm>
              <a:custGeom>
                <a:avLst/>
                <a:gdLst/>
                <a:ahLst/>
                <a:cxnLst/>
                <a:rect l="l" t="t" r="r" b="b"/>
                <a:pathLst>
                  <a:path w="44697" h="39339" extrusionOk="0">
                    <a:moveTo>
                      <a:pt x="36379" y="5979"/>
                    </a:moveTo>
                    <a:cubicBezTo>
                      <a:pt x="37626" y="5979"/>
                      <a:pt x="37864" y="7555"/>
                      <a:pt x="35747" y="9035"/>
                    </a:cubicBezTo>
                    <a:cubicBezTo>
                      <a:pt x="35259" y="9350"/>
                      <a:pt x="34824" y="9486"/>
                      <a:pt x="34473" y="9486"/>
                    </a:cubicBezTo>
                    <a:cubicBezTo>
                      <a:pt x="33357" y="9486"/>
                      <a:pt x="33082" y="8112"/>
                      <a:pt x="34612" y="6739"/>
                    </a:cubicBezTo>
                    <a:cubicBezTo>
                      <a:pt x="35297" y="6203"/>
                      <a:pt x="35910" y="5979"/>
                      <a:pt x="36379" y="5979"/>
                    </a:cubicBezTo>
                    <a:close/>
                    <a:moveTo>
                      <a:pt x="21172" y="10001"/>
                    </a:moveTo>
                    <a:cubicBezTo>
                      <a:pt x="21224" y="10001"/>
                      <a:pt x="21276" y="10006"/>
                      <a:pt x="21330" y="10015"/>
                    </a:cubicBezTo>
                    <a:cubicBezTo>
                      <a:pt x="22725" y="10339"/>
                      <a:pt x="21930" y="14441"/>
                      <a:pt x="20363" y="14441"/>
                    </a:cubicBezTo>
                    <a:cubicBezTo>
                      <a:pt x="20308" y="14441"/>
                      <a:pt x="20252" y="14435"/>
                      <a:pt x="20195" y="14425"/>
                    </a:cubicBezTo>
                    <a:cubicBezTo>
                      <a:pt x="18771" y="14125"/>
                      <a:pt x="19573" y="10001"/>
                      <a:pt x="21172" y="10001"/>
                    </a:cubicBezTo>
                    <a:close/>
                    <a:moveTo>
                      <a:pt x="19764" y="21596"/>
                    </a:moveTo>
                    <a:cubicBezTo>
                      <a:pt x="20187" y="21596"/>
                      <a:pt x="20679" y="21690"/>
                      <a:pt x="21227" y="21904"/>
                    </a:cubicBezTo>
                    <a:cubicBezTo>
                      <a:pt x="23760" y="23171"/>
                      <a:pt x="23321" y="25199"/>
                      <a:pt x="21380" y="25199"/>
                    </a:cubicBezTo>
                    <a:cubicBezTo>
                      <a:pt x="20950" y="25199"/>
                      <a:pt x="20447" y="25099"/>
                      <a:pt x="19885" y="24870"/>
                    </a:cubicBezTo>
                    <a:cubicBezTo>
                      <a:pt x="17338" y="23618"/>
                      <a:pt x="17796" y="21596"/>
                      <a:pt x="19764" y="21596"/>
                    </a:cubicBezTo>
                    <a:close/>
                    <a:moveTo>
                      <a:pt x="24182" y="26162"/>
                    </a:moveTo>
                    <a:cubicBezTo>
                      <a:pt x="24978" y="26162"/>
                      <a:pt x="26067" y="26763"/>
                      <a:pt x="25869" y="27630"/>
                    </a:cubicBezTo>
                    <a:cubicBezTo>
                      <a:pt x="25759" y="27880"/>
                      <a:pt x="25466" y="27993"/>
                      <a:pt x="25120" y="27993"/>
                    </a:cubicBezTo>
                    <a:cubicBezTo>
                      <a:pt x="24325" y="27993"/>
                      <a:pt x="23247" y="27401"/>
                      <a:pt x="23445" y="26521"/>
                    </a:cubicBezTo>
                    <a:cubicBezTo>
                      <a:pt x="23553" y="26273"/>
                      <a:pt x="23840" y="26162"/>
                      <a:pt x="24182" y="26162"/>
                    </a:cubicBezTo>
                    <a:close/>
                    <a:moveTo>
                      <a:pt x="25606" y="0"/>
                    </a:moveTo>
                    <a:cubicBezTo>
                      <a:pt x="22588" y="0"/>
                      <a:pt x="17675" y="4496"/>
                      <a:pt x="17900" y="6456"/>
                    </a:cubicBezTo>
                    <a:cubicBezTo>
                      <a:pt x="16987" y="8479"/>
                      <a:pt x="18562" y="15892"/>
                      <a:pt x="17553" y="15892"/>
                    </a:cubicBezTo>
                    <a:cubicBezTo>
                      <a:pt x="17250" y="15892"/>
                      <a:pt x="16715" y="15226"/>
                      <a:pt x="15811" y="13548"/>
                    </a:cubicBezTo>
                    <a:cubicBezTo>
                      <a:pt x="13644" y="6765"/>
                      <a:pt x="18519" y="3541"/>
                      <a:pt x="16894" y="2097"/>
                    </a:cubicBezTo>
                    <a:lnTo>
                      <a:pt x="16894" y="2097"/>
                    </a:lnTo>
                    <a:cubicBezTo>
                      <a:pt x="4927" y="6524"/>
                      <a:pt x="13981" y="20631"/>
                      <a:pt x="11457" y="20631"/>
                    </a:cubicBezTo>
                    <a:cubicBezTo>
                      <a:pt x="11408" y="20631"/>
                      <a:pt x="11355" y="20625"/>
                      <a:pt x="11297" y="20615"/>
                    </a:cubicBezTo>
                    <a:cubicBezTo>
                      <a:pt x="3844" y="16823"/>
                      <a:pt x="7919" y="10273"/>
                      <a:pt x="6268" y="9241"/>
                    </a:cubicBezTo>
                    <a:lnTo>
                      <a:pt x="6268" y="9241"/>
                    </a:lnTo>
                    <a:cubicBezTo>
                      <a:pt x="1780" y="9447"/>
                      <a:pt x="1" y="18345"/>
                      <a:pt x="1368" y="21131"/>
                    </a:cubicBezTo>
                    <a:cubicBezTo>
                      <a:pt x="2425" y="24225"/>
                      <a:pt x="5314" y="26727"/>
                      <a:pt x="8563" y="26933"/>
                    </a:cubicBezTo>
                    <a:cubicBezTo>
                      <a:pt x="6681" y="33304"/>
                      <a:pt x="11968" y="36295"/>
                      <a:pt x="13180" y="37095"/>
                    </a:cubicBezTo>
                    <a:cubicBezTo>
                      <a:pt x="16091" y="38759"/>
                      <a:pt x="18570" y="39338"/>
                      <a:pt x="20584" y="39338"/>
                    </a:cubicBezTo>
                    <a:cubicBezTo>
                      <a:pt x="22940" y="39338"/>
                      <a:pt x="24659" y="38544"/>
                      <a:pt x="25688" y="37766"/>
                    </a:cubicBezTo>
                    <a:cubicBezTo>
                      <a:pt x="27932" y="35831"/>
                      <a:pt x="26101" y="36167"/>
                      <a:pt x="21975" y="35702"/>
                    </a:cubicBezTo>
                    <a:cubicBezTo>
                      <a:pt x="17100" y="35522"/>
                      <a:pt x="14469" y="31086"/>
                      <a:pt x="15991" y="29616"/>
                    </a:cubicBezTo>
                    <a:cubicBezTo>
                      <a:pt x="16201" y="29582"/>
                      <a:pt x="16415" y="29566"/>
                      <a:pt x="16633" y="29566"/>
                    </a:cubicBezTo>
                    <a:cubicBezTo>
                      <a:pt x="19978" y="29566"/>
                      <a:pt x="24301" y="33264"/>
                      <a:pt x="28670" y="33264"/>
                    </a:cubicBezTo>
                    <a:cubicBezTo>
                      <a:pt x="29941" y="33264"/>
                      <a:pt x="31216" y="32951"/>
                      <a:pt x="32471" y="32143"/>
                    </a:cubicBezTo>
                    <a:cubicBezTo>
                      <a:pt x="34277" y="31215"/>
                      <a:pt x="38068" y="28558"/>
                      <a:pt x="36933" y="27759"/>
                    </a:cubicBezTo>
                    <a:lnTo>
                      <a:pt x="36933" y="27759"/>
                    </a:lnTo>
                    <a:cubicBezTo>
                      <a:pt x="35945" y="27884"/>
                      <a:pt x="34966" y="27947"/>
                      <a:pt x="34021" y="27947"/>
                    </a:cubicBezTo>
                    <a:cubicBezTo>
                      <a:pt x="29910" y="27947"/>
                      <a:pt x="26443" y="26752"/>
                      <a:pt x="25688" y="24277"/>
                    </a:cubicBezTo>
                    <a:cubicBezTo>
                      <a:pt x="25424" y="23442"/>
                      <a:pt x="25932" y="23157"/>
                      <a:pt x="26853" y="23157"/>
                    </a:cubicBezTo>
                    <a:cubicBezTo>
                      <a:pt x="28828" y="23157"/>
                      <a:pt x="32703" y="24465"/>
                      <a:pt x="34948" y="24465"/>
                    </a:cubicBezTo>
                    <a:cubicBezTo>
                      <a:pt x="35537" y="24465"/>
                      <a:pt x="36013" y="24375"/>
                      <a:pt x="36314" y="24148"/>
                    </a:cubicBezTo>
                    <a:cubicBezTo>
                      <a:pt x="38816" y="23606"/>
                      <a:pt x="43303" y="19274"/>
                      <a:pt x="41137" y="18500"/>
                    </a:cubicBezTo>
                    <a:lnTo>
                      <a:pt x="41137" y="18500"/>
                    </a:lnTo>
                    <a:cubicBezTo>
                      <a:pt x="39565" y="18986"/>
                      <a:pt x="37927" y="19194"/>
                      <a:pt x="36455" y="19194"/>
                    </a:cubicBezTo>
                    <a:cubicBezTo>
                      <a:pt x="32299" y="19194"/>
                      <a:pt x="29474" y="17531"/>
                      <a:pt x="33245" y="15740"/>
                    </a:cubicBezTo>
                    <a:cubicBezTo>
                      <a:pt x="36340" y="14554"/>
                      <a:pt x="40131" y="15818"/>
                      <a:pt x="42375" y="13006"/>
                    </a:cubicBezTo>
                    <a:cubicBezTo>
                      <a:pt x="43355" y="10453"/>
                      <a:pt x="44696" y="5966"/>
                      <a:pt x="43742" y="4109"/>
                    </a:cubicBezTo>
                    <a:cubicBezTo>
                      <a:pt x="41314" y="2858"/>
                      <a:pt x="38595" y="2047"/>
                      <a:pt x="36153" y="2047"/>
                    </a:cubicBezTo>
                    <a:cubicBezTo>
                      <a:pt x="32654" y="2047"/>
                      <a:pt x="29725" y="3712"/>
                      <a:pt x="29041" y="8132"/>
                    </a:cubicBezTo>
                    <a:cubicBezTo>
                      <a:pt x="28743" y="9270"/>
                      <a:pt x="28120" y="10152"/>
                      <a:pt x="27203" y="10152"/>
                    </a:cubicBezTo>
                    <a:cubicBezTo>
                      <a:pt x="26852" y="10152"/>
                      <a:pt x="26459" y="10023"/>
                      <a:pt x="26024" y="9731"/>
                    </a:cubicBezTo>
                    <a:cubicBezTo>
                      <a:pt x="23651" y="7100"/>
                      <a:pt x="26901" y="3851"/>
                      <a:pt x="27468" y="1065"/>
                    </a:cubicBezTo>
                    <a:cubicBezTo>
                      <a:pt x="27065" y="312"/>
                      <a:pt x="26401" y="0"/>
                      <a:pt x="25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rot="10800000">
                <a:off x="8278576" y="1819312"/>
                <a:ext cx="832881" cy="781299"/>
              </a:xfrm>
              <a:custGeom>
                <a:avLst/>
                <a:gdLst/>
                <a:ahLst/>
                <a:cxnLst/>
                <a:rect l="l" t="t" r="r" b="b"/>
                <a:pathLst>
                  <a:path w="32471" h="30460" extrusionOk="0">
                    <a:moveTo>
                      <a:pt x="21097" y="0"/>
                    </a:moveTo>
                    <a:lnTo>
                      <a:pt x="21097" y="0"/>
                    </a:lnTo>
                    <a:cubicBezTo>
                      <a:pt x="18312" y="4075"/>
                      <a:pt x="17873" y="9827"/>
                      <a:pt x="20014" y="14675"/>
                    </a:cubicBezTo>
                    <a:cubicBezTo>
                      <a:pt x="17796" y="15759"/>
                      <a:pt x="15114" y="17177"/>
                      <a:pt x="12663" y="18544"/>
                    </a:cubicBezTo>
                    <a:cubicBezTo>
                      <a:pt x="8614" y="14005"/>
                      <a:pt x="8589" y="9827"/>
                      <a:pt x="10007" y="4901"/>
                    </a:cubicBezTo>
                    <a:lnTo>
                      <a:pt x="10007" y="4901"/>
                    </a:lnTo>
                    <a:cubicBezTo>
                      <a:pt x="7841" y="9208"/>
                      <a:pt x="8924" y="14908"/>
                      <a:pt x="12457" y="18647"/>
                    </a:cubicBezTo>
                    <a:cubicBezTo>
                      <a:pt x="10884" y="19524"/>
                      <a:pt x="8769" y="20762"/>
                      <a:pt x="6912" y="21897"/>
                    </a:cubicBezTo>
                    <a:cubicBezTo>
                      <a:pt x="2192" y="20607"/>
                      <a:pt x="26" y="15217"/>
                      <a:pt x="464" y="10446"/>
                    </a:cubicBezTo>
                    <a:lnTo>
                      <a:pt x="464" y="10446"/>
                    </a:lnTo>
                    <a:cubicBezTo>
                      <a:pt x="0" y="10884"/>
                      <a:pt x="284" y="12096"/>
                      <a:pt x="258" y="13231"/>
                    </a:cubicBezTo>
                    <a:cubicBezTo>
                      <a:pt x="568" y="16739"/>
                      <a:pt x="2734" y="20891"/>
                      <a:pt x="6628" y="22052"/>
                    </a:cubicBezTo>
                    <a:cubicBezTo>
                      <a:pt x="6345" y="22464"/>
                      <a:pt x="4153" y="23135"/>
                      <a:pt x="4230" y="23805"/>
                    </a:cubicBezTo>
                    <a:cubicBezTo>
                      <a:pt x="4926" y="23367"/>
                      <a:pt x="6061" y="22671"/>
                      <a:pt x="7170" y="22000"/>
                    </a:cubicBezTo>
                    <a:lnTo>
                      <a:pt x="7170" y="22000"/>
                    </a:lnTo>
                    <a:cubicBezTo>
                      <a:pt x="5519" y="24527"/>
                      <a:pt x="6783" y="29840"/>
                      <a:pt x="9491" y="30459"/>
                    </a:cubicBezTo>
                    <a:cubicBezTo>
                      <a:pt x="5881" y="28138"/>
                      <a:pt x="5287" y="21819"/>
                      <a:pt x="10162" y="20220"/>
                    </a:cubicBezTo>
                    <a:cubicBezTo>
                      <a:pt x="14902" y="21989"/>
                      <a:pt x="18574" y="27881"/>
                      <a:pt x="24211" y="27881"/>
                    </a:cubicBezTo>
                    <a:cubicBezTo>
                      <a:pt x="24248" y="27881"/>
                      <a:pt x="24284" y="27881"/>
                      <a:pt x="24321" y="27880"/>
                    </a:cubicBezTo>
                    <a:cubicBezTo>
                      <a:pt x="18956" y="27236"/>
                      <a:pt x="15397" y="22438"/>
                      <a:pt x="10394" y="20091"/>
                    </a:cubicBezTo>
                    <a:cubicBezTo>
                      <a:pt x="13515" y="18286"/>
                      <a:pt x="16816" y="16507"/>
                      <a:pt x="20246" y="14804"/>
                    </a:cubicBezTo>
                    <a:lnTo>
                      <a:pt x="21871" y="14005"/>
                    </a:lnTo>
                    <a:cubicBezTo>
                      <a:pt x="24118" y="15173"/>
                      <a:pt x="27476" y="18015"/>
                      <a:pt x="30159" y="18015"/>
                    </a:cubicBezTo>
                    <a:cubicBezTo>
                      <a:pt x="30617" y="18015"/>
                      <a:pt x="31055" y="17932"/>
                      <a:pt x="31465" y="17745"/>
                    </a:cubicBezTo>
                    <a:lnTo>
                      <a:pt x="31465" y="17745"/>
                    </a:lnTo>
                    <a:cubicBezTo>
                      <a:pt x="31199" y="17778"/>
                      <a:pt x="30936" y="17794"/>
                      <a:pt x="30677" y="17794"/>
                    </a:cubicBezTo>
                    <a:cubicBezTo>
                      <a:pt x="27570" y="17794"/>
                      <a:pt x="24936" y="15495"/>
                      <a:pt x="22103" y="13876"/>
                    </a:cubicBezTo>
                    <a:cubicBezTo>
                      <a:pt x="25224" y="12380"/>
                      <a:pt x="31671" y="9053"/>
                      <a:pt x="32471" y="6061"/>
                    </a:cubicBezTo>
                    <a:lnTo>
                      <a:pt x="32471" y="6061"/>
                    </a:lnTo>
                    <a:cubicBezTo>
                      <a:pt x="31052" y="8176"/>
                      <a:pt x="28912" y="9904"/>
                      <a:pt x="26539" y="11297"/>
                    </a:cubicBezTo>
                    <a:cubicBezTo>
                      <a:pt x="25966" y="10495"/>
                      <a:pt x="28283" y="4708"/>
                      <a:pt x="28085" y="4708"/>
                    </a:cubicBezTo>
                    <a:cubicBezTo>
                      <a:pt x="28060" y="4708"/>
                      <a:pt x="27995" y="4799"/>
                      <a:pt x="27880" y="5004"/>
                    </a:cubicBezTo>
                    <a:cubicBezTo>
                      <a:pt x="24037" y="12432"/>
                      <a:pt x="30201" y="9904"/>
                      <a:pt x="20194" y="14572"/>
                    </a:cubicBezTo>
                    <a:cubicBezTo>
                      <a:pt x="17770" y="9208"/>
                      <a:pt x="19034" y="4256"/>
                      <a:pt x="210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 rot="10800000">
              <a:off x="8297875" y="260505"/>
              <a:ext cx="1277247" cy="1730198"/>
            </a:xfrm>
            <a:custGeom>
              <a:avLst/>
              <a:gdLst/>
              <a:ahLst/>
              <a:cxnLst/>
              <a:rect l="l" t="t" r="r" b="b"/>
              <a:pathLst>
                <a:path w="29738" h="40284" extrusionOk="0">
                  <a:moveTo>
                    <a:pt x="20659" y="0"/>
                  </a:moveTo>
                  <a:cubicBezTo>
                    <a:pt x="17022" y="4411"/>
                    <a:pt x="13953" y="10291"/>
                    <a:pt x="14882" y="16326"/>
                  </a:cubicBezTo>
                  <a:lnTo>
                    <a:pt x="14701" y="16584"/>
                  </a:lnTo>
                  <a:cubicBezTo>
                    <a:pt x="14340" y="17177"/>
                    <a:pt x="13979" y="17770"/>
                    <a:pt x="13669" y="18389"/>
                  </a:cubicBezTo>
                  <a:cubicBezTo>
                    <a:pt x="13205" y="13308"/>
                    <a:pt x="12406" y="8228"/>
                    <a:pt x="11271" y="3250"/>
                  </a:cubicBezTo>
                  <a:lnTo>
                    <a:pt x="11271" y="3250"/>
                  </a:lnTo>
                  <a:cubicBezTo>
                    <a:pt x="9698" y="8486"/>
                    <a:pt x="10497" y="14185"/>
                    <a:pt x="13463" y="18776"/>
                  </a:cubicBezTo>
                  <a:cubicBezTo>
                    <a:pt x="12844" y="19988"/>
                    <a:pt x="12303" y="21200"/>
                    <a:pt x="11813" y="22490"/>
                  </a:cubicBezTo>
                  <a:cubicBezTo>
                    <a:pt x="10342" y="17693"/>
                    <a:pt x="8150" y="12354"/>
                    <a:pt x="4540" y="8743"/>
                  </a:cubicBezTo>
                  <a:lnTo>
                    <a:pt x="4540" y="8743"/>
                  </a:lnTo>
                  <a:cubicBezTo>
                    <a:pt x="6551" y="13412"/>
                    <a:pt x="7634" y="19086"/>
                    <a:pt x="11658" y="22928"/>
                  </a:cubicBezTo>
                  <a:cubicBezTo>
                    <a:pt x="11451" y="23444"/>
                    <a:pt x="11271" y="23960"/>
                    <a:pt x="11116" y="24502"/>
                  </a:cubicBezTo>
                  <a:cubicBezTo>
                    <a:pt x="7067" y="22206"/>
                    <a:pt x="4978" y="18183"/>
                    <a:pt x="2579" y="14495"/>
                  </a:cubicBezTo>
                  <a:lnTo>
                    <a:pt x="2579" y="14495"/>
                  </a:lnTo>
                  <a:cubicBezTo>
                    <a:pt x="3559" y="18802"/>
                    <a:pt x="5571" y="24579"/>
                    <a:pt x="10884" y="25250"/>
                  </a:cubicBezTo>
                  <a:cubicBezTo>
                    <a:pt x="10729" y="25765"/>
                    <a:pt x="10652" y="25997"/>
                    <a:pt x="10420" y="26926"/>
                  </a:cubicBezTo>
                  <a:cubicBezTo>
                    <a:pt x="6758" y="25688"/>
                    <a:pt x="2786" y="24553"/>
                    <a:pt x="0" y="21226"/>
                  </a:cubicBezTo>
                  <a:lnTo>
                    <a:pt x="0" y="21226"/>
                  </a:lnTo>
                  <a:cubicBezTo>
                    <a:pt x="136" y="25466"/>
                    <a:pt x="4517" y="27533"/>
                    <a:pt x="8624" y="27533"/>
                  </a:cubicBezTo>
                  <a:cubicBezTo>
                    <a:pt x="9188" y="27533"/>
                    <a:pt x="9748" y="27494"/>
                    <a:pt x="10291" y="27416"/>
                  </a:cubicBezTo>
                  <a:lnTo>
                    <a:pt x="10291" y="27416"/>
                  </a:lnTo>
                  <a:cubicBezTo>
                    <a:pt x="10162" y="27932"/>
                    <a:pt x="10033" y="28422"/>
                    <a:pt x="9930" y="28938"/>
                  </a:cubicBezTo>
                  <a:cubicBezTo>
                    <a:pt x="7962" y="29088"/>
                    <a:pt x="5995" y="29292"/>
                    <a:pt x="3944" y="29292"/>
                  </a:cubicBezTo>
                  <a:cubicBezTo>
                    <a:pt x="2822" y="29292"/>
                    <a:pt x="1676" y="29231"/>
                    <a:pt x="490" y="29067"/>
                  </a:cubicBezTo>
                  <a:lnTo>
                    <a:pt x="490" y="29067"/>
                  </a:lnTo>
                  <a:cubicBezTo>
                    <a:pt x="1849" y="30026"/>
                    <a:pt x="3422" y="30331"/>
                    <a:pt x="5062" y="30331"/>
                  </a:cubicBezTo>
                  <a:cubicBezTo>
                    <a:pt x="6596" y="30331"/>
                    <a:pt x="8190" y="30064"/>
                    <a:pt x="9723" y="29814"/>
                  </a:cubicBezTo>
                  <a:lnTo>
                    <a:pt x="9723" y="29814"/>
                  </a:lnTo>
                  <a:cubicBezTo>
                    <a:pt x="9620" y="30253"/>
                    <a:pt x="9543" y="30666"/>
                    <a:pt x="9466" y="31104"/>
                  </a:cubicBezTo>
                  <a:cubicBezTo>
                    <a:pt x="6912" y="31517"/>
                    <a:pt x="4617" y="33245"/>
                    <a:pt x="1960" y="34122"/>
                  </a:cubicBezTo>
                  <a:cubicBezTo>
                    <a:pt x="2357" y="34238"/>
                    <a:pt x="2774" y="34290"/>
                    <a:pt x="3202" y="34290"/>
                  </a:cubicBezTo>
                  <a:cubicBezTo>
                    <a:pt x="5248" y="34290"/>
                    <a:pt x="7562" y="33085"/>
                    <a:pt x="9311" y="31826"/>
                  </a:cubicBezTo>
                  <a:lnTo>
                    <a:pt x="9311" y="31826"/>
                  </a:lnTo>
                  <a:cubicBezTo>
                    <a:pt x="8167" y="38164"/>
                    <a:pt x="7894" y="40283"/>
                    <a:pt x="8013" y="40283"/>
                  </a:cubicBezTo>
                  <a:cubicBezTo>
                    <a:pt x="8206" y="40283"/>
                    <a:pt x="9423" y="34747"/>
                    <a:pt x="9646" y="32548"/>
                  </a:cubicBezTo>
                  <a:cubicBezTo>
                    <a:pt x="10136" y="34431"/>
                    <a:pt x="11967" y="36881"/>
                    <a:pt x="14159" y="36984"/>
                  </a:cubicBezTo>
                  <a:cubicBezTo>
                    <a:pt x="12483" y="35592"/>
                    <a:pt x="12122" y="32780"/>
                    <a:pt x="9852" y="31491"/>
                  </a:cubicBezTo>
                  <a:cubicBezTo>
                    <a:pt x="9956" y="30949"/>
                    <a:pt x="10059" y="30382"/>
                    <a:pt x="10188" y="29814"/>
                  </a:cubicBezTo>
                  <a:cubicBezTo>
                    <a:pt x="11451" y="32445"/>
                    <a:pt x="15681" y="33941"/>
                    <a:pt x="18415" y="34508"/>
                  </a:cubicBezTo>
                  <a:cubicBezTo>
                    <a:pt x="15733" y="33116"/>
                    <a:pt x="13747" y="29557"/>
                    <a:pt x="10368" y="29067"/>
                  </a:cubicBezTo>
                  <a:cubicBezTo>
                    <a:pt x="10471" y="28499"/>
                    <a:pt x="10626" y="27958"/>
                    <a:pt x="10755" y="27416"/>
                  </a:cubicBezTo>
                  <a:cubicBezTo>
                    <a:pt x="13341" y="28949"/>
                    <a:pt x="16615" y="30151"/>
                    <a:pt x="19857" y="30151"/>
                  </a:cubicBezTo>
                  <a:cubicBezTo>
                    <a:pt x="21141" y="30151"/>
                    <a:pt x="22421" y="29963"/>
                    <a:pt x="23650" y="29531"/>
                  </a:cubicBezTo>
                  <a:lnTo>
                    <a:pt x="23650" y="29531"/>
                  </a:lnTo>
                  <a:cubicBezTo>
                    <a:pt x="23516" y="29538"/>
                    <a:pt x="23382" y="29542"/>
                    <a:pt x="23248" y="29542"/>
                  </a:cubicBezTo>
                  <a:cubicBezTo>
                    <a:pt x="19522" y="29542"/>
                    <a:pt x="15846" y="26761"/>
                    <a:pt x="11908" y="26761"/>
                  </a:cubicBezTo>
                  <a:cubicBezTo>
                    <a:pt x="11577" y="26761"/>
                    <a:pt x="11245" y="26780"/>
                    <a:pt x="10910" y="26823"/>
                  </a:cubicBezTo>
                  <a:cubicBezTo>
                    <a:pt x="11013" y="26359"/>
                    <a:pt x="11142" y="25894"/>
                    <a:pt x="11400" y="25017"/>
                  </a:cubicBezTo>
                  <a:cubicBezTo>
                    <a:pt x="14088" y="25693"/>
                    <a:pt x="17223" y="26342"/>
                    <a:pt x="19887" y="26342"/>
                  </a:cubicBezTo>
                  <a:cubicBezTo>
                    <a:pt x="21696" y="26342"/>
                    <a:pt x="23288" y="26042"/>
                    <a:pt x="24373" y="25250"/>
                  </a:cubicBezTo>
                  <a:lnTo>
                    <a:pt x="24373" y="25250"/>
                  </a:lnTo>
                  <a:cubicBezTo>
                    <a:pt x="23649" y="25368"/>
                    <a:pt x="22922" y="25416"/>
                    <a:pt x="22193" y="25416"/>
                  </a:cubicBezTo>
                  <a:cubicBezTo>
                    <a:pt x="19226" y="25416"/>
                    <a:pt x="16227" y="24628"/>
                    <a:pt x="13264" y="24628"/>
                  </a:cubicBezTo>
                  <a:cubicBezTo>
                    <a:pt x="12675" y="24628"/>
                    <a:pt x="12088" y="24659"/>
                    <a:pt x="11503" y="24734"/>
                  </a:cubicBezTo>
                  <a:cubicBezTo>
                    <a:pt x="11684" y="24141"/>
                    <a:pt x="11890" y="23547"/>
                    <a:pt x="12096" y="22954"/>
                  </a:cubicBezTo>
                  <a:cubicBezTo>
                    <a:pt x="13934" y="23651"/>
                    <a:pt x="15855" y="23994"/>
                    <a:pt x="17767" y="23994"/>
                  </a:cubicBezTo>
                  <a:cubicBezTo>
                    <a:pt x="20523" y="23994"/>
                    <a:pt x="23262" y="23282"/>
                    <a:pt x="25714" y="21897"/>
                  </a:cubicBezTo>
                  <a:lnTo>
                    <a:pt x="25714" y="21897"/>
                  </a:lnTo>
                  <a:cubicBezTo>
                    <a:pt x="24100" y="22475"/>
                    <a:pt x="22386" y="22662"/>
                    <a:pt x="20631" y="22662"/>
                  </a:cubicBezTo>
                  <a:cubicBezTo>
                    <a:pt x="17926" y="22662"/>
                    <a:pt x="15122" y="22218"/>
                    <a:pt x="12431" y="22077"/>
                  </a:cubicBezTo>
                  <a:cubicBezTo>
                    <a:pt x="12793" y="21175"/>
                    <a:pt x="12844" y="21020"/>
                    <a:pt x="13566" y="19524"/>
                  </a:cubicBezTo>
                  <a:cubicBezTo>
                    <a:pt x="14461" y="19680"/>
                    <a:pt x="15415" y="19765"/>
                    <a:pt x="16388" y="19765"/>
                  </a:cubicBezTo>
                  <a:cubicBezTo>
                    <a:pt x="20240" y="19765"/>
                    <a:pt x="24403" y="18438"/>
                    <a:pt x="26462" y="14959"/>
                  </a:cubicBezTo>
                  <a:lnTo>
                    <a:pt x="26462" y="14959"/>
                  </a:lnTo>
                  <a:cubicBezTo>
                    <a:pt x="22722" y="17744"/>
                    <a:pt x="17925" y="17744"/>
                    <a:pt x="13747" y="19137"/>
                  </a:cubicBezTo>
                  <a:cubicBezTo>
                    <a:pt x="14211" y="18234"/>
                    <a:pt x="14701" y="17332"/>
                    <a:pt x="15268" y="16481"/>
                  </a:cubicBezTo>
                  <a:cubicBezTo>
                    <a:pt x="21071" y="15526"/>
                    <a:pt x="27983" y="10936"/>
                    <a:pt x="29221" y="7841"/>
                  </a:cubicBezTo>
                  <a:lnTo>
                    <a:pt x="29221" y="7841"/>
                  </a:lnTo>
                  <a:cubicBezTo>
                    <a:pt x="25121" y="10858"/>
                    <a:pt x="20194" y="13360"/>
                    <a:pt x="15630" y="16016"/>
                  </a:cubicBezTo>
                  <a:cubicBezTo>
                    <a:pt x="18931" y="11271"/>
                    <a:pt x="28731" y="5829"/>
                    <a:pt x="29737" y="1032"/>
                  </a:cubicBezTo>
                  <a:lnTo>
                    <a:pt x="29737" y="1032"/>
                  </a:lnTo>
                  <a:cubicBezTo>
                    <a:pt x="27803" y="3173"/>
                    <a:pt x="25249" y="4668"/>
                    <a:pt x="22954" y="6396"/>
                  </a:cubicBezTo>
                  <a:cubicBezTo>
                    <a:pt x="19369" y="8821"/>
                    <a:pt x="18080" y="12483"/>
                    <a:pt x="15243" y="15759"/>
                  </a:cubicBezTo>
                  <a:cubicBezTo>
                    <a:pt x="16223" y="10368"/>
                    <a:pt x="19627" y="5649"/>
                    <a:pt x="20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2E46518-C4C2-4783-A192-958149BADA66}"/>
                </a:ext>
              </a:extLst>
            </p:cNvPr>
            <p:cNvGrpSpPr/>
            <p:nvPr userDrawn="1"/>
          </p:nvGrpSpPr>
          <p:grpSpPr>
            <a:xfrm>
              <a:off x="1456509" y="4634991"/>
              <a:ext cx="1137754" cy="914140"/>
              <a:chOff x="1456509" y="4634991"/>
              <a:chExt cx="1137754" cy="91414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56509" y="5214093"/>
                <a:ext cx="424293" cy="156412"/>
              </a:xfrm>
              <a:custGeom>
                <a:avLst/>
                <a:gdLst/>
                <a:ahLst/>
                <a:cxnLst/>
                <a:rect l="l" t="t" r="r" b="b"/>
                <a:pathLst>
                  <a:path w="18259" h="6731" extrusionOk="0">
                    <a:moveTo>
                      <a:pt x="14506" y="1"/>
                    </a:moveTo>
                    <a:lnTo>
                      <a:pt x="14454" y="52"/>
                    </a:lnTo>
                    <a:cubicBezTo>
                      <a:pt x="10483" y="3121"/>
                      <a:pt x="5815" y="5107"/>
                      <a:pt x="888" y="5855"/>
                    </a:cubicBezTo>
                    <a:cubicBezTo>
                      <a:pt x="21" y="6472"/>
                      <a:pt x="0" y="6730"/>
                      <a:pt x="534" y="6730"/>
                    </a:cubicBezTo>
                    <a:cubicBezTo>
                      <a:pt x="3080" y="6730"/>
                      <a:pt x="18259" y="854"/>
                      <a:pt x="145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555617" y="4634991"/>
                <a:ext cx="1038646" cy="914140"/>
              </a:xfrm>
              <a:custGeom>
                <a:avLst/>
                <a:gdLst/>
                <a:ahLst/>
                <a:cxnLst/>
                <a:rect l="l" t="t" r="r" b="b"/>
                <a:pathLst>
                  <a:path w="44697" h="39339" extrusionOk="0">
                    <a:moveTo>
                      <a:pt x="36379" y="5979"/>
                    </a:moveTo>
                    <a:cubicBezTo>
                      <a:pt x="37626" y="5979"/>
                      <a:pt x="37864" y="7555"/>
                      <a:pt x="35747" y="9035"/>
                    </a:cubicBezTo>
                    <a:cubicBezTo>
                      <a:pt x="35259" y="9350"/>
                      <a:pt x="34824" y="9486"/>
                      <a:pt x="34473" y="9486"/>
                    </a:cubicBezTo>
                    <a:cubicBezTo>
                      <a:pt x="33357" y="9486"/>
                      <a:pt x="33082" y="8112"/>
                      <a:pt x="34612" y="6739"/>
                    </a:cubicBezTo>
                    <a:cubicBezTo>
                      <a:pt x="35297" y="6203"/>
                      <a:pt x="35910" y="5979"/>
                      <a:pt x="36379" y="5979"/>
                    </a:cubicBezTo>
                    <a:close/>
                    <a:moveTo>
                      <a:pt x="21172" y="10001"/>
                    </a:moveTo>
                    <a:cubicBezTo>
                      <a:pt x="21224" y="10001"/>
                      <a:pt x="21276" y="10006"/>
                      <a:pt x="21330" y="10015"/>
                    </a:cubicBezTo>
                    <a:cubicBezTo>
                      <a:pt x="22725" y="10339"/>
                      <a:pt x="21930" y="14441"/>
                      <a:pt x="20363" y="14441"/>
                    </a:cubicBezTo>
                    <a:cubicBezTo>
                      <a:pt x="20308" y="14441"/>
                      <a:pt x="20252" y="14435"/>
                      <a:pt x="20195" y="14425"/>
                    </a:cubicBezTo>
                    <a:cubicBezTo>
                      <a:pt x="18771" y="14125"/>
                      <a:pt x="19573" y="10001"/>
                      <a:pt x="21172" y="10001"/>
                    </a:cubicBezTo>
                    <a:close/>
                    <a:moveTo>
                      <a:pt x="19764" y="21596"/>
                    </a:moveTo>
                    <a:cubicBezTo>
                      <a:pt x="20187" y="21596"/>
                      <a:pt x="20679" y="21690"/>
                      <a:pt x="21227" y="21904"/>
                    </a:cubicBezTo>
                    <a:cubicBezTo>
                      <a:pt x="23760" y="23171"/>
                      <a:pt x="23321" y="25199"/>
                      <a:pt x="21380" y="25199"/>
                    </a:cubicBezTo>
                    <a:cubicBezTo>
                      <a:pt x="20950" y="25199"/>
                      <a:pt x="20447" y="25099"/>
                      <a:pt x="19885" y="24870"/>
                    </a:cubicBezTo>
                    <a:cubicBezTo>
                      <a:pt x="17338" y="23618"/>
                      <a:pt x="17796" y="21596"/>
                      <a:pt x="19764" y="21596"/>
                    </a:cubicBezTo>
                    <a:close/>
                    <a:moveTo>
                      <a:pt x="24182" y="26162"/>
                    </a:moveTo>
                    <a:cubicBezTo>
                      <a:pt x="24978" y="26162"/>
                      <a:pt x="26067" y="26763"/>
                      <a:pt x="25869" y="27630"/>
                    </a:cubicBezTo>
                    <a:cubicBezTo>
                      <a:pt x="25759" y="27880"/>
                      <a:pt x="25466" y="27993"/>
                      <a:pt x="25120" y="27993"/>
                    </a:cubicBezTo>
                    <a:cubicBezTo>
                      <a:pt x="24325" y="27993"/>
                      <a:pt x="23247" y="27401"/>
                      <a:pt x="23445" y="26521"/>
                    </a:cubicBezTo>
                    <a:cubicBezTo>
                      <a:pt x="23553" y="26273"/>
                      <a:pt x="23840" y="26162"/>
                      <a:pt x="24182" y="26162"/>
                    </a:cubicBezTo>
                    <a:close/>
                    <a:moveTo>
                      <a:pt x="25606" y="0"/>
                    </a:moveTo>
                    <a:cubicBezTo>
                      <a:pt x="22588" y="0"/>
                      <a:pt x="17675" y="4496"/>
                      <a:pt x="17900" y="6456"/>
                    </a:cubicBezTo>
                    <a:cubicBezTo>
                      <a:pt x="16987" y="8479"/>
                      <a:pt x="18562" y="15892"/>
                      <a:pt x="17553" y="15892"/>
                    </a:cubicBezTo>
                    <a:cubicBezTo>
                      <a:pt x="17250" y="15892"/>
                      <a:pt x="16715" y="15226"/>
                      <a:pt x="15811" y="13548"/>
                    </a:cubicBezTo>
                    <a:cubicBezTo>
                      <a:pt x="13644" y="6765"/>
                      <a:pt x="18519" y="3541"/>
                      <a:pt x="16894" y="2097"/>
                    </a:cubicBezTo>
                    <a:lnTo>
                      <a:pt x="16894" y="2097"/>
                    </a:lnTo>
                    <a:cubicBezTo>
                      <a:pt x="4927" y="6524"/>
                      <a:pt x="13981" y="20631"/>
                      <a:pt x="11457" y="20631"/>
                    </a:cubicBezTo>
                    <a:cubicBezTo>
                      <a:pt x="11408" y="20631"/>
                      <a:pt x="11355" y="20625"/>
                      <a:pt x="11297" y="20615"/>
                    </a:cubicBezTo>
                    <a:cubicBezTo>
                      <a:pt x="3844" y="16823"/>
                      <a:pt x="7919" y="10273"/>
                      <a:pt x="6268" y="9241"/>
                    </a:cubicBezTo>
                    <a:lnTo>
                      <a:pt x="6268" y="9241"/>
                    </a:lnTo>
                    <a:cubicBezTo>
                      <a:pt x="1780" y="9447"/>
                      <a:pt x="1" y="18345"/>
                      <a:pt x="1368" y="21131"/>
                    </a:cubicBezTo>
                    <a:cubicBezTo>
                      <a:pt x="2425" y="24225"/>
                      <a:pt x="5314" y="26727"/>
                      <a:pt x="8563" y="26933"/>
                    </a:cubicBezTo>
                    <a:cubicBezTo>
                      <a:pt x="6681" y="33304"/>
                      <a:pt x="11968" y="36295"/>
                      <a:pt x="13180" y="37095"/>
                    </a:cubicBezTo>
                    <a:cubicBezTo>
                      <a:pt x="16091" y="38759"/>
                      <a:pt x="18570" y="39338"/>
                      <a:pt x="20584" y="39338"/>
                    </a:cubicBezTo>
                    <a:cubicBezTo>
                      <a:pt x="22940" y="39338"/>
                      <a:pt x="24659" y="38544"/>
                      <a:pt x="25688" y="37766"/>
                    </a:cubicBezTo>
                    <a:cubicBezTo>
                      <a:pt x="27932" y="35831"/>
                      <a:pt x="26101" y="36167"/>
                      <a:pt x="21975" y="35702"/>
                    </a:cubicBezTo>
                    <a:cubicBezTo>
                      <a:pt x="17100" y="35522"/>
                      <a:pt x="14469" y="31086"/>
                      <a:pt x="15991" y="29616"/>
                    </a:cubicBezTo>
                    <a:cubicBezTo>
                      <a:pt x="16201" y="29582"/>
                      <a:pt x="16415" y="29566"/>
                      <a:pt x="16633" y="29566"/>
                    </a:cubicBezTo>
                    <a:cubicBezTo>
                      <a:pt x="19978" y="29566"/>
                      <a:pt x="24301" y="33264"/>
                      <a:pt x="28670" y="33264"/>
                    </a:cubicBezTo>
                    <a:cubicBezTo>
                      <a:pt x="29941" y="33264"/>
                      <a:pt x="31216" y="32951"/>
                      <a:pt x="32471" y="32143"/>
                    </a:cubicBezTo>
                    <a:cubicBezTo>
                      <a:pt x="34277" y="31215"/>
                      <a:pt x="38068" y="28558"/>
                      <a:pt x="36933" y="27759"/>
                    </a:cubicBezTo>
                    <a:lnTo>
                      <a:pt x="36933" y="27759"/>
                    </a:lnTo>
                    <a:cubicBezTo>
                      <a:pt x="35945" y="27884"/>
                      <a:pt x="34966" y="27947"/>
                      <a:pt x="34021" y="27947"/>
                    </a:cubicBezTo>
                    <a:cubicBezTo>
                      <a:pt x="29910" y="27947"/>
                      <a:pt x="26443" y="26752"/>
                      <a:pt x="25688" y="24277"/>
                    </a:cubicBezTo>
                    <a:cubicBezTo>
                      <a:pt x="25424" y="23442"/>
                      <a:pt x="25932" y="23157"/>
                      <a:pt x="26853" y="23157"/>
                    </a:cubicBezTo>
                    <a:cubicBezTo>
                      <a:pt x="28828" y="23157"/>
                      <a:pt x="32703" y="24465"/>
                      <a:pt x="34948" y="24465"/>
                    </a:cubicBezTo>
                    <a:cubicBezTo>
                      <a:pt x="35537" y="24465"/>
                      <a:pt x="36013" y="24375"/>
                      <a:pt x="36314" y="24148"/>
                    </a:cubicBezTo>
                    <a:cubicBezTo>
                      <a:pt x="38816" y="23606"/>
                      <a:pt x="43303" y="19274"/>
                      <a:pt x="41137" y="18500"/>
                    </a:cubicBezTo>
                    <a:lnTo>
                      <a:pt x="41137" y="18500"/>
                    </a:lnTo>
                    <a:cubicBezTo>
                      <a:pt x="39565" y="18986"/>
                      <a:pt x="37927" y="19194"/>
                      <a:pt x="36455" y="19194"/>
                    </a:cubicBezTo>
                    <a:cubicBezTo>
                      <a:pt x="32299" y="19194"/>
                      <a:pt x="29474" y="17531"/>
                      <a:pt x="33245" y="15740"/>
                    </a:cubicBezTo>
                    <a:cubicBezTo>
                      <a:pt x="36340" y="14554"/>
                      <a:pt x="40131" y="15818"/>
                      <a:pt x="42375" y="13006"/>
                    </a:cubicBezTo>
                    <a:cubicBezTo>
                      <a:pt x="43355" y="10453"/>
                      <a:pt x="44696" y="5966"/>
                      <a:pt x="43742" y="4109"/>
                    </a:cubicBezTo>
                    <a:cubicBezTo>
                      <a:pt x="41314" y="2858"/>
                      <a:pt x="38595" y="2047"/>
                      <a:pt x="36153" y="2047"/>
                    </a:cubicBezTo>
                    <a:cubicBezTo>
                      <a:pt x="32654" y="2047"/>
                      <a:pt x="29725" y="3712"/>
                      <a:pt x="29041" y="8132"/>
                    </a:cubicBezTo>
                    <a:cubicBezTo>
                      <a:pt x="28743" y="9270"/>
                      <a:pt x="28120" y="10152"/>
                      <a:pt x="27203" y="10152"/>
                    </a:cubicBezTo>
                    <a:cubicBezTo>
                      <a:pt x="26852" y="10152"/>
                      <a:pt x="26459" y="10023"/>
                      <a:pt x="26024" y="9731"/>
                    </a:cubicBezTo>
                    <a:cubicBezTo>
                      <a:pt x="23651" y="7100"/>
                      <a:pt x="26901" y="3851"/>
                      <a:pt x="27468" y="1065"/>
                    </a:cubicBezTo>
                    <a:cubicBezTo>
                      <a:pt x="27065" y="312"/>
                      <a:pt x="26401" y="0"/>
                      <a:pt x="25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635368" y="4713673"/>
                <a:ext cx="754545" cy="707814"/>
              </a:xfrm>
              <a:custGeom>
                <a:avLst/>
                <a:gdLst/>
                <a:ahLst/>
                <a:cxnLst/>
                <a:rect l="l" t="t" r="r" b="b"/>
                <a:pathLst>
                  <a:path w="32471" h="30460" extrusionOk="0">
                    <a:moveTo>
                      <a:pt x="21097" y="0"/>
                    </a:moveTo>
                    <a:lnTo>
                      <a:pt x="21097" y="0"/>
                    </a:lnTo>
                    <a:cubicBezTo>
                      <a:pt x="18312" y="4075"/>
                      <a:pt x="17873" y="9827"/>
                      <a:pt x="20014" y="14675"/>
                    </a:cubicBezTo>
                    <a:cubicBezTo>
                      <a:pt x="17796" y="15759"/>
                      <a:pt x="15114" y="17177"/>
                      <a:pt x="12663" y="18544"/>
                    </a:cubicBezTo>
                    <a:cubicBezTo>
                      <a:pt x="8614" y="14005"/>
                      <a:pt x="8589" y="9827"/>
                      <a:pt x="10007" y="4901"/>
                    </a:cubicBezTo>
                    <a:lnTo>
                      <a:pt x="10007" y="4901"/>
                    </a:lnTo>
                    <a:cubicBezTo>
                      <a:pt x="7841" y="9208"/>
                      <a:pt x="8924" y="14908"/>
                      <a:pt x="12457" y="18647"/>
                    </a:cubicBezTo>
                    <a:cubicBezTo>
                      <a:pt x="10884" y="19524"/>
                      <a:pt x="8769" y="20762"/>
                      <a:pt x="6912" y="21897"/>
                    </a:cubicBezTo>
                    <a:cubicBezTo>
                      <a:pt x="2192" y="20607"/>
                      <a:pt x="26" y="15217"/>
                      <a:pt x="464" y="10446"/>
                    </a:cubicBezTo>
                    <a:lnTo>
                      <a:pt x="464" y="10446"/>
                    </a:lnTo>
                    <a:cubicBezTo>
                      <a:pt x="0" y="10884"/>
                      <a:pt x="284" y="12096"/>
                      <a:pt x="258" y="13231"/>
                    </a:cubicBezTo>
                    <a:cubicBezTo>
                      <a:pt x="568" y="16739"/>
                      <a:pt x="2734" y="20891"/>
                      <a:pt x="6628" y="22052"/>
                    </a:cubicBezTo>
                    <a:cubicBezTo>
                      <a:pt x="6345" y="22464"/>
                      <a:pt x="4153" y="23135"/>
                      <a:pt x="4230" y="23805"/>
                    </a:cubicBezTo>
                    <a:cubicBezTo>
                      <a:pt x="4926" y="23367"/>
                      <a:pt x="6061" y="22671"/>
                      <a:pt x="7170" y="22000"/>
                    </a:cubicBezTo>
                    <a:lnTo>
                      <a:pt x="7170" y="22000"/>
                    </a:lnTo>
                    <a:cubicBezTo>
                      <a:pt x="5519" y="24527"/>
                      <a:pt x="6783" y="29840"/>
                      <a:pt x="9491" y="30459"/>
                    </a:cubicBezTo>
                    <a:cubicBezTo>
                      <a:pt x="5881" y="28138"/>
                      <a:pt x="5287" y="21819"/>
                      <a:pt x="10162" y="20220"/>
                    </a:cubicBezTo>
                    <a:cubicBezTo>
                      <a:pt x="14902" y="21989"/>
                      <a:pt x="18574" y="27881"/>
                      <a:pt x="24211" y="27881"/>
                    </a:cubicBezTo>
                    <a:cubicBezTo>
                      <a:pt x="24248" y="27881"/>
                      <a:pt x="24284" y="27881"/>
                      <a:pt x="24321" y="27880"/>
                    </a:cubicBezTo>
                    <a:cubicBezTo>
                      <a:pt x="18956" y="27236"/>
                      <a:pt x="15397" y="22438"/>
                      <a:pt x="10394" y="20091"/>
                    </a:cubicBezTo>
                    <a:cubicBezTo>
                      <a:pt x="13515" y="18286"/>
                      <a:pt x="16816" y="16507"/>
                      <a:pt x="20246" y="14804"/>
                    </a:cubicBezTo>
                    <a:lnTo>
                      <a:pt x="21871" y="14005"/>
                    </a:lnTo>
                    <a:cubicBezTo>
                      <a:pt x="24118" y="15173"/>
                      <a:pt x="27476" y="18015"/>
                      <a:pt x="30159" y="18015"/>
                    </a:cubicBezTo>
                    <a:cubicBezTo>
                      <a:pt x="30617" y="18015"/>
                      <a:pt x="31055" y="17932"/>
                      <a:pt x="31465" y="17745"/>
                    </a:cubicBezTo>
                    <a:lnTo>
                      <a:pt x="31465" y="17745"/>
                    </a:lnTo>
                    <a:cubicBezTo>
                      <a:pt x="31199" y="17778"/>
                      <a:pt x="30936" y="17794"/>
                      <a:pt x="30677" y="17794"/>
                    </a:cubicBezTo>
                    <a:cubicBezTo>
                      <a:pt x="27570" y="17794"/>
                      <a:pt x="24936" y="15495"/>
                      <a:pt x="22103" y="13876"/>
                    </a:cubicBezTo>
                    <a:cubicBezTo>
                      <a:pt x="25224" y="12380"/>
                      <a:pt x="31671" y="9053"/>
                      <a:pt x="32471" y="6061"/>
                    </a:cubicBezTo>
                    <a:lnTo>
                      <a:pt x="32471" y="6061"/>
                    </a:lnTo>
                    <a:cubicBezTo>
                      <a:pt x="31052" y="8176"/>
                      <a:pt x="28912" y="9904"/>
                      <a:pt x="26539" y="11297"/>
                    </a:cubicBezTo>
                    <a:cubicBezTo>
                      <a:pt x="25966" y="10495"/>
                      <a:pt x="28283" y="4708"/>
                      <a:pt x="28085" y="4708"/>
                    </a:cubicBezTo>
                    <a:cubicBezTo>
                      <a:pt x="28060" y="4708"/>
                      <a:pt x="27995" y="4799"/>
                      <a:pt x="27880" y="5004"/>
                    </a:cubicBezTo>
                    <a:cubicBezTo>
                      <a:pt x="24037" y="12432"/>
                      <a:pt x="30201" y="9904"/>
                      <a:pt x="20194" y="14572"/>
                    </a:cubicBezTo>
                    <a:cubicBezTo>
                      <a:pt x="17770" y="9208"/>
                      <a:pt x="19034" y="4256"/>
                      <a:pt x="210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830AC3A-6396-4B21-8C14-9BF3C1049FE5}"/>
                </a:ext>
              </a:extLst>
            </p:cNvPr>
            <p:cNvSpPr/>
            <p:nvPr/>
          </p:nvSpPr>
          <p:spPr>
            <a:xfrm>
              <a:off x="1657623" y="7450835"/>
              <a:ext cx="5828759" cy="2847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Mọi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trao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đổi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về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nội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dung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xin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vui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lòng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liên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hệ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 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linkClick r:id="rId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hoccungcomai@gmail.com</a:t>
              </a:r>
              <a:endPara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8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35" name="Google Shape;35;p3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56" name="Google Shape;56;p3"/>
          <p:cNvSpPr txBox="1">
            <a:spLocks noGrp="1"/>
          </p:cNvSpPr>
          <p:nvPr>
            <p:ph type="title"/>
          </p:nvPr>
        </p:nvSpPr>
        <p:spPr>
          <a:xfrm>
            <a:off x="2659567" y="2593547"/>
            <a:ext cx="29008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 idx="2" hasCustomPrompt="1"/>
          </p:nvPr>
        </p:nvSpPr>
        <p:spPr>
          <a:xfrm>
            <a:off x="827367" y="2438151"/>
            <a:ext cx="1945600" cy="10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grpSp>
        <p:nvGrpSpPr>
          <p:cNvPr id="58" name="Google Shape;58;p3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59" name="Google Shape;59;p3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0" name="Google Shape;80;p3"/>
          <p:cNvSpPr/>
          <p:nvPr/>
        </p:nvSpPr>
        <p:spPr>
          <a:xfrm flipH="1">
            <a:off x="10402224" y="1036900"/>
            <a:ext cx="1627859" cy="220514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3"/>
          <p:cNvGrpSpPr/>
          <p:nvPr/>
        </p:nvGrpSpPr>
        <p:grpSpPr>
          <a:xfrm flipH="1">
            <a:off x="10455007" y="2832221"/>
            <a:ext cx="1885853" cy="1515076"/>
            <a:chOff x="4649450" y="3527425"/>
            <a:chExt cx="1224050" cy="983475"/>
          </a:xfrm>
        </p:grpSpPr>
        <p:sp>
          <p:nvSpPr>
            <p:cNvPr id="82" name="Google Shape;82;p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3"/>
          <p:cNvSpPr/>
          <p:nvPr/>
        </p:nvSpPr>
        <p:spPr>
          <a:xfrm flipH="1">
            <a:off x="10551980" y="3458590"/>
            <a:ext cx="1885885" cy="255467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3"/>
          <p:cNvSpPr/>
          <p:nvPr/>
        </p:nvSpPr>
        <p:spPr>
          <a:xfrm rot="-5400000">
            <a:off x="10958942" y="5823171"/>
            <a:ext cx="1071956" cy="145210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3"/>
          <p:cNvSpPr/>
          <p:nvPr/>
        </p:nvSpPr>
        <p:spPr>
          <a:xfrm rot="5400000">
            <a:off x="63122" y="-889618"/>
            <a:ext cx="1570167" cy="212712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" name="Google Shape;88;p3"/>
          <p:cNvGrpSpPr/>
          <p:nvPr/>
        </p:nvGrpSpPr>
        <p:grpSpPr>
          <a:xfrm rot="10800000" flipH="1">
            <a:off x="-479554" y="959044"/>
            <a:ext cx="1265668" cy="1016913"/>
            <a:chOff x="4649450" y="3527425"/>
            <a:chExt cx="1224050" cy="983475"/>
          </a:xfrm>
        </p:grpSpPr>
        <p:sp>
          <p:nvSpPr>
            <p:cNvPr id="89" name="Google Shape;89;p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3"/>
          <p:cNvSpPr/>
          <p:nvPr/>
        </p:nvSpPr>
        <p:spPr>
          <a:xfrm rot="10800000" flipH="1">
            <a:off x="-263363" y="-138431"/>
            <a:ext cx="1161665" cy="15734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" name="Google Shape;93;p3"/>
          <p:cNvGrpSpPr/>
          <p:nvPr/>
        </p:nvGrpSpPr>
        <p:grpSpPr>
          <a:xfrm flipH="1">
            <a:off x="11035680" y="5234049"/>
            <a:ext cx="1401945" cy="1126407"/>
            <a:chOff x="4649450" y="3527425"/>
            <a:chExt cx="1224050" cy="983475"/>
          </a:xfrm>
        </p:grpSpPr>
        <p:sp>
          <p:nvSpPr>
            <p:cNvPr id="94" name="Google Shape;94;p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77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466877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2"/>
          </p:nvPr>
        </p:nvSpPr>
        <p:spPr>
          <a:xfrm>
            <a:off x="2571077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763493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4"/>
          </p:nvPr>
        </p:nvSpPr>
        <p:spPr>
          <a:xfrm>
            <a:off x="6867693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 rot="-5400000" flipH="1">
            <a:off x="8909496" y="-472444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" name="Google Shape;119;p5"/>
          <p:cNvGrpSpPr/>
          <p:nvPr/>
        </p:nvGrpSpPr>
        <p:grpSpPr>
          <a:xfrm rot="5400000" flipH="1">
            <a:off x="-410782" y="5070897"/>
            <a:ext cx="914111" cy="767897"/>
            <a:chOff x="4649450" y="3501085"/>
            <a:chExt cx="1170736" cy="983475"/>
          </a:xfrm>
        </p:grpSpPr>
        <p:sp>
          <p:nvSpPr>
            <p:cNvPr id="120" name="Google Shape;120;p5"/>
            <p:cNvSpPr/>
            <p:nvPr/>
          </p:nvSpPr>
          <p:spPr>
            <a:xfrm>
              <a:off x="4649450" y="4098367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814851" y="3573482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5"/>
          <p:cNvGrpSpPr/>
          <p:nvPr/>
        </p:nvGrpSpPr>
        <p:grpSpPr>
          <a:xfrm rot="-5400000" flipH="1">
            <a:off x="9910282" y="-348465"/>
            <a:ext cx="1428385" cy="1147519"/>
            <a:chOff x="4649450" y="3527425"/>
            <a:chExt cx="1224050" cy="983475"/>
          </a:xfrm>
        </p:grpSpPr>
        <p:sp>
          <p:nvSpPr>
            <p:cNvPr id="124" name="Google Shape;124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5"/>
          <p:cNvSpPr/>
          <p:nvPr/>
        </p:nvSpPr>
        <p:spPr>
          <a:xfrm rot="-5400000" flipH="1">
            <a:off x="10832198" y="-438656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 rot="10800000">
            <a:off x="11591092" y="262129"/>
            <a:ext cx="811848" cy="109988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-199367" y="5593860"/>
            <a:ext cx="1067000" cy="1445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5"/>
          <p:cNvGrpSpPr/>
          <p:nvPr/>
        </p:nvGrpSpPr>
        <p:grpSpPr>
          <a:xfrm rot="5400000" flipH="1">
            <a:off x="922144" y="6207879"/>
            <a:ext cx="776048" cy="623523"/>
            <a:chOff x="4649450" y="3527425"/>
            <a:chExt cx="1224050" cy="983475"/>
          </a:xfrm>
        </p:grpSpPr>
        <p:sp>
          <p:nvSpPr>
            <p:cNvPr id="131" name="Google Shape;131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" name="Google Shape;134;p5"/>
          <p:cNvSpPr/>
          <p:nvPr/>
        </p:nvSpPr>
        <p:spPr>
          <a:xfrm rot="5400000" flipH="1">
            <a:off x="261766" y="6142576"/>
            <a:ext cx="789345" cy="10692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5400000" flipH="1">
            <a:off x="1506627" y="5899524"/>
            <a:ext cx="1148184" cy="155536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5"/>
          <p:cNvGrpSpPr/>
          <p:nvPr/>
        </p:nvGrpSpPr>
        <p:grpSpPr>
          <a:xfrm rot="-5400000" flipH="1">
            <a:off x="11670726" y="1191020"/>
            <a:ext cx="811789" cy="652240"/>
            <a:chOff x="4649450" y="3527425"/>
            <a:chExt cx="1224050" cy="983475"/>
          </a:xfrm>
        </p:grpSpPr>
        <p:sp>
          <p:nvSpPr>
            <p:cNvPr id="137" name="Google Shape;137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863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466877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2"/>
          </p:nvPr>
        </p:nvSpPr>
        <p:spPr>
          <a:xfrm>
            <a:off x="2571077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763493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4"/>
          </p:nvPr>
        </p:nvSpPr>
        <p:spPr>
          <a:xfrm>
            <a:off x="6867693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 rot="-5400000" flipH="1">
            <a:off x="8909496" y="-472444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" name="Google Shape;119;p5"/>
          <p:cNvGrpSpPr/>
          <p:nvPr/>
        </p:nvGrpSpPr>
        <p:grpSpPr>
          <a:xfrm rot="5400000" flipH="1">
            <a:off x="-410782" y="5070897"/>
            <a:ext cx="914111" cy="767897"/>
            <a:chOff x="4649450" y="3501085"/>
            <a:chExt cx="1170736" cy="983475"/>
          </a:xfrm>
        </p:grpSpPr>
        <p:sp>
          <p:nvSpPr>
            <p:cNvPr id="120" name="Google Shape;120;p5"/>
            <p:cNvSpPr/>
            <p:nvPr/>
          </p:nvSpPr>
          <p:spPr>
            <a:xfrm>
              <a:off x="4649450" y="4098367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814851" y="3573482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5"/>
          <p:cNvGrpSpPr/>
          <p:nvPr/>
        </p:nvGrpSpPr>
        <p:grpSpPr>
          <a:xfrm rot="-5400000" flipH="1">
            <a:off x="9910282" y="-348465"/>
            <a:ext cx="1428385" cy="1147519"/>
            <a:chOff x="4649450" y="3527425"/>
            <a:chExt cx="1224050" cy="983475"/>
          </a:xfrm>
        </p:grpSpPr>
        <p:sp>
          <p:nvSpPr>
            <p:cNvPr id="124" name="Google Shape;124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5"/>
          <p:cNvSpPr/>
          <p:nvPr/>
        </p:nvSpPr>
        <p:spPr>
          <a:xfrm rot="-5400000" flipH="1">
            <a:off x="10832198" y="-438656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 rot="10800000">
            <a:off x="11591092" y="262129"/>
            <a:ext cx="811848" cy="109988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-199367" y="5593860"/>
            <a:ext cx="1067000" cy="1445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5"/>
          <p:cNvGrpSpPr/>
          <p:nvPr/>
        </p:nvGrpSpPr>
        <p:grpSpPr>
          <a:xfrm rot="5400000" flipH="1">
            <a:off x="922144" y="6207879"/>
            <a:ext cx="776048" cy="623523"/>
            <a:chOff x="4649450" y="3527425"/>
            <a:chExt cx="1224050" cy="983475"/>
          </a:xfrm>
        </p:grpSpPr>
        <p:sp>
          <p:nvSpPr>
            <p:cNvPr id="131" name="Google Shape;131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" name="Google Shape;134;p5"/>
          <p:cNvSpPr/>
          <p:nvPr/>
        </p:nvSpPr>
        <p:spPr>
          <a:xfrm rot="5400000" flipH="1">
            <a:off x="261766" y="6142576"/>
            <a:ext cx="789345" cy="10692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5400000" flipH="1">
            <a:off x="1506627" y="5899524"/>
            <a:ext cx="1148184" cy="155536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5"/>
          <p:cNvGrpSpPr/>
          <p:nvPr/>
        </p:nvGrpSpPr>
        <p:grpSpPr>
          <a:xfrm rot="-5400000" flipH="1">
            <a:off x="11670726" y="1191020"/>
            <a:ext cx="811789" cy="652240"/>
            <a:chOff x="4649450" y="3527425"/>
            <a:chExt cx="1224050" cy="983475"/>
          </a:xfrm>
        </p:grpSpPr>
        <p:sp>
          <p:nvSpPr>
            <p:cNvPr id="137" name="Google Shape;137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952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466877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2"/>
          </p:nvPr>
        </p:nvSpPr>
        <p:spPr>
          <a:xfrm>
            <a:off x="2571077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763493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4"/>
          </p:nvPr>
        </p:nvSpPr>
        <p:spPr>
          <a:xfrm>
            <a:off x="6867693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 rot="-5400000" flipH="1">
            <a:off x="8909496" y="-472444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" name="Google Shape;119;p5"/>
          <p:cNvGrpSpPr/>
          <p:nvPr/>
        </p:nvGrpSpPr>
        <p:grpSpPr>
          <a:xfrm rot="5400000" flipH="1">
            <a:off x="-410782" y="5070897"/>
            <a:ext cx="914111" cy="767897"/>
            <a:chOff x="4649450" y="3501085"/>
            <a:chExt cx="1170736" cy="983475"/>
          </a:xfrm>
        </p:grpSpPr>
        <p:sp>
          <p:nvSpPr>
            <p:cNvPr id="120" name="Google Shape;120;p5"/>
            <p:cNvSpPr/>
            <p:nvPr/>
          </p:nvSpPr>
          <p:spPr>
            <a:xfrm>
              <a:off x="4649450" y="4098367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814851" y="3573482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5"/>
          <p:cNvGrpSpPr/>
          <p:nvPr/>
        </p:nvGrpSpPr>
        <p:grpSpPr>
          <a:xfrm rot="-5400000" flipH="1">
            <a:off x="9910282" y="-348465"/>
            <a:ext cx="1428385" cy="1147519"/>
            <a:chOff x="4649450" y="3527425"/>
            <a:chExt cx="1224050" cy="983475"/>
          </a:xfrm>
        </p:grpSpPr>
        <p:sp>
          <p:nvSpPr>
            <p:cNvPr id="124" name="Google Shape;124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5"/>
          <p:cNvSpPr/>
          <p:nvPr/>
        </p:nvSpPr>
        <p:spPr>
          <a:xfrm rot="-5400000" flipH="1">
            <a:off x="10832198" y="-438656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 rot="10800000">
            <a:off x="11591092" y="262129"/>
            <a:ext cx="811848" cy="109988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-199367" y="5593860"/>
            <a:ext cx="1067000" cy="1445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5"/>
          <p:cNvGrpSpPr/>
          <p:nvPr/>
        </p:nvGrpSpPr>
        <p:grpSpPr>
          <a:xfrm rot="5400000" flipH="1">
            <a:off x="922144" y="6207879"/>
            <a:ext cx="776048" cy="623523"/>
            <a:chOff x="4649450" y="3527425"/>
            <a:chExt cx="1224050" cy="983475"/>
          </a:xfrm>
        </p:grpSpPr>
        <p:sp>
          <p:nvSpPr>
            <p:cNvPr id="131" name="Google Shape;131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" name="Google Shape;134;p5"/>
          <p:cNvSpPr/>
          <p:nvPr/>
        </p:nvSpPr>
        <p:spPr>
          <a:xfrm rot="5400000" flipH="1">
            <a:off x="261766" y="6142576"/>
            <a:ext cx="789345" cy="10692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5400000" flipH="1">
            <a:off x="1506627" y="5899524"/>
            <a:ext cx="1148184" cy="155536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5"/>
          <p:cNvGrpSpPr/>
          <p:nvPr/>
        </p:nvGrpSpPr>
        <p:grpSpPr>
          <a:xfrm rot="-5400000" flipH="1">
            <a:off x="11670726" y="1191020"/>
            <a:ext cx="811789" cy="652240"/>
            <a:chOff x="4649450" y="3527425"/>
            <a:chExt cx="1224050" cy="983475"/>
          </a:xfrm>
        </p:grpSpPr>
        <p:sp>
          <p:nvSpPr>
            <p:cNvPr id="137" name="Google Shape;137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690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466877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2"/>
          </p:nvPr>
        </p:nvSpPr>
        <p:spPr>
          <a:xfrm>
            <a:off x="2571077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763493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4"/>
          </p:nvPr>
        </p:nvSpPr>
        <p:spPr>
          <a:xfrm>
            <a:off x="6867693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 rot="-5400000" flipH="1">
            <a:off x="8909496" y="-472444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" name="Google Shape;119;p5"/>
          <p:cNvGrpSpPr/>
          <p:nvPr/>
        </p:nvGrpSpPr>
        <p:grpSpPr>
          <a:xfrm rot="5400000" flipH="1">
            <a:off x="-410782" y="5070897"/>
            <a:ext cx="914111" cy="767897"/>
            <a:chOff x="4649450" y="3501085"/>
            <a:chExt cx="1170736" cy="983475"/>
          </a:xfrm>
        </p:grpSpPr>
        <p:sp>
          <p:nvSpPr>
            <p:cNvPr id="120" name="Google Shape;120;p5"/>
            <p:cNvSpPr/>
            <p:nvPr/>
          </p:nvSpPr>
          <p:spPr>
            <a:xfrm>
              <a:off x="4649450" y="4098367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814851" y="3573482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5"/>
          <p:cNvGrpSpPr/>
          <p:nvPr/>
        </p:nvGrpSpPr>
        <p:grpSpPr>
          <a:xfrm rot="-5400000" flipH="1">
            <a:off x="9910282" y="-348465"/>
            <a:ext cx="1428385" cy="1147519"/>
            <a:chOff x="4649450" y="3527425"/>
            <a:chExt cx="1224050" cy="983475"/>
          </a:xfrm>
        </p:grpSpPr>
        <p:sp>
          <p:nvSpPr>
            <p:cNvPr id="124" name="Google Shape;124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5"/>
          <p:cNvSpPr/>
          <p:nvPr/>
        </p:nvSpPr>
        <p:spPr>
          <a:xfrm rot="-5400000" flipH="1">
            <a:off x="10832198" y="-438656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 rot="10800000">
            <a:off x="11591092" y="262129"/>
            <a:ext cx="811848" cy="109988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-199367" y="5593860"/>
            <a:ext cx="1067000" cy="1445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5"/>
          <p:cNvGrpSpPr/>
          <p:nvPr/>
        </p:nvGrpSpPr>
        <p:grpSpPr>
          <a:xfrm rot="5400000" flipH="1">
            <a:off x="922144" y="6207879"/>
            <a:ext cx="776048" cy="623523"/>
            <a:chOff x="4649450" y="3527425"/>
            <a:chExt cx="1224050" cy="983475"/>
          </a:xfrm>
        </p:grpSpPr>
        <p:sp>
          <p:nvSpPr>
            <p:cNvPr id="131" name="Google Shape;131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" name="Google Shape;134;p5"/>
          <p:cNvSpPr/>
          <p:nvPr/>
        </p:nvSpPr>
        <p:spPr>
          <a:xfrm rot="5400000" flipH="1">
            <a:off x="261766" y="6142576"/>
            <a:ext cx="789345" cy="10692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5400000" flipH="1">
            <a:off x="1506627" y="5899524"/>
            <a:ext cx="1148184" cy="155536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5"/>
          <p:cNvGrpSpPr/>
          <p:nvPr/>
        </p:nvGrpSpPr>
        <p:grpSpPr>
          <a:xfrm rot="-5400000" flipH="1">
            <a:off x="11670726" y="1191020"/>
            <a:ext cx="811789" cy="652240"/>
            <a:chOff x="4649450" y="3527425"/>
            <a:chExt cx="1224050" cy="983475"/>
          </a:xfrm>
        </p:grpSpPr>
        <p:sp>
          <p:nvSpPr>
            <p:cNvPr id="137" name="Google Shape;137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883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466877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2"/>
          </p:nvPr>
        </p:nvSpPr>
        <p:spPr>
          <a:xfrm>
            <a:off x="2571077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763493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4"/>
          </p:nvPr>
        </p:nvSpPr>
        <p:spPr>
          <a:xfrm>
            <a:off x="6867693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 rot="-5400000" flipH="1">
            <a:off x="8909496" y="-472444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" name="Google Shape;119;p5"/>
          <p:cNvGrpSpPr/>
          <p:nvPr/>
        </p:nvGrpSpPr>
        <p:grpSpPr>
          <a:xfrm rot="5400000" flipH="1">
            <a:off x="-410782" y="5070897"/>
            <a:ext cx="914111" cy="767897"/>
            <a:chOff x="4649450" y="3501085"/>
            <a:chExt cx="1170736" cy="983475"/>
          </a:xfrm>
        </p:grpSpPr>
        <p:sp>
          <p:nvSpPr>
            <p:cNvPr id="120" name="Google Shape;120;p5"/>
            <p:cNvSpPr/>
            <p:nvPr/>
          </p:nvSpPr>
          <p:spPr>
            <a:xfrm>
              <a:off x="4649450" y="4098367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814851" y="3573482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5"/>
          <p:cNvGrpSpPr/>
          <p:nvPr/>
        </p:nvGrpSpPr>
        <p:grpSpPr>
          <a:xfrm rot="-5400000" flipH="1">
            <a:off x="9910282" y="-348465"/>
            <a:ext cx="1428385" cy="1147519"/>
            <a:chOff x="4649450" y="3527425"/>
            <a:chExt cx="1224050" cy="983475"/>
          </a:xfrm>
        </p:grpSpPr>
        <p:sp>
          <p:nvSpPr>
            <p:cNvPr id="124" name="Google Shape;124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5"/>
          <p:cNvSpPr/>
          <p:nvPr/>
        </p:nvSpPr>
        <p:spPr>
          <a:xfrm rot="-5400000" flipH="1">
            <a:off x="10832198" y="-438656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 rot="10800000">
            <a:off x="11591092" y="262129"/>
            <a:ext cx="811848" cy="109988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-199367" y="5593860"/>
            <a:ext cx="1067000" cy="1445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5"/>
          <p:cNvGrpSpPr/>
          <p:nvPr/>
        </p:nvGrpSpPr>
        <p:grpSpPr>
          <a:xfrm rot="5400000" flipH="1">
            <a:off x="922144" y="6207879"/>
            <a:ext cx="776048" cy="623523"/>
            <a:chOff x="4649450" y="3527425"/>
            <a:chExt cx="1224050" cy="983475"/>
          </a:xfrm>
        </p:grpSpPr>
        <p:sp>
          <p:nvSpPr>
            <p:cNvPr id="131" name="Google Shape;131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" name="Google Shape;134;p5"/>
          <p:cNvSpPr/>
          <p:nvPr/>
        </p:nvSpPr>
        <p:spPr>
          <a:xfrm rot="5400000" flipH="1">
            <a:off x="261766" y="6142576"/>
            <a:ext cx="789345" cy="10692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5400000" flipH="1">
            <a:off x="1506627" y="5899524"/>
            <a:ext cx="1148184" cy="155536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5"/>
          <p:cNvGrpSpPr/>
          <p:nvPr/>
        </p:nvGrpSpPr>
        <p:grpSpPr>
          <a:xfrm rot="-5400000" flipH="1">
            <a:off x="11670726" y="1191020"/>
            <a:ext cx="811789" cy="652240"/>
            <a:chOff x="4649450" y="3527425"/>
            <a:chExt cx="1224050" cy="983475"/>
          </a:xfrm>
        </p:grpSpPr>
        <p:sp>
          <p:nvSpPr>
            <p:cNvPr id="137" name="Google Shape;137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100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body" idx="1"/>
          </p:nvPr>
        </p:nvSpPr>
        <p:spPr>
          <a:xfrm>
            <a:off x="1496433" y="1834600"/>
            <a:ext cx="4637600" cy="24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 rot="-5818795">
            <a:off x="8533723" y="5553881"/>
            <a:ext cx="1417709" cy="19204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 rot="5400000">
            <a:off x="-461522" y="1047860"/>
            <a:ext cx="956177" cy="787829"/>
            <a:chOff x="4626556" y="3501085"/>
            <a:chExt cx="1193630" cy="983475"/>
          </a:xfrm>
        </p:grpSpPr>
        <p:sp>
          <p:nvSpPr>
            <p:cNvPr id="192" name="Google Shape;192;p7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-5400000">
            <a:off x="9684780" y="6012897"/>
            <a:ext cx="1642349" cy="1319561"/>
            <a:chOff x="4649450" y="3527425"/>
            <a:chExt cx="1224050" cy="983475"/>
          </a:xfrm>
        </p:grpSpPr>
        <p:sp>
          <p:nvSpPr>
            <p:cNvPr id="196" name="Google Shape;196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7"/>
          <p:cNvSpPr/>
          <p:nvPr/>
        </p:nvSpPr>
        <p:spPr>
          <a:xfrm rot="-3489614">
            <a:off x="10706698" y="5336450"/>
            <a:ext cx="1417717" cy="19204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rot="857611" flipH="1">
            <a:off x="11040284" y="3990901"/>
            <a:ext cx="1595571" cy="26287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rot="10800000" flipH="1">
            <a:off x="-330943" y="-199092"/>
            <a:ext cx="1094556" cy="14827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2" name="Google Shape;202;p7"/>
          <p:cNvGrpSpPr/>
          <p:nvPr/>
        </p:nvGrpSpPr>
        <p:grpSpPr>
          <a:xfrm rot="5400000">
            <a:off x="629243" y="-174814"/>
            <a:ext cx="796285" cy="639783"/>
            <a:chOff x="4649450" y="3527425"/>
            <a:chExt cx="1224050" cy="983475"/>
          </a:xfrm>
        </p:grpSpPr>
        <p:sp>
          <p:nvSpPr>
            <p:cNvPr id="203" name="Google Shape;203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" name="Google Shape;206;p7"/>
          <p:cNvSpPr/>
          <p:nvPr/>
        </p:nvSpPr>
        <p:spPr>
          <a:xfrm rot="5400000">
            <a:off x="142080" y="-376181"/>
            <a:ext cx="809765" cy="109693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 rot="5400000">
            <a:off x="1254399" y="-735679"/>
            <a:ext cx="1177823" cy="159551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 rot="482232">
            <a:off x="-195083" y="4943282"/>
            <a:ext cx="1512963" cy="204950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 rot="2442351">
            <a:off x="454660" y="5159126"/>
            <a:ext cx="1702787" cy="280567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275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body" idx="1"/>
          </p:nvPr>
        </p:nvSpPr>
        <p:spPr>
          <a:xfrm>
            <a:off x="1496433" y="1834600"/>
            <a:ext cx="4637600" cy="24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 rot="-5818795">
            <a:off x="8533723" y="5553881"/>
            <a:ext cx="1417709" cy="19204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 rot="5400000">
            <a:off x="-461522" y="1047860"/>
            <a:ext cx="956177" cy="787829"/>
            <a:chOff x="4626556" y="3501085"/>
            <a:chExt cx="1193630" cy="983475"/>
          </a:xfrm>
        </p:grpSpPr>
        <p:sp>
          <p:nvSpPr>
            <p:cNvPr id="192" name="Google Shape;192;p7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-5400000">
            <a:off x="9684780" y="6012897"/>
            <a:ext cx="1642349" cy="1319561"/>
            <a:chOff x="4649450" y="3527425"/>
            <a:chExt cx="1224050" cy="983475"/>
          </a:xfrm>
        </p:grpSpPr>
        <p:sp>
          <p:nvSpPr>
            <p:cNvPr id="196" name="Google Shape;196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7"/>
          <p:cNvSpPr/>
          <p:nvPr/>
        </p:nvSpPr>
        <p:spPr>
          <a:xfrm rot="-3489614">
            <a:off x="10706698" y="5336450"/>
            <a:ext cx="1417717" cy="19204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rot="857611" flipH="1">
            <a:off x="11040284" y="3990901"/>
            <a:ext cx="1595571" cy="26287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rot="10800000" flipH="1">
            <a:off x="-330943" y="-199092"/>
            <a:ext cx="1094556" cy="14827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2" name="Google Shape;202;p7"/>
          <p:cNvGrpSpPr/>
          <p:nvPr/>
        </p:nvGrpSpPr>
        <p:grpSpPr>
          <a:xfrm rot="5400000">
            <a:off x="629243" y="-174814"/>
            <a:ext cx="796285" cy="639783"/>
            <a:chOff x="4649450" y="3527425"/>
            <a:chExt cx="1224050" cy="983475"/>
          </a:xfrm>
        </p:grpSpPr>
        <p:sp>
          <p:nvSpPr>
            <p:cNvPr id="203" name="Google Shape;203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" name="Google Shape;206;p7"/>
          <p:cNvSpPr/>
          <p:nvPr/>
        </p:nvSpPr>
        <p:spPr>
          <a:xfrm rot="5400000">
            <a:off x="142080" y="-376181"/>
            <a:ext cx="809765" cy="109693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 rot="5400000">
            <a:off x="1254399" y="-735679"/>
            <a:ext cx="1177823" cy="159551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 rot="482232">
            <a:off x="-195083" y="4943282"/>
            <a:ext cx="1512963" cy="204950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 rot="2442351">
            <a:off x="454660" y="5159126"/>
            <a:ext cx="1702787" cy="280567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775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body" idx="1"/>
          </p:nvPr>
        </p:nvSpPr>
        <p:spPr>
          <a:xfrm>
            <a:off x="1496433" y="1834600"/>
            <a:ext cx="4637600" cy="24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 rot="-5818795">
            <a:off x="8533723" y="5553881"/>
            <a:ext cx="1417709" cy="19204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 rot="5400000">
            <a:off x="-461522" y="1047860"/>
            <a:ext cx="956177" cy="787829"/>
            <a:chOff x="4626556" y="3501085"/>
            <a:chExt cx="1193630" cy="983475"/>
          </a:xfrm>
        </p:grpSpPr>
        <p:sp>
          <p:nvSpPr>
            <p:cNvPr id="192" name="Google Shape;192;p7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-5400000">
            <a:off x="9684780" y="6012897"/>
            <a:ext cx="1642349" cy="1319561"/>
            <a:chOff x="4649450" y="3527425"/>
            <a:chExt cx="1224050" cy="983475"/>
          </a:xfrm>
        </p:grpSpPr>
        <p:sp>
          <p:nvSpPr>
            <p:cNvPr id="196" name="Google Shape;196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7"/>
          <p:cNvSpPr/>
          <p:nvPr/>
        </p:nvSpPr>
        <p:spPr>
          <a:xfrm rot="-3489614">
            <a:off x="10706698" y="5336450"/>
            <a:ext cx="1417717" cy="19204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rot="857611" flipH="1">
            <a:off x="11040284" y="3990901"/>
            <a:ext cx="1595571" cy="26287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rot="10800000" flipH="1">
            <a:off x="-330943" y="-199092"/>
            <a:ext cx="1094556" cy="14827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2" name="Google Shape;202;p7"/>
          <p:cNvGrpSpPr/>
          <p:nvPr/>
        </p:nvGrpSpPr>
        <p:grpSpPr>
          <a:xfrm rot="5400000">
            <a:off x="629243" y="-174814"/>
            <a:ext cx="796285" cy="639783"/>
            <a:chOff x="4649450" y="3527425"/>
            <a:chExt cx="1224050" cy="983475"/>
          </a:xfrm>
        </p:grpSpPr>
        <p:sp>
          <p:nvSpPr>
            <p:cNvPr id="203" name="Google Shape;203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" name="Google Shape;206;p7"/>
          <p:cNvSpPr/>
          <p:nvPr/>
        </p:nvSpPr>
        <p:spPr>
          <a:xfrm rot="5400000">
            <a:off x="142080" y="-376181"/>
            <a:ext cx="809765" cy="109693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 rot="5400000">
            <a:off x="1254399" y="-735679"/>
            <a:ext cx="1177823" cy="159551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 rot="482232">
            <a:off x="-195083" y="4943282"/>
            <a:ext cx="1512963" cy="204950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 rot="2442351">
            <a:off x="454660" y="5159126"/>
            <a:ext cx="1702787" cy="280567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556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body" idx="1"/>
          </p:nvPr>
        </p:nvSpPr>
        <p:spPr>
          <a:xfrm>
            <a:off x="1496433" y="1834600"/>
            <a:ext cx="4637600" cy="24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 rot="-5818795">
            <a:off x="8533723" y="5553881"/>
            <a:ext cx="1417709" cy="19204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 rot="5400000">
            <a:off x="-461522" y="1047860"/>
            <a:ext cx="956177" cy="787829"/>
            <a:chOff x="4626556" y="3501085"/>
            <a:chExt cx="1193630" cy="983475"/>
          </a:xfrm>
        </p:grpSpPr>
        <p:sp>
          <p:nvSpPr>
            <p:cNvPr id="192" name="Google Shape;192;p7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-5400000">
            <a:off x="9684780" y="6012897"/>
            <a:ext cx="1642349" cy="1319561"/>
            <a:chOff x="4649450" y="3527425"/>
            <a:chExt cx="1224050" cy="983475"/>
          </a:xfrm>
        </p:grpSpPr>
        <p:sp>
          <p:nvSpPr>
            <p:cNvPr id="196" name="Google Shape;196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7"/>
          <p:cNvSpPr/>
          <p:nvPr/>
        </p:nvSpPr>
        <p:spPr>
          <a:xfrm rot="-3489614">
            <a:off x="10706698" y="5336450"/>
            <a:ext cx="1417717" cy="19204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rot="857611" flipH="1">
            <a:off x="11040284" y="3990901"/>
            <a:ext cx="1595571" cy="26287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rot="10800000" flipH="1">
            <a:off x="-330943" y="-199092"/>
            <a:ext cx="1094556" cy="14827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2" name="Google Shape;202;p7"/>
          <p:cNvGrpSpPr/>
          <p:nvPr/>
        </p:nvGrpSpPr>
        <p:grpSpPr>
          <a:xfrm rot="5400000">
            <a:off x="629243" y="-174814"/>
            <a:ext cx="796285" cy="639783"/>
            <a:chOff x="4649450" y="3527425"/>
            <a:chExt cx="1224050" cy="983475"/>
          </a:xfrm>
        </p:grpSpPr>
        <p:sp>
          <p:nvSpPr>
            <p:cNvPr id="203" name="Google Shape;203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" name="Google Shape;206;p7"/>
          <p:cNvSpPr/>
          <p:nvPr/>
        </p:nvSpPr>
        <p:spPr>
          <a:xfrm rot="5400000">
            <a:off x="142080" y="-376181"/>
            <a:ext cx="809765" cy="109693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 rot="5400000">
            <a:off x="1254399" y="-735679"/>
            <a:ext cx="1177823" cy="159551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 rot="482232">
            <a:off x="-195083" y="4943282"/>
            <a:ext cx="1512963" cy="204950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 rot="2442351">
            <a:off x="454660" y="5159126"/>
            <a:ext cx="1702787" cy="280567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7495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 txBox="1">
            <a:spLocks noGrp="1"/>
          </p:cNvSpPr>
          <p:nvPr>
            <p:ph type="title" hasCustomPrompt="1"/>
          </p:nvPr>
        </p:nvSpPr>
        <p:spPr>
          <a:xfrm>
            <a:off x="3346899" y="656037"/>
            <a:ext cx="1945600" cy="10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grpSp>
        <p:nvGrpSpPr>
          <p:cNvPr id="229" name="Google Shape;229;p9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230" name="Google Shape;230;p9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251" name="Google Shape;251;p9"/>
          <p:cNvSpPr txBox="1">
            <a:spLocks noGrp="1"/>
          </p:cNvSpPr>
          <p:nvPr>
            <p:ph type="title" idx="2"/>
          </p:nvPr>
        </p:nvSpPr>
        <p:spPr>
          <a:xfrm>
            <a:off x="5334000" y="806967"/>
            <a:ext cx="3590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52" name="Google Shape;252;p9"/>
          <p:cNvSpPr/>
          <p:nvPr/>
        </p:nvSpPr>
        <p:spPr>
          <a:xfrm rot="10800000" flipH="1">
            <a:off x="-505817" y="2947135"/>
            <a:ext cx="2034972" cy="275650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3" name="Google Shape;253;p9"/>
          <p:cNvGrpSpPr/>
          <p:nvPr/>
        </p:nvGrpSpPr>
        <p:grpSpPr>
          <a:xfrm rot="10800000" flipH="1">
            <a:off x="-828636" y="1721754"/>
            <a:ext cx="2357357" cy="1893911"/>
            <a:chOff x="4649450" y="3527425"/>
            <a:chExt cx="1224050" cy="983475"/>
          </a:xfrm>
        </p:grpSpPr>
        <p:sp>
          <p:nvSpPr>
            <p:cNvPr id="254" name="Google Shape;254;p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" name="Google Shape;257;p9"/>
          <p:cNvSpPr/>
          <p:nvPr/>
        </p:nvSpPr>
        <p:spPr>
          <a:xfrm rot="10800000" flipH="1">
            <a:off x="-384066" y="-70093"/>
            <a:ext cx="2034972" cy="275650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9"/>
          <p:cNvSpPr/>
          <p:nvPr/>
        </p:nvSpPr>
        <p:spPr>
          <a:xfrm rot="5400000">
            <a:off x="437049" y="-877434"/>
            <a:ext cx="1877161" cy="25429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" name="Google Shape;259;p9"/>
          <p:cNvGrpSpPr/>
          <p:nvPr/>
        </p:nvGrpSpPr>
        <p:grpSpPr>
          <a:xfrm rot="10800000" flipH="1">
            <a:off x="1813447" y="-266851"/>
            <a:ext cx="1339927" cy="1076577"/>
            <a:chOff x="4649450" y="3527425"/>
            <a:chExt cx="1224050" cy="983475"/>
          </a:xfrm>
        </p:grpSpPr>
        <p:sp>
          <p:nvSpPr>
            <p:cNvPr id="260" name="Google Shape;260;p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9"/>
          <p:cNvSpPr/>
          <p:nvPr/>
        </p:nvSpPr>
        <p:spPr>
          <a:xfrm flipH="1">
            <a:off x="10394850" y="4236435"/>
            <a:ext cx="2034972" cy="275650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1696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42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"/>
          <p:cNvSpPr txBox="1">
            <a:spLocks noGrp="1"/>
          </p:cNvSpPr>
          <p:nvPr>
            <p:ph type="subTitle" idx="1"/>
          </p:nvPr>
        </p:nvSpPr>
        <p:spPr>
          <a:xfrm>
            <a:off x="2800763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56" name="Google Shape;356;p13"/>
          <p:cNvSpPr txBox="1">
            <a:spLocks noGrp="1"/>
          </p:cNvSpPr>
          <p:nvPr>
            <p:ph type="subTitle" idx="2"/>
          </p:nvPr>
        </p:nvSpPr>
        <p:spPr>
          <a:xfrm>
            <a:off x="2800767" y="2728267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subTitle" idx="3"/>
          </p:nvPr>
        </p:nvSpPr>
        <p:spPr>
          <a:xfrm>
            <a:off x="7958589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4"/>
          </p:nvPr>
        </p:nvSpPr>
        <p:spPr>
          <a:xfrm>
            <a:off x="7958600" y="2728267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5"/>
          </p:nvPr>
        </p:nvSpPr>
        <p:spPr>
          <a:xfrm>
            <a:off x="2800763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6"/>
          </p:nvPr>
        </p:nvSpPr>
        <p:spPr>
          <a:xfrm>
            <a:off x="2800767" y="4893733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subTitle" idx="7"/>
          </p:nvPr>
        </p:nvSpPr>
        <p:spPr>
          <a:xfrm>
            <a:off x="7958589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8"/>
          </p:nvPr>
        </p:nvSpPr>
        <p:spPr>
          <a:xfrm>
            <a:off x="7958600" y="4893733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-441011" y="2584757"/>
            <a:ext cx="1265947" cy="17148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4" name="Google Shape;364;p13"/>
          <p:cNvGrpSpPr/>
          <p:nvPr/>
        </p:nvGrpSpPr>
        <p:grpSpPr>
          <a:xfrm>
            <a:off x="-682754" y="3980793"/>
            <a:ext cx="1466575" cy="1178203"/>
            <a:chOff x="4649450" y="3527425"/>
            <a:chExt cx="1224050" cy="983475"/>
          </a:xfrm>
        </p:grpSpPr>
        <p:sp>
          <p:nvSpPr>
            <p:cNvPr id="365" name="Google Shape;365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" name="Google Shape;368;p13"/>
          <p:cNvSpPr/>
          <p:nvPr/>
        </p:nvSpPr>
        <p:spPr>
          <a:xfrm>
            <a:off x="-250136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3"/>
          <p:cNvSpPr/>
          <p:nvPr/>
        </p:nvSpPr>
        <p:spPr>
          <a:xfrm rot="5400000" flipH="1">
            <a:off x="66337" y="6103725"/>
            <a:ext cx="833655" cy="11292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3"/>
          <p:cNvSpPr/>
          <p:nvPr/>
        </p:nvSpPr>
        <p:spPr>
          <a:xfrm rot="-5400000" flipH="1">
            <a:off x="10554447" y="-889618"/>
            <a:ext cx="1570167" cy="212712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1" name="Google Shape;371;p13"/>
          <p:cNvGrpSpPr/>
          <p:nvPr/>
        </p:nvGrpSpPr>
        <p:grpSpPr>
          <a:xfrm rot="10800000">
            <a:off x="11401622" y="959044"/>
            <a:ext cx="1265668" cy="1016913"/>
            <a:chOff x="4649450" y="3527425"/>
            <a:chExt cx="1224050" cy="983475"/>
          </a:xfrm>
        </p:grpSpPr>
        <p:sp>
          <p:nvSpPr>
            <p:cNvPr id="372" name="Google Shape;372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13"/>
          <p:cNvSpPr/>
          <p:nvPr/>
        </p:nvSpPr>
        <p:spPr>
          <a:xfrm rot="10800000">
            <a:off x="11289434" y="-138431"/>
            <a:ext cx="1161665" cy="15734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13"/>
          <p:cNvGrpSpPr/>
          <p:nvPr/>
        </p:nvGrpSpPr>
        <p:grpSpPr>
          <a:xfrm>
            <a:off x="-250117" y="5645467"/>
            <a:ext cx="1090220" cy="875948"/>
            <a:chOff x="4649450" y="3527425"/>
            <a:chExt cx="1224050" cy="983475"/>
          </a:xfrm>
        </p:grpSpPr>
        <p:sp>
          <p:nvSpPr>
            <p:cNvPr id="377" name="Google Shape;377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13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3716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title" idx="9" hasCustomPrompt="1"/>
          </p:nvPr>
        </p:nvSpPr>
        <p:spPr>
          <a:xfrm>
            <a:off x="1787727" y="2824917"/>
            <a:ext cx="7408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13" hasCustomPrompt="1"/>
          </p:nvPr>
        </p:nvSpPr>
        <p:spPr>
          <a:xfrm>
            <a:off x="1787717" y="4948333"/>
            <a:ext cx="7408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14" hasCustomPrompt="1"/>
          </p:nvPr>
        </p:nvSpPr>
        <p:spPr>
          <a:xfrm>
            <a:off x="6917633" y="2824933"/>
            <a:ext cx="8144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title" idx="15" hasCustomPrompt="1"/>
          </p:nvPr>
        </p:nvSpPr>
        <p:spPr>
          <a:xfrm>
            <a:off x="6917633" y="4948333"/>
            <a:ext cx="8144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67372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1_Table of contents 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"/>
          <p:cNvSpPr txBox="1">
            <a:spLocks noGrp="1"/>
          </p:cNvSpPr>
          <p:nvPr>
            <p:ph type="subTitle" idx="1"/>
          </p:nvPr>
        </p:nvSpPr>
        <p:spPr>
          <a:xfrm>
            <a:off x="2800763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56" name="Google Shape;356;p13"/>
          <p:cNvSpPr txBox="1">
            <a:spLocks noGrp="1"/>
          </p:cNvSpPr>
          <p:nvPr>
            <p:ph type="subTitle" idx="2"/>
          </p:nvPr>
        </p:nvSpPr>
        <p:spPr>
          <a:xfrm>
            <a:off x="2800767" y="2728267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subTitle" idx="3"/>
          </p:nvPr>
        </p:nvSpPr>
        <p:spPr>
          <a:xfrm>
            <a:off x="7958589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4"/>
          </p:nvPr>
        </p:nvSpPr>
        <p:spPr>
          <a:xfrm>
            <a:off x="7958600" y="2728267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5"/>
          </p:nvPr>
        </p:nvSpPr>
        <p:spPr>
          <a:xfrm>
            <a:off x="2800763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6"/>
          </p:nvPr>
        </p:nvSpPr>
        <p:spPr>
          <a:xfrm>
            <a:off x="2800767" y="4893733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subTitle" idx="7"/>
          </p:nvPr>
        </p:nvSpPr>
        <p:spPr>
          <a:xfrm>
            <a:off x="7958589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8"/>
          </p:nvPr>
        </p:nvSpPr>
        <p:spPr>
          <a:xfrm>
            <a:off x="7958600" y="4893733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-441011" y="2584757"/>
            <a:ext cx="1265947" cy="17148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4" name="Google Shape;364;p13"/>
          <p:cNvGrpSpPr/>
          <p:nvPr/>
        </p:nvGrpSpPr>
        <p:grpSpPr>
          <a:xfrm>
            <a:off x="-682754" y="3980793"/>
            <a:ext cx="1466575" cy="1178203"/>
            <a:chOff x="4649450" y="3527425"/>
            <a:chExt cx="1224050" cy="983475"/>
          </a:xfrm>
        </p:grpSpPr>
        <p:sp>
          <p:nvSpPr>
            <p:cNvPr id="365" name="Google Shape;365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" name="Google Shape;368;p13"/>
          <p:cNvSpPr/>
          <p:nvPr/>
        </p:nvSpPr>
        <p:spPr>
          <a:xfrm>
            <a:off x="-250136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3"/>
          <p:cNvSpPr/>
          <p:nvPr/>
        </p:nvSpPr>
        <p:spPr>
          <a:xfrm rot="5400000" flipH="1">
            <a:off x="66337" y="6103725"/>
            <a:ext cx="833655" cy="11292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3"/>
          <p:cNvSpPr/>
          <p:nvPr/>
        </p:nvSpPr>
        <p:spPr>
          <a:xfrm rot="-5400000" flipH="1">
            <a:off x="10554447" y="-889618"/>
            <a:ext cx="1570167" cy="212712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1" name="Google Shape;371;p13"/>
          <p:cNvGrpSpPr/>
          <p:nvPr/>
        </p:nvGrpSpPr>
        <p:grpSpPr>
          <a:xfrm rot="10800000">
            <a:off x="11401622" y="959044"/>
            <a:ext cx="1265668" cy="1016913"/>
            <a:chOff x="4649450" y="3527425"/>
            <a:chExt cx="1224050" cy="983475"/>
          </a:xfrm>
        </p:grpSpPr>
        <p:sp>
          <p:nvSpPr>
            <p:cNvPr id="372" name="Google Shape;372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13"/>
          <p:cNvSpPr/>
          <p:nvPr/>
        </p:nvSpPr>
        <p:spPr>
          <a:xfrm rot="10800000">
            <a:off x="11289434" y="-138431"/>
            <a:ext cx="1161665" cy="15734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13"/>
          <p:cNvGrpSpPr/>
          <p:nvPr/>
        </p:nvGrpSpPr>
        <p:grpSpPr>
          <a:xfrm>
            <a:off x="-250117" y="5645467"/>
            <a:ext cx="1090220" cy="875948"/>
            <a:chOff x="4649450" y="3527425"/>
            <a:chExt cx="1224050" cy="983475"/>
          </a:xfrm>
        </p:grpSpPr>
        <p:sp>
          <p:nvSpPr>
            <p:cNvPr id="377" name="Google Shape;377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13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3716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title" idx="9" hasCustomPrompt="1"/>
          </p:nvPr>
        </p:nvSpPr>
        <p:spPr>
          <a:xfrm>
            <a:off x="1787727" y="2824917"/>
            <a:ext cx="7408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13" hasCustomPrompt="1"/>
          </p:nvPr>
        </p:nvSpPr>
        <p:spPr>
          <a:xfrm>
            <a:off x="1787717" y="4948333"/>
            <a:ext cx="7408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14" hasCustomPrompt="1"/>
          </p:nvPr>
        </p:nvSpPr>
        <p:spPr>
          <a:xfrm>
            <a:off x="6917633" y="2824933"/>
            <a:ext cx="8144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title" idx="15" hasCustomPrompt="1"/>
          </p:nvPr>
        </p:nvSpPr>
        <p:spPr>
          <a:xfrm>
            <a:off x="6917633" y="4948333"/>
            <a:ext cx="8144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92809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">
  <p:cSld name=" Section header 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4"/>
          <p:cNvSpPr txBox="1">
            <a:spLocks noGrp="1"/>
          </p:cNvSpPr>
          <p:nvPr>
            <p:ph type="subTitle" idx="1"/>
          </p:nvPr>
        </p:nvSpPr>
        <p:spPr>
          <a:xfrm>
            <a:off x="6620633" y="3379784"/>
            <a:ext cx="4018400" cy="10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9pPr>
          </a:lstStyle>
          <a:p>
            <a:endParaRPr/>
          </a:p>
        </p:txBody>
      </p:sp>
      <p:sp>
        <p:nvSpPr>
          <p:cNvPr id="387" name="Google Shape;387;p14"/>
          <p:cNvSpPr txBox="1">
            <a:spLocks noGrp="1"/>
          </p:cNvSpPr>
          <p:nvPr>
            <p:ph type="subTitle" idx="2"/>
          </p:nvPr>
        </p:nvSpPr>
        <p:spPr>
          <a:xfrm>
            <a:off x="6288033" y="4412917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88" name="Google Shape;388;p14"/>
          <p:cNvSpPr txBox="1">
            <a:spLocks noGrp="1"/>
          </p:cNvSpPr>
          <p:nvPr>
            <p:ph type="title" hasCustomPrompt="1"/>
          </p:nvPr>
        </p:nvSpPr>
        <p:spPr>
          <a:xfrm>
            <a:off x="7737833" y="1855300"/>
            <a:ext cx="1784000" cy="16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5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9" name="Google Shape;389;p14"/>
          <p:cNvSpPr/>
          <p:nvPr/>
        </p:nvSpPr>
        <p:spPr>
          <a:xfrm flipH="1">
            <a:off x="10969457" y="4640729"/>
            <a:ext cx="1769907" cy="23974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14"/>
          <p:cNvSpPr/>
          <p:nvPr/>
        </p:nvSpPr>
        <p:spPr>
          <a:xfrm rot="-5400000">
            <a:off x="10675011" y="5837215"/>
            <a:ext cx="1165432" cy="157886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14"/>
          <p:cNvSpPr/>
          <p:nvPr/>
        </p:nvSpPr>
        <p:spPr>
          <a:xfrm rot="10800000" flipH="1">
            <a:off x="-264400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2" name="Google Shape;392;p14"/>
          <p:cNvGrpSpPr/>
          <p:nvPr/>
        </p:nvGrpSpPr>
        <p:grpSpPr>
          <a:xfrm rot="5400000">
            <a:off x="1019371" y="-257735"/>
            <a:ext cx="1005843" cy="808155"/>
            <a:chOff x="4649450" y="3527425"/>
            <a:chExt cx="1224050" cy="983475"/>
          </a:xfrm>
        </p:grpSpPr>
        <p:sp>
          <p:nvSpPr>
            <p:cNvPr id="393" name="Google Shape;393;p1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6" name="Google Shape;396;p14"/>
          <p:cNvSpPr/>
          <p:nvPr/>
        </p:nvSpPr>
        <p:spPr>
          <a:xfrm rot="5400000">
            <a:off x="33314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14"/>
          <p:cNvSpPr/>
          <p:nvPr/>
        </p:nvSpPr>
        <p:spPr>
          <a:xfrm rot="5400000">
            <a:off x="1946308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" name="Google Shape;398;p14"/>
          <p:cNvGrpSpPr/>
          <p:nvPr/>
        </p:nvGrpSpPr>
        <p:grpSpPr>
          <a:xfrm flipH="1">
            <a:off x="9662373" y="6273162"/>
            <a:ext cx="1165459" cy="936399"/>
            <a:chOff x="4649450" y="3527425"/>
            <a:chExt cx="1224050" cy="983475"/>
          </a:xfrm>
        </p:grpSpPr>
        <p:sp>
          <p:nvSpPr>
            <p:cNvPr id="399" name="Google Shape;399;p1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5815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">
  <p:cSld name="1_ Section header 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4"/>
          <p:cNvSpPr txBox="1">
            <a:spLocks noGrp="1"/>
          </p:cNvSpPr>
          <p:nvPr>
            <p:ph type="subTitle" idx="1"/>
          </p:nvPr>
        </p:nvSpPr>
        <p:spPr>
          <a:xfrm>
            <a:off x="6620633" y="3379784"/>
            <a:ext cx="4018400" cy="10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9pPr>
          </a:lstStyle>
          <a:p>
            <a:endParaRPr/>
          </a:p>
        </p:txBody>
      </p:sp>
      <p:sp>
        <p:nvSpPr>
          <p:cNvPr id="387" name="Google Shape;387;p14"/>
          <p:cNvSpPr txBox="1">
            <a:spLocks noGrp="1"/>
          </p:cNvSpPr>
          <p:nvPr>
            <p:ph type="subTitle" idx="2"/>
          </p:nvPr>
        </p:nvSpPr>
        <p:spPr>
          <a:xfrm>
            <a:off x="6288033" y="4412917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88" name="Google Shape;388;p14"/>
          <p:cNvSpPr txBox="1">
            <a:spLocks noGrp="1"/>
          </p:cNvSpPr>
          <p:nvPr>
            <p:ph type="title" hasCustomPrompt="1"/>
          </p:nvPr>
        </p:nvSpPr>
        <p:spPr>
          <a:xfrm>
            <a:off x="7737833" y="1855300"/>
            <a:ext cx="1784000" cy="16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5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9" name="Google Shape;389;p14"/>
          <p:cNvSpPr/>
          <p:nvPr/>
        </p:nvSpPr>
        <p:spPr>
          <a:xfrm flipH="1">
            <a:off x="10969457" y="4640729"/>
            <a:ext cx="1769907" cy="23974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14"/>
          <p:cNvSpPr/>
          <p:nvPr/>
        </p:nvSpPr>
        <p:spPr>
          <a:xfrm rot="-5400000">
            <a:off x="10675011" y="5837215"/>
            <a:ext cx="1165432" cy="157886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14"/>
          <p:cNvSpPr/>
          <p:nvPr/>
        </p:nvSpPr>
        <p:spPr>
          <a:xfrm rot="10800000" flipH="1">
            <a:off x="-264400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2" name="Google Shape;392;p14"/>
          <p:cNvGrpSpPr/>
          <p:nvPr/>
        </p:nvGrpSpPr>
        <p:grpSpPr>
          <a:xfrm rot="5400000">
            <a:off x="1019371" y="-257735"/>
            <a:ext cx="1005843" cy="808155"/>
            <a:chOff x="4649450" y="3527425"/>
            <a:chExt cx="1224050" cy="983475"/>
          </a:xfrm>
        </p:grpSpPr>
        <p:sp>
          <p:nvSpPr>
            <p:cNvPr id="393" name="Google Shape;393;p1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6" name="Google Shape;396;p14"/>
          <p:cNvSpPr/>
          <p:nvPr/>
        </p:nvSpPr>
        <p:spPr>
          <a:xfrm rot="5400000">
            <a:off x="33314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14"/>
          <p:cNvSpPr/>
          <p:nvPr/>
        </p:nvSpPr>
        <p:spPr>
          <a:xfrm rot="5400000">
            <a:off x="1946308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" name="Google Shape;398;p14"/>
          <p:cNvGrpSpPr/>
          <p:nvPr/>
        </p:nvGrpSpPr>
        <p:grpSpPr>
          <a:xfrm flipH="1">
            <a:off x="9662373" y="6273162"/>
            <a:ext cx="1165459" cy="936399"/>
            <a:chOff x="4649450" y="3527425"/>
            <a:chExt cx="1224050" cy="983475"/>
          </a:xfrm>
        </p:grpSpPr>
        <p:sp>
          <p:nvSpPr>
            <p:cNvPr id="399" name="Google Shape;399;p1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21595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">
  <p:cSld name="1_ Section header 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4"/>
          <p:cNvSpPr txBox="1">
            <a:spLocks noGrp="1"/>
          </p:cNvSpPr>
          <p:nvPr>
            <p:ph type="subTitle" idx="1"/>
          </p:nvPr>
        </p:nvSpPr>
        <p:spPr>
          <a:xfrm>
            <a:off x="6620633" y="3379784"/>
            <a:ext cx="4018400" cy="10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9pPr>
          </a:lstStyle>
          <a:p>
            <a:endParaRPr/>
          </a:p>
        </p:txBody>
      </p:sp>
      <p:sp>
        <p:nvSpPr>
          <p:cNvPr id="387" name="Google Shape;387;p14"/>
          <p:cNvSpPr txBox="1">
            <a:spLocks noGrp="1"/>
          </p:cNvSpPr>
          <p:nvPr>
            <p:ph type="subTitle" idx="2"/>
          </p:nvPr>
        </p:nvSpPr>
        <p:spPr>
          <a:xfrm>
            <a:off x="6288033" y="4412917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88" name="Google Shape;388;p14"/>
          <p:cNvSpPr txBox="1">
            <a:spLocks noGrp="1"/>
          </p:cNvSpPr>
          <p:nvPr>
            <p:ph type="title" hasCustomPrompt="1"/>
          </p:nvPr>
        </p:nvSpPr>
        <p:spPr>
          <a:xfrm>
            <a:off x="7737833" y="1855300"/>
            <a:ext cx="1784000" cy="16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5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9" name="Google Shape;389;p14"/>
          <p:cNvSpPr/>
          <p:nvPr/>
        </p:nvSpPr>
        <p:spPr>
          <a:xfrm flipH="1">
            <a:off x="10969457" y="4640729"/>
            <a:ext cx="1769907" cy="23974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14"/>
          <p:cNvSpPr/>
          <p:nvPr/>
        </p:nvSpPr>
        <p:spPr>
          <a:xfrm rot="-5400000">
            <a:off x="10675011" y="5837215"/>
            <a:ext cx="1165432" cy="157886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14"/>
          <p:cNvSpPr/>
          <p:nvPr/>
        </p:nvSpPr>
        <p:spPr>
          <a:xfrm rot="10800000" flipH="1">
            <a:off x="-264400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2" name="Google Shape;392;p14"/>
          <p:cNvGrpSpPr/>
          <p:nvPr/>
        </p:nvGrpSpPr>
        <p:grpSpPr>
          <a:xfrm rot="5400000">
            <a:off x="1019371" y="-257735"/>
            <a:ext cx="1005843" cy="808155"/>
            <a:chOff x="4649450" y="3527425"/>
            <a:chExt cx="1224050" cy="983475"/>
          </a:xfrm>
        </p:grpSpPr>
        <p:sp>
          <p:nvSpPr>
            <p:cNvPr id="393" name="Google Shape;393;p1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6" name="Google Shape;396;p14"/>
          <p:cNvSpPr/>
          <p:nvPr/>
        </p:nvSpPr>
        <p:spPr>
          <a:xfrm rot="5400000">
            <a:off x="33314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14"/>
          <p:cNvSpPr/>
          <p:nvPr/>
        </p:nvSpPr>
        <p:spPr>
          <a:xfrm rot="5400000">
            <a:off x="1946308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" name="Google Shape;398;p14"/>
          <p:cNvGrpSpPr/>
          <p:nvPr/>
        </p:nvGrpSpPr>
        <p:grpSpPr>
          <a:xfrm flipH="1">
            <a:off x="9662373" y="6273162"/>
            <a:ext cx="1165459" cy="936399"/>
            <a:chOff x="4649450" y="3527425"/>
            <a:chExt cx="1224050" cy="983475"/>
          </a:xfrm>
        </p:grpSpPr>
        <p:sp>
          <p:nvSpPr>
            <p:cNvPr id="399" name="Google Shape;399;p1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496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Big words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5"/>
          <p:cNvSpPr txBox="1">
            <a:spLocks noGrp="1"/>
          </p:cNvSpPr>
          <p:nvPr>
            <p:ph type="title"/>
          </p:nvPr>
        </p:nvSpPr>
        <p:spPr>
          <a:xfrm>
            <a:off x="1524000" y="1637800"/>
            <a:ext cx="9144000" cy="37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4" name="Google Shape;404;p15"/>
          <p:cNvSpPr/>
          <p:nvPr/>
        </p:nvSpPr>
        <p:spPr>
          <a:xfrm rot="-5400000">
            <a:off x="8164189" y="52440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5" name="Google Shape;405;p15"/>
          <p:cNvGrpSpPr/>
          <p:nvPr/>
        </p:nvGrpSpPr>
        <p:grpSpPr>
          <a:xfrm rot="5400000">
            <a:off x="-542962" y="1497859"/>
            <a:ext cx="1454956" cy="1198791"/>
            <a:chOff x="4626556" y="3501085"/>
            <a:chExt cx="1193630" cy="983475"/>
          </a:xfrm>
        </p:grpSpPr>
        <p:sp>
          <p:nvSpPr>
            <p:cNvPr id="406" name="Google Shape;406;p15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9" name="Google Shape;409;p15"/>
          <p:cNvGrpSpPr/>
          <p:nvPr/>
        </p:nvGrpSpPr>
        <p:grpSpPr>
          <a:xfrm rot="-5400000">
            <a:off x="9378505" y="5728218"/>
            <a:ext cx="1732601" cy="1392076"/>
            <a:chOff x="4649450" y="3527425"/>
            <a:chExt cx="1224050" cy="983475"/>
          </a:xfrm>
        </p:grpSpPr>
        <p:sp>
          <p:nvSpPr>
            <p:cNvPr id="410" name="Google Shape;410;p1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5"/>
          <p:cNvSpPr/>
          <p:nvPr/>
        </p:nvSpPr>
        <p:spPr>
          <a:xfrm rot="-5400000">
            <a:off x="10496563" y="5203057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15"/>
          <p:cNvSpPr/>
          <p:nvPr/>
        </p:nvSpPr>
        <p:spPr>
          <a:xfrm flipH="1">
            <a:off x="11320363" y="4994223"/>
            <a:ext cx="984824" cy="13342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15"/>
          <p:cNvSpPr/>
          <p:nvPr/>
        </p:nvSpPr>
        <p:spPr>
          <a:xfrm rot="10800000" flipH="1">
            <a:off x="-344687" y="-399234"/>
            <a:ext cx="1665625" cy="22563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6" name="Google Shape;416;p15"/>
          <p:cNvGrpSpPr/>
          <p:nvPr/>
        </p:nvGrpSpPr>
        <p:grpSpPr>
          <a:xfrm rot="5400000">
            <a:off x="1405435" y="-74167"/>
            <a:ext cx="1211647" cy="973509"/>
            <a:chOff x="4649450" y="3527425"/>
            <a:chExt cx="1224050" cy="983475"/>
          </a:xfrm>
        </p:grpSpPr>
        <p:sp>
          <p:nvSpPr>
            <p:cNvPr id="417" name="Google Shape;417;p1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0" name="Google Shape;420;p15"/>
          <p:cNvSpPr/>
          <p:nvPr/>
        </p:nvSpPr>
        <p:spPr>
          <a:xfrm rot="5400000">
            <a:off x="375167" y="-668743"/>
            <a:ext cx="1232244" cy="16692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15"/>
          <p:cNvSpPr/>
          <p:nvPr/>
        </p:nvSpPr>
        <p:spPr>
          <a:xfrm rot="5400000">
            <a:off x="2444452" y="-946870"/>
            <a:ext cx="1792309" cy="242805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2" name="Google Shape;422;p15"/>
          <p:cNvGrpSpPr/>
          <p:nvPr/>
        </p:nvGrpSpPr>
        <p:grpSpPr>
          <a:xfrm rot="-5400000">
            <a:off x="11286218" y="4171215"/>
            <a:ext cx="1423652" cy="1170467"/>
            <a:chOff x="4649450" y="3527425"/>
            <a:chExt cx="1224050" cy="983475"/>
          </a:xfrm>
        </p:grpSpPr>
        <p:sp>
          <p:nvSpPr>
            <p:cNvPr id="423" name="Google Shape;423;p1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3049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6"/>
          <p:cNvSpPr txBox="1">
            <a:spLocks noGrp="1"/>
          </p:cNvSpPr>
          <p:nvPr>
            <p:ph type="title"/>
          </p:nvPr>
        </p:nvSpPr>
        <p:spPr>
          <a:xfrm>
            <a:off x="3779600" y="4287067"/>
            <a:ext cx="4632800" cy="5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8" name="Google Shape;428;p16"/>
          <p:cNvSpPr txBox="1">
            <a:spLocks noGrp="1"/>
          </p:cNvSpPr>
          <p:nvPr>
            <p:ph type="subTitle" idx="1"/>
          </p:nvPr>
        </p:nvSpPr>
        <p:spPr>
          <a:xfrm>
            <a:off x="2343200" y="2671367"/>
            <a:ext cx="7505600" cy="1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ven Pro"/>
              <a:buNone/>
              <a:defRPr sz="24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29" name="Google Shape;429;p16"/>
          <p:cNvSpPr/>
          <p:nvPr/>
        </p:nvSpPr>
        <p:spPr>
          <a:xfrm rot="5400000" flipH="1">
            <a:off x="2331975" y="54472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0" name="Google Shape;430;p16"/>
          <p:cNvGrpSpPr/>
          <p:nvPr/>
        </p:nvGrpSpPr>
        <p:grpSpPr>
          <a:xfrm rot="-5400000" flipH="1">
            <a:off x="11109096" y="1776915"/>
            <a:ext cx="1645777" cy="1356015"/>
            <a:chOff x="4626556" y="3501085"/>
            <a:chExt cx="1193630" cy="983475"/>
          </a:xfrm>
        </p:grpSpPr>
        <p:sp>
          <p:nvSpPr>
            <p:cNvPr id="431" name="Google Shape;431;p16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4" name="Google Shape;434;p16"/>
          <p:cNvGrpSpPr/>
          <p:nvPr/>
        </p:nvGrpSpPr>
        <p:grpSpPr>
          <a:xfrm rot="5400000" flipH="1">
            <a:off x="880681" y="5931418"/>
            <a:ext cx="1732601" cy="1392076"/>
            <a:chOff x="4649450" y="3527425"/>
            <a:chExt cx="1224050" cy="983475"/>
          </a:xfrm>
        </p:grpSpPr>
        <p:sp>
          <p:nvSpPr>
            <p:cNvPr id="435" name="Google Shape;435;p1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8" name="Google Shape;438;p16"/>
          <p:cNvSpPr/>
          <p:nvPr/>
        </p:nvSpPr>
        <p:spPr>
          <a:xfrm rot="5400000" flipH="1">
            <a:off x="-400" y="5406257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6"/>
          <p:cNvSpPr/>
          <p:nvPr/>
        </p:nvSpPr>
        <p:spPr>
          <a:xfrm>
            <a:off x="-313400" y="5197423"/>
            <a:ext cx="984824" cy="13342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10646457" y="-369049"/>
            <a:ext cx="1884001" cy="255212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1" name="Google Shape;441;p16"/>
          <p:cNvGrpSpPr/>
          <p:nvPr/>
        </p:nvGrpSpPr>
        <p:grpSpPr>
          <a:xfrm rot="-5400000" flipH="1">
            <a:off x="9180095" y="-1703"/>
            <a:ext cx="1370447" cy="1101099"/>
            <a:chOff x="4649450" y="3527425"/>
            <a:chExt cx="1224050" cy="983475"/>
          </a:xfrm>
        </p:grpSpPr>
        <p:sp>
          <p:nvSpPr>
            <p:cNvPr id="442" name="Google Shape;442;p1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6"/>
          <p:cNvSpPr/>
          <p:nvPr/>
        </p:nvSpPr>
        <p:spPr>
          <a:xfrm rot="-5400000" flipH="1">
            <a:off x="10322386" y="-673938"/>
            <a:ext cx="1393820" cy="188811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6"/>
          <p:cNvSpPr/>
          <p:nvPr/>
        </p:nvSpPr>
        <p:spPr>
          <a:xfrm rot="-5400000" flipH="1">
            <a:off x="7348245" y="-988528"/>
            <a:ext cx="2027339" cy="274642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7" name="Google Shape;447;p16"/>
          <p:cNvGrpSpPr/>
          <p:nvPr/>
        </p:nvGrpSpPr>
        <p:grpSpPr>
          <a:xfrm rot="5400000" flipH="1">
            <a:off x="-410180" y="4550353"/>
            <a:ext cx="984789" cy="791239"/>
            <a:chOff x="4649450" y="3527425"/>
            <a:chExt cx="1224050" cy="983475"/>
          </a:xfrm>
        </p:grpSpPr>
        <p:sp>
          <p:nvSpPr>
            <p:cNvPr id="448" name="Google Shape;448;p1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4896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7"/>
          <p:cNvSpPr/>
          <p:nvPr/>
        </p:nvSpPr>
        <p:spPr>
          <a:xfrm rot="-375952">
            <a:off x="-634327" y="4281750"/>
            <a:ext cx="1476789" cy="264798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17"/>
          <p:cNvSpPr/>
          <p:nvPr/>
        </p:nvSpPr>
        <p:spPr>
          <a:xfrm rot="3563752" flipH="1">
            <a:off x="-146721" y="5723515"/>
            <a:ext cx="972373" cy="1317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17"/>
          <p:cNvSpPr/>
          <p:nvPr/>
        </p:nvSpPr>
        <p:spPr>
          <a:xfrm rot="10800000">
            <a:off x="11356745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5" name="Google Shape;455;p17"/>
          <p:cNvGrpSpPr/>
          <p:nvPr/>
        </p:nvGrpSpPr>
        <p:grpSpPr>
          <a:xfrm rot="-5400000" flipH="1">
            <a:off x="10449751" y="-257735"/>
            <a:ext cx="1005843" cy="808155"/>
            <a:chOff x="4649450" y="3527425"/>
            <a:chExt cx="1224050" cy="983475"/>
          </a:xfrm>
        </p:grpSpPr>
        <p:sp>
          <p:nvSpPr>
            <p:cNvPr id="456" name="Google Shape;456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9" name="Google Shape;459;p17"/>
          <p:cNvSpPr/>
          <p:nvPr/>
        </p:nvSpPr>
        <p:spPr>
          <a:xfrm rot="-5400000" flipH="1">
            <a:off x="1111892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7"/>
          <p:cNvSpPr/>
          <p:nvPr/>
        </p:nvSpPr>
        <p:spPr>
          <a:xfrm rot="-5400000" flipH="1">
            <a:off x="9040765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1" name="Google Shape;461;p17"/>
          <p:cNvGrpSpPr/>
          <p:nvPr/>
        </p:nvGrpSpPr>
        <p:grpSpPr>
          <a:xfrm rot="318926">
            <a:off x="234997" y="6385963"/>
            <a:ext cx="972487" cy="781355"/>
            <a:chOff x="4649450" y="3527425"/>
            <a:chExt cx="1224050" cy="983475"/>
          </a:xfrm>
        </p:grpSpPr>
        <p:sp>
          <p:nvSpPr>
            <p:cNvPr id="462" name="Google Shape;462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829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7"/>
          <p:cNvSpPr/>
          <p:nvPr/>
        </p:nvSpPr>
        <p:spPr>
          <a:xfrm rot="-375952">
            <a:off x="-634327" y="4281750"/>
            <a:ext cx="1476789" cy="264798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17"/>
          <p:cNvSpPr/>
          <p:nvPr/>
        </p:nvSpPr>
        <p:spPr>
          <a:xfrm rot="3563752" flipH="1">
            <a:off x="-146721" y="5723515"/>
            <a:ext cx="972373" cy="1317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17"/>
          <p:cNvSpPr/>
          <p:nvPr/>
        </p:nvSpPr>
        <p:spPr>
          <a:xfrm rot="10800000">
            <a:off x="11356745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5" name="Google Shape;455;p17"/>
          <p:cNvGrpSpPr/>
          <p:nvPr/>
        </p:nvGrpSpPr>
        <p:grpSpPr>
          <a:xfrm rot="-5400000" flipH="1">
            <a:off x="10449751" y="-257735"/>
            <a:ext cx="1005843" cy="808155"/>
            <a:chOff x="4649450" y="3527425"/>
            <a:chExt cx="1224050" cy="983475"/>
          </a:xfrm>
        </p:grpSpPr>
        <p:sp>
          <p:nvSpPr>
            <p:cNvPr id="456" name="Google Shape;456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9" name="Google Shape;459;p17"/>
          <p:cNvSpPr/>
          <p:nvPr/>
        </p:nvSpPr>
        <p:spPr>
          <a:xfrm rot="-5400000" flipH="1">
            <a:off x="1111892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7"/>
          <p:cNvSpPr/>
          <p:nvPr/>
        </p:nvSpPr>
        <p:spPr>
          <a:xfrm rot="-5400000" flipH="1">
            <a:off x="9040765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1" name="Google Shape;461;p17"/>
          <p:cNvGrpSpPr/>
          <p:nvPr/>
        </p:nvGrpSpPr>
        <p:grpSpPr>
          <a:xfrm rot="318926">
            <a:off x="234997" y="6385963"/>
            <a:ext cx="972487" cy="781355"/>
            <a:chOff x="4649450" y="3527425"/>
            <a:chExt cx="1224050" cy="983475"/>
          </a:xfrm>
        </p:grpSpPr>
        <p:sp>
          <p:nvSpPr>
            <p:cNvPr id="462" name="Google Shape;462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903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7"/>
          <p:cNvSpPr/>
          <p:nvPr/>
        </p:nvSpPr>
        <p:spPr>
          <a:xfrm rot="-375952">
            <a:off x="-634327" y="4281750"/>
            <a:ext cx="1476789" cy="264798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17"/>
          <p:cNvSpPr/>
          <p:nvPr/>
        </p:nvSpPr>
        <p:spPr>
          <a:xfrm rot="3563752" flipH="1">
            <a:off x="-146721" y="5723515"/>
            <a:ext cx="972373" cy="1317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17"/>
          <p:cNvSpPr/>
          <p:nvPr/>
        </p:nvSpPr>
        <p:spPr>
          <a:xfrm rot="10800000">
            <a:off x="11356745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5" name="Google Shape;455;p17"/>
          <p:cNvGrpSpPr/>
          <p:nvPr/>
        </p:nvGrpSpPr>
        <p:grpSpPr>
          <a:xfrm rot="-5400000" flipH="1">
            <a:off x="10449751" y="-257735"/>
            <a:ext cx="1005843" cy="808155"/>
            <a:chOff x="4649450" y="3527425"/>
            <a:chExt cx="1224050" cy="983475"/>
          </a:xfrm>
        </p:grpSpPr>
        <p:sp>
          <p:nvSpPr>
            <p:cNvPr id="456" name="Google Shape;456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9" name="Google Shape;459;p17"/>
          <p:cNvSpPr/>
          <p:nvPr/>
        </p:nvSpPr>
        <p:spPr>
          <a:xfrm rot="-5400000" flipH="1">
            <a:off x="1111892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7"/>
          <p:cNvSpPr/>
          <p:nvPr/>
        </p:nvSpPr>
        <p:spPr>
          <a:xfrm rot="-5400000" flipH="1">
            <a:off x="9040765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1" name="Google Shape;461;p17"/>
          <p:cNvGrpSpPr/>
          <p:nvPr/>
        </p:nvGrpSpPr>
        <p:grpSpPr>
          <a:xfrm rot="318926">
            <a:off x="234997" y="6385963"/>
            <a:ext cx="972487" cy="781355"/>
            <a:chOff x="4649450" y="3527425"/>
            <a:chExt cx="1224050" cy="983475"/>
          </a:xfrm>
        </p:grpSpPr>
        <p:sp>
          <p:nvSpPr>
            <p:cNvPr id="462" name="Google Shape;462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4209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7"/>
          <p:cNvSpPr/>
          <p:nvPr/>
        </p:nvSpPr>
        <p:spPr>
          <a:xfrm rot="-375952">
            <a:off x="-634327" y="4281750"/>
            <a:ext cx="1476789" cy="264798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17"/>
          <p:cNvSpPr/>
          <p:nvPr/>
        </p:nvSpPr>
        <p:spPr>
          <a:xfrm rot="3563752" flipH="1">
            <a:off x="-146721" y="5723515"/>
            <a:ext cx="972373" cy="1317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17"/>
          <p:cNvSpPr/>
          <p:nvPr/>
        </p:nvSpPr>
        <p:spPr>
          <a:xfrm rot="10800000">
            <a:off x="11356745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5" name="Google Shape;455;p17"/>
          <p:cNvGrpSpPr/>
          <p:nvPr/>
        </p:nvGrpSpPr>
        <p:grpSpPr>
          <a:xfrm rot="-5400000" flipH="1">
            <a:off x="10449751" y="-257735"/>
            <a:ext cx="1005843" cy="808155"/>
            <a:chOff x="4649450" y="3527425"/>
            <a:chExt cx="1224050" cy="983475"/>
          </a:xfrm>
        </p:grpSpPr>
        <p:sp>
          <p:nvSpPr>
            <p:cNvPr id="456" name="Google Shape;456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9" name="Google Shape;459;p17"/>
          <p:cNvSpPr/>
          <p:nvPr/>
        </p:nvSpPr>
        <p:spPr>
          <a:xfrm rot="-5400000" flipH="1">
            <a:off x="1111892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7"/>
          <p:cNvSpPr/>
          <p:nvPr/>
        </p:nvSpPr>
        <p:spPr>
          <a:xfrm rot="-5400000" flipH="1">
            <a:off x="9040765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1" name="Google Shape;461;p17"/>
          <p:cNvGrpSpPr/>
          <p:nvPr/>
        </p:nvGrpSpPr>
        <p:grpSpPr>
          <a:xfrm rot="318926">
            <a:off x="234997" y="6385963"/>
            <a:ext cx="972487" cy="781355"/>
            <a:chOff x="4649450" y="3527425"/>
            <a:chExt cx="1224050" cy="983475"/>
          </a:xfrm>
        </p:grpSpPr>
        <p:sp>
          <p:nvSpPr>
            <p:cNvPr id="462" name="Google Shape;462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875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8" name="Google Shape;468;p18"/>
          <p:cNvSpPr/>
          <p:nvPr/>
        </p:nvSpPr>
        <p:spPr>
          <a:xfrm flipH="1">
            <a:off x="11316037" y="1513292"/>
            <a:ext cx="1265947" cy="26974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9" name="Google Shape;469;p18"/>
          <p:cNvGrpSpPr/>
          <p:nvPr/>
        </p:nvGrpSpPr>
        <p:grpSpPr>
          <a:xfrm flipH="1">
            <a:off x="11215731" y="3563993"/>
            <a:ext cx="1466575" cy="1178203"/>
            <a:chOff x="4649450" y="3527425"/>
            <a:chExt cx="1224050" cy="983475"/>
          </a:xfrm>
        </p:grpSpPr>
        <p:sp>
          <p:nvSpPr>
            <p:cNvPr id="470" name="Google Shape;470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18"/>
          <p:cNvSpPr/>
          <p:nvPr/>
        </p:nvSpPr>
        <p:spPr>
          <a:xfrm flipH="1">
            <a:off x="10971292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8"/>
          <p:cNvSpPr/>
          <p:nvPr/>
        </p:nvSpPr>
        <p:spPr>
          <a:xfrm rot="-5400000">
            <a:off x="11002033" y="5757258"/>
            <a:ext cx="1092079" cy="189214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8"/>
          <p:cNvSpPr/>
          <p:nvPr/>
        </p:nvSpPr>
        <p:spPr>
          <a:xfrm rot="5400000">
            <a:off x="-127884" y="-449241"/>
            <a:ext cx="990176" cy="13415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18"/>
          <p:cNvSpPr/>
          <p:nvPr/>
        </p:nvSpPr>
        <p:spPr>
          <a:xfrm rot="10800000" flipH="1">
            <a:off x="-213455" y="892653"/>
            <a:ext cx="824436" cy="169407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18"/>
          <p:cNvGrpSpPr/>
          <p:nvPr/>
        </p:nvGrpSpPr>
        <p:grpSpPr>
          <a:xfrm flipH="1">
            <a:off x="11403899" y="5797001"/>
            <a:ext cx="1090220" cy="875948"/>
            <a:chOff x="4649450" y="3527425"/>
            <a:chExt cx="1224050" cy="983475"/>
          </a:xfrm>
        </p:grpSpPr>
        <p:sp>
          <p:nvSpPr>
            <p:cNvPr id="478" name="Google Shape;478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" name="Google Shape;481;p18"/>
          <p:cNvGrpSpPr/>
          <p:nvPr/>
        </p:nvGrpSpPr>
        <p:grpSpPr>
          <a:xfrm rot="10800000" flipH="1">
            <a:off x="-302614" y="387518"/>
            <a:ext cx="1095607" cy="880013"/>
            <a:chOff x="4649450" y="3527425"/>
            <a:chExt cx="1224050" cy="983475"/>
          </a:xfrm>
        </p:grpSpPr>
        <p:sp>
          <p:nvSpPr>
            <p:cNvPr id="482" name="Google Shape;482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7620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8" name="Google Shape;468;p18"/>
          <p:cNvSpPr/>
          <p:nvPr/>
        </p:nvSpPr>
        <p:spPr>
          <a:xfrm flipH="1">
            <a:off x="11316037" y="1513292"/>
            <a:ext cx="1265947" cy="26974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9" name="Google Shape;469;p18"/>
          <p:cNvGrpSpPr/>
          <p:nvPr/>
        </p:nvGrpSpPr>
        <p:grpSpPr>
          <a:xfrm flipH="1">
            <a:off x="11215731" y="3563993"/>
            <a:ext cx="1466575" cy="1178203"/>
            <a:chOff x="4649450" y="3527425"/>
            <a:chExt cx="1224050" cy="983475"/>
          </a:xfrm>
        </p:grpSpPr>
        <p:sp>
          <p:nvSpPr>
            <p:cNvPr id="470" name="Google Shape;470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18"/>
          <p:cNvSpPr/>
          <p:nvPr/>
        </p:nvSpPr>
        <p:spPr>
          <a:xfrm flipH="1">
            <a:off x="10971292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8"/>
          <p:cNvSpPr/>
          <p:nvPr/>
        </p:nvSpPr>
        <p:spPr>
          <a:xfrm rot="-5400000">
            <a:off x="11002033" y="5757258"/>
            <a:ext cx="1092079" cy="189214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8"/>
          <p:cNvSpPr/>
          <p:nvPr/>
        </p:nvSpPr>
        <p:spPr>
          <a:xfrm rot="5400000">
            <a:off x="-127884" y="-449241"/>
            <a:ext cx="990176" cy="13415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18"/>
          <p:cNvSpPr/>
          <p:nvPr/>
        </p:nvSpPr>
        <p:spPr>
          <a:xfrm rot="10800000" flipH="1">
            <a:off x="-213455" y="892653"/>
            <a:ext cx="824436" cy="169407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18"/>
          <p:cNvGrpSpPr/>
          <p:nvPr/>
        </p:nvGrpSpPr>
        <p:grpSpPr>
          <a:xfrm flipH="1">
            <a:off x="11403899" y="5797001"/>
            <a:ext cx="1090220" cy="875948"/>
            <a:chOff x="4649450" y="3527425"/>
            <a:chExt cx="1224050" cy="983475"/>
          </a:xfrm>
        </p:grpSpPr>
        <p:sp>
          <p:nvSpPr>
            <p:cNvPr id="478" name="Google Shape;478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" name="Google Shape;481;p18"/>
          <p:cNvGrpSpPr/>
          <p:nvPr/>
        </p:nvGrpSpPr>
        <p:grpSpPr>
          <a:xfrm rot="10800000" flipH="1">
            <a:off x="-302614" y="387518"/>
            <a:ext cx="1095607" cy="880013"/>
            <a:chOff x="4649450" y="3527425"/>
            <a:chExt cx="1224050" cy="983475"/>
          </a:xfrm>
        </p:grpSpPr>
        <p:sp>
          <p:nvSpPr>
            <p:cNvPr id="482" name="Google Shape;482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4803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8" name="Google Shape;468;p18"/>
          <p:cNvSpPr/>
          <p:nvPr/>
        </p:nvSpPr>
        <p:spPr>
          <a:xfrm flipH="1">
            <a:off x="11316037" y="1513292"/>
            <a:ext cx="1265947" cy="26974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9" name="Google Shape;469;p18"/>
          <p:cNvGrpSpPr/>
          <p:nvPr/>
        </p:nvGrpSpPr>
        <p:grpSpPr>
          <a:xfrm flipH="1">
            <a:off x="11215731" y="3563993"/>
            <a:ext cx="1466575" cy="1178203"/>
            <a:chOff x="4649450" y="3527425"/>
            <a:chExt cx="1224050" cy="983475"/>
          </a:xfrm>
        </p:grpSpPr>
        <p:sp>
          <p:nvSpPr>
            <p:cNvPr id="470" name="Google Shape;470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18"/>
          <p:cNvSpPr/>
          <p:nvPr/>
        </p:nvSpPr>
        <p:spPr>
          <a:xfrm flipH="1">
            <a:off x="10971292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8"/>
          <p:cNvSpPr/>
          <p:nvPr/>
        </p:nvSpPr>
        <p:spPr>
          <a:xfrm rot="-5400000">
            <a:off x="11002033" y="5757258"/>
            <a:ext cx="1092079" cy="189214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8"/>
          <p:cNvSpPr/>
          <p:nvPr/>
        </p:nvSpPr>
        <p:spPr>
          <a:xfrm rot="5400000">
            <a:off x="-127884" y="-449241"/>
            <a:ext cx="990176" cy="13415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18"/>
          <p:cNvSpPr/>
          <p:nvPr/>
        </p:nvSpPr>
        <p:spPr>
          <a:xfrm rot="10800000" flipH="1">
            <a:off x="-213455" y="892653"/>
            <a:ext cx="824436" cy="169407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18"/>
          <p:cNvGrpSpPr/>
          <p:nvPr/>
        </p:nvGrpSpPr>
        <p:grpSpPr>
          <a:xfrm flipH="1">
            <a:off x="11403899" y="5797001"/>
            <a:ext cx="1090220" cy="875948"/>
            <a:chOff x="4649450" y="3527425"/>
            <a:chExt cx="1224050" cy="983475"/>
          </a:xfrm>
        </p:grpSpPr>
        <p:sp>
          <p:nvSpPr>
            <p:cNvPr id="478" name="Google Shape;478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" name="Google Shape;481;p18"/>
          <p:cNvGrpSpPr/>
          <p:nvPr/>
        </p:nvGrpSpPr>
        <p:grpSpPr>
          <a:xfrm rot="10800000" flipH="1">
            <a:off x="-302614" y="387518"/>
            <a:ext cx="1095607" cy="880013"/>
            <a:chOff x="4649450" y="3527425"/>
            <a:chExt cx="1224050" cy="983475"/>
          </a:xfrm>
        </p:grpSpPr>
        <p:sp>
          <p:nvSpPr>
            <p:cNvPr id="482" name="Google Shape;482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4000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8" name="Google Shape;468;p18"/>
          <p:cNvSpPr/>
          <p:nvPr/>
        </p:nvSpPr>
        <p:spPr>
          <a:xfrm flipH="1">
            <a:off x="11316037" y="1513292"/>
            <a:ext cx="1265947" cy="26974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9" name="Google Shape;469;p18"/>
          <p:cNvGrpSpPr/>
          <p:nvPr/>
        </p:nvGrpSpPr>
        <p:grpSpPr>
          <a:xfrm flipH="1">
            <a:off x="11215731" y="3563993"/>
            <a:ext cx="1466575" cy="1178203"/>
            <a:chOff x="4649450" y="3527425"/>
            <a:chExt cx="1224050" cy="983475"/>
          </a:xfrm>
        </p:grpSpPr>
        <p:sp>
          <p:nvSpPr>
            <p:cNvPr id="470" name="Google Shape;470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18"/>
          <p:cNvSpPr/>
          <p:nvPr/>
        </p:nvSpPr>
        <p:spPr>
          <a:xfrm flipH="1">
            <a:off x="10971292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8"/>
          <p:cNvSpPr/>
          <p:nvPr/>
        </p:nvSpPr>
        <p:spPr>
          <a:xfrm rot="-5400000">
            <a:off x="11002033" y="5757258"/>
            <a:ext cx="1092079" cy="189214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8"/>
          <p:cNvSpPr/>
          <p:nvPr/>
        </p:nvSpPr>
        <p:spPr>
          <a:xfrm rot="5400000">
            <a:off x="-127884" y="-449241"/>
            <a:ext cx="990176" cy="13415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18"/>
          <p:cNvSpPr/>
          <p:nvPr/>
        </p:nvSpPr>
        <p:spPr>
          <a:xfrm rot="10800000" flipH="1">
            <a:off x="-213455" y="892653"/>
            <a:ext cx="824436" cy="169407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18"/>
          <p:cNvGrpSpPr/>
          <p:nvPr/>
        </p:nvGrpSpPr>
        <p:grpSpPr>
          <a:xfrm flipH="1">
            <a:off x="11403899" y="5797001"/>
            <a:ext cx="1090220" cy="875948"/>
            <a:chOff x="4649450" y="3527425"/>
            <a:chExt cx="1224050" cy="983475"/>
          </a:xfrm>
        </p:grpSpPr>
        <p:sp>
          <p:nvSpPr>
            <p:cNvPr id="478" name="Google Shape;478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" name="Google Shape;481;p18"/>
          <p:cNvGrpSpPr/>
          <p:nvPr/>
        </p:nvGrpSpPr>
        <p:grpSpPr>
          <a:xfrm rot="10800000" flipH="1">
            <a:off x="-302614" y="387518"/>
            <a:ext cx="1095607" cy="880013"/>
            <a:chOff x="4649450" y="3527425"/>
            <a:chExt cx="1224050" cy="983475"/>
          </a:xfrm>
        </p:grpSpPr>
        <p:sp>
          <p:nvSpPr>
            <p:cNvPr id="482" name="Google Shape;482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53750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anks " userDrawn="1">
  <p:cSld name=" Thanks 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 txBox="1">
            <a:spLocks noGrp="1"/>
          </p:cNvSpPr>
          <p:nvPr>
            <p:ph type="ctrTitle"/>
          </p:nvPr>
        </p:nvSpPr>
        <p:spPr>
          <a:xfrm>
            <a:off x="2456000" y="1196133"/>
            <a:ext cx="7280000" cy="12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grpSp>
        <p:nvGrpSpPr>
          <p:cNvPr id="741" name="Google Shape;741;p28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742" name="Google Shape;742;p28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grpSp>
        <p:nvGrpSpPr>
          <p:cNvPr id="763" name="Google Shape;763;p28"/>
          <p:cNvGrpSpPr/>
          <p:nvPr/>
        </p:nvGrpSpPr>
        <p:grpSpPr>
          <a:xfrm rot="10800000" flipH="1">
            <a:off x="8625957" y="21994"/>
            <a:ext cx="591131" cy="590549"/>
            <a:chOff x="4887569" y="4595026"/>
            <a:chExt cx="381145" cy="381032"/>
          </a:xfrm>
        </p:grpSpPr>
        <p:sp>
          <p:nvSpPr>
            <p:cNvPr id="764" name="Google Shape;764;p28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785" name="Google Shape;785;p28"/>
          <p:cNvSpPr/>
          <p:nvPr/>
        </p:nvSpPr>
        <p:spPr>
          <a:xfrm rot="10800000">
            <a:off x="10316136" y="3309308"/>
            <a:ext cx="2268117" cy="30725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6" name="Google Shape;786;p28"/>
          <p:cNvGrpSpPr/>
          <p:nvPr/>
        </p:nvGrpSpPr>
        <p:grpSpPr>
          <a:xfrm rot="10800000" flipH="1">
            <a:off x="1323377" y="-535423"/>
            <a:ext cx="2016500" cy="1656828"/>
            <a:chOff x="4623213" y="3501085"/>
            <a:chExt cx="1196973" cy="983475"/>
          </a:xfrm>
        </p:grpSpPr>
        <p:sp>
          <p:nvSpPr>
            <p:cNvPr id="787" name="Google Shape;787;p28"/>
            <p:cNvSpPr/>
            <p:nvPr/>
          </p:nvSpPr>
          <p:spPr>
            <a:xfrm>
              <a:off x="4623213" y="4116714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4804380" y="3597661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0" name="Google Shape;790;p28"/>
          <p:cNvGrpSpPr/>
          <p:nvPr/>
        </p:nvGrpSpPr>
        <p:grpSpPr>
          <a:xfrm rot="9503256">
            <a:off x="10032433" y="1971245"/>
            <a:ext cx="2627607" cy="2111055"/>
            <a:chOff x="4649450" y="3527425"/>
            <a:chExt cx="1224050" cy="983475"/>
          </a:xfrm>
        </p:grpSpPr>
        <p:sp>
          <p:nvSpPr>
            <p:cNvPr id="791" name="Google Shape;791;p2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4" name="Google Shape;794;p28"/>
          <p:cNvSpPr/>
          <p:nvPr/>
        </p:nvSpPr>
        <p:spPr>
          <a:xfrm rot="-10302611">
            <a:off x="10316145" y="-253013"/>
            <a:ext cx="2268124" cy="307262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28"/>
          <p:cNvSpPr/>
          <p:nvPr/>
        </p:nvSpPr>
        <p:spPr>
          <a:xfrm rot="-5400000" flipH="1">
            <a:off x="10337611" y="-718684"/>
            <a:ext cx="1493541" cy="20233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8"/>
          <p:cNvSpPr/>
          <p:nvPr/>
        </p:nvSpPr>
        <p:spPr>
          <a:xfrm rot="6366138">
            <a:off x="18824" y="-556321"/>
            <a:ext cx="2302027" cy="311839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8"/>
          <p:cNvSpPr/>
          <p:nvPr/>
        </p:nvSpPr>
        <p:spPr>
          <a:xfrm rot="9622076" flipH="1">
            <a:off x="-238616" y="726251"/>
            <a:ext cx="1702963" cy="230688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8"/>
          <p:cNvSpPr/>
          <p:nvPr/>
        </p:nvSpPr>
        <p:spPr>
          <a:xfrm rot="10800000" flipH="1">
            <a:off x="-708225" y="2967076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8"/>
          <p:cNvGrpSpPr/>
          <p:nvPr/>
        </p:nvGrpSpPr>
        <p:grpSpPr>
          <a:xfrm rot="10800000">
            <a:off x="9134923" y="-307010"/>
            <a:ext cx="1493504" cy="1199971"/>
            <a:chOff x="4649450" y="3527425"/>
            <a:chExt cx="1224050" cy="983475"/>
          </a:xfrm>
        </p:grpSpPr>
        <p:sp>
          <p:nvSpPr>
            <p:cNvPr id="800" name="Google Shape;800;p2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8"/>
          <p:cNvGrpSpPr/>
          <p:nvPr/>
        </p:nvGrpSpPr>
        <p:grpSpPr>
          <a:xfrm rot="10800000" flipH="1">
            <a:off x="-306890" y="2237890"/>
            <a:ext cx="1674500" cy="1345393"/>
            <a:chOff x="4649450" y="3527425"/>
            <a:chExt cx="1224050" cy="983475"/>
          </a:xfrm>
        </p:grpSpPr>
        <p:sp>
          <p:nvSpPr>
            <p:cNvPr id="804" name="Google Shape;804;p2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52849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9"/>
          <p:cNvSpPr/>
          <p:nvPr/>
        </p:nvSpPr>
        <p:spPr>
          <a:xfrm>
            <a:off x="-609138" y="462508"/>
            <a:ext cx="2303803" cy="312080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09" name="Google Shape;809;p29"/>
          <p:cNvGrpSpPr/>
          <p:nvPr/>
        </p:nvGrpSpPr>
        <p:grpSpPr>
          <a:xfrm rot="10800000">
            <a:off x="8765082" y="-535423"/>
            <a:ext cx="1972300" cy="1656828"/>
            <a:chOff x="4649450" y="3501085"/>
            <a:chExt cx="1170736" cy="983475"/>
          </a:xfrm>
        </p:grpSpPr>
        <p:sp>
          <p:nvSpPr>
            <p:cNvPr id="810" name="Google Shape;810;p2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9"/>
          <p:cNvGrpSpPr/>
          <p:nvPr/>
        </p:nvGrpSpPr>
        <p:grpSpPr>
          <a:xfrm>
            <a:off x="-1048958" y="3003468"/>
            <a:ext cx="2668919" cy="2144237"/>
            <a:chOff x="4649450" y="3527425"/>
            <a:chExt cx="1224050" cy="983475"/>
          </a:xfrm>
        </p:grpSpPr>
        <p:sp>
          <p:nvSpPr>
            <p:cNvPr id="814" name="Google Shape;814;p2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7" name="Google Shape;817;p29"/>
          <p:cNvSpPr/>
          <p:nvPr/>
        </p:nvSpPr>
        <p:spPr>
          <a:xfrm>
            <a:off x="-546000" y="4055253"/>
            <a:ext cx="2303803" cy="312080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29"/>
          <p:cNvSpPr/>
          <p:nvPr/>
        </p:nvSpPr>
        <p:spPr>
          <a:xfrm rot="5400000" flipH="1">
            <a:off x="624119" y="5612739"/>
            <a:ext cx="1517035" cy="205515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29"/>
          <p:cNvSpPr/>
          <p:nvPr/>
        </p:nvSpPr>
        <p:spPr>
          <a:xfrm rot="-5400000" flipH="1">
            <a:off x="9986175" y="-753763"/>
            <a:ext cx="2302019" cy="31183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0" name="Google Shape;820;p29"/>
          <p:cNvGrpSpPr/>
          <p:nvPr/>
        </p:nvGrpSpPr>
        <p:grpSpPr>
          <a:xfrm rot="10800000">
            <a:off x="10737347" y="2237890"/>
            <a:ext cx="1674500" cy="1345393"/>
            <a:chOff x="4649450" y="3527425"/>
            <a:chExt cx="1224050" cy="983475"/>
          </a:xfrm>
        </p:grpSpPr>
        <p:sp>
          <p:nvSpPr>
            <p:cNvPr id="821" name="Google Shape;821;p2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4" name="Google Shape;824;p29"/>
          <p:cNvSpPr/>
          <p:nvPr/>
        </p:nvSpPr>
        <p:spPr>
          <a:xfrm rot="10800000">
            <a:off x="11063834" y="347340"/>
            <a:ext cx="1702996" cy="23069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29"/>
          <p:cNvSpPr/>
          <p:nvPr/>
        </p:nvSpPr>
        <p:spPr>
          <a:xfrm rot="10800000">
            <a:off x="10676741" y="2895842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6" name="Google Shape;826;p29"/>
          <p:cNvGrpSpPr/>
          <p:nvPr/>
        </p:nvGrpSpPr>
        <p:grpSpPr>
          <a:xfrm>
            <a:off x="1942012" y="6179988"/>
            <a:ext cx="1517005" cy="1218853"/>
            <a:chOff x="4649450" y="3527425"/>
            <a:chExt cx="1224050" cy="983475"/>
          </a:xfrm>
        </p:grpSpPr>
        <p:sp>
          <p:nvSpPr>
            <p:cNvPr id="827" name="Google Shape;827;p2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150439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0"/>
          <p:cNvSpPr/>
          <p:nvPr/>
        </p:nvSpPr>
        <p:spPr>
          <a:xfrm rot="5400000">
            <a:off x="2873881" y="-404407"/>
            <a:ext cx="1803015" cy="244255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2" name="Google Shape;832;p30"/>
          <p:cNvGrpSpPr/>
          <p:nvPr/>
        </p:nvGrpSpPr>
        <p:grpSpPr>
          <a:xfrm rot="10800000">
            <a:off x="8765082" y="-535423"/>
            <a:ext cx="1972300" cy="1656828"/>
            <a:chOff x="4649450" y="3501085"/>
            <a:chExt cx="1170736" cy="983475"/>
          </a:xfrm>
        </p:grpSpPr>
        <p:sp>
          <p:nvSpPr>
            <p:cNvPr id="833" name="Google Shape;833;p3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30"/>
          <p:cNvGrpSpPr/>
          <p:nvPr/>
        </p:nvGrpSpPr>
        <p:grpSpPr>
          <a:xfrm rot="5400000">
            <a:off x="1124933" y="-223732"/>
            <a:ext cx="2088719" cy="1678071"/>
            <a:chOff x="4649450" y="3527425"/>
            <a:chExt cx="1224050" cy="983475"/>
          </a:xfrm>
        </p:grpSpPr>
        <p:sp>
          <p:nvSpPr>
            <p:cNvPr id="837" name="Google Shape;837;p3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0" name="Google Shape;840;p30"/>
          <p:cNvSpPr/>
          <p:nvPr/>
        </p:nvSpPr>
        <p:spPr>
          <a:xfrm rot="5400000">
            <a:off x="62070" y="-354995"/>
            <a:ext cx="1803015" cy="244255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 rot="10800000" flipH="1">
            <a:off x="-431953" y="669850"/>
            <a:ext cx="1187240" cy="160854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30"/>
          <p:cNvSpPr/>
          <p:nvPr/>
        </p:nvSpPr>
        <p:spPr>
          <a:xfrm rot="-5400000" flipH="1">
            <a:off x="9986175" y="-753763"/>
            <a:ext cx="2302019" cy="31183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3" name="Google Shape;843;p30"/>
          <p:cNvGrpSpPr/>
          <p:nvPr/>
        </p:nvGrpSpPr>
        <p:grpSpPr>
          <a:xfrm rot="10800000">
            <a:off x="10737347" y="2237890"/>
            <a:ext cx="1674500" cy="1345393"/>
            <a:chOff x="4649450" y="3527425"/>
            <a:chExt cx="1224050" cy="983475"/>
          </a:xfrm>
        </p:grpSpPr>
        <p:sp>
          <p:nvSpPr>
            <p:cNvPr id="844" name="Google Shape;844;p3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7" name="Google Shape;847;p30"/>
          <p:cNvSpPr/>
          <p:nvPr/>
        </p:nvSpPr>
        <p:spPr>
          <a:xfrm rot="10800000">
            <a:off x="11063834" y="347340"/>
            <a:ext cx="1702996" cy="23069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30"/>
          <p:cNvSpPr/>
          <p:nvPr/>
        </p:nvSpPr>
        <p:spPr>
          <a:xfrm rot="10800000">
            <a:off x="10676741" y="2895842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9" name="Google Shape;849;p30"/>
          <p:cNvGrpSpPr/>
          <p:nvPr/>
        </p:nvGrpSpPr>
        <p:grpSpPr>
          <a:xfrm rot="5400000">
            <a:off x="-548880" y="2028932"/>
            <a:ext cx="1187328" cy="953971"/>
            <a:chOff x="4649450" y="3527425"/>
            <a:chExt cx="1224050" cy="983475"/>
          </a:xfrm>
        </p:grpSpPr>
        <p:sp>
          <p:nvSpPr>
            <p:cNvPr id="850" name="Google Shape;850;p3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8318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4" name="Google Shape;854;p31"/>
          <p:cNvGrpSpPr/>
          <p:nvPr/>
        </p:nvGrpSpPr>
        <p:grpSpPr>
          <a:xfrm rot="10800000" flipH="1">
            <a:off x="8625957" y="21994"/>
            <a:ext cx="591131" cy="590549"/>
            <a:chOff x="4887569" y="4595026"/>
            <a:chExt cx="381145" cy="381032"/>
          </a:xfrm>
        </p:grpSpPr>
        <p:sp>
          <p:nvSpPr>
            <p:cNvPr id="855" name="Google Shape;855;p31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5" name="Google Shape;865;p31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6" name="Google Shape;866;p31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9" name="Google Shape;869;p31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0" name="Google Shape;870;p31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2" name="Google Shape;872;p31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3" name="Google Shape;873;p31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76" name="Google Shape;876;p31"/>
          <p:cNvSpPr/>
          <p:nvPr/>
        </p:nvSpPr>
        <p:spPr>
          <a:xfrm rot="10800000">
            <a:off x="10316136" y="3309308"/>
            <a:ext cx="2268117" cy="30725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7" name="Google Shape;877;p31"/>
          <p:cNvGrpSpPr/>
          <p:nvPr/>
        </p:nvGrpSpPr>
        <p:grpSpPr>
          <a:xfrm rot="10800000" flipH="1">
            <a:off x="1367577" y="-535423"/>
            <a:ext cx="1972300" cy="1656828"/>
            <a:chOff x="4649450" y="3501085"/>
            <a:chExt cx="1170736" cy="983475"/>
          </a:xfrm>
        </p:grpSpPr>
        <p:sp>
          <p:nvSpPr>
            <p:cNvPr id="878" name="Google Shape;878;p3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1" name="Google Shape;881;p31"/>
          <p:cNvGrpSpPr/>
          <p:nvPr/>
        </p:nvGrpSpPr>
        <p:grpSpPr>
          <a:xfrm rot="10800000">
            <a:off x="10389643" y="1769232"/>
            <a:ext cx="2627628" cy="2111061"/>
            <a:chOff x="4649450" y="3527425"/>
            <a:chExt cx="1224050" cy="983475"/>
          </a:xfrm>
        </p:grpSpPr>
        <p:sp>
          <p:nvSpPr>
            <p:cNvPr id="882" name="Google Shape;882;p3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5" name="Google Shape;885;p31"/>
          <p:cNvSpPr/>
          <p:nvPr/>
        </p:nvSpPr>
        <p:spPr>
          <a:xfrm rot="10800000">
            <a:off x="10253976" y="-227876"/>
            <a:ext cx="2268117" cy="30725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31"/>
          <p:cNvSpPr/>
          <p:nvPr/>
        </p:nvSpPr>
        <p:spPr>
          <a:xfrm rot="-5400000" flipH="1">
            <a:off x="9876511" y="-712051"/>
            <a:ext cx="1493541" cy="20233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31"/>
          <p:cNvSpPr/>
          <p:nvPr/>
        </p:nvSpPr>
        <p:spPr>
          <a:xfrm rot="5400000">
            <a:off x="-183236" y="-753763"/>
            <a:ext cx="2302019" cy="31183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8" name="Google Shape;888;p31"/>
          <p:cNvGrpSpPr/>
          <p:nvPr/>
        </p:nvGrpSpPr>
        <p:grpSpPr>
          <a:xfrm rot="10800000" flipH="1">
            <a:off x="-306890" y="2237890"/>
            <a:ext cx="1674500" cy="1345393"/>
            <a:chOff x="4649450" y="3527425"/>
            <a:chExt cx="1224050" cy="983475"/>
          </a:xfrm>
        </p:grpSpPr>
        <p:sp>
          <p:nvSpPr>
            <p:cNvPr id="889" name="Google Shape;889;p3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/>
          <p:nvPr/>
        </p:nvSpPr>
        <p:spPr>
          <a:xfrm rot="10800000" flipH="1">
            <a:off x="-661871" y="347340"/>
            <a:ext cx="1702996" cy="23069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31"/>
          <p:cNvSpPr/>
          <p:nvPr/>
        </p:nvSpPr>
        <p:spPr>
          <a:xfrm rot="10800000" flipH="1">
            <a:off x="-1048959" y="2895842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94" name="Google Shape;894;p31"/>
          <p:cNvGrpSpPr/>
          <p:nvPr/>
        </p:nvGrpSpPr>
        <p:grpSpPr>
          <a:xfrm rot="10800000">
            <a:off x="8579189" y="-447010"/>
            <a:ext cx="1493504" cy="1199971"/>
            <a:chOff x="4649450" y="3527425"/>
            <a:chExt cx="1224050" cy="983475"/>
          </a:xfrm>
        </p:grpSpPr>
        <p:sp>
          <p:nvSpPr>
            <p:cNvPr id="895" name="Google Shape;895;p3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126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32"/>
          <p:cNvSpPr/>
          <p:nvPr/>
        </p:nvSpPr>
        <p:spPr>
          <a:xfrm>
            <a:off x="-552755" y="1680567"/>
            <a:ext cx="1950416" cy="26420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0" name="Google Shape;900;p32"/>
          <p:cNvGrpSpPr/>
          <p:nvPr/>
        </p:nvGrpSpPr>
        <p:grpSpPr>
          <a:xfrm rot="10800000">
            <a:off x="9722971" y="-230765"/>
            <a:ext cx="1359147" cy="1141749"/>
            <a:chOff x="4649450" y="3501085"/>
            <a:chExt cx="1170736" cy="983475"/>
          </a:xfrm>
        </p:grpSpPr>
        <p:sp>
          <p:nvSpPr>
            <p:cNvPr id="901" name="Google Shape;901;p3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4" name="Google Shape;904;p32"/>
          <p:cNvGrpSpPr/>
          <p:nvPr/>
        </p:nvGrpSpPr>
        <p:grpSpPr>
          <a:xfrm>
            <a:off x="-1049245" y="3729321"/>
            <a:ext cx="2259433" cy="1815364"/>
            <a:chOff x="4649450" y="3527425"/>
            <a:chExt cx="1224050" cy="983475"/>
          </a:xfrm>
        </p:grpSpPr>
        <p:sp>
          <p:nvSpPr>
            <p:cNvPr id="905" name="Google Shape;905;p3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8" name="Google Shape;908;p32"/>
          <p:cNvSpPr/>
          <p:nvPr/>
        </p:nvSpPr>
        <p:spPr>
          <a:xfrm>
            <a:off x="-623160" y="4619580"/>
            <a:ext cx="1950416" cy="26420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32"/>
          <p:cNvSpPr/>
          <p:nvPr/>
        </p:nvSpPr>
        <p:spPr>
          <a:xfrm rot="5400000" flipH="1">
            <a:off x="906545" y="5127365"/>
            <a:ext cx="2213995" cy="299941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32"/>
          <p:cNvSpPr/>
          <p:nvPr/>
        </p:nvSpPr>
        <p:spPr>
          <a:xfrm rot="-5400000" flipH="1">
            <a:off x="10564626" y="-381088"/>
            <a:ext cx="1586324" cy="214888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1" name="Google Shape;911;p32"/>
          <p:cNvGrpSpPr/>
          <p:nvPr/>
        </p:nvGrpSpPr>
        <p:grpSpPr>
          <a:xfrm rot="10800000">
            <a:off x="11082361" y="1680558"/>
            <a:ext cx="1153871" cy="927089"/>
            <a:chOff x="4649450" y="3527425"/>
            <a:chExt cx="1224050" cy="983475"/>
          </a:xfrm>
        </p:grpSpPr>
        <p:sp>
          <p:nvSpPr>
            <p:cNvPr id="912" name="Google Shape;912;p3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32"/>
          <p:cNvSpPr/>
          <p:nvPr/>
        </p:nvSpPr>
        <p:spPr>
          <a:xfrm rot="10800000">
            <a:off x="11307204" y="377647"/>
            <a:ext cx="1173560" cy="158974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32"/>
          <p:cNvSpPr/>
          <p:nvPr/>
        </p:nvSpPr>
        <p:spPr>
          <a:xfrm rot="10800000">
            <a:off x="11040446" y="2133801"/>
            <a:ext cx="1707060" cy="231243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7" name="Google Shape;917;p32"/>
          <p:cNvGrpSpPr/>
          <p:nvPr/>
        </p:nvGrpSpPr>
        <p:grpSpPr>
          <a:xfrm>
            <a:off x="-10613" y="6111051"/>
            <a:ext cx="1284273" cy="1031861"/>
            <a:chOff x="4649450" y="3527425"/>
            <a:chExt cx="1224050" cy="983475"/>
          </a:xfrm>
        </p:grpSpPr>
        <p:sp>
          <p:nvSpPr>
            <p:cNvPr id="918" name="Google Shape;918;p3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4656211" y="3734789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71995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 rot="1142206" flipH="1">
            <a:off x="11004217" y="3557851"/>
            <a:ext cx="1939835" cy="30091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3400000" y="2007184"/>
            <a:ext cx="5392000" cy="17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8"/>
          <p:cNvSpPr/>
          <p:nvPr/>
        </p:nvSpPr>
        <p:spPr>
          <a:xfrm rot="-5400000">
            <a:off x="8164189" y="52440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8"/>
          <p:cNvGrpSpPr/>
          <p:nvPr/>
        </p:nvGrpSpPr>
        <p:grpSpPr>
          <a:xfrm rot="-5400000">
            <a:off x="9378505" y="5728218"/>
            <a:ext cx="1732601" cy="1392076"/>
            <a:chOff x="4649450" y="3527425"/>
            <a:chExt cx="1224050" cy="983475"/>
          </a:xfrm>
        </p:grpSpPr>
        <p:sp>
          <p:nvSpPr>
            <p:cNvPr id="215" name="Google Shape;215;p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" name="Google Shape;218;p8"/>
          <p:cNvSpPr/>
          <p:nvPr/>
        </p:nvSpPr>
        <p:spPr>
          <a:xfrm rot="-3298146">
            <a:off x="10703142" y="5114469"/>
            <a:ext cx="1495660" cy="202606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8"/>
          <p:cNvSpPr/>
          <p:nvPr/>
        </p:nvSpPr>
        <p:spPr>
          <a:xfrm rot="10800000" flipH="1">
            <a:off x="-344687" y="-399234"/>
            <a:ext cx="1665625" cy="22563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8"/>
          <p:cNvSpPr/>
          <p:nvPr/>
        </p:nvSpPr>
        <p:spPr>
          <a:xfrm rot="5400000">
            <a:off x="375167" y="-668743"/>
            <a:ext cx="1232244" cy="16692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8"/>
          <p:cNvSpPr/>
          <p:nvPr/>
        </p:nvSpPr>
        <p:spPr>
          <a:xfrm rot="8874477">
            <a:off x="-590963" y="2214999"/>
            <a:ext cx="1792292" cy="242800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1"/>
          </p:nvPr>
        </p:nvSpPr>
        <p:spPr>
          <a:xfrm>
            <a:off x="3400000" y="3778417"/>
            <a:ext cx="5392000" cy="1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3" name="Google Shape;223;p8"/>
          <p:cNvGrpSpPr/>
          <p:nvPr/>
        </p:nvGrpSpPr>
        <p:grpSpPr>
          <a:xfrm rot="5400000">
            <a:off x="-556729" y="1236193"/>
            <a:ext cx="1454956" cy="1198791"/>
            <a:chOff x="4626556" y="3501085"/>
            <a:chExt cx="1193630" cy="983475"/>
          </a:xfrm>
        </p:grpSpPr>
        <p:sp>
          <p:nvSpPr>
            <p:cNvPr id="224" name="Google Shape;224;p8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36563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 rot="1142206" flipH="1">
            <a:off x="11004217" y="3557851"/>
            <a:ext cx="1939835" cy="30091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3400000" y="2007184"/>
            <a:ext cx="5392000" cy="17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8"/>
          <p:cNvSpPr/>
          <p:nvPr/>
        </p:nvSpPr>
        <p:spPr>
          <a:xfrm rot="-5400000">
            <a:off x="8164189" y="52440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8"/>
          <p:cNvGrpSpPr/>
          <p:nvPr/>
        </p:nvGrpSpPr>
        <p:grpSpPr>
          <a:xfrm rot="-5400000">
            <a:off x="9378505" y="5728218"/>
            <a:ext cx="1732601" cy="1392076"/>
            <a:chOff x="4649450" y="3527425"/>
            <a:chExt cx="1224050" cy="983475"/>
          </a:xfrm>
        </p:grpSpPr>
        <p:sp>
          <p:nvSpPr>
            <p:cNvPr id="215" name="Google Shape;215;p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" name="Google Shape;218;p8"/>
          <p:cNvSpPr/>
          <p:nvPr/>
        </p:nvSpPr>
        <p:spPr>
          <a:xfrm rot="-3298146">
            <a:off x="10703142" y="5114469"/>
            <a:ext cx="1495660" cy="202606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8"/>
          <p:cNvSpPr/>
          <p:nvPr/>
        </p:nvSpPr>
        <p:spPr>
          <a:xfrm rot="10800000" flipH="1">
            <a:off x="-344687" y="-399234"/>
            <a:ext cx="1665625" cy="22563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8"/>
          <p:cNvSpPr/>
          <p:nvPr/>
        </p:nvSpPr>
        <p:spPr>
          <a:xfrm rot="5400000">
            <a:off x="375167" y="-668743"/>
            <a:ext cx="1232244" cy="16692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8"/>
          <p:cNvSpPr/>
          <p:nvPr/>
        </p:nvSpPr>
        <p:spPr>
          <a:xfrm rot="8874477">
            <a:off x="-590963" y="2214999"/>
            <a:ext cx="1792292" cy="242800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1"/>
          </p:nvPr>
        </p:nvSpPr>
        <p:spPr>
          <a:xfrm>
            <a:off x="3400000" y="3778417"/>
            <a:ext cx="5392000" cy="1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3" name="Google Shape;223;p8"/>
          <p:cNvGrpSpPr/>
          <p:nvPr/>
        </p:nvGrpSpPr>
        <p:grpSpPr>
          <a:xfrm rot="5400000">
            <a:off x="-556729" y="1236193"/>
            <a:ext cx="1454956" cy="1198791"/>
            <a:chOff x="4626556" y="3501085"/>
            <a:chExt cx="1193630" cy="983475"/>
          </a:xfrm>
        </p:grpSpPr>
        <p:sp>
          <p:nvSpPr>
            <p:cNvPr id="224" name="Google Shape;224;p8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0060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 rot="1142206" flipH="1">
            <a:off x="11004217" y="3557851"/>
            <a:ext cx="1939835" cy="30091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3400000" y="2007184"/>
            <a:ext cx="5392000" cy="17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8"/>
          <p:cNvSpPr/>
          <p:nvPr/>
        </p:nvSpPr>
        <p:spPr>
          <a:xfrm rot="-5400000">
            <a:off x="8164189" y="52440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8"/>
          <p:cNvGrpSpPr/>
          <p:nvPr/>
        </p:nvGrpSpPr>
        <p:grpSpPr>
          <a:xfrm rot="-5400000">
            <a:off x="9378505" y="5728218"/>
            <a:ext cx="1732601" cy="1392076"/>
            <a:chOff x="4649450" y="3527425"/>
            <a:chExt cx="1224050" cy="983475"/>
          </a:xfrm>
        </p:grpSpPr>
        <p:sp>
          <p:nvSpPr>
            <p:cNvPr id="215" name="Google Shape;215;p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" name="Google Shape;218;p8"/>
          <p:cNvSpPr/>
          <p:nvPr/>
        </p:nvSpPr>
        <p:spPr>
          <a:xfrm rot="-3298146">
            <a:off x="10703142" y="5114469"/>
            <a:ext cx="1495660" cy="202606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8"/>
          <p:cNvSpPr/>
          <p:nvPr/>
        </p:nvSpPr>
        <p:spPr>
          <a:xfrm rot="10800000" flipH="1">
            <a:off x="-344687" y="-399234"/>
            <a:ext cx="1665625" cy="22563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8"/>
          <p:cNvSpPr/>
          <p:nvPr/>
        </p:nvSpPr>
        <p:spPr>
          <a:xfrm rot="5400000">
            <a:off x="375167" y="-668743"/>
            <a:ext cx="1232244" cy="16692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8"/>
          <p:cNvSpPr/>
          <p:nvPr/>
        </p:nvSpPr>
        <p:spPr>
          <a:xfrm rot="8874477">
            <a:off x="-590963" y="2214999"/>
            <a:ext cx="1792292" cy="242800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1"/>
          </p:nvPr>
        </p:nvSpPr>
        <p:spPr>
          <a:xfrm>
            <a:off x="3400000" y="3778417"/>
            <a:ext cx="5392000" cy="1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3" name="Google Shape;223;p8"/>
          <p:cNvGrpSpPr/>
          <p:nvPr/>
        </p:nvGrpSpPr>
        <p:grpSpPr>
          <a:xfrm rot="5400000">
            <a:off x="-556729" y="1236193"/>
            <a:ext cx="1454956" cy="1198791"/>
            <a:chOff x="4626556" y="3501085"/>
            <a:chExt cx="1193630" cy="983475"/>
          </a:xfrm>
        </p:grpSpPr>
        <p:sp>
          <p:nvSpPr>
            <p:cNvPr id="224" name="Google Shape;224;p8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06981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 rot="1142206" flipH="1">
            <a:off x="11004217" y="3557851"/>
            <a:ext cx="1939835" cy="30091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3400000" y="2007184"/>
            <a:ext cx="5392000" cy="17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8"/>
          <p:cNvSpPr/>
          <p:nvPr/>
        </p:nvSpPr>
        <p:spPr>
          <a:xfrm rot="-5400000">
            <a:off x="8164189" y="52440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8"/>
          <p:cNvGrpSpPr/>
          <p:nvPr/>
        </p:nvGrpSpPr>
        <p:grpSpPr>
          <a:xfrm rot="-5400000">
            <a:off x="9378505" y="5728218"/>
            <a:ext cx="1732601" cy="1392076"/>
            <a:chOff x="4649450" y="3527425"/>
            <a:chExt cx="1224050" cy="983475"/>
          </a:xfrm>
        </p:grpSpPr>
        <p:sp>
          <p:nvSpPr>
            <p:cNvPr id="215" name="Google Shape;215;p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" name="Google Shape;218;p8"/>
          <p:cNvSpPr/>
          <p:nvPr/>
        </p:nvSpPr>
        <p:spPr>
          <a:xfrm rot="-3298146">
            <a:off x="10703142" y="5114469"/>
            <a:ext cx="1495660" cy="202606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8"/>
          <p:cNvSpPr/>
          <p:nvPr/>
        </p:nvSpPr>
        <p:spPr>
          <a:xfrm rot="10800000" flipH="1">
            <a:off x="-344687" y="-399234"/>
            <a:ext cx="1665625" cy="22563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8"/>
          <p:cNvSpPr/>
          <p:nvPr/>
        </p:nvSpPr>
        <p:spPr>
          <a:xfrm rot="5400000">
            <a:off x="375167" y="-668743"/>
            <a:ext cx="1232244" cy="16692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8"/>
          <p:cNvSpPr/>
          <p:nvPr/>
        </p:nvSpPr>
        <p:spPr>
          <a:xfrm rot="8874477">
            <a:off x="-590963" y="2214999"/>
            <a:ext cx="1792292" cy="242800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1"/>
          </p:nvPr>
        </p:nvSpPr>
        <p:spPr>
          <a:xfrm>
            <a:off x="3400000" y="3778417"/>
            <a:ext cx="5392000" cy="1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3" name="Google Shape;223;p8"/>
          <p:cNvGrpSpPr/>
          <p:nvPr/>
        </p:nvGrpSpPr>
        <p:grpSpPr>
          <a:xfrm rot="5400000">
            <a:off x="-556729" y="1236193"/>
            <a:ext cx="1454956" cy="1198791"/>
            <a:chOff x="4626556" y="3501085"/>
            <a:chExt cx="1193630" cy="983475"/>
          </a:xfrm>
        </p:grpSpPr>
        <p:sp>
          <p:nvSpPr>
            <p:cNvPr id="224" name="Google Shape;224;p8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35321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 rot="1142206" flipH="1">
            <a:off x="11004217" y="3557851"/>
            <a:ext cx="1939835" cy="30091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3400000" y="2007184"/>
            <a:ext cx="5392000" cy="17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8"/>
          <p:cNvSpPr/>
          <p:nvPr/>
        </p:nvSpPr>
        <p:spPr>
          <a:xfrm rot="-5400000">
            <a:off x="8164189" y="52440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8"/>
          <p:cNvGrpSpPr/>
          <p:nvPr/>
        </p:nvGrpSpPr>
        <p:grpSpPr>
          <a:xfrm rot="-5400000">
            <a:off x="9378505" y="5728218"/>
            <a:ext cx="1732601" cy="1392076"/>
            <a:chOff x="4649450" y="3527425"/>
            <a:chExt cx="1224050" cy="983475"/>
          </a:xfrm>
        </p:grpSpPr>
        <p:sp>
          <p:nvSpPr>
            <p:cNvPr id="215" name="Google Shape;215;p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" name="Google Shape;218;p8"/>
          <p:cNvSpPr/>
          <p:nvPr/>
        </p:nvSpPr>
        <p:spPr>
          <a:xfrm rot="-3298146">
            <a:off x="10703142" y="5114469"/>
            <a:ext cx="1495660" cy="202606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8"/>
          <p:cNvSpPr/>
          <p:nvPr/>
        </p:nvSpPr>
        <p:spPr>
          <a:xfrm rot="10800000" flipH="1">
            <a:off x="-344687" y="-399234"/>
            <a:ext cx="1665625" cy="22563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8"/>
          <p:cNvSpPr/>
          <p:nvPr/>
        </p:nvSpPr>
        <p:spPr>
          <a:xfrm rot="5400000">
            <a:off x="375167" y="-668743"/>
            <a:ext cx="1232244" cy="16692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8"/>
          <p:cNvSpPr/>
          <p:nvPr/>
        </p:nvSpPr>
        <p:spPr>
          <a:xfrm rot="8874477">
            <a:off x="-590963" y="2214999"/>
            <a:ext cx="1792292" cy="242800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1"/>
          </p:nvPr>
        </p:nvSpPr>
        <p:spPr>
          <a:xfrm>
            <a:off x="3400000" y="3778417"/>
            <a:ext cx="5392000" cy="1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3" name="Google Shape;223;p8"/>
          <p:cNvGrpSpPr/>
          <p:nvPr/>
        </p:nvGrpSpPr>
        <p:grpSpPr>
          <a:xfrm rot="5400000">
            <a:off x="-556729" y="1236193"/>
            <a:ext cx="1454956" cy="1198791"/>
            <a:chOff x="4626556" y="3501085"/>
            <a:chExt cx="1193630" cy="983475"/>
          </a:xfrm>
        </p:grpSpPr>
        <p:sp>
          <p:nvSpPr>
            <p:cNvPr id="224" name="Google Shape;224;p8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753772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wo columns 2 ">
  <p:cSld name=" Title and two columns 2 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"/>
          <p:cNvSpPr/>
          <p:nvPr/>
        </p:nvSpPr>
        <p:spPr>
          <a:xfrm rot="10265415">
            <a:off x="10480533" y="2257025"/>
            <a:ext cx="2399468" cy="356615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9"/>
          <p:cNvSpPr txBox="1">
            <a:spLocks noGrp="1"/>
          </p:cNvSpPr>
          <p:nvPr>
            <p:ph type="body" idx="1"/>
          </p:nvPr>
        </p:nvSpPr>
        <p:spPr>
          <a:xfrm>
            <a:off x="1549033" y="2697467"/>
            <a:ext cx="3721600" cy="2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8" name="Google Shape;488;p19"/>
          <p:cNvSpPr txBox="1">
            <a:spLocks noGrp="1"/>
          </p:cNvSpPr>
          <p:nvPr>
            <p:ph type="body" idx="2"/>
          </p:nvPr>
        </p:nvSpPr>
        <p:spPr>
          <a:xfrm>
            <a:off x="6014233" y="2697467"/>
            <a:ext cx="3721600" cy="2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9" name="Google Shape;489;p19"/>
          <p:cNvSpPr txBox="1">
            <a:spLocks noGrp="1"/>
          </p:cNvSpPr>
          <p:nvPr>
            <p:ph type="subTitle" idx="3"/>
          </p:nvPr>
        </p:nvSpPr>
        <p:spPr>
          <a:xfrm>
            <a:off x="1549033" y="2110933"/>
            <a:ext cx="2620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90" name="Google Shape;490;p19"/>
          <p:cNvSpPr txBox="1">
            <a:spLocks noGrp="1"/>
          </p:cNvSpPr>
          <p:nvPr>
            <p:ph type="subTitle" idx="4"/>
          </p:nvPr>
        </p:nvSpPr>
        <p:spPr>
          <a:xfrm>
            <a:off x="6014233" y="2110933"/>
            <a:ext cx="2620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91" name="Google Shape;491;p19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92" name="Google Shape;492;p19"/>
          <p:cNvSpPr/>
          <p:nvPr/>
        </p:nvSpPr>
        <p:spPr>
          <a:xfrm>
            <a:off x="-412876" y="3365400"/>
            <a:ext cx="1331965" cy="18043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19"/>
          <p:cNvGrpSpPr/>
          <p:nvPr/>
        </p:nvGrpSpPr>
        <p:grpSpPr>
          <a:xfrm rot="-4367854" flipH="1">
            <a:off x="10218887" y="1018837"/>
            <a:ext cx="2433279" cy="2121611"/>
            <a:chOff x="4593050" y="3501085"/>
            <a:chExt cx="1213420" cy="983475"/>
          </a:xfrm>
        </p:grpSpPr>
        <p:sp>
          <p:nvSpPr>
            <p:cNvPr id="494" name="Google Shape;494;p19"/>
            <p:cNvSpPr/>
            <p:nvPr/>
          </p:nvSpPr>
          <p:spPr>
            <a:xfrm>
              <a:off x="4593050" y="4142199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4689046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4754900" y="3612064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7" name="Google Shape;497;p19"/>
          <p:cNvGrpSpPr/>
          <p:nvPr/>
        </p:nvGrpSpPr>
        <p:grpSpPr>
          <a:xfrm>
            <a:off x="-752115" y="4764390"/>
            <a:ext cx="1542956" cy="1239703"/>
            <a:chOff x="4649450" y="3527425"/>
            <a:chExt cx="1224050" cy="983475"/>
          </a:xfrm>
        </p:grpSpPr>
        <p:sp>
          <p:nvSpPr>
            <p:cNvPr id="498" name="Google Shape;498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1" name="Google Shape;501;p19"/>
          <p:cNvSpPr/>
          <p:nvPr/>
        </p:nvSpPr>
        <p:spPr>
          <a:xfrm>
            <a:off x="-460957" y="5372500"/>
            <a:ext cx="1331965" cy="18043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19"/>
          <p:cNvSpPr/>
          <p:nvPr/>
        </p:nvSpPr>
        <p:spPr>
          <a:xfrm rot="6350552" flipH="1">
            <a:off x="624584" y="5228296"/>
            <a:ext cx="1888528" cy="255842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3" name="Google Shape;503;p19"/>
          <p:cNvSpPr/>
          <p:nvPr/>
        </p:nvSpPr>
        <p:spPr>
          <a:xfrm rot="10800000">
            <a:off x="10964665" y="-207809"/>
            <a:ext cx="1431191" cy="19387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4" name="Google Shape;504;p19"/>
          <p:cNvGrpSpPr/>
          <p:nvPr/>
        </p:nvGrpSpPr>
        <p:grpSpPr>
          <a:xfrm rot="-5400000" flipH="1">
            <a:off x="9874766" y="-46781"/>
            <a:ext cx="1162357" cy="1017044"/>
            <a:chOff x="4649450" y="3527425"/>
            <a:chExt cx="1224050" cy="983475"/>
          </a:xfrm>
        </p:grpSpPr>
        <p:sp>
          <p:nvSpPr>
            <p:cNvPr id="505" name="Google Shape;505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 rot="-5400000" flipH="1">
            <a:off x="10718474" y="-439454"/>
            <a:ext cx="1058871" cy="143437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19"/>
          <p:cNvSpPr/>
          <p:nvPr/>
        </p:nvSpPr>
        <p:spPr>
          <a:xfrm rot="-5400000" flipH="1">
            <a:off x="8050546" y="-977333"/>
            <a:ext cx="2035071" cy="275690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0" name="Google Shape;510;p19"/>
          <p:cNvGrpSpPr/>
          <p:nvPr/>
        </p:nvGrpSpPr>
        <p:grpSpPr>
          <a:xfrm>
            <a:off x="-42556" y="6391113"/>
            <a:ext cx="877072" cy="704692"/>
            <a:chOff x="4649450" y="3527425"/>
            <a:chExt cx="1224050" cy="983475"/>
          </a:xfrm>
        </p:grpSpPr>
        <p:sp>
          <p:nvSpPr>
            <p:cNvPr id="511" name="Google Shape;511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4656211" y="3734789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69312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wo columns 2 ">
  <p:cSld name="1_ Title and two columns 2 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"/>
          <p:cNvSpPr/>
          <p:nvPr/>
        </p:nvSpPr>
        <p:spPr>
          <a:xfrm rot="10265415">
            <a:off x="10480533" y="2257025"/>
            <a:ext cx="2399468" cy="356615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9"/>
          <p:cNvSpPr txBox="1">
            <a:spLocks noGrp="1"/>
          </p:cNvSpPr>
          <p:nvPr>
            <p:ph type="body" idx="1"/>
          </p:nvPr>
        </p:nvSpPr>
        <p:spPr>
          <a:xfrm>
            <a:off x="1549033" y="2697467"/>
            <a:ext cx="3721600" cy="2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8" name="Google Shape;488;p19"/>
          <p:cNvSpPr txBox="1">
            <a:spLocks noGrp="1"/>
          </p:cNvSpPr>
          <p:nvPr>
            <p:ph type="body" idx="2"/>
          </p:nvPr>
        </p:nvSpPr>
        <p:spPr>
          <a:xfrm>
            <a:off x="6014233" y="2697467"/>
            <a:ext cx="3721600" cy="2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9" name="Google Shape;489;p19"/>
          <p:cNvSpPr txBox="1">
            <a:spLocks noGrp="1"/>
          </p:cNvSpPr>
          <p:nvPr>
            <p:ph type="subTitle" idx="3"/>
          </p:nvPr>
        </p:nvSpPr>
        <p:spPr>
          <a:xfrm>
            <a:off x="1549033" y="2110933"/>
            <a:ext cx="2620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90" name="Google Shape;490;p19"/>
          <p:cNvSpPr txBox="1">
            <a:spLocks noGrp="1"/>
          </p:cNvSpPr>
          <p:nvPr>
            <p:ph type="subTitle" idx="4"/>
          </p:nvPr>
        </p:nvSpPr>
        <p:spPr>
          <a:xfrm>
            <a:off x="6014233" y="2110933"/>
            <a:ext cx="2620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91" name="Google Shape;491;p19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92" name="Google Shape;492;p19"/>
          <p:cNvSpPr/>
          <p:nvPr/>
        </p:nvSpPr>
        <p:spPr>
          <a:xfrm>
            <a:off x="-412876" y="3365400"/>
            <a:ext cx="1331965" cy="18043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19"/>
          <p:cNvGrpSpPr/>
          <p:nvPr/>
        </p:nvGrpSpPr>
        <p:grpSpPr>
          <a:xfrm rot="-4367854" flipH="1">
            <a:off x="10218887" y="1018837"/>
            <a:ext cx="2433279" cy="2121611"/>
            <a:chOff x="4593050" y="3501085"/>
            <a:chExt cx="1213420" cy="983475"/>
          </a:xfrm>
        </p:grpSpPr>
        <p:sp>
          <p:nvSpPr>
            <p:cNvPr id="494" name="Google Shape;494;p19"/>
            <p:cNvSpPr/>
            <p:nvPr/>
          </p:nvSpPr>
          <p:spPr>
            <a:xfrm>
              <a:off x="4593050" y="4142199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4689046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4754900" y="3612064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7" name="Google Shape;497;p19"/>
          <p:cNvGrpSpPr/>
          <p:nvPr/>
        </p:nvGrpSpPr>
        <p:grpSpPr>
          <a:xfrm>
            <a:off x="-752115" y="4764390"/>
            <a:ext cx="1542956" cy="1239703"/>
            <a:chOff x="4649450" y="3527425"/>
            <a:chExt cx="1224050" cy="983475"/>
          </a:xfrm>
        </p:grpSpPr>
        <p:sp>
          <p:nvSpPr>
            <p:cNvPr id="498" name="Google Shape;498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1" name="Google Shape;501;p19"/>
          <p:cNvSpPr/>
          <p:nvPr/>
        </p:nvSpPr>
        <p:spPr>
          <a:xfrm>
            <a:off x="-460957" y="5372500"/>
            <a:ext cx="1331965" cy="18043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19"/>
          <p:cNvSpPr/>
          <p:nvPr/>
        </p:nvSpPr>
        <p:spPr>
          <a:xfrm rot="6350552" flipH="1">
            <a:off x="624584" y="5228296"/>
            <a:ext cx="1888528" cy="255842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3" name="Google Shape;503;p19"/>
          <p:cNvSpPr/>
          <p:nvPr/>
        </p:nvSpPr>
        <p:spPr>
          <a:xfrm rot="10800000">
            <a:off x="10964665" y="-207809"/>
            <a:ext cx="1431191" cy="19387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4" name="Google Shape;504;p19"/>
          <p:cNvGrpSpPr/>
          <p:nvPr/>
        </p:nvGrpSpPr>
        <p:grpSpPr>
          <a:xfrm rot="-5400000" flipH="1">
            <a:off x="9874766" y="-46781"/>
            <a:ext cx="1162357" cy="1017044"/>
            <a:chOff x="4649450" y="3527425"/>
            <a:chExt cx="1224050" cy="983475"/>
          </a:xfrm>
        </p:grpSpPr>
        <p:sp>
          <p:nvSpPr>
            <p:cNvPr id="505" name="Google Shape;505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 rot="-5400000" flipH="1">
            <a:off x="10718474" y="-439454"/>
            <a:ext cx="1058871" cy="143437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19"/>
          <p:cNvSpPr/>
          <p:nvPr/>
        </p:nvSpPr>
        <p:spPr>
          <a:xfrm rot="-5400000" flipH="1">
            <a:off x="8050546" y="-977333"/>
            <a:ext cx="2035071" cy="275690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0" name="Google Shape;510;p19"/>
          <p:cNvGrpSpPr/>
          <p:nvPr/>
        </p:nvGrpSpPr>
        <p:grpSpPr>
          <a:xfrm>
            <a:off x="-42556" y="6391113"/>
            <a:ext cx="877072" cy="704692"/>
            <a:chOff x="4649450" y="3527425"/>
            <a:chExt cx="1224050" cy="983475"/>
          </a:xfrm>
        </p:grpSpPr>
        <p:sp>
          <p:nvSpPr>
            <p:cNvPr id="511" name="Google Shape;511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4656211" y="3734789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18186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"/>
          <p:cNvSpPr txBox="1">
            <a:spLocks noGrp="1"/>
          </p:cNvSpPr>
          <p:nvPr>
            <p:ph type="subTitle" idx="1"/>
          </p:nvPr>
        </p:nvSpPr>
        <p:spPr>
          <a:xfrm>
            <a:off x="2328533" y="2159231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6" name="Google Shape;516;p20"/>
          <p:cNvSpPr txBox="1">
            <a:spLocks noGrp="1"/>
          </p:cNvSpPr>
          <p:nvPr>
            <p:ph type="subTitle" idx="2"/>
          </p:nvPr>
        </p:nvSpPr>
        <p:spPr>
          <a:xfrm>
            <a:off x="2328533" y="4678673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20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0"/>
          <p:cNvSpPr/>
          <p:nvPr/>
        </p:nvSpPr>
        <p:spPr>
          <a:xfrm>
            <a:off x="-289667" y="5338668"/>
            <a:ext cx="1156709" cy="156691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0"/>
          <p:cNvSpPr/>
          <p:nvPr/>
        </p:nvSpPr>
        <p:spPr>
          <a:xfrm rot="5400000" flipH="1">
            <a:off x="210195" y="5933497"/>
            <a:ext cx="855760" cy="115923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0"/>
          <p:cNvSpPr/>
          <p:nvPr/>
        </p:nvSpPr>
        <p:spPr>
          <a:xfrm rot="5400000" flipH="1">
            <a:off x="1559780" y="5670057"/>
            <a:ext cx="1244733" cy="168615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0"/>
          <p:cNvSpPr/>
          <p:nvPr/>
        </p:nvSpPr>
        <p:spPr>
          <a:xfrm rot="10800000" flipH="1">
            <a:off x="-289667" y="-102566"/>
            <a:ext cx="1156709" cy="156691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2" name="Google Shape;522;p20"/>
          <p:cNvGrpSpPr/>
          <p:nvPr/>
        </p:nvGrpSpPr>
        <p:grpSpPr>
          <a:xfrm rot="5400000" flipH="1">
            <a:off x="786795" y="6089166"/>
            <a:ext cx="1045992" cy="840412"/>
            <a:chOff x="4649450" y="3501095"/>
            <a:chExt cx="1224050" cy="983475"/>
          </a:xfrm>
        </p:grpSpPr>
        <p:sp>
          <p:nvSpPr>
            <p:cNvPr id="523" name="Google Shape;523;p2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4756075" y="350109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6" name="Google Shape;526;p20"/>
          <p:cNvSpPr txBox="1">
            <a:spLocks noGrp="1"/>
          </p:cNvSpPr>
          <p:nvPr>
            <p:ph type="subTitle" idx="3"/>
          </p:nvPr>
        </p:nvSpPr>
        <p:spPr>
          <a:xfrm>
            <a:off x="2328533" y="3418952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2525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"/>
          <p:cNvSpPr txBox="1">
            <a:spLocks noGrp="1"/>
          </p:cNvSpPr>
          <p:nvPr>
            <p:ph type="subTitle" idx="1"/>
          </p:nvPr>
        </p:nvSpPr>
        <p:spPr>
          <a:xfrm>
            <a:off x="2328533" y="2159231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6" name="Google Shape;516;p20"/>
          <p:cNvSpPr txBox="1">
            <a:spLocks noGrp="1"/>
          </p:cNvSpPr>
          <p:nvPr>
            <p:ph type="subTitle" idx="2"/>
          </p:nvPr>
        </p:nvSpPr>
        <p:spPr>
          <a:xfrm>
            <a:off x="2328533" y="4678673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20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0"/>
          <p:cNvSpPr/>
          <p:nvPr/>
        </p:nvSpPr>
        <p:spPr>
          <a:xfrm>
            <a:off x="-289667" y="5338668"/>
            <a:ext cx="1156709" cy="156691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0"/>
          <p:cNvSpPr/>
          <p:nvPr/>
        </p:nvSpPr>
        <p:spPr>
          <a:xfrm rot="5400000" flipH="1">
            <a:off x="210195" y="5933497"/>
            <a:ext cx="855760" cy="115923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0"/>
          <p:cNvSpPr/>
          <p:nvPr/>
        </p:nvSpPr>
        <p:spPr>
          <a:xfrm rot="5400000" flipH="1">
            <a:off x="1559780" y="5670057"/>
            <a:ext cx="1244733" cy="168615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0"/>
          <p:cNvSpPr/>
          <p:nvPr/>
        </p:nvSpPr>
        <p:spPr>
          <a:xfrm rot="10800000" flipH="1">
            <a:off x="-289667" y="-102566"/>
            <a:ext cx="1156709" cy="156691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2" name="Google Shape;522;p20"/>
          <p:cNvGrpSpPr/>
          <p:nvPr/>
        </p:nvGrpSpPr>
        <p:grpSpPr>
          <a:xfrm rot="5400000" flipH="1">
            <a:off x="786795" y="6089166"/>
            <a:ext cx="1045992" cy="840412"/>
            <a:chOff x="4649450" y="3501095"/>
            <a:chExt cx="1224050" cy="983475"/>
          </a:xfrm>
        </p:grpSpPr>
        <p:sp>
          <p:nvSpPr>
            <p:cNvPr id="523" name="Google Shape;523;p2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4756075" y="350109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6" name="Google Shape;526;p20"/>
          <p:cNvSpPr txBox="1">
            <a:spLocks noGrp="1"/>
          </p:cNvSpPr>
          <p:nvPr>
            <p:ph type="subTitle" idx="3"/>
          </p:nvPr>
        </p:nvSpPr>
        <p:spPr>
          <a:xfrm>
            <a:off x="2328533" y="3418952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95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"/>
          <p:cNvSpPr txBox="1">
            <a:spLocks noGrp="1"/>
          </p:cNvSpPr>
          <p:nvPr>
            <p:ph type="subTitle" idx="1"/>
          </p:nvPr>
        </p:nvSpPr>
        <p:spPr>
          <a:xfrm>
            <a:off x="2800763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56" name="Google Shape;356;p13"/>
          <p:cNvSpPr txBox="1">
            <a:spLocks noGrp="1"/>
          </p:cNvSpPr>
          <p:nvPr>
            <p:ph type="subTitle" idx="2"/>
          </p:nvPr>
        </p:nvSpPr>
        <p:spPr>
          <a:xfrm>
            <a:off x="2800767" y="2728267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subTitle" idx="3"/>
          </p:nvPr>
        </p:nvSpPr>
        <p:spPr>
          <a:xfrm>
            <a:off x="7958589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4"/>
          </p:nvPr>
        </p:nvSpPr>
        <p:spPr>
          <a:xfrm>
            <a:off x="7958600" y="2728267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5"/>
          </p:nvPr>
        </p:nvSpPr>
        <p:spPr>
          <a:xfrm>
            <a:off x="2800763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6"/>
          </p:nvPr>
        </p:nvSpPr>
        <p:spPr>
          <a:xfrm>
            <a:off x="2800767" y="4893733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subTitle" idx="7"/>
          </p:nvPr>
        </p:nvSpPr>
        <p:spPr>
          <a:xfrm>
            <a:off x="7958589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8"/>
          </p:nvPr>
        </p:nvSpPr>
        <p:spPr>
          <a:xfrm>
            <a:off x="7958600" y="4893733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-441011" y="2584757"/>
            <a:ext cx="1265947" cy="17148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4" name="Google Shape;364;p13"/>
          <p:cNvGrpSpPr/>
          <p:nvPr/>
        </p:nvGrpSpPr>
        <p:grpSpPr>
          <a:xfrm>
            <a:off x="-682754" y="3980793"/>
            <a:ext cx="1466575" cy="1178203"/>
            <a:chOff x="4649450" y="3527425"/>
            <a:chExt cx="1224050" cy="983475"/>
          </a:xfrm>
        </p:grpSpPr>
        <p:sp>
          <p:nvSpPr>
            <p:cNvPr id="365" name="Google Shape;365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" name="Google Shape;368;p13"/>
          <p:cNvSpPr/>
          <p:nvPr/>
        </p:nvSpPr>
        <p:spPr>
          <a:xfrm>
            <a:off x="-250136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3"/>
          <p:cNvSpPr/>
          <p:nvPr/>
        </p:nvSpPr>
        <p:spPr>
          <a:xfrm rot="5400000" flipH="1">
            <a:off x="66337" y="6103725"/>
            <a:ext cx="833655" cy="11292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3"/>
          <p:cNvSpPr/>
          <p:nvPr/>
        </p:nvSpPr>
        <p:spPr>
          <a:xfrm rot="-5400000" flipH="1">
            <a:off x="10554447" y="-889618"/>
            <a:ext cx="1570167" cy="212712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1" name="Google Shape;371;p13"/>
          <p:cNvGrpSpPr/>
          <p:nvPr/>
        </p:nvGrpSpPr>
        <p:grpSpPr>
          <a:xfrm rot="10800000">
            <a:off x="11401622" y="959044"/>
            <a:ext cx="1265668" cy="1016913"/>
            <a:chOff x="4649450" y="3527425"/>
            <a:chExt cx="1224050" cy="983475"/>
          </a:xfrm>
        </p:grpSpPr>
        <p:sp>
          <p:nvSpPr>
            <p:cNvPr id="372" name="Google Shape;372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13"/>
          <p:cNvSpPr/>
          <p:nvPr/>
        </p:nvSpPr>
        <p:spPr>
          <a:xfrm rot="10800000">
            <a:off x="11289434" y="-138431"/>
            <a:ext cx="1161665" cy="15734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13"/>
          <p:cNvGrpSpPr/>
          <p:nvPr/>
        </p:nvGrpSpPr>
        <p:grpSpPr>
          <a:xfrm>
            <a:off x="-250117" y="5645467"/>
            <a:ext cx="1090220" cy="875948"/>
            <a:chOff x="4649450" y="3527425"/>
            <a:chExt cx="1224050" cy="983475"/>
          </a:xfrm>
        </p:grpSpPr>
        <p:sp>
          <p:nvSpPr>
            <p:cNvPr id="377" name="Google Shape;377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13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3716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title" idx="9" hasCustomPrompt="1"/>
          </p:nvPr>
        </p:nvSpPr>
        <p:spPr>
          <a:xfrm>
            <a:off x="1787727" y="2824917"/>
            <a:ext cx="7408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13" hasCustomPrompt="1"/>
          </p:nvPr>
        </p:nvSpPr>
        <p:spPr>
          <a:xfrm>
            <a:off x="1787717" y="4948333"/>
            <a:ext cx="7408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14" hasCustomPrompt="1"/>
          </p:nvPr>
        </p:nvSpPr>
        <p:spPr>
          <a:xfrm>
            <a:off x="6917633" y="2824933"/>
            <a:ext cx="8144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title" idx="15" hasCustomPrompt="1"/>
          </p:nvPr>
        </p:nvSpPr>
        <p:spPr>
          <a:xfrm>
            <a:off x="6917633" y="4948333"/>
            <a:ext cx="8144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09125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8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2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hyperlink" Target="mailto:hoccungcomai@gmail.com" TargetMode="Externa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5B3DEA3-1AFE-46CA-8B54-F9D1C8261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-19878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B79535C-1067-4E7E-BC4D-849EE4EC94A7}"/>
              </a:ext>
            </a:extLst>
          </p:cNvPr>
          <p:cNvGrpSpPr/>
          <p:nvPr userDrawn="1"/>
        </p:nvGrpSpPr>
        <p:grpSpPr>
          <a:xfrm>
            <a:off x="-2133600" y="-762000"/>
            <a:ext cx="17231995" cy="9611995"/>
            <a:chOff x="-2133600" y="-762000"/>
            <a:chExt cx="17231995" cy="9611995"/>
          </a:xfrm>
        </p:grpSpPr>
        <p:pic>
          <p:nvPicPr>
            <p:cNvPr id="13" name="Picture 12" descr="Picture5"/>
            <p:cNvPicPr>
              <a:picLocks noChangeAspect="1"/>
            </p:cNvPicPr>
            <p:nvPr userDrawn="1"/>
          </p:nvPicPr>
          <p:blipFill>
            <a:blip r:embed="rId9">
              <a:clrChange>
                <a:clrFrom>
                  <a:srgbClr val="FFFDE8">
                    <a:alpha val="100000"/>
                  </a:srgbClr>
                </a:clrFrom>
                <a:clrTo>
                  <a:srgbClr val="FFFDE8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133600" y="7848600"/>
              <a:ext cx="1001395" cy="1001395"/>
            </a:xfrm>
            <a:prstGeom prst="rect">
              <a:avLst/>
            </a:prstGeom>
          </p:spPr>
        </p:pic>
        <p:pic>
          <p:nvPicPr>
            <p:cNvPr id="9" name="Picture 8" descr="Picture5">
              <a:extLst>
                <a:ext uri="{FF2B5EF4-FFF2-40B4-BE49-F238E27FC236}">
                  <a16:creationId xmlns:a16="http://schemas.microsoft.com/office/drawing/2014/main" id="{4DC1E497-DDBA-44F8-97C1-D8F431E571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clrChange>
                <a:clrFrom>
                  <a:srgbClr val="FFFDE8">
                    <a:alpha val="100000"/>
                  </a:srgbClr>
                </a:clrFrom>
                <a:clrTo>
                  <a:srgbClr val="FFFDE8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097000" y="-762000"/>
              <a:ext cx="1001395" cy="100139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C09BC90-A9A5-4CC4-88FF-A58894ED5303}"/>
                </a:ext>
              </a:extLst>
            </p:cNvPr>
            <p:cNvSpPr/>
            <p:nvPr userDrawn="1"/>
          </p:nvSpPr>
          <p:spPr>
            <a:xfrm>
              <a:off x="4432618" y="7961244"/>
              <a:ext cx="185422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>
                  <a:ln w="0"/>
                  <a:solidFill>
                    <a:schemeClr val="bg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FB: EduFive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5" r:id="rId4"/>
    <p:sldLayoutId id="2147483660" r:id="rId5"/>
    <p:sldLayoutId id="2147483673" r:id="rId6"/>
  </p:sldLayoutIdLst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5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ue Ellen Francisco"/>
              <a:buNone/>
              <a:defRPr sz="3000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18FB00-7B4F-407E-8561-16247E7174F9}"/>
              </a:ext>
            </a:extLst>
          </p:cNvPr>
          <p:cNvSpPr/>
          <p:nvPr userDrawn="1"/>
        </p:nvSpPr>
        <p:spPr>
          <a:xfrm>
            <a:off x="2179387" y="9934447"/>
            <a:ext cx="7833235" cy="41043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Mọi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trao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đổi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dung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xin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vui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liên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hệ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hoccungcomai@gmail.com</a:t>
            </a:r>
            <a:endParaRPr lang="en-US" sz="1867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877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  <p:sldLayoutId id="2147483715" r:id="rId41"/>
    <p:sldLayoutId id="2147483716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22">
            <a:extLst>
              <a:ext uri="{FF2B5EF4-FFF2-40B4-BE49-F238E27FC236}">
                <a16:creationId xmlns:a16="http://schemas.microsoft.com/office/drawing/2014/main" id="{09D7163E-D338-4A55-BA91-E6287EF55D76}"/>
              </a:ext>
            </a:extLst>
          </p:cNvPr>
          <p:cNvSpPr/>
          <p:nvPr/>
        </p:nvSpPr>
        <p:spPr>
          <a:xfrm>
            <a:off x="5927034" y="3541592"/>
            <a:ext cx="5025415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VN-Shintia Script" panose="02000804000000020003" charset="0"/>
              </a:rPr>
              <a:t>Thực hiện: EduFive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937834-C725-4E5B-9BA4-7B3B7B9611F1}"/>
              </a:ext>
            </a:extLst>
          </p:cNvPr>
          <p:cNvGrpSpPr/>
          <p:nvPr/>
        </p:nvGrpSpPr>
        <p:grpSpPr>
          <a:xfrm>
            <a:off x="2611821" y="1016939"/>
            <a:ext cx="6630426" cy="2524653"/>
            <a:chOff x="3179741" y="1016939"/>
            <a:chExt cx="6630426" cy="2524653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0E38F0D-B83A-44A2-A1C3-8A5112F0D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179741" y="1016939"/>
              <a:ext cx="6630426" cy="24097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0CE154-31EA-4317-A5D8-BB047D268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5199" y="1322456"/>
              <a:ext cx="5779509" cy="22191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3048000" y="2082482"/>
            <a:ext cx="74752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charset="0"/>
              <a:buChar char="ü"/>
            </a:pPr>
            <a:r>
              <a:rPr sz="3600" b="0">
                <a:latin typeface="Times New Roman" panose="02020603050405020304" pitchFamily="18" charset="0"/>
              </a:rPr>
              <a:t>Còn mắc phải một số lỗi chính tả</a:t>
            </a:r>
            <a:r>
              <a:rPr lang="en-GB" sz="3600" b="0">
                <a:latin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anose="05000000000000000000" charset="0"/>
              <a:buChar char="ü"/>
            </a:pPr>
            <a:r>
              <a:rPr lang="en-GB" sz="3600" b="0">
                <a:latin typeface="Times New Roman" panose="02020603050405020304" pitchFamily="18" charset="0"/>
              </a:rPr>
              <a:t>C</a:t>
            </a:r>
            <a:r>
              <a:rPr sz="3600" b="0">
                <a:latin typeface="Times New Roman" panose="02020603050405020304" pitchFamily="18" charset="0"/>
              </a:rPr>
              <a:t>ách dùng từ, đặt câu</a:t>
            </a:r>
            <a:r>
              <a:rPr lang="en-GB" sz="3600" b="0">
                <a:latin typeface="Times New Roman" panose="02020603050405020304" pitchFamily="18" charset="0"/>
              </a:rPr>
              <a:t> chưa hợp lí.</a:t>
            </a:r>
          </a:p>
          <a:p>
            <a:pPr marL="571500" indent="-571500">
              <a:buFont typeface="Wingdings" panose="05000000000000000000" charset="0"/>
              <a:buChar char="ü"/>
            </a:pPr>
            <a:r>
              <a:rPr lang="en-GB" sz="3600" b="0">
                <a:latin typeface="Times New Roman" panose="02020603050405020304" pitchFamily="18" charset="0"/>
              </a:rPr>
              <a:t>C</a:t>
            </a:r>
            <a:r>
              <a:rPr sz="3600" b="0">
                <a:latin typeface="Times New Roman" panose="02020603050405020304" pitchFamily="18" charset="0"/>
              </a:rPr>
              <a:t>ách trình bày</a:t>
            </a:r>
            <a:r>
              <a:rPr lang="en-GB" sz="3600" b="0">
                <a:latin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anose="05000000000000000000" charset="0"/>
              <a:buChar char="ü"/>
            </a:pPr>
            <a:r>
              <a:rPr lang="en-GB" sz="3600" b="0">
                <a:latin typeface="Times New Roman" panose="02020603050405020304" pitchFamily="18" charset="0"/>
              </a:rPr>
              <a:t>...</a:t>
            </a:r>
          </a:p>
        </p:txBody>
      </p:sp>
      <p:sp>
        <p:nvSpPr>
          <p:cNvPr id="227" name="Freeform 6"/>
          <p:cNvSpPr/>
          <p:nvPr/>
        </p:nvSpPr>
        <p:spPr bwMode="auto">
          <a:xfrm>
            <a:off x="228600" y="1981200"/>
            <a:ext cx="2284095" cy="2297593"/>
          </a:xfrm>
          <a:custGeom>
            <a:avLst/>
            <a:gdLst>
              <a:gd name="T0" fmla="*/ 88 w 176"/>
              <a:gd name="T1" fmla="*/ 0 h 177"/>
              <a:gd name="T2" fmla="*/ 0 w 176"/>
              <a:gd name="T3" fmla="*/ 88 h 177"/>
              <a:gd name="T4" fmla="*/ 88 w 176"/>
              <a:gd name="T5" fmla="*/ 177 h 177"/>
              <a:gd name="T6" fmla="*/ 176 w 176"/>
              <a:gd name="T7" fmla="*/ 88 h 177"/>
              <a:gd name="T8" fmla="*/ 176 w 176"/>
              <a:gd name="T9" fmla="*/ 0 h 177"/>
              <a:gd name="T10" fmla="*/ 88 w 176"/>
              <a:gd name="T11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6" h="177">
                <a:moveTo>
                  <a:pt x="88" y="0"/>
                </a:moveTo>
                <a:cubicBezTo>
                  <a:pt x="39" y="0"/>
                  <a:pt x="0" y="40"/>
                  <a:pt x="0" y="88"/>
                </a:cubicBezTo>
                <a:cubicBezTo>
                  <a:pt x="0" y="137"/>
                  <a:pt x="39" y="177"/>
                  <a:pt x="88" y="177"/>
                </a:cubicBezTo>
                <a:cubicBezTo>
                  <a:pt x="137" y="177"/>
                  <a:pt x="176" y="137"/>
                  <a:pt x="176" y="88"/>
                </a:cubicBezTo>
                <a:cubicBezTo>
                  <a:pt x="176" y="0"/>
                  <a:pt x="176" y="0"/>
                  <a:pt x="176" y="0"/>
                </a:cubicBezTo>
                <a:lnTo>
                  <a:pt x="88" y="0"/>
                </a:lnTo>
                <a:close/>
              </a:path>
            </a:pathLst>
          </a:custGeom>
          <a:solidFill>
            <a:srgbClr val="EE60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altLang="zh-C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520383" y="2590800"/>
            <a:ext cx="171132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36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Hạn chế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09060" y="674812"/>
            <a:ext cx="5753100" cy="87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sp>
        <p:nvSpPr>
          <p:cNvPr id="39" name="Oval 18"/>
          <p:cNvSpPr/>
          <p:nvPr/>
        </p:nvSpPr>
        <p:spPr>
          <a:xfrm>
            <a:off x="723623" y="1610036"/>
            <a:ext cx="3350987" cy="3350987"/>
          </a:xfrm>
          <a:prstGeom prst="ellipse">
            <a:avLst/>
          </a:prstGeom>
          <a:solidFill>
            <a:srgbClr val="00B050"/>
          </a:solidFill>
          <a:ln w="76200" cmpd="sng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Oval 14"/>
          <p:cNvSpPr/>
          <p:nvPr/>
        </p:nvSpPr>
        <p:spPr>
          <a:xfrm>
            <a:off x="2621835" y="3285529"/>
            <a:ext cx="3350987" cy="3350987"/>
          </a:xfrm>
          <a:prstGeom prst="ellipse">
            <a:avLst/>
          </a:prstGeom>
          <a:solidFill>
            <a:srgbClr val="FC3E7D"/>
          </a:solidFill>
          <a:ln w="76200" cmpd="sng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4" name="Oval 17"/>
          <p:cNvSpPr/>
          <p:nvPr/>
        </p:nvSpPr>
        <p:spPr>
          <a:xfrm>
            <a:off x="5362909" y="1737888"/>
            <a:ext cx="3350987" cy="3350987"/>
          </a:xfrm>
          <a:prstGeom prst="ellipse">
            <a:avLst/>
          </a:prstGeom>
          <a:solidFill>
            <a:srgbClr val="FFC000"/>
          </a:solidFill>
          <a:ln w="76200" cmpd="sng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075014" y="2796207"/>
            <a:ext cx="392677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662430">
              <a:spcBef>
                <a:spcPct val="0"/>
              </a:spcBef>
            </a:pPr>
            <a:r>
              <a:rPr lang="en-US" sz="54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Diễn đạt</a:t>
            </a:r>
            <a:endParaRPr lang="en-US" altLang="en-US" sz="5400" b="1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58837" y="2703487"/>
            <a:ext cx="403849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662430">
              <a:spcBef>
                <a:spcPct val="0"/>
              </a:spcBef>
            </a:pPr>
            <a:r>
              <a:rPr lang="en-GB" altLang="en-US" sz="54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Chính tả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704193" y="4464563"/>
            <a:ext cx="3186269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662430">
              <a:spcBef>
                <a:spcPct val="0"/>
              </a:spcBef>
            </a:pPr>
            <a:r>
              <a:rPr lang="en-GB" altLang="en-US" sz="54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Dùng từ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95764" y="306865"/>
            <a:ext cx="5000625" cy="876300"/>
          </a:xfrm>
          <a:prstGeom prst="rect">
            <a:avLst/>
          </a:prstGeom>
        </p:spPr>
      </p:pic>
      <p:sp>
        <p:nvSpPr>
          <p:cNvPr id="14" name="Oval 17">
            <a:extLst>
              <a:ext uri="{FF2B5EF4-FFF2-40B4-BE49-F238E27FC236}">
                <a16:creationId xmlns:a16="http://schemas.microsoft.com/office/drawing/2014/main" id="{30ADABE3-B9FA-40E3-AAC2-A9771ACDEA89}"/>
              </a:ext>
            </a:extLst>
          </p:cNvPr>
          <p:cNvSpPr/>
          <p:nvPr/>
        </p:nvSpPr>
        <p:spPr>
          <a:xfrm>
            <a:off x="8169895" y="2890647"/>
            <a:ext cx="3350987" cy="33509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6BC048E-4913-4534-92A2-20073BE94E78}"/>
              </a:ext>
            </a:extLst>
          </p:cNvPr>
          <p:cNvSpPr txBox="1"/>
          <p:nvPr/>
        </p:nvSpPr>
        <p:spPr>
          <a:xfrm>
            <a:off x="7868852" y="4288088"/>
            <a:ext cx="392677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662430">
              <a:spcBef>
                <a:spcPct val="0"/>
              </a:spcBef>
            </a:pPr>
            <a:r>
              <a:rPr lang="en-US" altLang="en-US" sz="54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9" grpId="0" animBg="1"/>
      <p:bldP spid="54" grpId="0" animBg="1"/>
      <p:bldP spid="6" grpId="0"/>
      <p:bldP spid="7" grpId="0"/>
      <p:bldP spid="8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175205" y="512445"/>
            <a:ext cx="3388748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1662430">
              <a:spcBef>
                <a:spcPct val="0"/>
              </a:spcBef>
              <a:defRPr/>
            </a:pPr>
            <a:r>
              <a:rPr lang="en-GB" altLang="en-US" sz="5400" b="1">
                <a:solidFill>
                  <a:srgbClr val="002060"/>
                </a:solidFill>
                <a:latin typeface="UVN Banh Mi" pitchFamily="2" charset="0"/>
                <a:ea typeface="+mj-ea"/>
              </a:rPr>
              <a:t>Lỗi chính tả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-4038600" y="3872980"/>
            <a:ext cx="3103245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endParaRPr lang="en-GB" altLang="en-US" sz="3500" b="1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en-GB" altLang="en-US" sz="3500" b="1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endParaRPr lang="en-GB" altLang="en-US" sz="3500" b="1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C97740F0-6711-4B29-8B03-0717C587E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512839"/>
              </p:ext>
            </p:extLst>
          </p:nvPr>
        </p:nvGraphicFramePr>
        <p:xfrm>
          <a:off x="1805578" y="1632286"/>
          <a:ext cx="8252822" cy="29397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26411">
                  <a:extLst>
                    <a:ext uri="{9D8B030D-6E8A-4147-A177-3AD203B41FA5}">
                      <a16:colId xmlns:a16="http://schemas.microsoft.com/office/drawing/2014/main" val="3530393667"/>
                    </a:ext>
                  </a:extLst>
                </a:gridCol>
                <a:gridCol w="4126411">
                  <a:extLst>
                    <a:ext uri="{9D8B030D-6E8A-4147-A177-3AD203B41FA5}">
                      <a16:colId xmlns:a16="http://schemas.microsoft.com/office/drawing/2014/main" val="2450365439"/>
                    </a:ext>
                  </a:extLst>
                </a:gridCol>
              </a:tblGrid>
              <a:tr h="73492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Lỗi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Sửa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881185"/>
                  </a:ext>
                </a:extLst>
              </a:tr>
              <a:tr h="7349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833943"/>
                  </a:ext>
                </a:extLst>
              </a:tr>
              <a:tr h="7349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957921"/>
                  </a:ext>
                </a:extLst>
              </a:tr>
              <a:tr h="7349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45877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654F4B0-903D-44AB-98B2-26AFC1AAE640}"/>
              </a:ext>
            </a:extLst>
          </p:cNvPr>
          <p:cNvSpPr txBox="1"/>
          <p:nvPr/>
        </p:nvSpPr>
        <p:spPr>
          <a:xfrm>
            <a:off x="2575005" y="2292278"/>
            <a:ext cx="3200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/>
              <a:t>sinh sắn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B42F00-2749-4079-A15E-D6C13D627A90}"/>
              </a:ext>
            </a:extLst>
          </p:cNvPr>
          <p:cNvSpPr txBox="1"/>
          <p:nvPr/>
        </p:nvSpPr>
        <p:spPr>
          <a:xfrm>
            <a:off x="2575005" y="3086514"/>
            <a:ext cx="3200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/>
              <a:t>khẻo mạnh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D4A750-AB46-4A95-87DD-478834371652}"/>
              </a:ext>
            </a:extLst>
          </p:cNvPr>
          <p:cNvSpPr txBox="1"/>
          <p:nvPr/>
        </p:nvSpPr>
        <p:spPr>
          <a:xfrm>
            <a:off x="2575005" y="3847026"/>
            <a:ext cx="23440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/>
              <a:t>bầu bỉnh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D8A4E-5FC3-4437-AF97-B5DE4F6ADAD7}"/>
              </a:ext>
            </a:extLst>
          </p:cNvPr>
          <p:cNvSpPr txBox="1"/>
          <p:nvPr/>
        </p:nvSpPr>
        <p:spPr>
          <a:xfrm>
            <a:off x="6416597" y="2259327"/>
            <a:ext cx="3200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xinh xắn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397A75-4337-4C4B-966E-5ECE972DEAC0}"/>
              </a:ext>
            </a:extLst>
          </p:cNvPr>
          <p:cNvSpPr txBox="1"/>
          <p:nvPr/>
        </p:nvSpPr>
        <p:spPr>
          <a:xfrm>
            <a:off x="6416597" y="3053563"/>
            <a:ext cx="3200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khoẻ mạnh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A02CC-ED7A-4446-A816-FA9B653E5671}"/>
              </a:ext>
            </a:extLst>
          </p:cNvPr>
          <p:cNvSpPr txBox="1"/>
          <p:nvPr/>
        </p:nvSpPr>
        <p:spPr>
          <a:xfrm>
            <a:off x="6416597" y="3814075"/>
            <a:ext cx="23440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bầu bĩnh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268020" y="512445"/>
            <a:ext cx="3203121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1662430">
              <a:spcBef>
                <a:spcPct val="0"/>
              </a:spcBef>
              <a:defRPr/>
            </a:pPr>
            <a:r>
              <a:rPr lang="en-GB" altLang="en-US" sz="5400" b="1">
                <a:solidFill>
                  <a:srgbClr val="002060"/>
                </a:solidFill>
                <a:latin typeface="UVN Banh Mi" pitchFamily="2" charset="0"/>
                <a:ea typeface="+mj-ea"/>
              </a:rPr>
              <a:t>Lỗi dùng từ</a:t>
            </a: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C97740F0-6711-4B29-8B03-0717C587E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372212"/>
              </p:ext>
            </p:extLst>
          </p:nvPr>
        </p:nvGraphicFramePr>
        <p:xfrm>
          <a:off x="236839" y="1590675"/>
          <a:ext cx="11718322" cy="438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35136">
                  <a:extLst>
                    <a:ext uri="{9D8B030D-6E8A-4147-A177-3AD203B41FA5}">
                      <a16:colId xmlns:a16="http://schemas.microsoft.com/office/drawing/2014/main" val="3530393667"/>
                    </a:ext>
                  </a:extLst>
                </a:gridCol>
                <a:gridCol w="6183186">
                  <a:extLst>
                    <a:ext uri="{9D8B030D-6E8A-4147-A177-3AD203B41FA5}">
                      <a16:colId xmlns:a16="http://schemas.microsoft.com/office/drawing/2014/main" val="2450365439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Lỗi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Sửa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88118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833943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95792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45877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654F4B0-903D-44AB-98B2-26AFC1AAE640}"/>
              </a:ext>
            </a:extLst>
          </p:cNvPr>
          <p:cNvSpPr txBox="1"/>
          <p:nvPr/>
        </p:nvSpPr>
        <p:spPr>
          <a:xfrm>
            <a:off x="381000" y="2549757"/>
            <a:ext cx="50497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Dũng học toán rất giỏi.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Hát hay.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B42F00-2749-4079-A15E-D6C13D627A90}"/>
              </a:ext>
            </a:extLst>
          </p:cNvPr>
          <p:cNvSpPr txBox="1"/>
          <p:nvPr/>
        </p:nvSpPr>
        <p:spPr>
          <a:xfrm>
            <a:off x="331573" y="3663739"/>
            <a:ext cx="55893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Dù tiết trời </a:t>
            </a: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nóng bỏng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nhưng mà ông vẫn miệt mài làm việc.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D4A750-AB46-4A95-87DD-478834371652}"/>
              </a:ext>
            </a:extLst>
          </p:cNvPr>
          <p:cNvSpPr txBox="1"/>
          <p:nvPr/>
        </p:nvSpPr>
        <p:spPr>
          <a:xfrm>
            <a:off x="345321" y="4821767"/>
            <a:ext cx="59923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 tình của mẹ em rất </a:t>
            </a: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nhẹ nhàng.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D8A4E-5FC3-4437-AF97-B5DE4F6ADAD7}"/>
              </a:ext>
            </a:extLst>
          </p:cNvPr>
          <p:cNvSpPr txBox="1"/>
          <p:nvPr/>
        </p:nvSpPr>
        <p:spPr>
          <a:xfrm>
            <a:off x="5869580" y="2549757"/>
            <a:ext cx="59503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Dũng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những học toán rất giỏi mà bạn còn hát hay.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397A75-4337-4C4B-966E-5ECE972DEAC0}"/>
              </a:ext>
            </a:extLst>
          </p:cNvPr>
          <p:cNvSpPr txBox="1"/>
          <p:nvPr/>
        </p:nvSpPr>
        <p:spPr>
          <a:xfrm>
            <a:off x="5844866" y="3663739"/>
            <a:ext cx="60155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Dù tiết trời </a:t>
            </a:r>
            <a:r>
              <a:rPr lang="vi-VN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nóng </a:t>
            </a: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nhưng mà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vẫn miệt mài làm việc.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A02CC-ED7A-4446-A816-FA9B653E5671}"/>
              </a:ext>
            </a:extLst>
          </p:cNvPr>
          <p:cNvSpPr txBox="1"/>
          <p:nvPr/>
        </p:nvSpPr>
        <p:spPr>
          <a:xfrm>
            <a:off x="5869580" y="5094652"/>
            <a:ext cx="5898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 tình của mẹ em rất </a:t>
            </a: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dịu dàng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64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171040" y="512445"/>
            <a:ext cx="3397084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1662430">
              <a:spcBef>
                <a:spcPct val="0"/>
              </a:spcBef>
              <a:defRPr/>
            </a:pPr>
            <a:r>
              <a:rPr lang="en-GB" altLang="en-US" sz="5400" b="1">
                <a:solidFill>
                  <a:srgbClr val="002060"/>
                </a:solidFill>
                <a:latin typeface="UVN Banh Mi" pitchFamily="2" charset="0"/>
                <a:ea typeface="+mj-ea"/>
              </a:rPr>
              <a:t>Lỗi diễn đạt</a:t>
            </a: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C97740F0-6711-4B29-8B03-0717C587E0CE}"/>
              </a:ext>
            </a:extLst>
          </p:cNvPr>
          <p:cNvGraphicFramePr>
            <a:graphicFrameLocks noGrp="1"/>
          </p:cNvGraphicFramePr>
          <p:nvPr/>
        </p:nvGraphicFramePr>
        <p:xfrm>
          <a:off x="238229" y="1435775"/>
          <a:ext cx="11594758" cy="52698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67371">
                  <a:extLst>
                    <a:ext uri="{9D8B030D-6E8A-4147-A177-3AD203B41FA5}">
                      <a16:colId xmlns:a16="http://schemas.microsoft.com/office/drawing/2014/main" val="3530393667"/>
                    </a:ext>
                  </a:extLst>
                </a:gridCol>
                <a:gridCol w="5127387">
                  <a:extLst>
                    <a:ext uri="{9D8B030D-6E8A-4147-A177-3AD203B41FA5}">
                      <a16:colId xmlns:a16="http://schemas.microsoft.com/office/drawing/2014/main" val="2450365439"/>
                    </a:ext>
                  </a:extLst>
                </a:gridCol>
              </a:tblGrid>
              <a:tr h="106248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Lỗi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Sửa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881185"/>
                  </a:ext>
                </a:extLst>
              </a:tr>
              <a:tr h="114268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833943"/>
                  </a:ext>
                </a:extLst>
              </a:tr>
              <a:tr h="12379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957921"/>
                  </a:ext>
                </a:extLst>
              </a:tr>
              <a:tr h="18267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45877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654F4B0-903D-44AB-98B2-26AFC1AAE640}"/>
              </a:ext>
            </a:extLst>
          </p:cNvPr>
          <p:cNvSpPr txBox="1"/>
          <p:nvPr/>
        </p:nvSpPr>
        <p:spPr>
          <a:xfrm>
            <a:off x="385118" y="2817249"/>
            <a:ext cx="5155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Thư có nụ cười điệu đà.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B42F00-2749-4079-A15E-D6C13D627A90}"/>
              </a:ext>
            </a:extLst>
          </p:cNvPr>
          <p:cNvSpPr txBox="1"/>
          <p:nvPr/>
        </p:nvSpPr>
        <p:spPr>
          <a:xfrm>
            <a:off x="368644" y="3934300"/>
            <a:ext cx="5366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Dáng người mẹ khẳng  khiu.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D4A750-AB46-4A95-87DD-478834371652}"/>
              </a:ext>
            </a:extLst>
          </p:cNvPr>
          <p:cNvSpPr txBox="1"/>
          <p:nvPr/>
        </p:nvSpPr>
        <p:spPr>
          <a:xfrm>
            <a:off x="348049" y="4918519"/>
            <a:ext cx="5992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có mái tóc suông mượt.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D8A4E-5FC3-4437-AF97-B5DE4F6ADAD7}"/>
              </a:ext>
            </a:extLst>
          </p:cNvPr>
          <p:cNvSpPr txBox="1"/>
          <p:nvPr/>
        </p:nvSpPr>
        <p:spPr>
          <a:xfrm>
            <a:off x="6627340" y="2791296"/>
            <a:ext cx="5155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Thư có nụ cười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rạng rỡ.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397A75-4337-4C4B-966E-5ECE972DEAC0}"/>
              </a:ext>
            </a:extLst>
          </p:cNvPr>
          <p:cNvSpPr txBox="1"/>
          <p:nvPr/>
        </p:nvSpPr>
        <p:spPr>
          <a:xfrm>
            <a:off x="6612925" y="3886552"/>
            <a:ext cx="5366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Dáng người mẹ mảnh khảnh.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A02CC-ED7A-4446-A816-FA9B653E5671}"/>
              </a:ext>
            </a:extLst>
          </p:cNvPr>
          <p:cNvSpPr txBox="1"/>
          <p:nvPr/>
        </p:nvSpPr>
        <p:spPr>
          <a:xfrm>
            <a:off x="6737313" y="5243697"/>
            <a:ext cx="50825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Thay từ “Nam” bằng đại từ thay thế khác.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204CA2-C431-4679-BE22-17E3DDA2F8E9}"/>
              </a:ext>
            </a:extLst>
          </p:cNvPr>
          <p:cNvSpPr txBox="1"/>
          <p:nvPr/>
        </p:nvSpPr>
        <p:spPr>
          <a:xfrm>
            <a:off x="305619" y="5491840"/>
            <a:ext cx="5992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có đôi mắt to tròn.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77CD1E-17AC-4938-90F1-3064D8244E7D}"/>
              </a:ext>
            </a:extLst>
          </p:cNvPr>
          <p:cNvSpPr txBox="1"/>
          <p:nvPr/>
        </p:nvSpPr>
        <p:spPr>
          <a:xfrm>
            <a:off x="333632" y="6010995"/>
            <a:ext cx="66005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có làn da nâu bóng khỏe mạnh.</a:t>
            </a:r>
          </a:p>
        </p:txBody>
      </p:sp>
    </p:spTree>
    <p:extLst>
      <p:ext uri="{BB962C8B-B14F-4D97-AF65-F5344CB8AC3E}">
        <p14:creationId xmlns:p14="http://schemas.microsoft.com/office/powerpoint/2010/main" val="8140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3368742" y="512445"/>
            <a:ext cx="5001690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1662430">
              <a:spcBef>
                <a:spcPct val="0"/>
              </a:spcBef>
              <a:defRPr/>
            </a:pPr>
            <a:r>
              <a:rPr lang="en-GB" altLang="en-US" sz="5400" b="1">
                <a:solidFill>
                  <a:srgbClr val="002060"/>
                </a:solidFill>
                <a:latin typeface="UVN Banh Mi" pitchFamily="2" charset="0"/>
                <a:ea typeface="+mj-ea"/>
              </a:rPr>
              <a:t>Lỗi dùng hình ảnh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54F4B0-903D-44AB-98B2-26AFC1AAE640}"/>
              </a:ext>
            </a:extLst>
          </p:cNvPr>
          <p:cNvSpPr txBox="1"/>
          <p:nvPr/>
        </p:nvSpPr>
        <p:spPr>
          <a:xfrm>
            <a:off x="2667000" y="2514600"/>
            <a:ext cx="8672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Bé Na có đôi mắt tròn xoe như hai hòn bi ve.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D8A4E-5FC3-4437-AF97-B5DE4F6ADAD7}"/>
              </a:ext>
            </a:extLst>
          </p:cNvPr>
          <p:cNvSpPr txBox="1"/>
          <p:nvPr/>
        </p:nvSpPr>
        <p:spPr>
          <a:xfrm>
            <a:off x="2819400" y="3438966"/>
            <a:ext cx="8672264" cy="584775"/>
          </a:xfrm>
          <a:custGeom>
            <a:avLst/>
            <a:gdLst>
              <a:gd name="connsiteX0" fmla="*/ 0 w 8672264"/>
              <a:gd name="connsiteY0" fmla="*/ 0 h 584775"/>
              <a:gd name="connsiteX1" fmla="*/ 578151 w 8672264"/>
              <a:gd name="connsiteY1" fmla="*/ 0 h 584775"/>
              <a:gd name="connsiteX2" fmla="*/ 896134 w 8672264"/>
              <a:gd name="connsiteY2" fmla="*/ 0 h 584775"/>
              <a:gd name="connsiteX3" fmla="*/ 1474285 w 8672264"/>
              <a:gd name="connsiteY3" fmla="*/ 0 h 584775"/>
              <a:gd name="connsiteX4" fmla="*/ 2225881 w 8672264"/>
              <a:gd name="connsiteY4" fmla="*/ 0 h 584775"/>
              <a:gd name="connsiteX5" fmla="*/ 2717309 w 8672264"/>
              <a:gd name="connsiteY5" fmla="*/ 0 h 584775"/>
              <a:gd name="connsiteX6" fmla="*/ 3295460 w 8672264"/>
              <a:gd name="connsiteY6" fmla="*/ 0 h 584775"/>
              <a:gd name="connsiteX7" fmla="*/ 3613443 w 8672264"/>
              <a:gd name="connsiteY7" fmla="*/ 0 h 584775"/>
              <a:gd name="connsiteX8" fmla="*/ 4278317 w 8672264"/>
              <a:gd name="connsiteY8" fmla="*/ 0 h 584775"/>
              <a:gd name="connsiteX9" fmla="*/ 4596300 w 8672264"/>
              <a:gd name="connsiteY9" fmla="*/ 0 h 584775"/>
              <a:gd name="connsiteX10" fmla="*/ 5174451 w 8672264"/>
              <a:gd name="connsiteY10" fmla="*/ 0 h 584775"/>
              <a:gd name="connsiteX11" fmla="*/ 5665879 w 8672264"/>
              <a:gd name="connsiteY11" fmla="*/ 0 h 584775"/>
              <a:gd name="connsiteX12" fmla="*/ 6244030 w 8672264"/>
              <a:gd name="connsiteY12" fmla="*/ 0 h 584775"/>
              <a:gd name="connsiteX13" fmla="*/ 6648736 w 8672264"/>
              <a:gd name="connsiteY13" fmla="*/ 0 h 584775"/>
              <a:gd name="connsiteX14" fmla="*/ 7313609 w 8672264"/>
              <a:gd name="connsiteY14" fmla="*/ 0 h 584775"/>
              <a:gd name="connsiteX15" fmla="*/ 7805038 w 8672264"/>
              <a:gd name="connsiteY15" fmla="*/ 0 h 584775"/>
              <a:gd name="connsiteX16" fmla="*/ 8672264 w 8672264"/>
              <a:gd name="connsiteY16" fmla="*/ 0 h 584775"/>
              <a:gd name="connsiteX17" fmla="*/ 8672264 w 8672264"/>
              <a:gd name="connsiteY17" fmla="*/ 584775 h 584775"/>
              <a:gd name="connsiteX18" fmla="*/ 8267558 w 8672264"/>
              <a:gd name="connsiteY18" fmla="*/ 584775 h 584775"/>
              <a:gd name="connsiteX19" fmla="*/ 7776130 w 8672264"/>
              <a:gd name="connsiteY19" fmla="*/ 584775 h 584775"/>
              <a:gd name="connsiteX20" fmla="*/ 7024534 w 8672264"/>
              <a:gd name="connsiteY20" fmla="*/ 584775 h 584775"/>
              <a:gd name="connsiteX21" fmla="*/ 6706551 w 8672264"/>
              <a:gd name="connsiteY21" fmla="*/ 584775 h 584775"/>
              <a:gd name="connsiteX22" fmla="*/ 6041677 w 8672264"/>
              <a:gd name="connsiteY22" fmla="*/ 584775 h 584775"/>
              <a:gd name="connsiteX23" fmla="*/ 5290081 w 8672264"/>
              <a:gd name="connsiteY23" fmla="*/ 584775 h 584775"/>
              <a:gd name="connsiteX24" fmla="*/ 4972098 w 8672264"/>
              <a:gd name="connsiteY24" fmla="*/ 584775 h 584775"/>
              <a:gd name="connsiteX25" fmla="*/ 4567392 w 8672264"/>
              <a:gd name="connsiteY25" fmla="*/ 584775 h 584775"/>
              <a:gd name="connsiteX26" fmla="*/ 3815796 w 8672264"/>
              <a:gd name="connsiteY26" fmla="*/ 584775 h 584775"/>
              <a:gd name="connsiteX27" fmla="*/ 3324368 w 8672264"/>
              <a:gd name="connsiteY27" fmla="*/ 584775 h 584775"/>
              <a:gd name="connsiteX28" fmla="*/ 2832940 w 8672264"/>
              <a:gd name="connsiteY28" fmla="*/ 584775 h 584775"/>
              <a:gd name="connsiteX29" fmla="*/ 2081343 w 8672264"/>
              <a:gd name="connsiteY29" fmla="*/ 584775 h 584775"/>
              <a:gd name="connsiteX30" fmla="*/ 1589915 w 8672264"/>
              <a:gd name="connsiteY30" fmla="*/ 584775 h 584775"/>
              <a:gd name="connsiteX31" fmla="*/ 838319 w 8672264"/>
              <a:gd name="connsiteY31" fmla="*/ 584775 h 584775"/>
              <a:gd name="connsiteX32" fmla="*/ 0 w 8672264"/>
              <a:gd name="connsiteY32" fmla="*/ 584775 h 584775"/>
              <a:gd name="connsiteX33" fmla="*/ 0 w 8672264"/>
              <a:gd name="connsiteY33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672264" h="584775" fill="none" extrusionOk="0">
                <a:moveTo>
                  <a:pt x="0" y="0"/>
                </a:moveTo>
                <a:cubicBezTo>
                  <a:pt x="136888" y="-41332"/>
                  <a:pt x="442261" y="7460"/>
                  <a:pt x="578151" y="0"/>
                </a:cubicBezTo>
                <a:cubicBezTo>
                  <a:pt x="714041" y="-7460"/>
                  <a:pt x="737169" y="11394"/>
                  <a:pt x="896134" y="0"/>
                </a:cubicBezTo>
                <a:cubicBezTo>
                  <a:pt x="1055099" y="-11394"/>
                  <a:pt x="1238764" y="56669"/>
                  <a:pt x="1474285" y="0"/>
                </a:cubicBezTo>
                <a:cubicBezTo>
                  <a:pt x="1709806" y="-56669"/>
                  <a:pt x="1896877" y="19588"/>
                  <a:pt x="2225881" y="0"/>
                </a:cubicBezTo>
                <a:cubicBezTo>
                  <a:pt x="2554885" y="-19588"/>
                  <a:pt x="2580746" y="40799"/>
                  <a:pt x="2717309" y="0"/>
                </a:cubicBezTo>
                <a:cubicBezTo>
                  <a:pt x="2853872" y="-40799"/>
                  <a:pt x="3100096" y="68772"/>
                  <a:pt x="3295460" y="0"/>
                </a:cubicBezTo>
                <a:cubicBezTo>
                  <a:pt x="3490824" y="-68772"/>
                  <a:pt x="3500038" y="32817"/>
                  <a:pt x="3613443" y="0"/>
                </a:cubicBezTo>
                <a:cubicBezTo>
                  <a:pt x="3726848" y="-32817"/>
                  <a:pt x="4101841" y="8512"/>
                  <a:pt x="4278317" y="0"/>
                </a:cubicBezTo>
                <a:cubicBezTo>
                  <a:pt x="4454793" y="-8512"/>
                  <a:pt x="4514460" y="16078"/>
                  <a:pt x="4596300" y="0"/>
                </a:cubicBezTo>
                <a:cubicBezTo>
                  <a:pt x="4678140" y="-16078"/>
                  <a:pt x="4946135" y="43569"/>
                  <a:pt x="5174451" y="0"/>
                </a:cubicBezTo>
                <a:cubicBezTo>
                  <a:pt x="5402767" y="-43569"/>
                  <a:pt x="5442417" y="33483"/>
                  <a:pt x="5665879" y="0"/>
                </a:cubicBezTo>
                <a:cubicBezTo>
                  <a:pt x="5889341" y="-33483"/>
                  <a:pt x="5982853" y="63814"/>
                  <a:pt x="6244030" y="0"/>
                </a:cubicBezTo>
                <a:cubicBezTo>
                  <a:pt x="6505207" y="-63814"/>
                  <a:pt x="6453540" y="19375"/>
                  <a:pt x="6648736" y="0"/>
                </a:cubicBezTo>
                <a:cubicBezTo>
                  <a:pt x="6843932" y="-19375"/>
                  <a:pt x="7025354" y="64855"/>
                  <a:pt x="7313609" y="0"/>
                </a:cubicBezTo>
                <a:cubicBezTo>
                  <a:pt x="7601864" y="-64855"/>
                  <a:pt x="7588556" y="14090"/>
                  <a:pt x="7805038" y="0"/>
                </a:cubicBezTo>
                <a:cubicBezTo>
                  <a:pt x="8021520" y="-14090"/>
                  <a:pt x="8263333" y="52416"/>
                  <a:pt x="8672264" y="0"/>
                </a:cubicBezTo>
                <a:cubicBezTo>
                  <a:pt x="8734593" y="198244"/>
                  <a:pt x="8629992" y="386025"/>
                  <a:pt x="8672264" y="584775"/>
                </a:cubicBezTo>
                <a:cubicBezTo>
                  <a:pt x="8478340" y="606329"/>
                  <a:pt x="8407007" y="584553"/>
                  <a:pt x="8267558" y="584775"/>
                </a:cubicBezTo>
                <a:cubicBezTo>
                  <a:pt x="8128109" y="584997"/>
                  <a:pt x="7938324" y="556352"/>
                  <a:pt x="7776130" y="584775"/>
                </a:cubicBezTo>
                <a:cubicBezTo>
                  <a:pt x="7613936" y="613198"/>
                  <a:pt x="7349471" y="537533"/>
                  <a:pt x="7024534" y="584775"/>
                </a:cubicBezTo>
                <a:cubicBezTo>
                  <a:pt x="6699597" y="632017"/>
                  <a:pt x="6785159" y="577926"/>
                  <a:pt x="6706551" y="584775"/>
                </a:cubicBezTo>
                <a:cubicBezTo>
                  <a:pt x="6627943" y="591624"/>
                  <a:pt x="6272760" y="562378"/>
                  <a:pt x="6041677" y="584775"/>
                </a:cubicBezTo>
                <a:cubicBezTo>
                  <a:pt x="5810594" y="607172"/>
                  <a:pt x="5660710" y="501350"/>
                  <a:pt x="5290081" y="584775"/>
                </a:cubicBezTo>
                <a:cubicBezTo>
                  <a:pt x="4919452" y="668200"/>
                  <a:pt x="5090288" y="557994"/>
                  <a:pt x="4972098" y="584775"/>
                </a:cubicBezTo>
                <a:cubicBezTo>
                  <a:pt x="4853908" y="611556"/>
                  <a:pt x="4685597" y="544467"/>
                  <a:pt x="4567392" y="584775"/>
                </a:cubicBezTo>
                <a:cubicBezTo>
                  <a:pt x="4449187" y="625083"/>
                  <a:pt x="3992978" y="510227"/>
                  <a:pt x="3815796" y="584775"/>
                </a:cubicBezTo>
                <a:cubicBezTo>
                  <a:pt x="3638614" y="659323"/>
                  <a:pt x="3499593" y="537651"/>
                  <a:pt x="3324368" y="584775"/>
                </a:cubicBezTo>
                <a:cubicBezTo>
                  <a:pt x="3149143" y="631899"/>
                  <a:pt x="2947614" y="566876"/>
                  <a:pt x="2832940" y="584775"/>
                </a:cubicBezTo>
                <a:cubicBezTo>
                  <a:pt x="2718266" y="602674"/>
                  <a:pt x="2255249" y="544745"/>
                  <a:pt x="2081343" y="584775"/>
                </a:cubicBezTo>
                <a:cubicBezTo>
                  <a:pt x="1907437" y="624805"/>
                  <a:pt x="1792393" y="542005"/>
                  <a:pt x="1589915" y="584775"/>
                </a:cubicBezTo>
                <a:cubicBezTo>
                  <a:pt x="1387437" y="627545"/>
                  <a:pt x="1127406" y="499419"/>
                  <a:pt x="838319" y="584775"/>
                </a:cubicBezTo>
                <a:cubicBezTo>
                  <a:pt x="549232" y="670131"/>
                  <a:pt x="296529" y="517697"/>
                  <a:pt x="0" y="584775"/>
                </a:cubicBezTo>
                <a:cubicBezTo>
                  <a:pt x="-64353" y="421262"/>
                  <a:pt x="16932" y="253700"/>
                  <a:pt x="0" y="0"/>
                </a:cubicBezTo>
                <a:close/>
              </a:path>
              <a:path w="8672264" h="584775" stroke="0" extrusionOk="0">
                <a:moveTo>
                  <a:pt x="0" y="0"/>
                </a:moveTo>
                <a:cubicBezTo>
                  <a:pt x="68201" y="-26651"/>
                  <a:pt x="161414" y="28214"/>
                  <a:pt x="317983" y="0"/>
                </a:cubicBezTo>
                <a:cubicBezTo>
                  <a:pt x="474552" y="-28214"/>
                  <a:pt x="613674" y="44503"/>
                  <a:pt x="809411" y="0"/>
                </a:cubicBezTo>
                <a:cubicBezTo>
                  <a:pt x="1005148" y="-44503"/>
                  <a:pt x="1269735" y="4437"/>
                  <a:pt x="1474285" y="0"/>
                </a:cubicBezTo>
                <a:cubicBezTo>
                  <a:pt x="1678835" y="-4437"/>
                  <a:pt x="1748790" y="44011"/>
                  <a:pt x="1878991" y="0"/>
                </a:cubicBezTo>
                <a:cubicBezTo>
                  <a:pt x="2009192" y="-44011"/>
                  <a:pt x="2190032" y="21480"/>
                  <a:pt x="2283696" y="0"/>
                </a:cubicBezTo>
                <a:cubicBezTo>
                  <a:pt x="2377361" y="-21480"/>
                  <a:pt x="2550498" y="14511"/>
                  <a:pt x="2688402" y="0"/>
                </a:cubicBezTo>
                <a:cubicBezTo>
                  <a:pt x="2826306" y="-14511"/>
                  <a:pt x="3054030" y="41317"/>
                  <a:pt x="3266553" y="0"/>
                </a:cubicBezTo>
                <a:cubicBezTo>
                  <a:pt x="3479076" y="-41317"/>
                  <a:pt x="3864191" y="35557"/>
                  <a:pt x="4018149" y="0"/>
                </a:cubicBezTo>
                <a:cubicBezTo>
                  <a:pt x="4172107" y="-35557"/>
                  <a:pt x="4357631" y="7471"/>
                  <a:pt x="4509577" y="0"/>
                </a:cubicBezTo>
                <a:cubicBezTo>
                  <a:pt x="4661523" y="-7471"/>
                  <a:pt x="4745099" y="35856"/>
                  <a:pt x="4827560" y="0"/>
                </a:cubicBezTo>
                <a:cubicBezTo>
                  <a:pt x="4910021" y="-35856"/>
                  <a:pt x="5298782" y="39592"/>
                  <a:pt x="5492434" y="0"/>
                </a:cubicBezTo>
                <a:cubicBezTo>
                  <a:pt x="5686086" y="-39592"/>
                  <a:pt x="5870249" y="57126"/>
                  <a:pt x="6244030" y="0"/>
                </a:cubicBezTo>
                <a:cubicBezTo>
                  <a:pt x="6617811" y="-57126"/>
                  <a:pt x="6484261" y="26028"/>
                  <a:pt x="6562013" y="0"/>
                </a:cubicBezTo>
                <a:cubicBezTo>
                  <a:pt x="6639765" y="-26028"/>
                  <a:pt x="6884845" y="4180"/>
                  <a:pt x="7140164" y="0"/>
                </a:cubicBezTo>
                <a:cubicBezTo>
                  <a:pt x="7395483" y="-4180"/>
                  <a:pt x="7534900" y="31548"/>
                  <a:pt x="7891760" y="0"/>
                </a:cubicBezTo>
                <a:cubicBezTo>
                  <a:pt x="8248620" y="-31548"/>
                  <a:pt x="8352774" y="44101"/>
                  <a:pt x="8672264" y="0"/>
                </a:cubicBezTo>
                <a:cubicBezTo>
                  <a:pt x="8725515" y="281549"/>
                  <a:pt x="8669645" y="429748"/>
                  <a:pt x="8672264" y="584775"/>
                </a:cubicBezTo>
                <a:cubicBezTo>
                  <a:pt x="8500682" y="606449"/>
                  <a:pt x="8207364" y="507860"/>
                  <a:pt x="7920668" y="584775"/>
                </a:cubicBezTo>
                <a:cubicBezTo>
                  <a:pt x="7633972" y="661690"/>
                  <a:pt x="7373188" y="495931"/>
                  <a:pt x="7169072" y="584775"/>
                </a:cubicBezTo>
                <a:cubicBezTo>
                  <a:pt x="6964956" y="673619"/>
                  <a:pt x="6986880" y="557281"/>
                  <a:pt x="6851089" y="584775"/>
                </a:cubicBezTo>
                <a:cubicBezTo>
                  <a:pt x="6715298" y="612269"/>
                  <a:pt x="6534009" y="569088"/>
                  <a:pt x="6446383" y="584775"/>
                </a:cubicBezTo>
                <a:cubicBezTo>
                  <a:pt x="6358757" y="600462"/>
                  <a:pt x="6112904" y="539958"/>
                  <a:pt x="5868232" y="584775"/>
                </a:cubicBezTo>
                <a:cubicBezTo>
                  <a:pt x="5623560" y="629592"/>
                  <a:pt x="5596955" y="576628"/>
                  <a:pt x="5463526" y="584775"/>
                </a:cubicBezTo>
                <a:cubicBezTo>
                  <a:pt x="5330097" y="592922"/>
                  <a:pt x="5194789" y="558372"/>
                  <a:pt x="4972098" y="584775"/>
                </a:cubicBezTo>
                <a:cubicBezTo>
                  <a:pt x="4749407" y="611178"/>
                  <a:pt x="4406363" y="557071"/>
                  <a:pt x="4220502" y="584775"/>
                </a:cubicBezTo>
                <a:cubicBezTo>
                  <a:pt x="4034641" y="612479"/>
                  <a:pt x="3858851" y="581486"/>
                  <a:pt x="3729074" y="584775"/>
                </a:cubicBezTo>
                <a:cubicBezTo>
                  <a:pt x="3599297" y="588064"/>
                  <a:pt x="3217179" y="583221"/>
                  <a:pt x="3064200" y="584775"/>
                </a:cubicBezTo>
                <a:cubicBezTo>
                  <a:pt x="2911221" y="586329"/>
                  <a:pt x="2536260" y="565532"/>
                  <a:pt x="2399326" y="584775"/>
                </a:cubicBezTo>
                <a:cubicBezTo>
                  <a:pt x="2262392" y="604018"/>
                  <a:pt x="2077820" y="573666"/>
                  <a:pt x="1907898" y="584775"/>
                </a:cubicBezTo>
                <a:cubicBezTo>
                  <a:pt x="1737976" y="595884"/>
                  <a:pt x="1645234" y="541677"/>
                  <a:pt x="1416470" y="584775"/>
                </a:cubicBezTo>
                <a:cubicBezTo>
                  <a:pt x="1187706" y="627873"/>
                  <a:pt x="981285" y="581304"/>
                  <a:pt x="838319" y="584775"/>
                </a:cubicBezTo>
                <a:cubicBezTo>
                  <a:pt x="695353" y="588246"/>
                  <a:pt x="272367" y="497401"/>
                  <a:pt x="0" y="584775"/>
                </a:cubicBezTo>
                <a:cubicBezTo>
                  <a:pt x="-43174" y="359365"/>
                  <a:pt x="66075" y="23864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4002756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Bé Na có đôi mắt tròn và đen láy như hạt nhãn.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3BB5C1D3-3919-4294-8024-5B557BB20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565323">
            <a:off x="177720" y="2782012"/>
            <a:ext cx="2479068" cy="13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48313" y="1447560"/>
            <a:ext cx="5405320" cy="4114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4224020" y="2351405"/>
            <a:ext cx="3392170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hãy đọc lại bài và sửa lỗi nhé!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116928" y="460615"/>
            <a:ext cx="4999990" cy="835025"/>
          </a:xfrm>
        </p:spPr>
        <p:txBody>
          <a:bodyPr/>
          <a:lstStyle/>
          <a:p>
            <a:pPr algn="l" eaLnBrk="1" hangingPunct="1">
              <a:buClrTx/>
              <a:buSzTx/>
              <a:buFontTx/>
              <a:defRPr/>
            </a:pPr>
            <a:r>
              <a:rPr lang="en-GB" sz="5400" b="1">
                <a:solidFill>
                  <a:schemeClr val="folHlink"/>
                </a:solidFill>
                <a:latin typeface="SVN-Shintia Script" panose="02000804000000020003" charset="0"/>
                <a:cs typeface="SVN-Shintia Script" panose="02000804000000020003" charset="0"/>
              </a:rPr>
              <a:t>Nhìn lại bài viết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4771" y="1676400"/>
            <a:ext cx="7238876" cy="307031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2531340" y="2362200"/>
            <a:ext cx="552573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lắng nghe những đoạn văn hay nhé!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585146"/>
            <a:ext cx="6019800" cy="835025"/>
          </a:xfrm>
        </p:spPr>
        <p:txBody>
          <a:bodyPr/>
          <a:lstStyle/>
          <a:p>
            <a:pPr algn="ctr" eaLnBrk="1" hangingPunct="1">
              <a:buClrTx/>
              <a:buSzTx/>
              <a:buFontTx/>
              <a:defRPr/>
            </a:pPr>
            <a:r>
              <a:rPr lang="en-GB" sz="5400" b="1">
                <a:solidFill>
                  <a:schemeClr val="folHlink"/>
                </a:solidFill>
                <a:latin typeface="SVN-Shintia Script" panose="02000804000000020003" charset="0"/>
                <a:cs typeface="SVN-Shintia Script" panose="02000804000000020003" charset="0"/>
              </a:rPr>
              <a:t>Em là “Nhà văn nhí”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3467" y="140652"/>
            <a:ext cx="4965065" cy="433514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3532187" y="1219200"/>
            <a:ext cx="504634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lại đoạn văn chưa đạt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0352E0-CF7E-4BAB-B67C-048340C4746E}"/>
              </a:ext>
            </a:extLst>
          </p:cNvPr>
          <p:cNvSpPr/>
          <p:nvPr/>
        </p:nvSpPr>
        <p:spPr>
          <a:xfrm>
            <a:off x="3810000" y="3124200"/>
            <a:ext cx="495493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</a:t>
            </a:r>
          </a:p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 một người thân </a:t>
            </a:r>
          </a:p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 làm việc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6745DC68-41EB-4136-AB4D-E9D85D000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" y="-2060"/>
            <a:ext cx="12192001" cy="685800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21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829435"/>
            <a:ext cx="9925050" cy="157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13556A6-6790-40AE-9759-96BCD06AFB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EAB0A9-8810-4B4A-A973-5752F5A0E23A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5F4442E-B4AC-4719-9331-1748ADBD4F8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25E05C3-00C3-4AC3-8A67-BDC2B4598765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E517F50-FBA0-4FC9-9225-FB6846F38E24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9950328-DA5F-4401-8028-657A3AC8AC60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84D0C58-6BD4-48AF-B395-8488D158F517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D7A793A2-F868-46E1-BDB4-D77FED7DA1B3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1EB8C20-9041-4AE1-8611-B7F6244AD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76EFEB2-48D4-4863-8D2E-C690A893B018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1F34A39-C952-4F3A-905E-B4C58CF4B21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AA82DCF-D124-4603-9494-37FE77DF4663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CAE4784-0407-4B31-B877-B1F2431EAEE3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5B0051-A064-420F-8C05-3B51D289B2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27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7D843BC-D491-4EA5-9F67-53181F4E7C9C}"/>
              </a:ext>
            </a:extLst>
          </p:cNvPr>
          <p:cNvSpPr txBox="1"/>
          <p:nvPr/>
        </p:nvSpPr>
        <p:spPr>
          <a:xfrm>
            <a:off x="4154906" y="1970299"/>
            <a:ext cx="7755740" cy="4544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spcAft>
                <a:spcPts val="8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32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Mở</a:t>
            </a: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bài</a:t>
            </a: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Tả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ai?/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Tên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Tuổi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Ở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đâu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?</a:t>
            </a:r>
          </a:p>
          <a:p>
            <a:pPr marL="457189" indent="-457189" defTabSz="1219170">
              <a:spcAft>
                <a:spcPts val="8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32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Thân</a:t>
            </a: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bài</a:t>
            </a: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: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  <a:p>
            <a:pPr defTabSz="1219170"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      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Ngoại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(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Đặc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điểm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nổi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bật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Trang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phục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) </a:t>
            </a:r>
          </a:p>
          <a:p>
            <a:pPr defTabSz="1219170"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      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Tính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tình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Cử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chỉ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Hành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</a:p>
          <a:p>
            <a:pPr defTabSz="1219170"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      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Kỉ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niệm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Tình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(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đối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đối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)</a:t>
            </a:r>
          </a:p>
          <a:p>
            <a:pPr defTabSz="1219170">
              <a:spcAft>
                <a:spcPts val="800"/>
              </a:spcAft>
              <a:buClr>
                <a:srgbClr val="000000"/>
              </a:buClr>
            </a:pP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3.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Kết</a:t>
            </a: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bài</a:t>
            </a: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nghĩ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Mong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muốn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hứa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FE2CAB-92FF-4E1E-BFC1-850F03638E5B}"/>
              </a:ext>
            </a:extLst>
          </p:cNvPr>
          <p:cNvSpPr txBox="1"/>
          <p:nvPr/>
        </p:nvSpPr>
        <p:spPr>
          <a:xfrm>
            <a:off x="2123050" y="541935"/>
            <a:ext cx="7945901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 từ khóa tối thiểu </a:t>
            </a:r>
            <a:r>
              <a:rPr lang="vi-VN" sz="3200" b="1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 </a:t>
            </a:r>
            <a:r>
              <a:rPr lang="en-US" sz="3200" b="1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</a:p>
          <a:p>
            <a:pPr algn="ctr" defTabSz="1219170">
              <a:buClr>
                <a:srgbClr val="000000"/>
              </a:buClr>
            </a:pPr>
            <a:r>
              <a:rPr lang="vi-VN" sz="3200" b="1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 </a:t>
            </a: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ghi nhớ khi làm bài văn tả người: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CB7F7-8DA9-46DF-A62E-2F43407D7A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3633" y="1813749"/>
            <a:ext cx="3213019" cy="488871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A7D52D1-3FB6-4D13-8803-6A3D7AA11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11025" y="2933458"/>
            <a:ext cx="611521" cy="240994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6A80A51-283A-41A7-BB8A-E6D48CB4B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10464" y="1995173"/>
            <a:ext cx="1772376" cy="52290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56B6BF59-3211-47F2-8E40-E1F40DDE1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10464" y="5967413"/>
            <a:ext cx="1772376" cy="52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95644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1E0BF9E-4027-4E24-B134-3961E6C1E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627" y="210362"/>
            <a:ext cx="11868133" cy="6437275"/>
          </a:xfrm>
          <a:prstGeom prst="rect">
            <a:avLst/>
          </a:prstGeom>
        </p:spPr>
      </p:pic>
      <p:sp>
        <p:nvSpPr>
          <p:cNvPr id="5" name="Rectangles 22">
            <a:extLst>
              <a:ext uri="{FF2B5EF4-FFF2-40B4-BE49-F238E27FC236}">
                <a16:creationId xmlns:a16="http://schemas.microsoft.com/office/drawing/2014/main" id="{0A9C9767-CD3E-4FC9-99CF-6D694C7CA7CF}"/>
              </a:ext>
            </a:extLst>
          </p:cNvPr>
          <p:cNvSpPr/>
          <p:nvPr/>
        </p:nvSpPr>
        <p:spPr>
          <a:xfrm>
            <a:off x="4381661" y="3013500"/>
            <a:ext cx="3424063" cy="830997"/>
          </a:xfrm>
          <a:custGeom>
            <a:avLst/>
            <a:gdLst>
              <a:gd name="connsiteX0" fmla="*/ 0 w 3424063"/>
              <a:gd name="connsiteY0" fmla="*/ 0 h 830997"/>
              <a:gd name="connsiteX1" fmla="*/ 639158 w 3424063"/>
              <a:gd name="connsiteY1" fmla="*/ 0 h 830997"/>
              <a:gd name="connsiteX2" fmla="*/ 1244076 w 3424063"/>
              <a:gd name="connsiteY2" fmla="*/ 0 h 830997"/>
              <a:gd name="connsiteX3" fmla="*/ 1746272 w 3424063"/>
              <a:gd name="connsiteY3" fmla="*/ 0 h 830997"/>
              <a:gd name="connsiteX4" fmla="*/ 2248468 w 3424063"/>
              <a:gd name="connsiteY4" fmla="*/ 0 h 830997"/>
              <a:gd name="connsiteX5" fmla="*/ 2819145 w 3424063"/>
              <a:gd name="connsiteY5" fmla="*/ 0 h 830997"/>
              <a:gd name="connsiteX6" fmla="*/ 3424063 w 3424063"/>
              <a:gd name="connsiteY6" fmla="*/ 0 h 830997"/>
              <a:gd name="connsiteX7" fmla="*/ 3424063 w 3424063"/>
              <a:gd name="connsiteY7" fmla="*/ 415499 h 830997"/>
              <a:gd name="connsiteX8" fmla="*/ 3424063 w 3424063"/>
              <a:gd name="connsiteY8" fmla="*/ 830997 h 830997"/>
              <a:gd name="connsiteX9" fmla="*/ 2784905 w 3424063"/>
              <a:gd name="connsiteY9" fmla="*/ 830997 h 830997"/>
              <a:gd name="connsiteX10" fmla="*/ 2145746 w 3424063"/>
              <a:gd name="connsiteY10" fmla="*/ 830997 h 830997"/>
              <a:gd name="connsiteX11" fmla="*/ 1575069 w 3424063"/>
              <a:gd name="connsiteY11" fmla="*/ 830997 h 830997"/>
              <a:gd name="connsiteX12" fmla="*/ 935911 w 3424063"/>
              <a:gd name="connsiteY12" fmla="*/ 830997 h 830997"/>
              <a:gd name="connsiteX13" fmla="*/ 0 w 3424063"/>
              <a:gd name="connsiteY13" fmla="*/ 830997 h 830997"/>
              <a:gd name="connsiteX14" fmla="*/ 0 w 3424063"/>
              <a:gd name="connsiteY14" fmla="*/ 423808 h 830997"/>
              <a:gd name="connsiteX15" fmla="*/ 0 w 3424063"/>
              <a:gd name="connsiteY15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24063" h="830997" fill="none" extrusionOk="0">
                <a:moveTo>
                  <a:pt x="0" y="0"/>
                </a:moveTo>
                <a:cubicBezTo>
                  <a:pt x="247085" y="-25460"/>
                  <a:pt x="401943" y="33130"/>
                  <a:pt x="639158" y="0"/>
                </a:cubicBezTo>
                <a:cubicBezTo>
                  <a:pt x="876373" y="-33130"/>
                  <a:pt x="972343" y="71866"/>
                  <a:pt x="1244076" y="0"/>
                </a:cubicBezTo>
                <a:cubicBezTo>
                  <a:pt x="1515809" y="-71866"/>
                  <a:pt x="1559269" y="30596"/>
                  <a:pt x="1746272" y="0"/>
                </a:cubicBezTo>
                <a:cubicBezTo>
                  <a:pt x="1933275" y="-30596"/>
                  <a:pt x="2050821" y="1604"/>
                  <a:pt x="2248468" y="0"/>
                </a:cubicBezTo>
                <a:cubicBezTo>
                  <a:pt x="2446115" y="-1604"/>
                  <a:pt x="2676657" y="44629"/>
                  <a:pt x="2819145" y="0"/>
                </a:cubicBezTo>
                <a:cubicBezTo>
                  <a:pt x="2961633" y="-44629"/>
                  <a:pt x="3298099" y="11929"/>
                  <a:pt x="3424063" y="0"/>
                </a:cubicBezTo>
                <a:cubicBezTo>
                  <a:pt x="3438239" y="151700"/>
                  <a:pt x="3385519" y="315575"/>
                  <a:pt x="3424063" y="415499"/>
                </a:cubicBezTo>
                <a:cubicBezTo>
                  <a:pt x="3462607" y="515423"/>
                  <a:pt x="3377931" y="710000"/>
                  <a:pt x="3424063" y="830997"/>
                </a:cubicBezTo>
                <a:cubicBezTo>
                  <a:pt x="3283476" y="876732"/>
                  <a:pt x="2957372" y="799391"/>
                  <a:pt x="2784905" y="830997"/>
                </a:cubicBezTo>
                <a:cubicBezTo>
                  <a:pt x="2612438" y="862603"/>
                  <a:pt x="2406004" y="822027"/>
                  <a:pt x="2145746" y="830997"/>
                </a:cubicBezTo>
                <a:cubicBezTo>
                  <a:pt x="1885488" y="839967"/>
                  <a:pt x="1852047" y="808901"/>
                  <a:pt x="1575069" y="830997"/>
                </a:cubicBezTo>
                <a:cubicBezTo>
                  <a:pt x="1298091" y="853093"/>
                  <a:pt x="1064095" y="790608"/>
                  <a:pt x="935911" y="830997"/>
                </a:cubicBezTo>
                <a:cubicBezTo>
                  <a:pt x="807727" y="871386"/>
                  <a:pt x="242617" y="777076"/>
                  <a:pt x="0" y="830997"/>
                </a:cubicBezTo>
                <a:cubicBezTo>
                  <a:pt x="-15204" y="747097"/>
                  <a:pt x="33735" y="525997"/>
                  <a:pt x="0" y="423808"/>
                </a:cubicBezTo>
                <a:cubicBezTo>
                  <a:pt x="-33735" y="321619"/>
                  <a:pt x="5511" y="196283"/>
                  <a:pt x="0" y="0"/>
                </a:cubicBezTo>
                <a:close/>
              </a:path>
              <a:path w="3424063" h="830997" stroke="0" extrusionOk="0">
                <a:moveTo>
                  <a:pt x="0" y="0"/>
                </a:moveTo>
                <a:cubicBezTo>
                  <a:pt x="232362" y="-11406"/>
                  <a:pt x="474947" y="7135"/>
                  <a:pt x="639158" y="0"/>
                </a:cubicBezTo>
                <a:cubicBezTo>
                  <a:pt x="803369" y="-7135"/>
                  <a:pt x="975174" y="32747"/>
                  <a:pt x="1209836" y="0"/>
                </a:cubicBezTo>
                <a:cubicBezTo>
                  <a:pt x="1444498" y="-32747"/>
                  <a:pt x="1629226" y="37969"/>
                  <a:pt x="1848994" y="0"/>
                </a:cubicBezTo>
                <a:cubicBezTo>
                  <a:pt x="2068762" y="-37969"/>
                  <a:pt x="2175921" y="1591"/>
                  <a:pt x="2488152" y="0"/>
                </a:cubicBezTo>
                <a:cubicBezTo>
                  <a:pt x="2800383" y="-1591"/>
                  <a:pt x="3226783" y="93288"/>
                  <a:pt x="3424063" y="0"/>
                </a:cubicBezTo>
                <a:cubicBezTo>
                  <a:pt x="3453693" y="165989"/>
                  <a:pt x="3380389" y="225340"/>
                  <a:pt x="3424063" y="423808"/>
                </a:cubicBezTo>
                <a:cubicBezTo>
                  <a:pt x="3467737" y="622276"/>
                  <a:pt x="3420284" y="656590"/>
                  <a:pt x="3424063" y="830997"/>
                </a:cubicBezTo>
                <a:cubicBezTo>
                  <a:pt x="3216065" y="836529"/>
                  <a:pt x="3022565" y="828868"/>
                  <a:pt x="2784905" y="830997"/>
                </a:cubicBezTo>
                <a:cubicBezTo>
                  <a:pt x="2547245" y="833126"/>
                  <a:pt x="2352275" y="808621"/>
                  <a:pt x="2214227" y="830997"/>
                </a:cubicBezTo>
                <a:cubicBezTo>
                  <a:pt x="2076179" y="853373"/>
                  <a:pt x="1923134" y="830958"/>
                  <a:pt x="1677791" y="830997"/>
                </a:cubicBezTo>
                <a:cubicBezTo>
                  <a:pt x="1432448" y="831036"/>
                  <a:pt x="1298540" y="790970"/>
                  <a:pt x="1107114" y="830997"/>
                </a:cubicBezTo>
                <a:cubicBezTo>
                  <a:pt x="915688" y="871024"/>
                  <a:pt x="702959" y="810381"/>
                  <a:pt x="502196" y="830997"/>
                </a:cubicBezTo>
                <a:cubicBezTo>
                  <a:pt x="301433" y="851613"/>
                  <a:pt x="138020" y="791438"/>
                  <a:pt x="0" y="830997"/>
                </a:cubicBezTo>
                <a:cubicBezTo>
                  <a:pt x="-7080" y="731168"/>
                  <a:pt x="33987" y="540971"/>
                  <a:pt x="0" y="432118"/>
                </a:cubicBezTo>
                <a:cubicBezTo>
                  <a:pt x="-33987" y="323265"/>
                  <a:pt x="31877" y="142554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836632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Tập làm văn</a:t>
            </a:r>
          </a:p>
        </p:txBody>
      </p:sp>
      <p:sp>
        <p:nvSpPr>
          <p:cNvPr id="6" name="Rectangles 22">
            <a:extLst>
              <a:ext uri="{FF2B5EF4-FFF2-40B4-BE49-F238E27FC236}">
                <a16:creationId xmlns:a16="http://schemas.microsoft.com/office/drawing/2014/main" id="{6CBD513D-6BEE-4F07-B796-4C73BE331F17}"/>
              </a:ext>
            </a:extLst>
          </p:cNvPr>
          <p:cNvSpPr/>
          <p:nvPr/>
        </p:nvSpPr>
        <p:spPr>
          <a:xfrm>
            <a:off x="2106066" y="4054859"/>
            <a:ext cx="752334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6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Nguyen Du" panose="04030805020802020802" pitchFamily="82" charset="0"/>
                <a:cs typeface="SVN-Shintia Script" panose="02000804000000020003" charset="0"/>
              </a:rPr>
              <a:t>Trả bài văn tả người</a:t>
            </a:r>
          </a:p>
        </p:txBody>
      </p:sp>
      <p:sp>
        <p:nvSpPr>
          <p:cNvPr id="8" name="Rectangles 22">
            <a:extLst>
              <a:ext uri="{FF2B5EF4-FFF2-40B4-BE49-F238E27FC236}">
                <a16:creationId xmlns:a16="http://schemas.microsoft.com/office/drawing/2014/main" id="{A58533FB-9239-4087-8E33-1C9E431868E6}"/>
              </a:ext>
            </a:extLst>
          </p:cNvPr>
          <p:cNvSpPr/>
          <p:nvPr/>
        </p:nvSpPr>
        <p:spPr>
          <a:xfrm>
            <a:off x="4492924" y="5070522"/>
            <a:ext cx="5025415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VN-Shintia Script" panose="02000804000000020003" charset="0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100823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881046" y="1776187"/>
            <a:ext cx="9853753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GB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rút kinh nghiệm khi viết bài văn tả người (bố cục, trình tự miêu tả, chọn lọc chi tiết, cách diễn đạt, trình bày).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881046" y="2979747"/>
            <a:ext cx="9853753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GB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lỗi trong bài và tự sửa được lỗi.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881046" y="3783199"/>
            <a:ext cx="9853753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GB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Năng lực tự chủ và tự học, năng lực ngôn ngữ, năng lực giao tiếp và hợp tác, năng lực giải quyết vấn đề và sáng tạo.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75" y="395287"/>
            <a:ext cx="3371850" cy="1019175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F5418626-A6A6-4255-872F-00FC6ACBF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8200" y="1776187"/>
            <a:ext cx="982350" cy="954107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7487D92-6942-43D6-8395-45D7A8073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3349" y="2779693"/>
            <a:ext cx="982350" cy="954107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2E30E61D-6EAF-4C88-8374-DAAADEB53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8200" y="3783199"/>
            <a:ext cx="982350" cy="954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airplan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/>
      <p:bldP spid="10" grpId="0" animBg="1"/>
      <p:bldP spid="10" grpId="1"/>
      <p:bldP spid="11" grpId="0" animBg="1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6943866" y="269118"/>
            <a:ext cx="1216025" cy="1216025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4851974" y="889795"/>
            <a:ext cx="2150110" cy="4432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353" y="147320"/>
            <a:ext cx="2676525" cy="1143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E9F33A-B773-4DE9-8F7F-442943A6628D}"/>
              </a:ext>
            </a:extLst>
          </p:cNvPr>
          <p:cNvSpPr/>
          <p:nvPr/>
        </p:nvSpPr>
        <p:spPr>
          <a:xfrm>
            <a:off x="1087507" y="1621791"/>
            <a:ext cx="10016985" cy="4078359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54075"/>
            <a:r>
              <a:rPr lang="vi-VN" sz="3000" b="1">
                <a:solidFill>
                  <a:schemeClr val="tx1"/>
                </a:solidFill>
              </a:rPr>
              <a:t>Đề 1</a:t>
            </a:r>
            <a:r>
              <a:rPr lang="en-US" sz="3000" b="1">
                <a:solidFill>
                  <a:schemeClr val="tx1"/>
                </a:solidFill>
              </a:rPr>
              <a:t>:</a:t>
            </a:r>
            <a:r>
              <a:rPr lang="vi-VN" sz="3000" b="1">
                <a:solidFill>
                  <a:schemeClr val="tx1"/>
                </a:solidFill>
              </a:rPr>
              <a:t> </a:t>
            </a:r>
            <a:r>
              <a:rPr lang="vi-VN" sz="3000">
                <a:solidFill>
                  <a:schemeClr val="tx1"/>
                </a:solidFill>
              </a:rPr>
              <a:t>Tả một em bé đang tuổi tập đi, tập nói.</a:t>
            </a:r>
          </a:p>
          <a:p>
            <a:pPr indent="854075"/>
            <a:r>
              <a:rPr lang="vi-VN" sz="3000" b="1">
                <a:solidFill>
                  <a:schemeClr val="tx1"/>
                </a:solidFill>
              </a:rPr>
              <a:t>Đề 2: </a:t>
            </a:r>
            <a:r>
              <a:rPr lang="vi-VN" sz="3000">
                <a:solidFill>
                  <a:schemeClr val="tx1"/>
                </a:solidFill>
              </a:rPr>
              <a:t>Tả một người thân (ông, bà, cha, mẹ, anh, em,…) của em.</a:t>
            </a:r>
          </a:p>
          <a:p>
            <a:pPr indent="854075"/>
            <a:r>
              <a:rPr lang="vi-VN" sz="3000" b="1">
                <a:solidFill>
                  <a:schemeClr val="tx1"/>
                </a:solidFill>
              </a:rPr>
              <a:t>Đề 3: </a:t>
            </a:r>
            <a:r>
              <a:rPr lang="vi-VN" sz="3000">
                <a:solidFill>
                  <a:schemeClr val="tx1"/>
                </a:solidFill>
              </a:rPr>
              <a:t>Tả một bạn học của em.</a:t>
            </a:r>
          </a:p>
          <a:p>
            <a:pPr indent="854075"/>
            <a:r>
              <a:rPr lang="vi-VN" sz="3000" b="1">
                <a:solidFill>
                  <a:schemeClr val="tx1"/>
                </a:solidFill>
              </a:rPr>
              <a:t>Đề 4: </a:t>
            </a:r>
            <a:r>
              <a:rPr lang="vi-VN" sz="3000">
                <a:solidFill>
                  <a:schemeClr val="tx1"/>
                </a:solidFill>
              </a:rPr>
              <a:t>Tả một người lao động (công nhân, nông dân, thợ thủ công, bác sĩ, y tá, cô giáo, thầy giáo,</a:t>
            </a:r>
            <a:r>
              <a:rPr lang="en-US" sz="3000">
                <a:solidFill>
                  <a:schemeClr val="tx1"/>
                </a:solidFill>
              </a:rPr>
              <a:t>.</a:t>
            </a:r>
            <a:r>
              <a:rPr lang="vi-VN" sz="3000">
                <a:solidFill>
                  <a:schemeClr val="tx1"/>
                </a:solidFill>
              </a:rPr>
              <a:t>..) đang làm việc.</a:t>
            </a:r>
            <a:endParaRPr lang="en-US" sz="30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7010400" y="164973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ts val="6400"/>
              </a:lnSpc>
              <a:buClrTx/>
              <a:buSzTx/>
              <a:buFontTx/>
            </a:pPr>
            <a:r>
              <a:rPr lang="en-GB" sz="4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: .......... bạn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010400" y="2670175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ts val="6400"/>
              </a:lnSpc>
              <a:buClrTx/>
              <a:buSzTx/>
              <a:buFontTx/>
            </a:pPr>
            <a:r>
              <a:rPr lang="en-GB" sz="4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: .......... bạn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010400" y="370840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ts val="6400"/>
              </a:lnSpc>
              <a:buClrTx/>
              <a:buSzTx/>
              <a:buFontTx/>
            </a:pPr>
            <a:r>
              <a:rPr lang="en-GB" sz="4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: .......... bạn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120" y="1695433"/>
            <a:ext cx="9191625" cy="29051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697548"/>
            <a:ext cx="7315200" cy="87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2971800" y="1360886"/>
            <a:ext cx="8490585" cy="3539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charset="0"/>
              <a:buChar char="ü"/>
            </a:pPr>
            <a:r>
              <a:rPr lang="en-GB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iểu đề, viết đúng yêu cầu.</a:t>
            </a:r>
            <a:endParaRPr lang="zh-CN" sz="3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charset="0"/>
              <a:buChar char="ü"/>
            </a:pPr>
            <a:r>
              <a:rPr 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đúng yêu cầu</a:t>
            </a:r>
            <a:r>
              <a:rPr lang="en-GB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 bài viết.</a:t>
            </a:r>
          </a:p>
          <a:p>
            <a:pPr marL="457200" indent="-457200">
              <a:buFont typeface="Wingdings" panose="05000000000000000000" charset="0"/>
              <a:buChar char="ü"/>
            </a:pPr>
            <a:r>
              <a:rPr 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Diễn đạt câu, ý hay.</a:t>
            </a:r>
            <a:endParaRPr lang="zh-CN" sz="3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charset="0"/>
              <a:buChar char="ü"/>
            </a:pPr>
            <a:r>
              <a:rPr 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Có nhiều sáng tạo khi miêu tả.</a:t>
            </a:r>
          </a:p>
          <a:p>
            <a:pPr marL="457200" indent="-457200">
              <a:buFont typeface="Wingdings" panose="05000000000000000000" charset="0"/>
              <a:buChar char="ü"/>
            </a:pPr>
            <a:r>
              <a:rPr lang="en-GB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GB" altLang="zh-CN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ã biết dùng hình ảnh so sánh, nhân hóa.</a:t>
            </a:r>
            <a:endParaRPr lang="zh-CN" sz="3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charset="0"/>
              <a:buChar char="ü"/>
            </a:pPr>
            <a:r>
              <a:rPr 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Hình th</a:t>
            </a:r>
            <a:r>
              <a:rPr lang="en-GB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c trình bày sạch, đẹp.</a:t>
            </a:r>
          </a:p>
          <a:p>
            <a:pPr marL="457200" indent="-457200">
              <a:buFont typeface="Wingdings" panose="05000000000000000000" charset="0"/>
              <a:buChar char="ü"/>
            </a:pPr>
            <a:r>
              <a:rPr lang="en-GB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227" name="Freeform 6"/>
          <p:cNvSpPr/>
          <p:nvPr/>
        </p:nvSpPr>
        <p:spPr bwMode="auto">
          <a:xfrm>
            <a:off x="228600" y="1981200"/>
            <a:ext cx="2284095" cy="2297593"/>
          </a:xfrm>
          <a:custGeom>
            <a:avLst/>
            <a:gdLst>
              <a:gd name="T0" fmla="*/ 88 w 176"/>
              <a:gd name="T1" fmla="*/ 0 h 177"/>
              <a:gd name="T2" fmla="*/ 0 w 176"/>
              <a:gd name="T3" fmla="*/ 88 h 177"/>
              <a:gd name="T4" fmla="*/ 88 w 176"/>
              <a:gd name="T5" fmla="*/ 177 h 177"/>
              <a:gd name="T6" fmla="*/ 176 w 176"/>
              <a:gd name="T7" fmla="*/ 88 h 177"/>
              <a:gd name="T8" fmla="*/ 176 w 176"/>
              <a:gd name="T9" fmla="*/ 0 h 177"/>
              <a:gd name="T10" fmla="*/ 88 w 176"/>
              <a:gd name="T11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6" h="177">
                <a:moveTo>
                  <a:pt x="88" y="0"/>
                </a:moveTo>
                <a:cubicBezTo>
                  <a:pt x="39" y="0"/>
                  <a:pt x="0" y="40"/>
                  <a:pt x="0" y="88"/>
                </a:cubicBezTo>
                <a:cubicBezTo>
                  <a:pt x="0" y="137"/>
                  <a:pt x="39" y="177"/>
                  <a:pt x="88" y="177"/>
                </a:cubicBezTo>
                <a:cubicBezTo>
                  <a:pt x="137" y="177"/>
                  <a:pt x="176" y="137"/>
                  <a:pt x="176" y="88"/>
                </a:cubicBezTo>
                <a:cubicBezTo>
                  <a:pt x="176" y="0"/>
                  <a:pt x="176" y="0"/>
                  <a:pt x="176" y="0"/>
                </a:cubicBezTo>
                <a:lnTo>
                  <a:pt x="88" y="0"/>
                </a:lnTo>
                <a:close/>
              </a:path>
            </a:pathLst>
          </a:custGeom>
          <a:solidFill>
            <a:srgbClr val="EE60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altLang="zh-C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163213" y="2590800"/>
            <a:ext cx="2425664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800" b="1">
                <a:solidFill>
                  <a:schemeClr val="bg1"/>
                </a:solidFill>
                <a:latin typeface="UTM Beautiful Caps" panose="02040603050506020204" pitchFamily="18" charset="0"/>
                <a:ea typeface="+mj-ea"/>
              </a:rPr>
              <a:t>Ưu</a:t>
            </a:r>
            <a:r>
              <a:rPr lang="en-GB" altLang="en-US" sz="32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eautiful Caps" panose="02040603050506020204" pitchFamily="18" charset="0"/>
              </a:rPr>
              <a:t> </a:t>
            </a:r>
            <a:r>
              <a:rPr lang="en-GB" altLang="en-US" sz="4800" b="1">
                <a:solidFill>
                  <a:schemeClr val="bg1"/>
                </a:solidFill>
                <a:latin typeface="UTM Beautiful Caps" panose="02040603050506020204" pitchFamily="18" charset="0"/>
                <a:ea typeface="+mj-ea"/>
              </a:rPr>
              <a:t>điểm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464599"/>
            <a:ext cx="5457825" cy="87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udying Organizer by Slidesgo">
  <a:themeElements>
    <a:clrScheme name="Simple Light">
      <a:dk1>
        <a:srgbClr val="000000"/>
      </a:dk1>
      <a:lt1>
        <a:srgbClr val="981D04"/>
      </a:lt1>
      <a:dk2>
        <a:srgbClr val="027268"/>
      </a:dk2>
      <a:lt2>
        <a:srgbClr val="F7BA9C"/>
      </a:lt2>
      <a:accent1>
        <a:srgbClr val="E1A28D"/>
      </a:accent1>
      <a:accent2>
        <a:srgbClr val="D74A2E"/>
      </a:accent2>
      <a:accent3>
        <a:srgbClr val="00C3B1"/>
      </a:accent3>
      <a:accent4>
        <a:srgbClr val="029083"/>
      </a:accent4>
      <a:accent5>
        <a:srgbClr val="C18A78"/>
      </a:accent5>
      <a:accent6>
        <a:srgbClr val="764B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656</Words>
  <Application>Microsoft Office PowerPoint</Application>
  <PresentationFormat>Widescreen</PresentationFormat>
  <Paragraphs>88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Cambria</vt:lpstr>
      <vt:lpstr>Times New Roman</vt:lpstr>
      <vt:lpstr>Wingdings</vt:lpstr>
      <vt:lpstr>UVN Banh Mi</vt:lpstr>
      <vt:lpstr>UTM Beautiful Caps</vt:lpstr>
      <vt:lpstr>Roboto</vt:lpstr>
      <vt:lpstr>Montserrat</vt:lpstr>
      <vt:lpstr>Calibri</vt:lpstr>
      <vt:lpstr>UVN Nguyen Du</vt:lpstr>
      <vt:lpstr>SVN-Shintia Script</vt:lpstr>
      <vt:lpstr>Arial</vt:lpstr>
      <vt:lpstr>Maven Pro</vt:lpstr>
      <vt:lpstr>Fredericka the Great</vt:lpstr>
      <vt:lpstr>Comfortaa</vt:lpstr>
      <vt:lpstr>宋体</vt:lpstr>
      <vt:lpstr>Sue Ellen Francisco</vt:lpstr>
      <vt:lpstr>Office Theme</vt:lpstr>
      <vt:lpstr>1_Office Theme</vt:lpstr>
      <vt:lpstr>Studying Organizer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Nhìn lại bài viết</vt:lpstr>
      <vt:lpstr>Em là “Nhà văn nhí”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Nhạt Vàng và Cam Du lịch Trích dẫn Bưu thiếp</dc:title>
  <dc:subject>9Slide.vn</dc:subject>
  <dc:creator>EduFive</dc:creator>
  <dc:description>9Slide.vn</dc:description>
  <cp:lastModifiedBy>Administrator</cp:lastModifiedBy>
  <cp:revision>23</cp:revision>
  <dcterms:created xsi:type="dcterms:W3CDTF">2006-08-16T00:00:00Z</dcterms:created>
  <dcterms:modified xsi:type="dcterms:W3CDTF">2022-08-11T05:58:34Z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572EF2CB4EC349B6A393F6239D44ECDB</vt:lpwstr>
  </property>
  <property fmtid="{D5CDD505-2E9C-101B-9397-08002B2CF9AE}" pid="3" name="KSOProductBuildVer">
    <vt:lpwstr>2057-11.2.0.10323</vt:lpwstr>
  </property>
</Properties>
</file>