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007577207" r:id="rId4"/>
    <p:sldId id="2007577218" r:id="rId5"/>
    <p:sldId id="2007577212" r:id="rId6"/>
    <p:sldId id="2007577215" r:id="rId7"/>
    <p:sldId id="2007577208" r:id="rId8"/>
    <p:sldId id="262" r:id="rId9"/>
    <p:sldId id="264" r:id="rId10"/>
    <p:sldId id="2007577219" r:id="rId11"/>
    <p:sldId id="2007577220" r:id="rId12"/>
    <p:sldId id="2007577216" r:id="rId13"/>
    <p:sldId id="2007577217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DCF4"/>
    <a:srgbClr val="D5191A"/>
    <a:srgbClr val="7D2DB7"/>
    <a:srgbClr val="63A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84" autoAdjust="0"/>
  </p:normalViewPr>
  <p:slideViewPr>
    <p:cSldViewPr snapToGrid="0">
      <p:cViewPr varScale="1">
        <p:scale>
          <a:sx n="64" d="100"/>
          <a:sy n="64" d="100"/>
        </p:scale>
        <p:origin x="9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70CC7-D4C5-4F54-BB35-9E43AD5A7CA0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E75FE-22E3-4EAB-B6D7-3F331D8139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40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294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987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987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623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131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53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411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459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049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987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696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268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75FE-22E3-4EAB-B6D7-3F331D8139E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639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20E93-52CC-41EC-967B-A5095A253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47D2DDD-A505-4903-A3DA-E0BCA8D88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EFF6F9-3D9F-44D3-A72E-3A48C7DA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2072EE-753D-41F5-BE7C-126AA8C1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BAB159-EFDF-4374-9194-75D3F9856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1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BBAC97-AF52-4051-B376-F516AF91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2E6E6A-D7DD-4E9D-AE6D-64B42FF47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295EFF-44D2-44EF-AE9A-1B44241A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06ED60-0B6A-4B02-8AF1-B7AA4F5F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0A3B06-2A79-40A0-BAE7-A8699C1C0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3E0073C-FB7F-4B87-9D97-17A62DBBB2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14D654-12E2-446C-8C1C-732BDE637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A6B3EF-459F-4B1C-9308-59D2BC06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44F435-19AF-4B89-9834-2690382E3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37E709-AC43-4E59-B5FD-535702B27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53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3D188C-1D73-4C27-8F1A-83B7667A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088513-7A32-46A2-854A-D91CA3291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2856BD-9718-44F1-A717-018F0F3D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5D3A5-20E9-4BD1-83EC-B9F0CDFA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311341-6842-422C-B02B-98035B5C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55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4100C-6ABE-4A54-9A64-157B3DF9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9471E0-1D75-412C-A5F1-06EDA52E0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E52793-98B3-4C59-88F7-A7C8A733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57B01F-5E8E-40A8-82AC-4D83657B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9338E-9A60-4C1A-8227-5F13902C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1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53CAF5-70DE-4E5F-85B3-2BE5A3E79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340AA3-6E65-4903-9388-76B0F7D6F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4C8B974-1FB5-4246-A983-926B87A27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9775DD-4266-4F16-9DE2-46467467E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3A27DF-A268-4E18-ABD3-FC99F0A5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DDF5F8-284C-40C8-A963-8F08F03B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2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42B503-1BF1-45BA-95DB-AF09AD18E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9FD36F-43FC-4B89-B559-97D55C1B0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DF82F09-CCBE-4104-B16B-C740045E7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6D887D2-7958-4A26-B0EF-E0552556BD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CF3CEF-F6BB-464C-BD17-6A03A75B2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BF446F7-FD50-4759-BB22-A5E3BD191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4602320-1760-4DEE-B6C5-5BA107F3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8B944D0-BB26-4A59-A98A-3E75EDE24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8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F625-1640-4B91-9627-1A74E6C34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CE0460-D4F5-42A4-8648-EE6DCC9F3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9D18C6D-C78D-4576-995B-CE7F36E08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CD6886-0975-49D6-AC7C-961FC9CF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1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D3B01A-A0AB-4843-98F3-04BBD3C5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7CD4EBE-B853-46B4-A061-83084BB0E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A66474-C882-47A1-9F71-C418B5EB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4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CB02D-8665-436B-8A73-55BC73D15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2B801A-9DD3-48A6-B68D-A25FFB919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DE9E0D-22AD-4D45-914E-E16358074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AF51DA-1FFC-425A-8157-D45C1E50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94ED73-E814-4239-B12B-A7887D16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556995-BF03-4092-8D28-A892EFB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87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872C1-0189-4D6C-AA5E-D36802B88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722FD53-DF72-4FDF-86DE-37C3FCD9C1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369068-7745-4CE2-942F-BC6C9ACBF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F90B6-D402-4DBD-AB56-E9700910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7FAE-3FBF-4308-B0FC-222186061FC3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18460E-A633-4C74-9071-385F2703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C130FB-8993-447B-9F25-863EB34F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6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CEE0A8-7411-4254-A352-CA4B413A3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91E3E1-6FD9-4ABC-96CB-10E6DBB83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B9494D-6614-4935-A370-A7EFA3F7F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97FAE-3FBF-4308-B0FC-222186061FC3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A59D77-FC1B-4BCE-8963-3EDB83B76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4AF359-1E88-4C76-9CFC-40575326D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4D14E-02F5-4C58-ACAC-0906C9B7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7924" y="9122783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797" y="-3866659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644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A4F119-2A78-4B90-A56E-37D689E94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7D874C2-EF9A-4479-81E9-A113D0E5B944}"/>
              </a:ext>
            </a:extLst>
          </p:cNvPr>
          <p:cNvSpPr/>
          <p:nvPr/>
        </p:nvSpPr>
        <p:spPr>
          <a:xfrm>
            <a:off x="3770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EBAD318-385B-4059-A001-531546594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31" y="2547617"/>
            <a:ext cx="7640785" cy="41186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C2DA33D-1683-40CD-A4D9-D7587A4A2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064" y="3567867"/>
            <a:ext cx="1112929" cy="27793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2986AE-CA79-4528-A681-1910DF0883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60" y="4582053"/>
            <a:ext cx="5985563" cy="22759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A625CA-80F6-4D4C-9870-BCC4895FB0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8" y="4250390"/>
            <a:ext cx="4494220" cy="2617930"/>
          </a:xfrm>
          <a:prstGeom prst="rect">
            <a:avLst/>
          </a:prstGeom>
        </p:spPr>
      </p:pic>
      <p:pic>
        <p:nvPicPr>
          <p:cNvPr id="19" name="5bae312793c52">
            <a:hlinkClick r:id="" action="ppaction://media"/>
            <a:extLst>
              <a:ext uri="{FF2B5EF4-FFF2-40B4-BE49-F238E27FC236}">
                <a16:creationId xmlns:a16="http://schemas.microsoft.com/office/drawing/2014/main" id="{5B6B9208-1BD8-4B93-9ADE-CC9A19E7D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676" y="-87928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360" y="705593"/>
            <a:ext cx="3646712" cy="1325563"/>
          </a:xfrm>
        </p:spPr>
        <p:txBody>
          <a:bodyPr/>
          <a:lstStyle/>
          <a:p>
            <a:r>
              <a:rPr lang="en-US" b="1" dirty="0" err="1"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Tập</a:t>
            </a:r>
            <a:r>
              <a:rPr lang="en-US" b="1" dirty="0"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b="1" dirty="0" err="1"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làm</a:t>
            </a:r>
            <a:r>
              <a:rPr lang="en-US" b="1" dirty="0"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b="1" dirty="0" err="1"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văn</a:t>
            </a:r>
            <a:endParaRPr lang="en-US" b="1" dirty="0">
              <a:solidFill>
                <a:srgbClr val="7D2D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autiful Caps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200426" y="3428999"/>
            <a:ext cx="36467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7D2DB7"/>
                </a:solidFill>
                <a:latin typeface="UTM Androgyne" pitchFamily="18" charset="0"/>
              </a:rPr>
              <a:t>(</a:t>
            </a:r>
            <a:r>
              <a:rPr lang="en-US" sz="3200" dirty="0" err="1">
                <a:solidFill>
                  <a:srgbClr val="7D2DB7"/>
                </a:solidFill>
                <a:latin typeface="UTM Androgyne" pitchFamily="18" charset="0"/>
              </a:rPr>
              <a:t>Trang</a:t>
            </a:r>
            <a:r>
              <a:rPr lang="en-US" sz="3200" dirty="0">
                <a:solidFill>
                  <a:srgbClr val="7D2DB7"/>
                </a:solidFill>
                <a:latin typeface="UTM Androgyne" pitchFamily="18" charset="0"/>
              </a:rPr>
              <a:t> 170)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06901" y="1614809"/>
            <a:ext cx="8798875" cy="2124493"/>
          </a:xfrm>
          <a:prstGeom prst="roundRect">
            <a:avLst/>
          </a:prstGeom>
          <a:solidFill>
            <a:srgbClr val="EADCF4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14252" y="2103436"/>
            <a:ext cx="79413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D519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</a:rPr>
              <a:t>ÔN TẬP VỀ VIẾT ĐƠN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145329-C7A1-4E4B-A3D6-B26D97FF8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02" y="1171600"/>
            <a:ext cx="4848906" cy="30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2" grpId="0"/>
      <p:bldP spid="21" grpId="0"/>
      <p:bldP spid="3" grpId="0" animBg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/>
          <p:cNvGrpSpPr/>
          <p:nvPr/>
        </p:nvGrpSpPr>
        <p:grpSpPr>
          <a:xfrm>
            <a:off x="393716" y="222855"/>
            <a:ext cx="11365869" cy="6316158"/>
            <a:chOff x="40245" y="9497"/>
            <a:chExt cx="2868411" cy="1599335"/>
          </a:xfrm>
        </p:grpSpPr>
        <p:sp>
          <p:nvSpPr>
            <p:cNvPr id="28" name="Freeform 3"/>
            <p:cNvSpPr/>
            <p:nvPr/>
          </p:nvSpPr>
          <p:spPr>
            <a:xfrm>
              <a:off x="40245" y="9497"/>
              <a:ext cx="2868411" cy="1599335"/>
            </a:xfrm>
            <a:custGeom>
              <a:avLst/>
              <a:gdLst/>
              <a:ahLst/>
              <a:cxnLst/>
              <a:rect l="l" t="t" r="r" b="b"/>
              <a:pathLst>
                <a:path w="2980802" h="1688333">
                  <a:moveTo>
                    <a:pt x="2969372" y="27940"/>
                  </a:moveTo>
                  <a:cubicBezTo>
                    <a:pt x="2960482" y="24130"/>
                    <a:pt x="2951593" y="21590"/>
                    <a:pt x="2942702" y="21590"/>
                  </a:cubicBezTo>
                  <a:cubicBezTo>
                    <a:pt x="2916032" y="20320"/>
                    <a:pt x="2871903" y="20320"/>
                    <a:pt x="2823672" y="17780"/>
                  </a:cubicBezTo>
                  <a:cubicBezTo>
                    <a:pt x="2713431" y="12700"/>
                    <a:pt x="2605486" y="6350"/>
                    <a:pt x="2495244" y="3810"/>
                  </a:cubicBezTo>
                  <a:cubicBezTo>
                    <a:pt x="2405673" y="1270"/>
                    <a:pt x="2318398" y="3810"/>
                    <a:pt x="2228827" y="2540"/>
                  </a:cubicBezTo>
                  <a:cubicBezTo>
                    <a:pt x="2189783" y="2540"/>
                    <a:pt x="2150739" y="0"/>
                    <a:pt x="2111696" y="2540"/>
                  </a:cubicBezTo>
                  <a:cubicBezTo>
                    <a:pt x="2017531" y="10160"/>
                    <a:pt x="1923366" y="11430"/>
                    <a:pt x="1826905" y="8890"/>
                  </a:cubicBezTo>
                  <a:cubicBezTo>
                    <a:pt x="1778674" y="7620"/>
                    <a:pt x="1730443" y="7620"/>
                    <a:pt x="1682213" y="7620"/>
                  </a:cubicBezTo>
                  <a:cubicBezTo>
                    <a:pt x="1594938" y="7620"/>
                    <a:pt x="1507663" y="7620"/>
                    <a:pt x="1420389" y="6350"/>
                  </a:cubicBezTo>
                  <a:cubicBezTo>
                    <a:pt x="1328521" y="5080"/>
                    <a:pt x="423621" y="2540"/>
                    <a:pt x="334050" y="1270"/>
                  </a:cubicBezTo>
                  <a:cubicBezTo>
                    <a:pt x="260555" y="0"/>
                    <a:pt x="189358" y="1270"/>
                    <a:pt x="115863" y="1270"/>
                  </a:cubicBezTo>
                  <a:cubicBezTo>
                    <a:pt x="6533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113566" y="1661663"/>
                    <a:pt x="200841" y="1665473"/>
                    <a:pt x="288116" y="1670553"/>
                  </a:cubicBezTo>
                  <a:cubicBezTo>
                    <a:pt x="336346" y="1673093"/>
                    <a:pt x="384577" y="1678173"/>
                    <a:pt x="432808" y="1679443"/>
                  </a:cubicBezTo>
                  <a:cubicBezTo>
                    <a:pt x="513192" y="1681983"/>
                    <a:pt x="1408905" y="1683253"/>
                    <a:pt x="1489290" y="1684523"/>
                  </a:cubicBezTo>
                  <a:cubicBezTo>
                    <a:pt x="1500773" y="1684523"/>
                    <a:pt x="1512257" y="1684523"/>
                    <a:pt x="1523740" y="1684523"/>
                  </a:cubicBezTo>
                  <a:cubicBezTo>
                    <a:pt x="1578861" y="1684523"/>
                    <a:pt x="1636278" y="1683253"/>
                    <a:pt x="1691399" y="1683253"/>
                  </a:cubicBezTo>
                  <a:cubicBezTo>
                    <a:pt x="1755707" y="1683253"/>
                    <a:pt x="1817718" y="1684523"/>
                    <a:pt x="1882025" y="1684523"/>
                  </a:cubicBezTo>
                  <a:cubicBezTo>
                    <a:pt x="1976190" y="1684523"/>
                    <a:pt x="2072652" y="1684523"/>
                    <a:pt x="2166816" y="1684523"/>
                  </a:cubicBezTo>
                  <a:cubicBezTo>
                    <a:pt x="2254091" y="1684523"/>
                    <a:pt x="2341365" y="1685793"/>
                    <a:pt x="2428640" y="1687063"/>
                  </a:cubicBezTo>
                  <a:cubicBezTo>
                    <a:pt x="2467684" y="1687063"/>
                    <a:pt x="2509025" y="1688333"/>
                    <a:pt x="2548068" y="1688333"/>
                  </a:cubicBezTo>
                  <a:cubicBezTo>
                    <a:pt x="2674387" y="1687063"/>
                    <a:pt x="2798409" y="1680713"/>
                    <a:pt x="2919842" y="1680713"/>
                  </a:cubicBezTo>
                  <a:cubicBezTo>
                    <a:pt x="2923652" y="1680713"/>
                    <a:pt x="2928732" y="1678173"/>
                    <a:pt x="2932542" y="1675633"/>
                  </a:cubicBezTo>
                  <a:cubicBezTo>
                    <a:pt x="2937622" y="1671823"/>
                    <a:pt x="2940162" y="1665473"/>
                    <a:pt x="2942702" y="1662933"/>
                  </a:cubicBezTo>
                  <a:cubicBezTo>
                    <a:pt x="2943972" y="1608532"/>
                    <a:pt x="2945242" y="1555862"/>
                    <a:pt x="2946512" y="1503191"/>
                  </a:cubicBezTo>
                  <a:cubicBezTo>
                    <a:pt x="2947782" y="1421677"/>
                    <a:pt x="2957942" y="639144"/>
                    <a:pt x="2959212" y="557630"/>
                  </a:cubicBezTo>
                  <a:cubicBezTo>
                    <a:pt x="2959212" y="508721"/>
                    <a:pt x="2960482" y="459813"/>
                    <a:pt x="2961752" y="410905"/>
                  </a:cubicBezTo>
                  <a:cubicBezTo>
                    <a:pt x="2963022" y="358234"/>
                    <a:pt x="2964292" y="305564"/>
                    <a:pt x="2966832" y="252893"/>
                  </a:cubicBezTo>
                  <a:cubicBezTo>
                    <a:pt x="2968102" y="221542"/>
                    <a:pt x="2968102" y="188936"/>
                    <a:pt x="2973182" y="157585"/>
                  </a:cubicBezTo>
                  <a:cubicBezTo>
                    <a:pt x="2978262" y="119963"/>
                    <a:pt x="2980802" y="83595"/>
                    <a:pt x="2979532" y="44450"/>
                  </a:cubicBezTo>
                  <a:cubicBezTo>
                    <a:pt x="2979532" y="38100"/>
                    <a:pt x="2975722" y="30480"/>
                    <a:pt x="296937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68503" y="728159"/>
            <a:ext cx="1133767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Times New Roman" pitchFamily="18" charset="0"/>
              </a:rPr>
              <a:t>CỘNG HOÀ XÃ HỘI CHỦ NGHĨA VIỆT NAM</a:t>
            </a:r>
          </a:p>
          <a:p>
            <a:pPr algn="ctr" eaLnBrk="1" hangingPunct="1"/>
            <a:r>
              <a:rPr lang="en-US" altLang="en-US" sz="2000" dirty="0" err="1">
                <a:latin typeface="Times New Roman" pitchFamily="18" charset="0"/>
              </a:rPr>
              <a:t>Độc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lập</a:t>
            </a:r>
            <a:r>
              <a:rPr lang="en-US" altLang="en-US" sz="2000" dirty="0">
                <a:latin typeface="Times New Roman" pitchFamily="18" charset="0"/>
              </a:rPr>
              <a:t> – </a:t>
            </a:r>
            <a:r>
              <a:rPr lang="en-US" altLang="en-US" sz="2000" dirty="0" err="1">
                <a:latin typeface="Times New Roman" pitchFamily="18" charset="0"/>
              </a:rPr>
              <a:t>Tự</a:t>
            </a:r>
            <a:r>
              <a:rPr lang="en-US" altLang="en-US" sz="2000" dirty="0">
                <a:latin typeface="Times New Roman" pitchFamily="18" charset="0"/>
              </a:rPr>
              <a:t> do – </a:t>
            </a:r>
            <a:r>
              <a:rPr lang="en-US" altLang="en-US" sz="2000" dirty="0" err="1">
                <a:latin typeface="Times New Roman" pitchFamily="18" charset="0"/>
              </a:rPr>
              <a:t>Hạnh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phúc</a:t>
            </a:r>
            <a:endParaRPr lang="en-US" altLang="en-US" sz="2000" dirty="0">
              <a:latin typeface="Times New Roman" pitchFamily="18" charset="0"/>
            </a:endParaRPr>
          </a:p>
          <a:p>
            <a:pPr algn="ctr" eaLnBrk="1" hangingPunct="1"/>
            <a:r>
              <a:rPr lang="en-US" altLang="en-US" sz="2000" dirty="0">
                <a:latin typeface="Times New Roman" pitchFamily="18" charset="0"/>
              </a:rPr>
              <a:t>                        						  ……… </a:t>
            </a:r>
            <a:r>
              <a:rPr lang="en-US" altLang="en-US" sz="2000" dirty="0" err="1">
                <a:latin typeface="Times New Roman" pitchFamily="18" charset="0"/>
              </a:rPr>
              <a:t>ngày</a:t>
            </a:r>
            <a:r>
              <a:rPr lang="en-US" altLang="en-US" sz="2000" dirty="0">
                <a:latin typeface="Times New Roman" pitchFamily="18" charset="0"/>
              </a:rPr>
              <a:t> … </a:t>
            </a:r>
            <a:r>
              <a:rPr lang="en-US" altLang="en-US" sz="2000" dirty="0" err="1">
                <a:latin typeface="Times New Roman" pitchFamily="18" charset="0"/>
              </a:rPr>
              <a:t>tháng</a:t>
            </a:r>
            <a:r>
              <a:rPr lang="en-US" altLang="en-US" sz="2000" dirty="0">
                <a:latin typeface="Times New Roman" pitchFamily="18" charset="0"/>
              </a:rPr>
              <a:t> … </a:t>
            </a:r>
            <a:r>
              <a:rPr lang="en-US" altLang="en-US" sz="2000" dirty="0" err="1">
                <a:latin typeface="Times New Roman" pitchFamily="18" charset="0"/>
              </a:rPr>
              <a:t>năm</a:t>
            </a:r>
            <a:r>
              <a:rPr lang="en-US" altLang="en-US" sz="2000" dirty="0">
                <a:latin typeface="Times New Roman" pitchFamily="18" charset="0"/>
              </a:rPr>
              <a:t>…….</a:t>
            </a:r>
          </a:p>
          <a:p>
            <a:pPr algn="ctr" eaLnBrk="1" hangingPunct="1"/>
            <a:r>
              <a:rPr lang="en-US" altLang="en-US" sz="2000" b="1" dirty="0">
                <a:latin typeface="Times New Roman" pitchFamily="18" charset="0"/>
              </a:rPr>
              <a:t>ĐƠN XIN HỌC MÔN TỰ CHỌN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Kính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gửi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Thầy</a:t>
            </a:r>
            <a:r>
              <a:rPr lang="en-US" altLang="en-US" sz="2000" dirty="0">
                <a:latin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</a:rPr>
              <a:t>Cô</a:t>
            </a:r>
            <a:r>
              <a:rPr lang="en-US" altLang="en-US" sz="2000" dirty="0">
                <a:latin typeface="Times New Roman" pitchFamily="18" charset="0"/>
              </a:rPr>
              <a:t>) </a:t>
            </a:r>
            <a:r>
              <a:rPr lang="en-US" altLang="en-US" sz="2000" dirty="0" err="1">
                <a:latin typeface="Times New Roman" pitchFamily="18" charset="0"/>
              </a:rPr>
              <a:t>Hiệu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trưởng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Trường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Tiểu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……………………………………...…….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tên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là</a:t>
            </a:r>
            <a:r>
              <a:rPr lang="en-US" altLang="en-US" sz="2000" dirty="0">
                <a:latin typeface="Times New Roman" pitchFamily="18" charset="0"/>
              </a:rPr>
              <a:t>: ……………………………………….……………………………………………………. ………</a:t>
            </a:r>
          </a:p>
          <a:p>
            <a:r>
              <a:rPr lang="en-US" altLang="en-US" sz="2000" dirty="0">
                <a:latin typeface="Times New Roman" pitchFamily="18" charset="0"/>
              </a:rPr>
              <a:t>Nam, </a:t>
            </a:r>
            <a:r>
              <a:rPr lang="en-US" altLang="en-US" sz="2000" dirty="0" err="1">
                <a:latin typeface="Times New Roman" pitchFamily="18" charset="0"/>
              </a:rPr>
              <a:t>nữ</a:t>
            </a:r>
            <a:r>
              <a:rPr lang="en-US" altLang="en-US" sz="2000" dirty="0">
                <a:latin typeface="Times New Roman" pitchFamily="18" charset="0"/>
              </a:rPr>
              <a:t>: …………………………………………….………………………………………………..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Sinh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ngày</a:t>
            </a:r>
            <a:r>
              <a:rPr lang="en-US" altLang="en-US" sz="2000" dirty="0">
                <a:latin typeface="Times New Roman" pitchFamily="18" charset="0"/>
              </a:rPr>
              <a:t>:……………………………………………………………….……………………………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Tại</a:t>
            </a:r>
            <a:r>
              <a:rPr lang="en-US" altLang="en-US" sz="2000" dirty="0">
                <a:latin typeface="Times New Roman" pitchFamily="18" charset="0"/>
              </a:rPr>
              <a:t>: ……………………………………………………………………….…………………………...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Quê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quán</a:t>
            </a:r>
            <a:r>
              <a:rPr lang="en-US" altLang="en-US" sz="2000" dirty="0">
                <a:latin typeface="Times New Roman" pitchFamily="18" charset="0"/>
              </a:rPr>
              <a:t>: ……………………………………………………………………………………….…….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Địa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chỉ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thường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trú</a:t>
            </a:r>
            <a:r>
              <a:rPr lang="en-US" altLang="en-US" sz="2000" dirty="0">
                <a:latin typeface="Times New Roman" pitchFamily="18" charset="0"/>
              </a:rPr>
              <a:t>: …………………………………………………………...……………………….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sinh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lớp</a:t>
            </a:r>
            <a:r>
              <a:rPr lang="en-US" altLang="en-US" sz="2000" dirty="0">
                <a:latin typeface="Times New Roman" pitchFamily="18" charset="0"/>
              </a:rPr>
              <a:t>: …………………………………………………………...……………………….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làm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đơn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này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xin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đề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nghị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Thầy</a:t>
            </a:r>
            <a:r>
              <a:rPr lang="en-US" altLang="en-US" sz="2000" dirty="0">
                <a:latin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</a:rPr>
              <a:t>Cô</a:t>
            </a:r>
            <a:r>
              <a:rPr lang="en-US" altLang="en-US" sz="2000" dirty="0">
                <a:latin typeface="Times New Roman" pitchFamily="18" charset="0"/>
              </a:rPr>
              <a:t>) </a:t>
            </a:r>
            <a:r>
              <a:rPr lang="en-US" altLang="en-US" sz="2000" dirty="0" err="1">
                <a:latin typeface="Times New Roman" pitchFamily="18" charset="0"/>
              </a:rPr>
              <a:t>xét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cho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được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môn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Tiếng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Anh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tự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chọn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tại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trường</a:t>
            </a:r>
            <a:r>
              <a:rPr lang="en-US" altLang="en-US" sz="200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xin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hứa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thực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hiện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nghiêm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chỉnh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nội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quy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và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hoàn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thành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nhiệm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vụ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tập</a:t>
            </a:r>
            <a:r>
              <a:rPr lang="en-US" altLang="en-US" sz="200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xin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trân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trọng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cảm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ơn</a:t>
            </a:r>
            <a:r>
              <a:rPr lang="en-US" altLang="en-US" sz="200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000" dirty="0">
                <a:latin typeface="Times New Roman" pitchFamily="18" charset="0"/>
              </a:rPr>
              <a:t>            Ý </a:t>
            </a:r>
            <a:r>
              <a:rPr lang="en-US" altLang="en-US" sz="2000" dirty="0" err="1">
                <a:latin typeface="Times New Roman" pitchFamily="18" charset="0"/>
              </a:rPr>
              <a:t>kiến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của</a:t>
            </a:r>
            <a:r>
              <a:rPr lang="en-US" altLang="en-US" sz="2000" dirty="0">
                <a:latin typeface="Times New Roman" pitchFamily="18" charset="0"/>
              </a:rPr>
              <a:t> cha </a:t>
            </a:r>
            <a:r>
              <a:rPr lang="en-US" altLang="en-US" sz="2000" dirty="0" err="1">
                <a:latin typeface="Times New Roman" pitchFamily="18" charset="0"/>
              </a:rPr>
              <a:t>mẹ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sinh</a:t>
            </a:r>
            <a:r>
              <a:rPr lang="en-US" altLang="en-US" sz="2000" dirty="0">
                <a:latin typeface="Times New Roman" pitchFamily="18" charset="0"/>
              </a:rPr>
              <a:t>                                                                     </a:t>
            </a:r>
            <a:r>
              <a:rPr lang="en-US" altLang="en-US" sz="2000" dirty="0" err="1">
                <a:latin typeface="Times New Roman" pitchFamily="18" charset="0"/>
              </a:rPr>
              <a:t>Người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làm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đơn</a:t>
            </a:r>
            <a:endParaRPr lang="en-US" altLang="en-US" sz="2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31A91869-080B-41FA-A107-9CA0969E5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9693" y="4909701"/>
            <a:ext cx="2606232" cy="1564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092" y="4240070"/>
            <a:ext cx="4494220" cy="261793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1BAF243-C831-4793-84BD-53CF8A63D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89" y="1561052"/>
            <a:ext cx="1074057" cy="107405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E9D9BF4-076E-4BDA-90AB-3DF921AE61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89" y="2719599"/>
            <a:ext cx="1074057" cy="107405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4FBD3D-BF89-4601-8BF5-DB622F25EB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89" y="4077764"/>
            <a:ext cx="1074057" cy="1074057"/>
          </a:xfrm>
          <a:prstGeom prst="rect">
            <a:avLst/>
          </a:prstGeom>
        </p:spPr>
      </p:pic>
      <p:sp>
        <p:nvSpPr>
          <p:cNvPr id="24" name="文本框 39">
            <a:extLst>
              <a:ext uri="{FF2B5EF4-FFF2-40B4-BE49-F238E27FC236}">
                <a16:creationId xmlns:a16="http://schemas.microsoft.com/office/drawing/2014/main" id="{BA91A0CE-F1BA-4EBC-A67F-30D23C0C886A}"/>
              </a:ext>
            </a:extLst>
          </p:cNvPr>
          <p:cNvSpPr txBox="1"/>
          <p:nvPr/>
        </p:nvSpPr>
        <p:spPr>
          <a:xfrm>
            <a:off x="849148" y="504237"/>
            <a:ext cx="10177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Khi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viết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đơn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cần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lưu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ý </a:t>
            </a:r>
            <a:r>
              <a:rPr kumimoji="0" lang="en-US" altLang="zh-CN" sz="4800" b="1" i="0" u="none" strike="noStrike" kern="1200" cap="none" spc="300" normalizeH="0" noProof="0" dirty="0" err="1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điều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gì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Androgyne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?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UTM Androgyne" pitchFamily="18" charset="0"/>
              <a:ea typeface="仓耳恋爱笔记体 W01" panose="02020400000000000000" pitchFamily="18" charset="-122"/>
              <a:cs typeface="Aharoni" panose="02010803020104030203" pitchFamily="2" charset="-79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26730" y="1805692"/>
            <a:ext cx="89776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UTM Isadora" pitchFamily="18" charset="0"/>
              </a:rPr>
              <a:t>Trình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bày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đúng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thể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thức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của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một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lá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đơn</a:t>
            </a:r>
            <a:r>
              <a:rPr lang="en-US" sz="3200" b="1" dirty="0">
                <a:latin typeface="UTM Isadora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24309" y="2758242"/>
            <a:ext cx="93216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UTM Isadora" pitchFamily="18" charset="0"/>
              </a:rPr>
              <a:t>Nội</a:t>
            </a:r>
            <a:r>
              <a:rPr lang="en-US" sz="3200" b="1" dirty="0">
                <a:latin typeface="UTM Isadora" pitchFamily="18" charset="0"/>
              </a:rPr>
              <a:t> dung </a:t>
            </a:r>
            <a:r>
              <a:rPr lang="en-US" sz="3200" b="1" dirty="0" err="1">
                <a:latin typeface="UTM Isadora" pitchFamily="18" charset="0"/>
              </a:rPr>
              <a:t>đơn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đầy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đủ</a:t>
            </a:r>
            <a:r>
              <a:rPr lang="en-US" sz="3200" b="1" dirty="0">
                <a:latin typeface="UTM Isadora" pitchFamily="18" charset="0"/>
              </a:rPr>
              <a:t>, </a:t>
            </a:r>
            <a:r>
              <a:rPr lang="en-US" sz="3200" b="1" dirty="0" err="1">
                <a:latin typeface="UTM Isadora" pitchFamily="18" charset="0"/>
              </a:rPr>
              <a:t>rõ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ràng</a:t>
            </a:r>
            <a:r>
              <a:rPr lang="en-US" sz="3200" b="1" dirty="0">
                <a:latin typeface="UTM Isadora" pitchFamily="18" charset="0"/>
              </a:rPr>
              <a:t>, </a:t>
            </a:r>
            <a:r>
              <a:rPr lang="en-US" sz="3200" b="1" dirty="0" err="1">
                <a:latin typeface="UTM Isadora" pitchFamily="18" charset="0"/>
              </a:rPr>
              <a:t>sử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dụng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từ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ngữ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phù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hợp</a:t>
            </a:r>
            <a:r>
              <a:rPr lang="en-US" sz="3200" b="1" dirty="0">
                <a:latin typeface="UTM Isadora" pitchFamily="18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26730" y="4109744"/>
            <a:ext cx="89776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UTM Isadora" pitchFamily="18" charset="0"/>
              </a:rPr>
              <a:t>Viết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hoa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thể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hiện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sự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kính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trọng</a:t>
            </a:r>
            <a:r>
              <a:rPr lang="en-US" sz="3200" b="1" dirty="0">
                <a:latin typeface="UTM Isadora" pitchFamily="18" charset="0"/>
              </a:rPr>
              <a:t> (</a:t>
            </a:r>
            <a:r>
              <a:rPr lang="en-US" sz="3200" b="1" dirty="0" err="1">
                <a:latin typeface="UTM Isadora" pitchFamily="18" charset="0"/>
              </a:rPr>
              <a:t>như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viết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hoa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từ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Thầy</a:t>
            </a:r>
            <a:r>
              <a:rPr lang="en-US" sz="3200" b="1" dirty="0">
                <a:latin typeface="UTM Isadora" pitchFamily="18" charset="0"/>
              </a:rPr>
              <a:t>, </a:t>
            </a:r>
            <a:r>
              <a:rPr lang="en-US" sz="3200" b="1" dirty="0" err="1">
                <a:latin typeface="UTM Isadora" pitchFamily="18" charset="0"/>
              </a:rPr>
              <a:t>Cô</a:t>
            </a:r>
            <a:r>
              <a:rPr lang="en-US" sz="3200" b="1" dirty="0">
                <a:latin typeface="UTM Isadora" pitchFamily="18" charset="0"/>
              </a:rPr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23008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092" y="4240070"/>
            <a:ext cx="4494220" cy="261793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A408A73-8A88-479D-8583-2B73AB841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42" y="3378887"/>
            <a:ext cx="5409802" cy="35392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9858" y="3141772"/>
            <a:ext cx="48416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UTM Isadora" pitchFamily="18" charset="0"/>
              </a:rPr>
              <a:t>Xem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lại</a:t>
            </a:r>
            <a:r>
              <a:rPr lang="en-US" sz="3200" b="1" dirty="0">
                <a:latin typeface="UTM Isadora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UTM Isadora" pitchFamily="18" charset="0"/>
              </a:rPr>
              <a:t>cách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viết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đơn</a:t>
            </a:r>
            <a:r>
              <a:rPr lang="en-US" sz="3200" b="1" dirty="0">
                <a:latin typeface="UTM Isadora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93392" y="3141772"/>
            <a:ext cx="40874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UTM Isadora" pitchFamily="18" charset="0"/>
              </a:rPr>
              <a:t>Chuẩn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bị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bài</a:t>
            </a:r>
            <a:r>
              <a:rPr lang="en-US" sz="3200" b="1" dirty="0">
                <a:latin typeface="UTM Isadora" pitchFamily="18" charset="0"/>
              </a:rPr>
              <a:t>: </a:t>
            </a:r>
          </a:p>
          <a:p>
            <a:pPr algn="ctr"/>
            <a:r>
              <a:rPr lang="en-US" sz="3200" b="1" dirty="0" err="1">
                <a:latin typeface="UTM Isadora" pitchFamily="18" charset="0"/>
              </a:rPr>
              <a:t>Ôn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tập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cuối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học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kì</a:t>
            </a:r>
            <a:r>
              <a:rPr lang="en-US" sz="3200" b="1" dirty="0">
                <a:latin typeface="UTM Isadora" pitchFamily="18" charset="0"/>
              </a:rPr>
              <a:t> 1.</a:t>
            </a: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50674" y="706187"/>
            <a:ext cx="6286504" cy="1854200"/>
          </a:xfrm>
          <a:prstGeom prst="rect">
            <a:avLst/>
          </a:prstGeom>
        </p:spPr>
      </p:pic>
      <p:sp>
        <p:nvSpPr>
          <p:cNvPr id="17" name="文本框 39">
            <a:extLst>
              <a:ext uri="{FF2B5EF4-FFF2-40B4-BE49-F238E27FC236}">
                <a16:creationId xmlns:a16="http://schemas.microsoft.com/office/drawing/2014/main" id="{BA91A0CE-F1BA-4EBC-A67F-30D23C0C886A}"/>
              </a:ext>
            </a:extLst>
          </p:cNvPr>
          <p:cNvSpPr txBox="1"/>
          <p:nvPr/>
        </p:nvSpPr>
        <p:spPr>
          <a:xfrm>
            <a:off x="3821680" y="1058417"/>
            <a:ext cx="5640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DẶN</a:t>
            </a:r>
            <a:r>
              <a:rPr kumimoji="0" lang="en-US" altLang="zh-CN" sz="8800" b="1" i="0" u="none" strike="noStrike" kern="1200" cap="none" spc="300" normalizeH="0" noProof="0" dirty="0">
                <a:ln>
                  <a:noFill/>
                </a:ln>
                <a:solidFill>
                  <a:srgbClr val="7D2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DÒ</a:t>
            </a:r>
            <a:endParaRPr kumimoji="0" lang="zh-CN" altLang="en-US" sz="8000" b="1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rruba KT" pitchFamily="18" charset="0"/>
              <a:ea typeface="仓耳恋爱笔记体 W01" panose="02020400000000000000" pitchFamily="18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03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20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A4F119-2A78-4B90-A56E-37D689E94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7D874C2-EF9A-4479-81E9-A113D0E5B944}"/>
              </a:ext>
            </a:extLst>
          </p:cNvPr>
          <p:cNvSpPr/>
          <p:nvPr/>
        </p:nvSpPr>
        <p:spPr>
          <a:xfrm>
            <a:off x="3770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EBAD318-385B-4059-A001-531546594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56" y="2547617"/>
            <a:ext cx="7640785" cy="41186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C2DA33D-1683-40CD-A4D9-D7587A4A2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064" y="3567867"/>
            <a:ext cx="1112929" cy="27793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5145329-C7A1-4E4B-A3D6-B26D97FF8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35" y="971800"/>
            <a:ext cx="4848906" cy="27287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2986AE-CA79-4528-A681-1910DF088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35" y="4582053"/>
            <a:ext cx="5985563" cy="22759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A625CA-80F6-4D4C-9870-BCC4895FB0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8" y="4250390"/>
            <a:ext cx="4494220" cy="2617930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A7408000-51DF-4979-80C6-5687660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10" y="2103437"/>
            <a:ext cx="767401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CN" sz="9000" b="1" dirty="0" err="1">
                <a:latin typeface="UTM Beautiful Caps" pitchFamily="18" charset="0"/>
                <a:ea typeface="仓耳恋爱笔记体 W01" panose="02020400000000000000" pitchFamily="18" charset="-122"/>
              </a:rPr>
              <a:t>Chúc</a:t>
            </a:r>
            <a:r>
              <a:rPr lang="en-US" altLang="zh-CN" sz="9000" b="1" dirty="0">
                <a:latin typeface="UTM Beautiful Caps" pitchFamily="18" charset="0"/>
                <a:ea typeface="仓耳恋爱笔记体 W01" panose="02020400000000000000" pitchFamily="18" charset="-122"/>
              </a:rPr>
              <a:t> </a:t>
            </a:r>
            <a:r>
              <a:rPr lang="en-US" altLang="zh-CN" sz="9000" b="1" dirty="0" err="1">
                <a:latin typeface="UTM Beautiful Caps" pitchFamily="18" charset="0"/>
                <a:ea typeface="仓耳恋爱笔记体 W01" panose="02020400000000000000" pitchFamily="18" charset="-122"/>
              </a:rPr>
              <a:t>các</a:t>
            </a:r>
            <a:r>
              <a:rPr lang="en-US" altLang="zh-CN" sz="9000" b="1" dirty="0">
                <a:latin typeface="UTM Beautiful Caps" pitchFamily="18" charset="0"/>
                <a:ea typeface="仓耳恋爱笔记体 W01" panose="02020400000000000000" pitchFamily="18" charset="-122"/>
              </a:rPr>
              <a:t> </a:t>
            </a:r>
            <a:r>
              <a:rPr lang="en-US" altLang="zh-CN" sz="9000" b="1" dirty="0" err="1">
                <a:latin typeface="UTM Beautiful Caps" pitchFamily="18" charset="0"/>
                <a:ea typeface="仓耳恋爱笔记体 W01" panose="02020400000000000000" pitchFamily="18" charset="-122"/>
              </a:rPr>
              <a:t>em</a:t>
            </a:r>
            <a:r>
              <a:rPr lang="en-US" altLang="zh-CN" sz="9000" b="1" dirty="0">
                <a:latin typeface="UTM Beautiful Caps" pitchFamily="18" charset="0"/>
                <a:ea typeface="仓耳恋爱笔记体 W01" panose="02020400000000000000" pitchFamily="18" charset="-122"/>
              </a:rPr>
              <a:t> </a:t>
            </a:r>
            <a:br>
              <a:rPr lang="en-US" altLang="zh-CN" sz="9000" b="1" dirty="0">
                <a:latin typeface="UTM Beautiful Caps" pitchFamily="18" charset="0"/>
                <a:ea typeface="仓耳恋爱笔记体 W01" panose="02020400000000000000" pitchFamily="18" charset="-122"/>
              </a:rPr>
            </a:br>
            <a:r>
              <a:rPr lang="en-US" altLang="zh-CN" sz="9000" b="1" dirty="0" err="1">
                <a:latin typeface="UTM Beautiful Caps" pitchFamily="18" charset="0"/>
                <a:ea typeface="仓耳恋爱笔记体 W01" panose="02020400000000000000" pitchFamily="18" charset="-122"/>
              </a:rPr>
              <a:t>học</a:t>
            </a:r>
            <a:r>
              <a:rPr lang="en-US" altLang="zh-CN" sz="9000" b="1" dirty="0">
                <a:latin typeface="UTM Beautiful Caps" pitchFamily="18" charset="0"/>
                <a:ea typeface="仓耳恋爱笔记体 W01" panose="02020400000000000000" pitchFamily="18" charset="-122"/>
              </a:rPr>
              <a:t> </a:t>
            </a:r>
            <a:r>
              <a:rPr lang="en-US" altLang="zh-CN" sz="9000" b="1" dirty="0" err="1">
                <a:latin typeface="UTM Beautiful Caps" pitchFamily="18" charset="0"/>
                <a:ea typeface="仓耳恋爱笔记体 W01" panose="02020400000000000000" pitchFamily="18" charset="-122"/>
              </a:rPr>
              <a:t>tốt</a:t>
            </a:r>
            <a:r>
              <a:rPr lang="en-US" altLang="zh-CN" sz="9000" b="1" dirty="0">
                <a:latin typeface="UTM Beautiful Caps" pitchFamily="18" charset="0"/>
                <a:ea typeface="仓耳恋爱笔记体 W01" panose="02020400000000000000" pitchFamily="18" charset="-122"/>
              </a:rPr>
              <a:t>!</a:t>
            </a:r>
            <a:endParaRPr lang="zh-CN" altLang="en-US" sz="9000" b="1" dirty="0">
              <a:latin typeface="UTM Beautiful Caps" pitchFamily="18" charset="0"/>
              <a:ea typeface="仓耳恋爱笔记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86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A90E3D-4FFE-40C5-B0BD-1F10D74E6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F8948CD-5C47-4CEF-A377-F059B2B8878B}"/>
              </a:ext>
            </a:extLst>
          </p:cNvPr>
          <p:cNvSpPr/>
          <p:nvPr/>
        </p:nvSpPr>
        <p:spPr>
          <a:xfrm>
            <a:off x="3770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83E4C87-E302-4AB1-81CF-137E69022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2" y="1057740"/>
            <a:ext cx="4206231" cy="540655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E1D2FEE9-85E7-43C4-A3BE-7EFB4EC62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3479" y="4042743"/>
            <a:ext cx="8063717" cy="281991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B30D975-A0A6-462D-82D1-B2680FD4923D}"/>
              </a:ext>
            </a:extLst>
          </p:cNvPr>
          <p:cNvGrpSpPr/>
          <p:nvPr/>
        </p:nvGrpSpPr>
        <p:grpSpPr>
          <a:xfrm>
            <a:off x="4611272" y="3220033"/>
            <a:ext cx="6720343" cy="1582788"/>
            <a:chOff x="1965802" y="2329016"/>
            <a:chExt cx="6720343" cy="1582788"/>
          </a:xfrm>
        </p:grpSpPr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5866AE3E-1555-44B8-B2B5-3982F9D205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65741" y="2342144"/>
              <a:ext cx="5920404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altLang="zh-CN" sz="3200" dirty="0">
                  <a:latin typeface="UTM Isadora" pitchFamily="18" charset="0"/>
                </a:rPr>
                <a:t>Viết được đơn xin học môn tự chọn đúng thể thức, đủ nội dung cần thiết.</a:t>
              </a:r>
              <a:endParaRPr lang="zh-CN" altLang="en-US" sz="3200" dirty="0">
                <a:latin typeface="UTM Isadora" pitchFamily="18" charset="0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C46E2548-ECEE-4B35-B46B-F97D54DE692D}"/>
                </a:ext>
              </a:extLst>
            </p:cNvPr>
            <p:cNvGrpSpPr/>
            <p:nvPr/>
          </p:nvGrpSpPr>
          <p:grpSpPr>
            <a:xfrm>
              <a:off x="1965802" y="2329016"/>
              <a:ext cx="639694" cy="575413"/>
              <a:chOff x="3390564" y="399766"/>
              <a:chExt cx="818436" cy="575773"/>
            </a:xfrm>
          </p:grpSpPr>
          <p:sp>
            <p:nvSpPr>
              <p:cNvPr id="22" name="平行四边形 21">
                <a:extLst>
                  <a:ext uri="{FF2B5EF4-FFF2-40B4-BE49-F238E27FC236}">
                    <a16:creationId xmlns:a16="http://schemas.microsoft.com/office/drawing/2014/main" id="{67BA8C27-0295-437D-8C95-895C64BC9EF2}"/>
                  </a:ext>
                </a:extLst>
              </p:cNvPr>
              <p:cNvSpPr/>
              <p:nvPr/>
            </p:nvSpPr>
            <p:spPr>
              <a:xfrm>
                <a:off x="3390564" y="399766"/>
                <a:ext cx="764071" cy="575773"/>
              </a:xfrm>
              <a:prstGeom prst="parallelogram">
                <a:avLst>
                  <a:gd name="adj" fmla="val 0"/>
                </a:avLst>
              </a:prstGeom>
              <a:solidFill>
                <a:srgbClr val="63A6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恋爱笔记体 W01" panose="02020400000000000000" pitchFamily="18" charset="-122"/>
                  <a:ea typeface="仓耳恋爱笔记体 W01" panose="02020400000000000000" pitchFamily="18" charset="-122"/>
                </a:endParaRPr>
              </a:p>
            </p:txBody>
          </p:sp>
          <p:sp>
            <p:nvSpPr>
              <p:cNvPr id="23" name="文本框 9">
                <a:extLst>
                  <a:ext uri="{FF2B5EF4-FFF2-40B4-BE49-F238E27FC236}">
                    <a16:creationId xmlns:a16="http://schemas.microsoft.com/office/drawing/2014/main" id="{B610E7F9-2A91-4D8A-AC21-07FA58825BAC}"/>
                  </a:ext>
                </a:extLst>
              </p:cNvPr>
              <p:cNvSpPr txBox="1"/>
              <p:nvPr/>
            </p:nvSpPr>
            <p:spPr>
              <a:xfrm>
                <a:off x="3444925" y="453249"/>
                <a:ext cx="764075" cy="461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仓耳恋爱笔记体 W01" panose="02020400000000000000" pitchFamily="18" charset="-122"/>
                    <a:ea typeface="仓耳恋爱笔记体 W01" panose="02020400000000000000" pitchFamily="18" charset="-122"/>
                  </a:rPr>
                  <a:t>02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恋爱笔记体 W01" panose="02020400000000000000" pitchFamily="18" charset="-122"/>
                  <a:ea typeface="仓耳恋爱笔记体 W01" panose="02020400000000000000" pitchFamily="18" charset="-122"/>
                </a:endParaRPr>
              </a:p>
            </p:txBody>
          </p:sp>
        </p:grp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BA91A0CE-F1BA-4EBC-A67F-30D23C0C886A}"/>
              </a:ext>
            </a:extLst>
          </p:cNvPr>
          <p:cNvSpPr txBox="1"/>
          <p:nvPr/>
        </p:nvSpPr>
        <p:spPr>
          <a:xfrm>
            <a:off x="4496760" y="674358"/>
            <a:ext cx="4651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Cookies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Mục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Cookies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>
                <a:ln>
                  <a:noFill/>
                </a:ln>
                <a:solidFill>
                  <a:srgbClr val="7D2DB7"/>
                </a:solidFill>
                <a:effectLst/>
                <a:uLnTx/>
                <a:uFillTx/>
                <a:latin typeface="UTM Cookies" pitchFamily="18" charset="0"/>
                <a:ea typeface="仓耳恋爱笔记体 W01" panose="02020400000000000000" pitchFamily="18" charset="-122"/>
                <a:cs typeface="Aharoni" panose="02010803020104030203" pitchFamily="2" charset="-79"/>
              </a:rPr>
              <a:t>tiêu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UTM Cookies" pitchFamily="18" charset="0"/>
              <a:ea typeface="仓耳恋爱笔记体 W01" panose="02020400000000000000" pitchFamily="18" charset="-122"/>
              <a:cs typeface="Aharoni" panose="02010803020104030203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05466" y="1872597"/>
            <a:ext cx="7073390" cy="1160028"/>
            <a:chOff x="4605466" y="1872597"/>
            <a:chExt cx="7073390" cy="1160028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2490C5EC-0CE6-4C3C-989C-0D47D6464B5A}"/>
                </a:ext>
              </a:extLst>
            </p:cNvPr>
            <p:cNvGrpSpPr/>
            <p:nvPr/>
          </p:nvGrpSpPr>
          <p:grpSpPr>
            <a:xfrm>
              <a:off x="4605466" y="1892148"/>
              <a:ext cx="2774364" cy="1140477"/>
              <a:chOff x="1959996" y="2285802"/>
              <a:chExt cx="2774364" cy="1140477"/>
            </a:xfrm>
          </p:grpSpPr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262F0410-966E-4C80-8457-6A775A0979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59996" y="2964614"/>
                <a:ext cx="277436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1200" cap="none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TM Isadora" pitchFamily="18" charset="0"/>
                  <a:ea typeface="仓耳恋爱笔记体 W01" panose="02020400000000000000" pitchFamily="18" charset="-122"/>
                </a:endParaRPr>
              </a:p>
            </p:txBody>
          </p: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09DDEB5A-8AA3-4597-AA61-0F4B982B6199}"/>
                  </a:ext>
                </a:extLst>
              </p:cNvPr>
              <p:cNvGrpSpPr/>
              <p:nvPr/>
            </p:nvGrpSpPr>
            <p:grpSpPr>
              <a:xfrm>
                <a:off x="1965800" y="2285802"/>
                <a:ext cx="669292" cy="574131"/>
                <a:chOff x="3390565" y="356524"/>
                <a:chExt cx="856305" cy="574490"/>
              </a:xfrm>
            </p:grpSpPr>
            <p:sp>
              <p:nvSpPr>
                <p:cNvPr id="15" name="平行四边形 14">
                  <a:extLst>
                    <a:ext uri="{FF2B5EF4-FFF2-40B4-BE49-F238E27FC236}">
                      <a16:creationId xmlns:a16="http://schemas.microsoft.com/office/drawing/2014/main" id="{B6DE87AD-F0B4-47D7-90B7-0AB5678759D2}"/>
                    </a:ext>
                  </a:extLst>
                </p:cNvPr>
                <p:cNvSpPr/>
                <p:nvPr/>
              </p:nvSpPr>
              <p:spPr>
                <a:xfrm>
                  <a:off x="3390565" y="356524"/>
                  <a:ext cx="764074" cy="574490"/>
                </a:xfrm>
                <a:prstGeom prst="parallelogram">
                  <a:avLst>
                    <a:gd name="adj" fmla="val 0"/>
                  </a:avLst>
                </a:prstGeom>
                <a:solidFill>
                  <a:srgbClr val="7D2DB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恋爱笔记体 W01" panose="02020400000000000000" pitchFamily="18" charset="-122"/>
                    <a:ea typeface="仓耳恋爱笔记体 W01" panose="02020400000000000000" pitchFamily="18" charset="-122"/>
                  </a:endParaRPr>
                </a:p>
              </p:txBody>
            </p:sp>
            <p:sp>
              <p:nvSpPr>
                <p:cNvPr id="16" name="文本框 9">
                  <a:extLst>
                    <a:ext uri="{FF2B5EF4-FFF2-40B4-BE49-F238E27FC236}">
                      <a16:creationId xmlns:a16="http://schemas.microsoft.com/office/drawing/2014/main" id="{F363DA65-5D3F-4010-8530-7542708EE0E3}"/>
                    </a:ext>
                  </a:extLst>
                </p:cNvPr>
                <p:cNvSpPr txBox="1"/>
                <p:nvPr/>
              </p:nvSpPr>
              <p:spPr>
                <a:xfrm>
                  <a:off x="3482796" y="413953"/>
                  <a:ext cx="764074" cy="4619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仓耳恋爱笔记体 W01" panose="02020400000000000000" pitchFamily="18" charset="-122"/>
                      <a:ea typeface="仓耳恋爱笔记体 W01" panose="02020400000000000000" pitchFamily="18" charset="-122"/>
                    </a:rPr>
                    <a:t>01</a:t>
                  </a:r>
                  <a:endPara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仓耳恋爱笔记体 W01" panose="02020400000000000000" pitchFamily="18" charset="-122"/>
                    <a:ea typeface="仓耳恋爱笔记体 W01" panose="02020400000000000000" pitchFamily="18" charset="-122"/>
                  </a:endParaRPr>
                </a:p>
              </p:txBody>
            </p:sp>
          </p:grpSp>
        </p:grpSp>
        <p:sp>
          <p:nvSpPr>
            <p:cNvPr id="2" name="Rectangle 1"/>
            <p:cNvSpPr/>
            <p:nvPr/>
          </p:nvSpPr>
          <p:spPr>
            <a:xfrm>
              <a:off x="5280562" y="1872597"/>
              <a:ext cx="639829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UTM Isadora" pitchFamily="18" charset="0"/>
                </a:rPr>
                <a:t>Biết</a:t>
              </a:r>
              <a:r>
                <a:rPr lang="en-US" sz="3200" dirty="0">
                  <a:latin typeface="UTM Isadora" pitchFamily="18" charset="0"/>
                </a:rPr>
                <a:t> </a:t>
              </a:r>
              <a:r>
                <a:rPr lang="en-US" sz="3200" dirty="0" err="1">
                  <a:latin typeface="UTM Isadora" pitchFamily="18" charset="0"/>
                </a:rPr>
                <a:t>điền</a:t>
              </a:r>
              <a:r>
                <a:rPr lang="en-US" sz="3200" dirty="0">
                  <a:latin typeface="UTM Isadora" pitchFamily="18" charset="0"/>
                </a:rPr>
                <a:t> </a:t>
              </a:r>
              <a:r>
                <a:rPr lang="en-US" sz="3200" dirty="0" err="1">
                  <a:latin typeface="UTM Isadora" pitchFamily="18" charset="0"/>
                </a:rPr>
                <a:t>đúng</a:t>
              </a:r>
              <a:r>
                <a:rPr lang="en-US" sz="3200" dirty="0">
                  <a:latin typeface="UTM Isadora" pitchFamily="18" charset="0"/>
                </a:rPr>
                <a:t> </a:t>
              </a:r>
              <a:r>
                <a:rPr lang="en-US" sz="3200" dirty="0" err="1">
                  <a:latin typeface="UTM Isadora" pitchFamily="18" charset="0"/>
                </a:rPr>
                <a:t>nội</a:t>
              </a:r>
              <a:r>
                <a:rPr lang="en-US" sz="3200" dirty="0">
                  <a:latin typeface="UTM Isadora" pitchFamily="18" charset="0"/>
                </a:rPr>
                <a:t> dung </a:t>
              </a:r>
              <a:r>
                <a:rPr lang="en-US" sz="3200" dirty="0" err="1">
                  <a:latin typeface="UTM Isadora" pitchFamily="18" charset="0"/>
                </a:rPr>
                <a:t>vào</a:t>
              </a:r>
              <a:r>
                <a:rPr lang="en-US" sz="3200" dirty="0">
                  <a:latin typeface="UTM Isadora" pitchFamily="18" charset="0"/>
                </a:rPr>
                <a:t> </a:t>
              </a:r>
              <a:r>
                <a:rPr lang="en-US" sz="3200" dirty="0" err="1">
                  <a:latin typeface="UTM Isadora" pitchFamily="18" charset="0"/>
                </a:rPr>
                <a:t>một</a:t>
              </a:r>
              <a:r>
                <a:rPr lang="en-US" sz="3200" dirty="0">
                  <a:latin typeface="UTM Isadora" pitchFamily="18" charset="0"/>
                </a:rPr>
                <a:t> </a:t>
              </a:r>
              <a:r>
                <a:rPr lang="en-US" sz="3200" dirty="0" err="1">
                  <a:latin typeface="UTM Isadora" pitchFamily="18" charset="0"/>
                </a:rPr>
                <a:t>lá</a:t>
              </a:r>
              <a:r>
                <a:rPr lang="en-US" sz="3200" dirty="0">
                  <a:latin typeface="UTM Isadora" pitchFamily="18" charset="0"/>
                </a:rPr>
                <a:t> </a:t>
              </a:r>
              <a:r>
                <a:rPr lang="en-US" sz="3200" dirty="0" err="1">
                  <a:latin typeface="UTM Isadora" pitchFamily="18" charset="0"/>
                </a:rPr>
                <a:t>đơn</a:t>
              </a:r>
              <a:r>
                <a:rPr lang="en-US" sz="3200" dirty="0">
                  <a:latin typeface="UTM Isadora" pitchFamily="18" charset="0"/>
                </a:rPr>
                <a:t> in </a:t>
              </a:r>
              <a:r>
                <a:rPr lang="en-US" sz="3200" dirty="0" err="1">
                  <a:latin typeface="UTM Isadora" pitchFamily="18" charset="0"/>
                </a:rPr>
                <a:t>sẵn</a:t>
              </a:r>
              <a:r>
                <a:rPr lang="en-US" sz="3200" dirty="0">
                  <a:latin typeface="UTM Isadora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17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092" y="4240070"/>
            <a:ext cx="4494220" cy="26179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7D01EBC-D0FB-4943-9E17-8A1B456B8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57" y="1316449"/>
            <a:ext cx="3650179" cy="51581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89" y="751343"/>
            <a:ext cx="6177987" cy="4500787"/>
          </a:xfrm>
          <a:prstGeom prst="rect">
            <a:avLst/>
          </a:prstGeom>
        </p:spPr>
      </p:pic>
      <p:sp>
        <p:nvSpPr>
          <p:cNvPr id="19" name="Text Box 99"/>
          <p:cNvSpPr txBox="1"/>
          <p:nvPr/>
        </p:nvSpPr>
        <p:spPr>
          <a:xfrm>
            <a:off x="5161404" y="1806600"/>
            <a:ext cx="5259610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Khi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viết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đơn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</a:p>
          <a:p>
            <a:pPr algn="ctr">
              <a:buClrTx/>
              <a:buSzTx/>
              <a:buFontTx/>
            </a:pP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cần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lưu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ý </a:t>
            </a: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điều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gì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270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">
            <a:extLst>
              <a:ext uri="{FF2B5EF4-FFF2-40B4-BE49-F238E27FC236}">
                <a16:creationId xmlns:a16="http://schemas.microsoft.com/office/drawing/2014/main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矩形 4">
            <a:extLst>
              <a:ext uri="{FF2B5EF4-FFF2-40B4-BE49-F238E27FC236}">
                <a16:creationId xmlns:a16="http://schemas.microsoft.com/office/drawing/2014/main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6" name="图片 21">
            <a:extLst>
              <a:ext uri="{FF2B5EF4-FFF2-40B4-BE49-F238E27FC236}">
                <a16:creationId xmlns:a16="http://schemas.microsoft.com/office/drawing/2014/main" id="{B8D26C82-4215-4944-9B7E-5E02F63A9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740">
            <a:off x="3315884" y="2434524"/>
            <a:ext cx="1074057" cy="1074057"/>
          </a:xfrm>
          <a:prstGeom prst="rect">
            <a:avLst/>
          </a:prstGeom>
        </p:spPr>
      </p:pic>
      <p:pic>
        <p:nvPicPr>
          <p:cNvPr id="37" name="图片 21">
            <a:extLst>
              <a:ext uri="{FF2B5EF4-FFF2-40B4-BE49-F238E27FC236}">
                <a16:creationId xmlns:a16="http://schemas.microsoft.com/office/drawing/2014/main" id="{B8D26C82-4215-4944-9B7E-5E02F63A9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1576">
            <a:off x="6087182" y="1670256"/>
            <a:ext cx="1074057" cy="1074057"/>
          </a:xfrm>
          <a:prstGeom prst="rect">
            <a:avLst/>
          </a:prstGeom>
        </p:spPr>
      </p:pic>
      <p:grpSp>
        <p:nvGrpSpPr>
          <p:cNvPr id="5" name="Group 6"/>
          <p:cNvGrpSpPr>
            <a:grpSpLocks noChangeAspect="1"/>
          </p:cNvGrpSpPr>
          <p:nvPr/>
        </p:nvGrpSpPr>
        <p:grpSpPr>
          <a:xfrm>
            <a:off x="4033499" y="1704664"/>
            <a:ext cx="2207547" cy="1703683"/>
            <a:chOff x="0" y="0"/>
            <a:chExt cx="12700000" cy="12700000"/>
          </a:xfrm>
        </p:grpSpPr>
        <p:sp>
          <p:nvSpPr>
            <p:cNvPr id="6" name="Freeform 7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7" name="TextBox 6"/>
          <p:cNvSpPr txBox="1"/>
          <p:nvPr/>
        </p:nvSpPr>
        <p:spPr>
          <a:xfrm>
            <a:off x="4033499" y="1988950"/>
            <a:ext cx="2263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Những</a:t>
            </a:r>
            <a:r>
              <a:rPr lang="en-US" sz="2400" dirty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quy</a:t>
            </a:r>
            <a:r>
              <a:rPr lang="en-US" sz="2400" dirty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định</a:t>
            </a:r>
            <a:r>
              <a:rPr lang="en-US" sz="2400" dirty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bắt</a:t>
            </a:r>
            <a:r>
              <a:rPr lang="en-US" sz="2400" dirty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buộc</a:t>
            </a:r>
            <a:r>
              <a:rPr lang="en-US" sz="2400" dirty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khi</a:t>
            </a:r>
            <a:r>
              <a:rPr lang="en-US" sz="2400" dirty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viết</a:t>
            </a:r>
            <a:r>
              <a:rPr lang="en-US" sz="2400" dirty="0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400" dirty="0" err="1">
                <a:solidFill>
                  <a:srgbClr val="D5191A"/>
                </a:solidFill>
                <a:latin typeface="UTM Androgyne" panose="02040603050506020204" pitchFamily="18" charset="0"/>
                <a:ea typeface="微软雅黑" panose="020B0503020204020204" pitchFamily="34" charset="-122"/>
              </a:rPr>
              <a:t>đơn</a:t>
            </a:r>
            <a:endParaRPr lang="en-US" sz="2400" dirty="0">
              <a:solidFill>
                <a:srgbClr val="D5191A"/>
              </a:solidFill>
              <a:latin typeface="UTM Androgyne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52913" y="3285843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9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7491" y="3386189"/>
              <a:ext cx="23513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î$ḻîḑé"/>
          <p:cNvSpPr txBox="1">
            <a:spLocks/>
          </p:cNvSpPr>
          <p:nvPr/>
        </p:nvSpPr>
        <p:spPr bwMode="auto">
          <a:xfrm>
            <a:off x="625369" y="3386783"/>
            <a:ext cx="3160277" cy="360040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r" latinLnBrk="0"/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Quốc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hiệu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,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tiêu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71687" y="2288174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13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07491" y="3386189"/>
              <a:ext cx="235136" cy="512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î$ḻîḑé"/>
          <p:cNvSpPr txBox="1">
            <a:spLocks/>
          </p:cNvSpPr>
          <p:nvPr/>
        </p:nvSpPr>
        <p:spPr bwMode="auto">
          <a:xfrm>
            <a:off x="1574063" y="1506170"/>
            <a:ext cx="2408358" cy="360040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r" latinLnBrk="0"/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Tên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đơn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37517" y="1376031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17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07491" y="3386189"/>
              <a:ext cx="235136" cy="512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î$ḻîḑé"/>
          <p:cNvSpPr txBox="1">
            <a:spLocks/>
          </p:cNvSpPr>
          <p:nvPr/>
        </p:nvSpPr>
        <p:spPr bwMode="auto">
          <a:xfrm>
            <a:off x="7703127" y="1273030"/>
            <a:ext cx="3415281" cy="791817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ctr" latinLnBrk="0"/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Giới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thiệu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về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thân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viết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đơn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</a:p>
          <a:p>
            <a:pPr algn="ctr" latinLnBrk="0"/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(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Tên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viết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,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năm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sinh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,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chức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vụ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,…)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99448" y="1072994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21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07491" y="3386189"/>
              <a:ext cx="235136" cy="512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î$ḻîḑé"/>
          <p:cNvSpPr txBox="1">
            <a:spLocks/>
          </p:cNvSpPr>
          <p:nvPr/>
        </p:nvSpPr>
        <p:spPr bwMode="auto">
          <a:xfrm>
            <a:off x="4035856" y="651850"/>
            <a:ext cx="2408358" cy="360040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r" latinLnBrk="0"/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Nơi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nhận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đơn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23829" y="1455358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25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07491" y="3386189"/>
              <a:ext cx="235136" cy="512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5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î$ḻîḑé"/>
          <p:cNvSpPr txBox="1">
            <a:spLocks/>
          </p:cNvSpPr>
          <p:nvPr/>
        </p:nvSpPr>
        <p:spPr bwMode="auto">
          <a:xfrm>
            <a:off x="6862452" y="2435748"/>
            <a:ext cx="2408358" cy="360040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r" latinLnBrk="0"/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Lí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do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viết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đơn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372302" y="2311024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29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07491" y="3386189"/>
              <a:ext cx="235136" cy="512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6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î$ḻîḑé"/>
          <p:cNvSpPr txBox="1">
            <a:spLocks/>
          </p:cNvSpPr>
          <p:nvPr/>
        </p:nvSpPr>
        <p:spPr bwMode="auto">
          <a:xfrm>
            <a:off x="7703127" y="3381770"/>
            <a:ext cx="2592839" cy="360040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ctr" latinLnBrk="0"/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Chữ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kí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và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họ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tên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effectLst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iết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effectLst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effectLst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đơn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989294" y="3268461"/>
            <a:ext cx="635107" cy="609489"/>
            <a:chOff x="2019845" y="3298170"/>
            <a:chExt cx="676275" cy="676275"/>
          </a:xfrm>
          <a:solidFill>
            <a:srgbClr val="7D2DB7"/>
          </a:solidFill>
        </p:grpSpPr>
        <p:sp>
          <p:nvSpPr>
            <p:cNvPr id="33" name="ïṣľiḑè"/>
            <p:cNvSpPr>
              <a:spLocks/>
            </p:cNvSpPr>
            <p:nvPr/>
          </p:nvSpPr>
          <p:spPr bwMode="auto">
            <a:xfrm>
              <a:off x="2019845" y="3298170"/>
              <a:ext cx="676275" cy="676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07491" y="3386189"/>
              <a:ext cx="235136" cy="512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35" name="î$ḻîḑé"/>
          <p:cNvSpPr txBox="1">
            <a:spLocks/>
          </p:cNvSpPr>
          <p:nvPr/>
        </p:nvSpPr>
        <p:spPr bwMode="auto">
          <a:xfrm>
            <a:off x="1071461" y="2420696"/>
            <a:ext cx="2408358" cy="360040"/>
          </a:xfrm>
          <a:prstGeom prst="rect">
            <a:avLst/>
          </a:prstGeom>
          <a:noFill/>
          <a:extLst/>
        </p:spPr>
        <p:txBody>
          <a:bodyPr wrap="none" lIns="0" tIns="0" rIns="288000" bIns="0" anchor="b" anchorCtr="0">
            <a:noAutofit/>
          </a:bodyPr>
          <a:lstStyle/>
          <a:p>
            <a:pPr algn="r" latinLnBrk="0"/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Nơi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và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ngày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viết</a:t>
            </a:r>
            <a:r>
              <a:rPr lang="en-US" altLang="zh-CN" sz="2400" b="1" dirty="0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10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đơn</a:t>
            </a:r>
            <a:endParaRPr lang="zh-CN" altLang="en-US" sz="2400" b="1" dirty="0">
              <a:solidFill>
                <a:schemeClr val="accent1">
                  <a:lumMod val="100000"/>
                </a:schemeClr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47" y="3746822"/>
            <a:ext cx="2596507" cy="4115219"/>
          </a:xfrm>
          <a:prstGeom prst="rect">
            <a:avLst/>
          </a:prstGeom>
        </p:spPr>
      </p:pic>
      <p:pic>
        <p:nvPicPr>
          <p:cNvPr id="42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" y="4221291"/>
            <a:ext cx="4494220" cy="2617930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19" y="4240070"/>
            <a:ext cx="4494220" cy="2617930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2612" y="3189279"/>
            <a:ext cx="6298120" cy="366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4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" grpId="0"/>
      <p:bldP spid="11" grpId="0"/>
      <p:bldP spid="15" grpId="0"/>
      <p:bldP spid="19" grpId="0"/>
      <p:bldP spid="23" grpId="0"/>
      <p:bldP spid="27" grpId="0"/>
      <p:bldP spid="31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FDE6DC9-BC1A-423B-975B-EB73B72F92D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8382" y="511340"/>
            <a:ext cx="839412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Em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là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học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sinh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lớp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5, </a:t>
            </a:r>
            <a:r>
              <a:rPr kumimoji="0" lang="en-US" altLang="zh-CN" sz="3200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chuẩn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bị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bước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sang </a:t>
            </a:r>
            <a:r>
              <a:rPr kumimoji="0" lang="en-US" altLang="zh-CN" sz="3200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lớp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6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tại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một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ngôi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trường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 </a:t>
            </a:r>
            <a:r>
              <a:rPr kumimoji="0" lang="en-US" altLang="zh-CN" sz="3200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mới</a:t>
            </a:r>
            <a:r>
              <a:rPr kumimoji="0" lang="en-US" altLang="zh-CN" sz="3200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Silk Script" pitchFamily="18" charset="0"/>
                <a:ea typeface="仓耳恋爱笔记体 W01" panose="02020400000000000000" pitchFamily="18" charset="-122"/>
              </a:rPr>
              <a:t>.</a:t>
            </a:r>
            <a:endParaRPr kumimoji="0" lang="zh-CN" altLang="en-US" sz="3200" i="0" u="none" strike="noStrike" kern="1200" cap="none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UTM Silk Script" pitchFamily="18" charset="0"/>
              <a:ea typeface="仓耳恋爱笔记体 W01" panose="02020400000000000000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092" y="4240070"/>
            <a:ext cx="4494220" cy="26179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917C1C9-6A05-4807-A631-316466CA6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198" y="63762"/>
            <a:ext cx="5757004" cy="6794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2" y="2339989"/>
            <a:ext cx="4904868" cy="2630196"/>
          </a:xfrm>
          <a:prstGeom prst="rect">
            <a:avLst/>
          </a:prstGeom>
        </p:spPr>
      </p:pic>
      <p:sp>
        <p:nvSpPr>
          <p:cNvPr id="23" name="Text Box 99"/>
          <p:cNvSpPr txBox="1"/>
          <p:nvPr/>
        </p:nvSpPr>
        <p:spPr>
          <a:xfrm>
            <a:off x="668853" y="2777924"/>
            <a:ext cx="4389284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Em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hãy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hoàn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thành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đơn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xin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học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theo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mẫu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sau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:</a:t>
            </a:r>
          </a:p>
        </p:txBody>
      </p:sp>
      <p:sp>
        <p:nvSpPr>
          <p:cNvPr id="25" name="Text Box 99"/>
          <p:cNvSpPr txBox="1"/>
          <p:nvPr/>
        </p:nvSpPr>
        <p:spPr>
          <a:xfrm>
            <a:off x="563322" y="3039741"/>
            <a:ext cx="460034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Em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mong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muốn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được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học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ở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trường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nào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67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3" grpId="0"/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22203" y="-12641"/>
            <a:ext cx="1133767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Times New Roman" pitchFamily="18" charset="0"/>
              </a:rPr>
              <a:t>CỘNG HOÀ XÃ HỘI CHỦ NGHĨA VIỆT NAM</a:t>
            </a:r>
          </a:p>
          <a:p>
            <a:pPr algn="ctr" eaLnBrk="1" hangingPunct="1"/>
            <a:r>
              <a:rPr lang="en-US" altLang="en-US" sz="2000" dirty="0" err="1">
                <a:latin typeface="Times New Roman" pitchFamily="18" charset="0"/>
              </a:rPr>
              <a:t>Độc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lập</a:t>
            </a:r>
            <a:r>
              <a:rPr lang="en-US" altLang="en-US" sz="2000" dirty="0">
                <a:latin typeface="Times New Roman" pitchFamily="18" charset="0"/>
              </a:rPr>
              <a:t> – </a:t>
            </a:r>
            <a:r>
              <a:rPr lang="en-US" altLang="en-US" sz="2000" dirty="0" err="1">
                <a:latin typeface="Times New Roman" pitchFamily="18" charset="0"/>
              </a:rPr>
              <a:t>Tự</a:t>
            </a:r>
            <a:r>
              <a:rPr lang="en-US" altLang="en-US" sz="2000" dirty="0">
                <a:latin typeface="Times New Roman" pitchFamily="18" charset="0"/>
              </a:rPr>
              <a:t> do – </a:t>
            </a:r>
            <a:r>
              <a:rPr lang="en-US" altLang="en-US" sz="2000" dirty="0" err="1">
                <a:latin typeface="Times New Roman" pitchFamily="18" charset="0"/>
              </a:rPr>
              <a:t>Hạnh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phúc</a:t>
            </a:r>
            <a:endParaRPr lang="en-US" altLang="en-US" sz="2000" dirty="0">
              <a:latin typeface="Times New Roman" pitchFamily="18" charset="0"/>
            </a:endParaRPr>
          </a:p>
          <a:p>
            <a:pPr algn="ctr" eaLnBrk="1" hangingPunct="1"/>
            <a:r>
              <a:rPr lang="en-US" altLang="en-US" sz="2000" dirty="0">
                <a:latin typeface="Times New Roman" pitchFamily="18" charset="0"/>
              </a:rPr>
              <a:t>                        						  ……… </a:t>
            </a:r>
            <a:r>
              <a:rPr lang="en-US" altLang="en-US" sz="2000" dirty="0" err="1">
                <a:latin typeface="Times New Roman" pitchFamily="18" charset="0"/>
              </a:rPr>
              <a:t>ngày</a:t>
            </a:r>
            <a:r>
              <a:rPr lang="en-US" altLang="en-US" sz="2000" dirty="0">
                <a:latin typeface="Times New Roman" pitchFamily="18" charset="0"/>
              </a:rPr>
              <a:t> … </a:t>
            </a:r>
            <a:r>
              <a:rPr lang="en-US" altLang="en-US" sz="2000" dirty="0" err="1">
                <a:latin typeface="Times New Roman" pitchFamily="18" charset="0"/>
              </a:rPr>
              <a:t>tháng</a:t>
            </a:r>
            <a:r>
              <a:rPr lang="en-US" altLang="en-US" sz="2000" dirty="0">
                <a:latin typeface="Times New Roman" pitchFamily="18" charset="0"/>
              </a:rPr>
              <a:t> … </a:t>
            </a:r>
            <a:r>
              <a:rPr lang="en-US" altLang="en-US" sz="2000" dirty="0" err="1">
                <a:latin typeface="Times New Roman" pitchFamily="18" charset="0"/>
              </a:rPr>
              <a:t>năm</a:t>
            </a:r>
            <a:r>
              <a:rPr lang="en-US" altLang="en-US" sz="2000" dirty="0">
                <a:latin typeface="Times New Roman" pitchFamily="18" charset="0"/>
              </a:rPr>
              <a:t>…….</a:t>
            </a:r>
          </a:p>
          <a:p>
            <a:pPr algn="ctr" eaLnBrk="1" hangingPunct="1"/>
            <a:r>
              <a:rPr lang="en-US" altLang="en-US" sz="2000" b="1" dirty="0">
                <a:latin typeface="Times New Roman" pitchFamily="18" charset="0"/>
              </a:rPr>
              <a:t>ĐƠN XIN HỌC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Kính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gửi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Thầy</a:t>
            </a:r>
            <a:r>
              <a:rPr lang="en-US" altLang="en-US" sz="2000" dirty="0">
                <a:latin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</a:rPr>
              <a:t>Cô</a:t>
            </a:r>
            <a:r>
              <a:rPr lang="en-US" altLang="en-US" sz="2000" dirty="0">
                <a:latin typeface="Times New Roman" pitchFamily="18" charset="0"/>
              </a:rPr>
              <a:t>) </a:t>
            </a:r>
            <a:r>
              <a:rPr lang="en-US" altLang="en-US" sz="2000" dirty="0" err="1">
                <a:latin typeface="Times New Roman" pitchFamily="18" charset="0"/>
              </a:rPr>
              <a:t>Hiệu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trưởng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Trường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Trung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cơ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sở</a:t>
            </a:r>
            <a:r>
              <a:rPr lang="en-US" altLang="en-US" sz="2000" dirty="0">
                <a:latin typeface="Times New Roman" pitchFamily="18" charset="0"/>
              </a:rPr>
              <a:t> ……………………………………...…….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tên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là</a:t>
            </a:r>
            <a:r>
              <a:rPr lang="en-US" altLang="en-US" sz="2000" dirty="0">
                <a:latin typeface="Times New Roman" pitchFamily="18" charset="0"/>
              </a:rPr>
              <a:t>:……………………………………….……………………………………………………. ………</a:t>
            </a:r>
          </a:p>
          <a:p>
            <a:r>
              <a:rPr lang="en-US" altLang="en-US" sz="2000" dirty="0">
                <a:latin typeface="Times New Roman" pitchFamily="18" charset="0"/>
              </a:rPr>
              <a:t>Nam, </a:t>
            </a:r>
            <a:r>
              <a:rPr lang="en-US" altLang="en-US" sz="2000" dirty="0" err="1">
                <a:latin typeface="Times New Roman" pitchFamily="18" charset="0"/>
              </a:rPr>
              <a:t>nữ</a:t>
            </a:r>
            <a:r>
              <a:rPr lang="en-US" altLang="en-US" sz="2000" dirty="0">
                <a:latin typeface="Times New Roman" pitchFamily="18" charset="0"/>
              </a:rPr>
              <a:t>:…………………………………………….………………………………………………..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Sinh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ngày</a:t>
            </a:r>
            <a:r>
              <a:rPr lang="en-US" altLang="en-US" sz="2000" dirty="0">
                <a:latin typeface="Times New Roman" pitchFamily="18" charset="0"/>
              </a:rPr>
              <a:t>:……………………………………………………………….……………………………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Tại</a:t>
            </a:r>
            <a:r>
              <a:rPr lang="en-US" altLang="en-US" sz="2000" dirty="0">
                <a:latin typeface="Times New Roman" pitchFamily="18" charset="0"/>
              </a:rPr>
              <a:t>:……………………………………………………………………….…………………………...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Quê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quán</a:t>
            </a:r>
            <a:r>
              <a:rPr lang="en-US" altLang="en-US" sz="2000" dirty="0">
                <a:latin typeface="Times New Roman" pitchFamily="18" charset="0"/>
              </a:rPr>
              <a:t>:……………………………………………………………………………………….…….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Địa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chỉ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thường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trú</a:t>
            </a:r>
            <a:r>
              <a:rPr lang="en-US" altLang="en-US" sz="2000" dirty="0">
                <a:latin typeface="Times New Roman" pitchFamily="18" charset="0"/>
              </a:rPr>
              <a:t>:…………………………………………………………...………………………. ………</a:t>
            </a:r>
          </a:p>
          <a:p>
            <a:pPr eaLnBrk="1" hangingPunct="1"/>
            <a:r>
              <a:rPr lang="en-US" altLang="en-US" sz="2000" dirty="0" err="1">
                <a:latin typeface="Times New Roman" pitchFamily="18" charset="0"/>
              </a:rPr>
              <a:t>Đã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hoàn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thành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chương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trình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Tiểu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Tại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Trường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Tiểu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:………………………………………………...…………………….………… ………</a:t>
            </a:r>
          </a:p>
          <a:p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làm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đơn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này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xin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đề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nghị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Trường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Trung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cơ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sở</a:t>
            </a:r>
            <a:r>
              <a:rPr lang="en-US" altLang="en-US" sz="2000" dirty="0">
                <a:latin typeface="Times New Roman" pitchFamily="18" charset="0"/>
              </a:rPr>
              <a:t>………………………………………….…… ………         </a:t>
            </a:r>
            <a:r>
              <a:rPr lang="en-US" altLang="en-US" sz="2000" dirty="0" err="1">
                <a:latin typeface="Times New Roman" pitchFamily="18" charset="0"/>
              </a:rPr>
              <a:t>xét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cho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được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vào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lớp</a:t>
            </a:r>
            <a:r>
              <a:rPr lang="en-US" altLang="en-US" sz="2000" dirty="0">
                <a:latin typeface="Times New Roman" pitchFamily="18" charset="0"/>
              </a:rPr>
              <a:t> 6 </a:t>
            </a:r>
            <a:r>
              <a:rPr lang="en-US" altLang="en-US" sz="2000" dirty="0" err="1">
                <a:latin typeface="Times New Roman" pitchFamily="18" charset="0"/>
              </a:rPr>
              <a:t>của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Trường</a:t>
            </a:r>
            <a:r>
              <a:rPr lang="en-US" altLang="en-US" sz="200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xin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hứa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thực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hiện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nghiêm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chỉnh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nội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quy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của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Nhà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trường</a:t>
            </a:r>
            <a:r>
              <a:rPr lang="en-US" altLang="en-US" sz="2000" dirty="0">
                <a:latin typeface="Times New Roman" pitchFamily="18" charset="0"/>
              </a:rPr>
              <a:t>, </a:t>
            </a:r>
            <a:r>
              <a:rPr lang="en-US" altLang="en-US" sz="2000" dirty="0" err="1">
                <a:latin typeface="Times New Roman" pitchFamily="18" charset="0"/>
              </a:rPr>
              <a:t>phấn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đấu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tập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và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rèn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luyện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tốt</a:t>
            </a:r>
            <a:r>
              <a:rPr lang="en-US" altLang="en-US" sz="200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000" dirty="0" err="1">
                <a:latin typeface="Times New Roman" pitchFamily="18" charset="0"/>
              </a:rPr>
              <a:t>Em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xin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trân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trọng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cảm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ơn</a:t>
            </a:r>
            <a:r>
              <a:rPr lang="en-US" altLang="en-US" sz="200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000" dirty="0">
                <a:latin typeface="Times New Roman" pitchFamily="18" charset="0"/>
              </a:rPr>
              <a:t>            Ý </a:t>
            </a:r>
            <a:r>
              <a:rPr lang="en-US" altLang="en-US" sz="2000" dirty="0" err="1">
                <a:latin typeface="Times New Roman" pitchFamily="18" charset="0"/>
              </a:rPr>
              <a:t>kiến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của</a:t>
            </a:r>
            <a:r>
              <a:rPr lang="en-US" altLang="en-US" sz="2000" dirty="0">
                <a:latin typeface="Times New Roman" pitchFamily="18" charset="0"/>
              </a:rPr>
              <a:t> cha </a:t>
            </a:r>
            <a:r>
              <a:rPr lang="en-US" altLang="en-US" sz="2000" dirty="0" err="1">
                <a:latin typeface="Times New Roman" pitchFamily="18" charset="0"/>
              </a:rPr>
              <a:t>mẹ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học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sinh</a:t>
            </a:r>
            <a:r>
              <a:rPr lang="en-US" altLang="en-US" sz="2000" dirty="0">
                <a:latin typeface="Times New Roman" pitchFamily="18" charset="0"/>
              </a:rPr>
              <a:t>                                                                     </a:t>
            </a:r>
            <a:r>
              <a:rPr lang="en-US" altLang="en-US" sz="2000" dirty="0" err="1">
                <a:latin typeface="Times New Roman" pitchFamily="18" charset="0"/>
              </a:rPr>
              <a:t>Người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làm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đơn</a:t>
            </a:r>
            <a:endParaRPr lang="en-US" altLang="en-US" sz="2000" dirty="0">
              <a:latin typeface="Times New Roman" pitchFamily="18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7179580" y="61418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Bình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Tân</a:t>
            </a:r>
            <a:endParaRPr lang="en-US" altLang="en-US" sz="2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8709375" y="602605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28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9764600" y="602605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10634625" y="60260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2021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6334628" y="1201479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Huỳnh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Nghệ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1476613" y="1499525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Nguyễn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Huy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Kha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1387862" y="180890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Nam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1646363" y="2116840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20/11/2011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869888" y="2423925"/>
            <a:ext cx="502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Quận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5,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phố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Hồ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Chí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Minh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1457312" y="2723700"/>
            <a:ext cx="61524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Thị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trấn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Tầm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Vu,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huyện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Châu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tỉnh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Long An</a:t>
            </a: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2392963" y="3017125"/>
            <a:ext cx="9170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105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Liên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khu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4-5,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phường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Bình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Hưng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Hòa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B,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quận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Bình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Tân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phố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Hồ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Chí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Minh</a:t>
            </a: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2596463" y="3631110"/>
            <a:ext cx="259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Kim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5883778" y="3958500"/>
            <a:ext cx="273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Huỳnh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Nghệ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8322580" y="6108904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Nguyễn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Huy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Kha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8438909" y="5599056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       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Kha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255324" y="6072498"/>
            <a:ext cx="78338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Huy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422202" y="5468288"/>
            <a:ext cx="54768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tôi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trân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trọng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đề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nghị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Nhà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chấp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đơn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xin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con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tôi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1642847" y="6434800"/>
            <a:ext cx="22809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Nguyễn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Tấn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</a:rPr>
              <a:t>Huy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4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092" y="4240070"/>
            <a:ext cx="4494220" cy="261793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DCFE767-2A79-447B-8B71-D7A1BC40D131}"/>
              </a:ext>
            </a:extLst>
          </p:cNvPr>
          <p:cNvSpPr/>
          <p:nvPr/>
        </p:nvSpPr>
        <p:spPr>
          <a:xfrm>
            <a:off x="3488478" y="3492422"/>
            <a:ext cx="80167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Em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hãy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viết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đơn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gửi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Ban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Giám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hiệu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xin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được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học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môn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tự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chọn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về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Ngoại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ngữ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hoặc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Tin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học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DCC90A9-DE5D-4955-9947-0939B3B4A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652" y="1575533"/>
            <a:ext cx="3641034" cy="4948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4335" y="454670"/>
            <a:ext cx="7033228" cy="2816072"/>
          </a:xfrm>
          <a:prstGeom prst="rect">
            <a:avLst/>
          </a:prstGeom>
        </p:spPr>
      </p:pic>
      <p:sp>
        <p:nvSpPr>
          <p:cNvPr id="20" name="Text Box 99"/>
          <p:cNvSpPr txBox="1"/>
          <p:nvPr/>
        </p:nvSpPr>
        <p:spPr>
          <a:xfrm>
            <a:off x="3156052" y="1113912"/>
            <a:ext cx="6251184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Chương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trình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lớp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6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có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môn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Tin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học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và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Ngoại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ngữ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đấy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!</a:t>
            </a:r>
          </a:p>
        </p:txBody>
      </p:sp>
      <p:sp>
        <p:nvSpPr>
          <p:cNvPr id="21" name="Text Box 99"/>
          <p:cNvSpPr txBox="1"/>
          <p:nvPr/>
        </p:nvSpPr>
        <p:spPr>
          <a:xfrm>
            <a:off x="3128342" y="615334"/>
            <a:ext cx="6588466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Chúng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ta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nên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đăng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kí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học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Ngoại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ngữ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hoặc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Tin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học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tự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chọn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dành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cho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học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sinh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lớp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5 </a:t>
            </a:r>
          </a:p>
          <a:p>
            <a:pPr algn="ctr">
              <a:buClrTx/>
              <a:buSzTx/>
              <a:buFontTx/>
            </a:pP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ngay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 </a:t>
            </a:r>
            <a:r>
              <a:rPr lang="en-GB" alt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thôi</a:t>
            </a:r>
            <a:r>
              <a:rPr lang="en-GB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o Sans Intel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3325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20" grpId="0"/>
      <p:bldP spid="20" grpId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58855AB-DFDB-4F3E-BD1A-DF6910938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588291F-7488-47BA-81EF-117F7F0D892F}"/>
              </a:ext>
            </a:extLst>
          </p:cNvPr>
          <p:cNvSpPr/>
          <p:nvPr/>
        </p:nvSpPr>
        <p:spPr>
          <a:xfrm>
            <a:off x="3770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B750E1-9608-428A-97CD-243B70C6E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93" y="3018971"/>
            <a:ext cx="6411963" cy="38493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A80C9C-B9FE-4E5F-BA69-CA5C7F6BE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3361" y="3895782"/>
            <a:ext cx="4494220" cy="2617930"/>
          </a:xfrm>
          <a:prstGeom prst="rect">
            <a:avLst/>
          </a:prstGeom>
        </p:spPr>
      </p:pic>
      <p:sp>
        <p:nvSpPr>
          <p:cNvPr id="9" name="矩形 11">
            <a:extLst>
              <a:ext uri="{FF2B5EF4-FFF2-40B4-BE49-F238E27FC236}">
                <a16:creationId xmlns:a16="http://schemas.microsoft.com/office/drawing/2014/main" id="{0DCFE767-2A79-447B-8B71-D7A1BC40D131}"/>
              </a:ext>
            </a:extLst>
          </p:cNvPr>
          <p:cNvSpPr/>
          <p:nvPr/>
        </p:nvSpPr>
        <p:spPr>
          <a:xfrm>
            <a:off x="826300" y="689590"/>
            <a:ext cx="801675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  <a:defRPr/>
            </a:pPr>
            <a:r>
              <a:rPr lang="en-US" altLang="en-US" sz="3600" b="1" dirty="0" err="1">
                <a:solidFill>
                  <a:srgbClr val="7030A0"/>
                </a:solidFill>
                <a:latin typeface="UTM Guanine" pitchFamily="18" charset="0"/>
              </a:rPr>
              <a:t>Lưu</a:t>
            </a:r>
            <a:r>
              <a:rPr lang="en-US" altLang="en-US" sz="3600" b="1" dirty="0">
                <a:solidFill>
                  <a:srgbClr val="7030A0"/>
                </a:solidFill>
                <a:latin typeface="UTM Guanine" pitchFamily="18" charset="0"/>
              </a:rPr>
              <a:t> ý:</a:t>
            </a:r>
          </a:p>
          <a:p>
            <a:pPr algn="just">
              <a:spcBef>
                <a:spcPts val="1800"/>
              </a:spcBef>
              <a:defRPr/>
            </a:pP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-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Đơn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được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viết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gửi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cho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Ban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Giám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hiệu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trường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tiểu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học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nơi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em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đang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học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.</a:t>
            </a:r>
          </a:p>
          <a:p>
            <a:pPr algn="just">
              <a:spcBef>
                <a:spcPts val="1800"/>
              </a:spcBef>
              <a:defRPr/>
            </a:pP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-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Đơn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cần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được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viết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đúng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thể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thức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quy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định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,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nội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dung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đầy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đủ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,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rõ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ràng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1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722A37D-74FA-4C5B-B410-F7612F9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1BF005-C6F4-40C8-9AFA-9D1E1F97F0C0}"/>
              </a:ext>
            </a:extLst>
          </p:cNvPr>
          <p:cNvSpPr/>
          <p:nvPr/>
        </p:nvSpPr>
        <p:spPr>
          <a:xfrm>
            <a:off x="364330" y="393702"/>
            <a:ext cx="11463338" cy="608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092" y="4240070"/>
            <a:ext cx="4494220" cy="26179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5409F75-21B6-4820-AF80-5D8AE5BD8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66" y="1588159"/>
            <a:ext cx="3532918" cy="47464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89" y="751343"/>
            <a:ext cx="6177987" cy="4500787"/>
          </a:xfrm>
          <a:prstGeom prst="rect">
            <a:avLst/>
          </a:prstGeom>
        </p:spPr>
      </p:pic>
      <p:sp>
        <p:nvSpPr>
          <p:cNvPr id="21" name="Text Box 99"/>
          <p:cNvSpPr txBox="1"/>
          <p:nvPr/>
        </p:nvSpPr>
        <p:spPr>
          <a:xfrm>
            <a:off x="5219277" y="2347089"/>
            <a:ext cx="5259610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10 </a:t>
            </a: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phút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để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viết</a:t>
            </a:r>
            <a:r>
              <a:rPr lang="en-GB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 </a:t>
            </a:r>
            <a:r>
              <a:rPr lang="en-GB" altLang="en-US" sz="6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itchFamily="18" charset="0"/>
              </a:rPr>
              <a:t>đơn</a:t>
            </a:r>
            <a:endParaRPr lang="en-GB" altLang="en-US" sz="6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ilk Scrip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紫色高考冲刺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461</Words>
  <Application>Microsoft Office PowerPoint</Application>
  <PresentationFormat>Widescreen</PresentationFormat>
  <Paragraphs>113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微软雅黑</vt:lpstr>
      <vt:lpstr>Aharoni</vt:lpstr>
      <vt:lpstr>Arial</vt:lpstr>
      <vt:lpstr>等线</vt:lpstr>
      <vt:lpstr>等线 Light</vt:lpstr>
      <vt:lpstr>Times New Roman</vt:lpstr>
      <vt:lpstr>UTM Androgyne</vt:lpstr>
      <vt:lpstr>UTM Arruba KT</vt:lpstr>
      <vt:lpstr>UTM Beautiful Caps</vt:lpstr>
      <vt:lpstr>UTM Cookies</vt:lpstr>
      <vt:lpstr>UTM Guanine</vt:lpstr>
      <vt:lpstr>UTM Isadora</vt:lpstr>
      <vt:lpstr>UTM Neo Sans Intel</vt:lpstr>
      <vt:lpstr>UTM Silk Script</vt:lpstr>
      <vt:lpstr>仓耳恋爱笔记体 W01</vt:lpstr>
      <vt:lpstr>印品黑体</vt:lpstr>
      <vt:lpstr>Office 主题​​</vt:lpstr>
      <vt:lpstr>Tập làm văn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紫色高考冲刺</dc:title>
  <dc:creator>张 建春</dc:creator>
  <cp:lastModifiedBy>Administrator</cp:lastModifiedBy>
  <cp:revision>53</cp:revision>
  <dcterms:created xsi:type="dcterms:W3CDTF">2019-04-08T03:26:00Z</dcterms:created>
  <dcterms:modified xsi:type="dcterms:W3CDTF">2022-08-11T05:56:01Z</dcterms:modified>
</cp:coreProperties>
</file>