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Chào mừng quý thầy, cô đến dự giờ 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lớp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09600" y="533400"/>
            <a:ext cx="8315325" cy="914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ĐÔ THỊ VIỆT HƯNG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838200" y="47244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LUYEN TẬP 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30 68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721021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739243" y="3292319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727371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13860" y="323353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2997123" y="3610297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615577" y="3644852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792443" y="3873914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1,18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43911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88248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286537" y="491624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1843911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2636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2076898" y="439713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251523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076898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1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146573" y="329509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98 , 15,6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998822" y="333726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3017044" y="3272942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4,63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3005172" y="37912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1661" y="321415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3274924" y="3564389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741148" y="362455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070244" y="3854537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21,2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494660" y="38335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784971" y="383234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367014" y="49162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14882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98,156 : 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1836180" y="43714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102704" y="4352707"/>
            <a:ext cx="6525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2 6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132164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2056081" y="381831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60506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15" grpId="0"/>
      <p:bldP spid="17" grpId="0" animBg="1"/>
      <p:bldP spid="18" grpId="0" animBg="1"/>
      <p:bldP spid="19" grpId="0"/>
      <p:bldP spid="22" grpId="0"/>
      <p:bldP spid="25" grpId="0"/>
      <p:bldP spid="28" grpId="0"/>
      <p:bldP spid="31" grpId="0"/>
      <p:bldP spid="32" grpId="0"/>
      <p:bldP spid="33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3017" y="1121079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199" y="17115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199" y="2319374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389" y="29041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1524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3000" y="213182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 = 1,2138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3190" y="2716600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1,2138 : 0,34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1789" y="329850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3,57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693" y="4035681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693" y="4643506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1,76 = 19,4208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882" y="5228281"/>
            <a:ext cx="5088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19,4208 : 1,36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910" y="581018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14,28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979" y="2478647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14800" y="3555865"/>
            <a:ext cx="1219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24600" y="3022201"/>
            <a:ext cx="2590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4400" y="3006697"/>
            <a:ext cx="1371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0" y="3006697"/>
            <a:ext cx="2438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2754" y="2362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7149" y="3696277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0644" y="4900498"/>
            <a:ext cx="4323010" cy="1077218"/>
            <a:chOff x="170644" y="4900498"/>
            <a:chExt cx="4323010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170644" y="4900498"/>
              <a:ext cx="43230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? </a:t>
              </a:r>
              <a:r>
                <a: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lang="en-US" sz="32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dầu</a:t>
              </a:r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5,32 kg</a:t>
              </a:r>
            </a:p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Left Arrow 2"/>
            <p:cNvSpPr/>
            <p:nvPr/>
          </p:nvSpPr>
          <p:spPr>
            <a:xfrm>
              <a:off x="1874949" y="5138987"/>
              <a:ext cx="579549" cy="188799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29990" y="4281051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3,952 kg</a:t>
            </a:r>
          </a:p>
        </p:txBody>
      </p:sp>
    </p:spTree>
    <p:extLst>
      <p:ext uri="{BB962C8B-B14F-4D97-AF65-F5344CB8AC3E}">
        <p14:creationId xmlns:p14="http://schemas.microsoft.com/office/powerpoint/2010/main" val="4081107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18814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549" y="4354157"/>
            <a:ext cx="43230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3,952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5,32  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Left Arrow 2"/>
          <p:cNvSpPr/>
          <p:nvPr/>
        </p:nvSpPr>
        <p:spPr>
          <a:xfrm>
            <a:off x="1798750" y="5056573"/>
            <a:ext cx="579549" cy="18879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64051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7201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622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781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6850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3356044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42672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(3,952 : 5,2) =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52600" y="3962400"/>
            <a:ext cx="571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218 : 3,7 = 58,91 ( </a:t>
            </a:r>
            <a:r>
              <a:rPr lang="en-US" sz="3200" b="1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0,033)</a:t>
            </a:r>
          </a:p>
          <a:p>
            <a:pPr lvl="1">
              <a:defRPr/>
            </a:pPr>
            <a:r>
              <a:rPr lang="en-US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58,91 x 3,7 + 0,033 = 218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218 : 3,7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3" name="Cloud 2"/>
          <p:cNvSpPr/>
          <p:nvPr/>
        </p:nvSpPr>
        <p:spPr>
          <a:xfrm>
            <a:off x="838200" y="2133600"/>
            <a:ext cx="7391400" cy="2514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386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7" name="Line 787"/>
          <p:cNvSpPr>
            <a:spLocks noChangeShapeType="1"/>
          </p:cNvSpPr>
          <p:nvPr/>
        </p:nvSpPr>
        <p:spPr bwMode="auto">
          <a:xfrm>
            <a:off x="1702306" y="402372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94"/>
          <p:cNvSpPr txBox="1">
            <a:spLocks noChangeArrowheads="1"/>
          </p:cNvSpPr>
          <p:nvPr/>
        </p:nvSpPr>
        <p:spPr bwMode="auto">
          <a:xfrm>
            <a:off x="796658" y="3500500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10,4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0" name="Text Box 794"/>
          <p:cNvSpPr txBox="1">
            <a:spLocks noChangeArrowheads="1"/>
          </p:cNvSpPr>
          <p:nvPr/>
        </p:nvSpPr>
        <p:spPr bwMode="auto">
          <a:xfrm>
            <a:off x="1728074" y="3497348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1" name="Text Box 794"/>
          <p:cNvSpPr txBox="1">
            <a:spLocks noChangeArrowheads="1"/>
          </p:cNvSpPr>
          <p:nvPr/>
        </p:nvSpPr>
        <p:spPr bwMode="auto">
          <a:xfrm>
            <a:off x="1813164" y="4118262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Text Box 794"/>
          <p:cNvSpPr txBox="1">
            <a:spLocks noChangeArrowheads="1"/>
          </p:cNvSpPr>
          <p:nvPr/>
        </p:nvSpPr>
        <p:spPr bwMode="auto">
          <a:xfrm>
            <a:off x="995933" y="4106041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3" name="Text Box 794"/>
          <p:cNvSpPr txBox="1">
            <a:spLocks noChangeArrowheads="1"/>
          </p:cNvSpPr>
          <p:nvPr/>
        </p:nvSpPr>
        <p:spPr bwMode="auto">
          <a:xfrm>
            <a:off x="1265297" y="4577730"/>
            <a:ext cx="502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91"/>
          <p:cNvSpPr>
            <a:spLocks noChangeShapeType="1"/>
          </p:cNvSpPr>
          <p:nvPr/>
        </p:nvSpPr>
        <p:spPr bwMode="auto">
          <a:xfrm>
            <a:off x="1265297" y="3825919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5" name="Line 791"/>
          <p:cNvSpPr>
            <a:spLocks noChangeShapeType="1"/>
          </p:cNvSpPr>
          <p:nvPr/>
        </p:nvSpPr>
        <p:spPr bwMode="auto">
          <a:xfrm>
            <a:off x="1987039" y="379735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" name="Line 786"/>
          <p:cNvSpPr>
            <a:spLocks noChangeShapeType="1"/>
          </p:cNvSpPr>
          <p:nvPr/>
        </p:nvSpPr>
        <p:spPr bwMode="auto">
          <a:xfrm flipH="1">
            <a:off x="1724899" y="370226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2654" y="229142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10,4 : 0,2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2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8991600" cy="6477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 smtClean="0"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5559" y="1633954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2286000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9100" y="2976852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18" name="Text Box 794"/>
          <p:cNvSpPr txBox="1">
            <a:spLocks noChangeArrowheads="1"/>
          </p:cNvSpPr>
          <p:nvPr/>
        </p:nvSpPr>
        <p:spPr bwMode="auto">
          <a:xfrm>
            <a:off x="4273550" y="3941046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352684" y="3923698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0 0</a:t>
            </a:r>
          </a:p>
        </p:txBody>
      </p:sp>
      <p:sp>
        <p:nvSpPr>
          <p:cNvPr id="8" name="Line 786"/>
          <p:cNvSpPr>
            <a:spLocks noChangeShapeType="1"/>
          </p:cNvSpPr>
          <p:nvPr/>
        </p:nvSpPr>
        <p:spPr bwMode="auto">
          <a:xfrm flipH="1">
            <a:off x="4166745" y="354177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6" name="Text Box 794"/>
          <p:cNvSpPr txBox="1">
            <a:spLocks noChangeArrowheads="1"/>
          </p:cNvSpPr>
          <p:nvPr/>
        </p:nvSpPr>
        <p:spPr bwMode="auto">
          <a:xfrm>
            <a:off x="3261875" y="346124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25,5</a:t>
            </a:r>
          </a:p>
        </p:txBody>
      </p:sp>
      <p:sp>
        <p:nvSpPr>
          <p:cNvPr id="17" name="Text Box 794"/>
          <p:cNvSpPr txBox="1">
            <a:spLocks noChangeArrowheads="1"/>
          </p:cNvSpPr>
          <p:nvPr/>
        </p:nvSpPr>
        <p:spPr bwMode="auto">
          <a:xfrm>
            <a:off x="4193291" y="3458094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5,1</a:t>
            </a:r>
          </a:p>
        </p:txBody>
      </p:sp>
      <p:sp>
        <p:nvSpPr>
          <p:cNvPr id="21" name="Line 787"/>
          <p:cNvSpPr>
            <a:spLocks noChangeShapeType="1"/>
          </p:cNvSpPr>
          <p:nvPr/>
        </p:nvSpPr>
        <p:spPr bwMode="auto">
          <a:xfrm>
            <a:off x="4164587" y="394104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791"/>
          <p:cNvSpPr>
            <a:spLocks noChangeShapeType="1"/>
          </p:cNvSpPr>
          <p:nvPr/>
        </p:nvSpPr>
        <p:spPr bwMode="auto">
          <a:xfrm>
            <a:off x="3724164" y="378082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4" name="Line 791"/>
          <p:cNvSpPr>
            <a:spLocks noChangeShapeType="1"/>
          </p:cNvSpPr>
          <p:nvPr/>
        </p:nvSpPr>
        <p:spPr bwMode="auto">
          <a:xfrm>
            <a:off x="4445906" y="378221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106" y="2379233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25,5 : 5,1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719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8" grpId="0" animBg="1"/>
      <p:bldP spid="16" grpId="0"/>
      <p:bldP spid="17" grpId="0"/>
      <p:bldP spid="21" grpId="0" animBg="1"/>
      <p:bldP spid="23" grpId="0" animBg="1"/>
      <p:bldP spid="24" grpId="0" animBg="1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524000" y="1447800"/>
            <a:ext cx="62484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/>
          </a:p>
        </p:txBody>
      </p:sp>
      <p:pic>
        <p:nvPicPr>
          <p:cNvPr id="23555" name="Picture 3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bellcoll_e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0"/>
            <a:ext cx="1150937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541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5" name="WordArt 11"/>
          <p:cNvSpPr>
            <a:spLocks noChangeArrowheads="1" noChangeShapeType="1" noTextEdit="1"/>
          </p:cNvSpPr>
          <p:nvPr/>
        </p:nvSpPr>
        <p:spPr bwMode="auto">
          <a:xfrm>
            <a:off x="1600200" y="1524000"/>
            <a:ext cx="6011863" cy="862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gradFill rotWithShape="1">
                  <a:gsLst>
                    <a:gs pos="0">
                      <a:srgbClr val="76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Century SchoolbookH"/>
              </a:rPr>
              <a:t>Xin CH¢N THµNH C¶M ¥N c¸c thÇy c« gi¸o</a:t>
            </a:r>
            <a:endParaRPr lang="vi-VN" sz="3600" kern="10">
              <a:gradFill rotWithShape="1">
                <a:gsLst>
                  <a:gs pos="0">
                    <a:srgbClr val="7600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pic>
        <p:nvPicPr>
          <p:cNvPr id="23561" name="Picture 12" descr="25050217l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3314700"/>
            <a:ext cx="4419600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42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522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76200"/>
            <a:ext cx="8991600" cy="6934200"/>
          </a:xfrm>
          <a:prstGeom prst="rect">
            <a:avLst/>
          </a:prstGeom>
        </p:spPr>
      </p:pic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1820863" y="441083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1802895" y="469334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150" y="4223199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28,5 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2,5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 smtClean="0">
                    <a:solidFill>
                      <a:srgbClr val="0000FF"/>
                    </a:solidFill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.VnTime" pitchFamily="34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3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  <p:sp>
        <p:nvSpPr>
          <p:cNvPr id="23" name="Text Box 785"/>
          <p:cNvSpPr txBox="1">
            <a:spLocks noChangeArrowheads="1"/>
          </p:cNvSpPr>
          <p:nvPr/>
        </p:nvSpPr>
        <p:spPr bwMode="auto">
          <a:xfrm>
            <a:off x="4593386" y="434574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29,5 0</a:t>
            </a:r>
          </a:p>
        </p:txBody>
      </p:sp>
      <p:sp>
        <p:nvSpPr>
          <p:cNvPr id="24" name="Line 786"/>
          <p:cNvSpPr>
            <a:spLocks noChangeShapeType="1"/>
          </p:cNvSpPr>
          <p:nvPr/>
        </p:nvSpPr>
        <p:spPr bwMode="auto">
          <a:xfrm flipH="1">
            <a:off x="5908997" y="433181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 Box 789"/>
          <p:cNvSpPr txBox="1">
            <a:spLocks noChangeArrowheads="1"/>
          </p:cNvSpPr>
          <p:nvPr/>
        </p:nvSpPr>
        <p:spPr bwMode="auto">
          <a:xfrm>
            <a:off x="5998757" y="4290900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2,36</a:t>
            </a:r>
          </a:p>
        </p:txBody>
      </p:sp>
      <p:sp>
        <p:nvSpPr>
          <p:cNvPr id="26" name="Text Box 800"/>
          <p:cNvSpPr txBox="1">
            <a:spLocks noChangeArrowheads="1"/>
          </p:cNvSpPr>
          <p:nvPr/>
        </p:nvSpPr>
        <p:spPr bwMode="auto">
          <a:xfrm>
            <a:off x="5973088" y="4814120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</a:rPr>
              <a:t>12,5</a:t>
            </a:r>
          </a:p>
        </p:txBody>
      </p:sp>
      <p:sp>
        <p:nvSpPr>
          <p:cNvPr id="27" name="Line 787"/>
          <p:cNvSpPr>
            <a:spLocks noChangeShapeType="1"/>
          </p:cNvSpPr>
          <p:nvPr/>
        </p:nvSpPr>
        <p:spPr bwMode="auto">
          <a:xfrm>
            <a:off x="5915347" y="48048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Text Box 796"/>
          <p:cNvSpPr txBox="1">
            <a:spLocks noChangeArrowheads="1"/>
          </p:cNvSpPr>
          <p:nvPr/>
        </p:nvSpPr>
        <p:spPr bwMode="auto">
          <a:xfrm>
            <a:off x="4897917" y="4776347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5181611" y="47763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5393486" y="526165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6278986" y="4618757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5155697" y="468411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5413788" y="475373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5186597" y="5257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4933816" y="52577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5621558" y="527741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5644354" y="5682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5377387" y="56823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5108441" y="568047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7920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86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7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4850" y="2517131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8689" y="353141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98,156 : 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8874" y="3519487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91600" cy="6705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456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17893" y="329155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17 5 5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322589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63658" y="323874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712703" y="3593812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45319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733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0" name="Text Box 794"/>
          <p:cNvSpPr txBox="1">
            <a:spLocks noChangeArrowheads="1"/>
          </p:cNvSpPr>
          <p:nvPr/>
        </p:nvSpPr>
        <p:spPr bwMode="auto">
          <a:xfrm>
            <a:off x="1752600" y="376609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502848" y="376609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975854" y="37660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2968714" y="37480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963658" y="4218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744521" y="42183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2819400" y="369658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,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5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0 60 3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0 09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598011" y="3641205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69723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88687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22016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8824" y="25023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35938" y="3805219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998569" y="389762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2076898" y="44196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6537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622</Words>
  <Application>Microsoft Office PowerPoint</Application>
  <PresentationFormat>On-screen Show (4:3)</PresentationFormat>
  <Paragraphs>164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25</cp:revision>
  <dcterms:created xsi:type="dcterms:W3CDTF">2017-11-24T10:26:31Z</dcterms:created>
  <dcterms:modified xsi:type="dcterms:W3CDTF">2019-12-16T02:46:47Z</dcterms:modified>
</cp:coreProperties>
</file>