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6" r:id="rId1"/>
  </p:sldMasterIdLst>
  <p:notesMasterIdLst>
    <p:notesMasterId r:id="rId10"/>
  </p:notesMasterIdLst>
  <p:sldIdLst>
    <p:sldId id="256" r:id="rId2"/>
    <p:sldId id="257" r:id="rId3"/>
    <p:sldId id="276" r:id="rId4"/>
    <p:sldId id="259" r:id="rId5"/>
    <p:sldId id="297" r:id="rId6"/>
    <p:sldId id="298" r:id="rId7"/>
    <p:sldId id="291" r:id="rId8"/>
    <p:sldId id="301" r:id="rId9"/>
  </p:sldIdLst>
  <p:sldSz cx="9144000" cy="5143500" type="screen16x9"/>
  <p:notesSz cx="6858000" cy="9144000"/>
  <p:embeddedFontLst>
    <p:embeddedFont>
      <p:font typeface="Catamaran" panose="020B0604020202020204" charset="0"/>
      <p:regular r:id="rId11"/>
      <p:bold r:id="rId12"/>
    </p:embeddedFont>
    <p:embeddedFont>
      <p:font typeface="Cambria Math" panose="02040503050406030204" pitchFamily="18" charset="0"/>
      <p:regular r:id="rId13"/>
    </p:embeddedFont>
    <p:embeddedFont>
      <p:font typeface="Mouse Memoirs" panose="020B0604020202020204" charset="0"/>
      <p:regular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2DD0C1C-1A0B-45B6-9F9D-58B4AD8EB0A8}">
  <a:tblStyle styleId="{F2DD0C1C-1A0B-45B6-9F9D-58B4AD8EB0A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24" autoAdjust="0"/>
  </p:normalViewPr>
  <p:slideViewPr>
    <p:cSldViewPr>
      <p:cViewPr varScale="1">
        <p:scale>
          <a:sx n="92" d="100"/>
          <a:sy n="92" d="100"/>
        </p:scale>
        <p:origin x="858" y="96"/>
      </p:cViewPr>
      <p:guideLst>
        <p:guide orient="horz" pos="1620"/>
        <p:guide pos="2880"/>
      </p:guideLst>
    </p:cSldViewPr>
  </p:slideViewPr>
  <p:outlineViewPr>
    <p:cViewPr>
      <p:scale>
        <a:sx n="33" d="100"/>
        <a:sy n="33" d="100"/>
      </p:scale>
      <p:origin x="0" y="26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4595889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2"/>
        <p:cNvGrpSpPr/>
        <p:nvPr/>
      </p:nvGrpSpPr>
      <p:grpSpPr>
        <a:xfrm>
          <a:off x="0" y="0"/>
          <a:ext cx="0" cy="0"/>
          <a:chOff x="0" y="0"/>
          <a:chExt cx="0" cy="0"/>
        </a:xfrm>
      </p:grpSpPr>
      <p:sp>
        <p:nvSpPr>
          <p:cNvPr id="1183" name="Google Shape;1183;gbf7f698039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4" name="Google Shape;1184;gbf7f698039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gbfe78c4662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3" name="Google Shape;1223;gbfe78c466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6"/>
        <p:cNvGrpSpPr/>
        <p:nvPr/>
      </p:nvGrpSpPr>
      <p:grpSpPr>
        <a:xfrm>
          <a:off x="0" y="0"/>
          <a:ext cx="0" cy="0"/>
          <a:chOff x="0" y="0"/>
          <a:chExt cx="0" cy="0"/>
        </a:xfrm>
      </p:grpSpPr>
      <p:sp>
        <p:nvSpPr>
          <p:cNvPr id="2407" name="Google Shape;2407;gbfe78c4662_0_12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8" name="Google Shape;2408;gbfe78c4662_0_12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1"/>
        <p:cNvGrpSpPr/>
        <p:nvPr/>
      </p:nvGrpSpPr>
      <p:grpSpPr>
        <a:xfrm>
          <a:off x="0" y="0"/>
          <a:ext cx="0" cy="0"/>
          <a:chOff x="0" y="0"/>
          <a:chExt cx="0" cy="0"/>
        </a:xfrm>
      </p:grpSpPr>
      <p:sp>
        <p:nvSpPr>
          <p:cNvPr id="1452" name="Google Shape;1452;gc062ea4f8e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3" name="Google Shape;1453;gc062ea4f8e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6"/>
        <p:cNvGrpSpPr/>
        <p:nvPr/>
      </p:nvGrpSpPr>
      <p:grpSpPr>
        <a:xfrm>
          <a:off x="0" y="0"/>
          <a:ext cx="0" cy="0"/>
          <a:chOff x="0" y="0"/>
          <a:chExt cx="0" cy="0"/>
        </a:xfrm>
      </p:grpSpPr>
      <p:sp>
        <p:nvSpPr>
          <p:cNvPr id="2407" name="Google Shape;2407;gbfe78c4662_0_12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8" name="Google Shape;2408;gbfe78c4662_0_12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1"/>
        <p:cNvGrpSpPr/>
        <p:nvPr/>
      </p:nvGrpSpPr>
      <p:grpSpPr>
        <a:xfrm>
          <a:off x="0" y="0"/>
          <a:ext cx="0" cy="0"/>
          <a:chOff x="0" y="0"/>
          <a:chExt cx="0" cy="0"/>
        </a:xfrm>
      </p:grpSpPr>
      <p:sp>
        <p:nvSpPr>
          <p:cNvPr id="1452" name="Google Shape;1452;gc062ea4f8e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3" name="Google Shape;1453;gc062ea4f8e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3"/>
        <p:cNvGrpSpPr/>
        <p:nvPr/>
      </p:nvGrpSpPr>
      <p:grpSpPr>
        <a:xfrm>
          <a:off x="0" y="0"/>
          <a:ext cx="0" cy="0"/>
          <a:chOff x="0" y="0"/>
          <a:chExt cx="0" cy="0"/>
        </a:xfrm>
      </p:grpSpPr>
      <p:sp>
        <p:nvSpPr>
          <p:cNvPr id="3524" name="Google Shape;3524;gbf7f698039_0_4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5" name="Google Shape;3525;gbf7f698039_0_4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1180550" y="122873"/>
            <a:ext cx="11441566" cy="5039017"/>
            <a:chOff x="-1180550" y="122873"/>
            <a:chExt cx="11441566" cy="5039017"/>
          </a:xfrm>
        </p:grpSpPr>
        <p:sp>
          <p:nvSpPr>
            <p:cNvPr id="10" name="Google Shape;10;p2"/>
            <p:cNvSpPr/>
            <p:nvPr/>
          </p:nvSpPr>
          <p:spPr>
            <a:xfrm>
              <a:off x="-179259" y="4165417"/>
              <a:ext cx="9944790" cy="825695"/>
            </a:xfrm>
            <a:custGeom>
              <a:avLst/>
              <a:gdLst/>
              <a:ahLst/>
              <a:cxnLst/>
              <a:rect l="l" t="t" r="r" b="b"/>
              <a:pathLst>
                <a:path w="209001" h="17352" extrusionOk="0">
                  <a:moveTo>
                    <a:pt x="0" y="0"/>
                  </a:moveTo>
                  <a:lnTo>
                    <a:pt x="0" y="17352"/>
                  </a:lnTo>
                  <a:lnTo>
                    <a:pt x="209000" y="17352"/>
                  </a:lnTo>
                  <a:lnTo>
                    <a:pt x="20900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179250" y="4444489"/>
              <a:ext cx="9944790" cy="717401"/>
            </a:xfrm>
            <a:custGeom>
              <a:avLst/>
              <a:gdLst/>
              <a:ahLst/>
              <a:cxnLst/>
              <a:rect l="l" t="t" r="r" b="b"/>
              <a:pathLst>
                <a:path w="209001" h="11307" extrusionOk="0">
                  <a:moveTo>
                    <a:pt x="0" y="1"/>
                  </a:moveTo>
                  <a:lnTo>
                    <a:pt x="0" y="11307"/>
                  </a:lnTo>
                  <a:lnTo>
                    <a:pt x="209000" y="11307"/>
                  </a:lnTo>
                  <a:lnTo>
                    <a:pt x="20900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881042" y="1102010"/>
              <a:ext cx="1673714" cy="797667"/>
            </a:xfrm>
            <a:custGeom>
              <a:avLst/>
              <a:gdLst/>
              <a:ahLst/>
              <a:cxnLst/>
              <a:rect l="l" t="t" r="r" b="b"/>
              <a:pathLst>
                <a:path w="35175" h="16763" extrusionOk="0">
                  <a:moveTo>
                    <a:pt x="18530" y="0"/>
                  </a:moveTo>
                  <a:cubicBezTo>
                    <a:pt x="12680" y="0"/>
                    <a:pt x="7930" y="2866"/>
                    <a:pt x="7930" y="6438"/>
                  </a:cubicBezTo>
                  <a:lnTo>
                    <a:pt x="7930" y="6713"/>
                  </a:lnTo>
                  <a:cubicBezTo>
                    <a:pt x="3337" y="7341"/>
                    <a:pt x="1" y="9265"/>
                    <a:pt x="1" y="11502"/>
                  </a:cubicBezTo>
                  <a:cubicBezTo>
                    <a:pt x="1" y="14289"/>
                    <a:pt x="5025" y="16527"/>
                    <a:pt x="11228" y="16527"/>
                  </a:cubicBezTo>
                  <a:cubicBezTo>
                    <a:pt x="11403" y="16532"/>
                    <a:pt x="11578" y="16534"/>
                    <a:pt x="11753" y="16534"/>
                  </a:cubicBezTo>
                  <a:cubicBezTo>
                    <a:pt x="14360" y="16534"/>
                    <a:pt x="16924" y="15989"/>
                    <a:pt x="19315" y="14996"/>
                  </a:cubicBezTo>
                  <a:cubicBezTo>
                    <a:pt x="20846" y="16056"/>
                    <a:pt x="23515" y="16762"/>
                    <a:pt x="26538" y="16762"/>
                  </a:cubicBezTo>
                  <a:cubicBezTo>
                    <a:pt x="31288" y="16762"/>
                    <a:pt x="35174" y="14996"/>
                    <a:pt x="35174" y="12837"/>
                  </a:cubicBezTo>
                  <a:cubicBezTo>
                    <a:pt x="35174" y="10913"/>
                    <a:pt x="32230" y="9304"/>
                    <a:pt x="28265" y="8950"/>
                  </a:cubicBezTo>
                  <a:cubicBezTo>
                    <a:pt x="28815" y="8205"/>
                    <a:pt x="29129" y="7341"/>
                    <a:pt x="29129" y="6438"/>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587302" y="352325"/>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4514840" y="122873"/>
              <a:ext cx="1673714" cy="797667"/>
            </a:xfrm>
            <a:custGeom>
              <a:avLst/>
              <a:gdLst/>
              <a:ahLst/>
              <a:cxnLst/>
              <a:rect l="l" t="t" r="r" b="b"/>
              <a:pathLst>
                <a:path w="35175" h="16763" extrusionOk="0">
                  <a:moveTo>
                    <a:pt x="16645" y="0"/>
                  </a:moveTo>
                  <a:cubicBezTo>
                    <a:pt x="10796" y="0"/>
                    <a:pt x="6046" y="2866"/>
                    <a:pt x="6046" y="6399"/>
                  </a:cubicBezTo>
                  <a:cubicBezTo>
                    <a:pt x="6046" y="7341"/>
                    <a:pt x="6360" y="8205"/>
                    <a:pt x="6910" y="8951"/>
                  </a:cubicBezTo>
                  <a:cubicBezTo>
                    <a:pt x="2984" y="9304"/>
                    <a:pt x="0" y="10913"/>
                    <a:pt x="40" y="12837"/>
                  </a:cubicBezTo>
                  <a:cubicBezTo>
                    <a:pt x="40" y="14996"/>
                    <a:pt x="3887" y="16763"/>
                    <a:pt x="8676" y="16763"/>
                  </a:cubicBezTo>
                  <a:cubicBezTo>
                    <a:pt x="11660" y="16763"/>
                    <a:pt x="14329" y="16056"/>
                    <a:pt x="15860" y="14996"/>
                  </a:cubicBezTo>
                  <a:cubicBezTo>
                    <a:pt x="18321" y="16018"/>
                    <a:pt x="20964" y="16529"/>
                    <a:pt x="23648" y="16529"/>
                  </a:cubicBezTo>
                  <a:cubicBezTo>
                    <a:pt x="23748" y="16529"/>
                    <a:pt x="23847" y="16528"/>
                    <a:pt x="23947" y="16527"/>
                  </a:cubicBezTo>
                  <a:cubicBezTo>
                    <a:pt x="30149" y="16527"/>
                    <a:pt x="35174" y="14289"/>
                    <a:pt x="35174" y="11502"/>
                  </a:cubicBezTo>
                  <a:cubicBezTo>
                    <a:pt x="35174" y="9225"/>
                    <a:pt x="31837" y="7341"/>
                    <a:pt x="27244" y="6713"/>
                  </a:cubicBezTo>
                  <a:lnTo>
                    <a:pt x="27244" y="6399"/>
                  </a:lnTo>
                  <a:cubicBezTo>
                    <a:pt x="27244" y="2866"/>
                    <a:pt x="22534" y="0"/>
                    <a:pt x="166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633147" y="3321100"/>
              <a:ext cx="1077839" cy="513728"/>
            </a:xfrm>
            <a:custGeom>
              <a:avLst/>
              <a:gdLst/>
              <a:ahLst/>
              <a:cxnLst/>
              <a:rect l="l" t="t" r="r" b="b"/>
              <a:pathLst>
                <a:path w="22652" h="10796" extrusionOk="0">
                  <a:moveTo>
                    <a:pt x="11935" y="0"/>
                  </a:moveTo>
                  <a:cubicBezTo>
                    <a:pt x="8166" y="0"/>
                    <a:pt x="5104" y="1846"/>
                    <a:pt x="5104" y="4122"/>
                  </a:cubicBezTo>
                  <a:lnTo>
                    <a:pt x="5104" y="4319"/>
                  </a:lnTo>
                  <a:cubicBezTo>
                    <a:pt x="2160" y="4711"/>
                    <a:pt x="1" y="5967"/>
                    <a:pt x="1" y="7420"/>
                  </a:cubicBezTo>
                  <a:cubicBezTo>
                    <a:pt x="1" y="9186"/>
                    <a:pt x="3259" y="10639"/>
                    <a:pt x="7224" y="10639"/>
                  </a:cubicBezTo>
                  <a:cubicBezTo>
                    <a:pt x="7324" y="10641"/>
                    <a:pt x="7424" y="10642"/>
                    <a:pt x="7524" y="10642"/>
                  </a:cubicBezTo>
                  <a:cubicBezTo>
                    <a:pt x="9225" y="10642"/>
                    <a:pt x="10888" y="10325"/>
                    <a:pt x="12445" y="9658"/>
                  </a:cubicBezTo>
                  <a:cubicBezTo>
                    <a:pt x="13427" y="10364"/>
                    <a:pt x="15154" y="10796"/>
                    <a:pt x="17077" y="10796"/>
                  </a:cubicBezTo>
                  <a:cubicBezTo>
                    <a:pt x="20139" y="10796"/>
                    <a:pt x="22652" y="9658"/>
                    <a:pt x="22652" y="8284"/>
                  </a:cubicBezTo>
                  <a:cubicBezTo>
                    <a:pt x="22652" y="7027"/>
                    <a:pt x="20728" y="6007"/>
                    <a:pt x="18216" y="5771"/>
                  </a:cubicBezTo>
                  <a:cubicBezTo>
                    <a:pt x="18569" y="5300"/>
                    <a:pt x="18765" y="4711"/>
                    <a:pt x="18765" y="4122"/>
                  </a:cubicBezTo>
                  <a:cubicBezTo>
                    <a:pt x="18765" y="1846"/>
                    <a:pt x="15703" y="0"/>
                    <a:pt x="1193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6924471" y="920560"/>
              <a:ext cx="1283300" cy="554936"/>
            </a:xfrm>
            <a:custGeom>
              <a:avLst/>
              <a:gdLst/>
              <a:ahLst/>
              <a:cxnLst/>
              <a:rect l="l" t="t" r="r" b="b"/>
              <a:pathLst>
                <a:path w="26970" h="11662" extrusionOk="0">
                  <a:moveTo>
                    <a:pt x="10639" y="0"/>
                  </a:moveTo>
                  <a:cubicBezTo>
                    <a:pt x="7655" y="0"/>
                    <a:pt x="5221" y="1257"/>
                    <a:pt x="5221" y="2827"/>
                  </a:cubicBezTo>
                  <a:cubicBezTo>
                    <a:pt x="5221" y="2905"/>
                    <a:pt x="5221" y="2945"/>
                    <a:pt x="5221" y="3023"/>
                  </a:cubicBezTo>
                  <a:cubicBezTo>
                    <a:pt x="2199" y="3573"/>
                    <a:pt x="0" y="5222"/>
                    <a:pt x="0" y="7224"/>
                  </a:cubicBezTo>
                  <a:cubicBezTo>
                    <a:pt x="0" y="9697"/>
                    <a:pt x="3259" y="11660"/>
                    <a:pt x="7263" y="11660"/>
                  </a:cubicBezTo>
                  <a:cubicBezTo>
                    <a:pt x="7328" y="11661"/>
                    <a:pt x="7394" y="11662"/>
                    <a:pt x="7460" y="11662"/>
                  </a:cubicBezTo>
                  <a:cubicBezTo>
                    <a:pt x="9354" y="11662"/>
                    <a:pt x="11204" y="11115"/>
                    <a:pt x="12798" y="10129"/>
                  </a:cubicBezTo>
                  <a:cubicBezTo>
                    <a:pt x="14172" y="11031"/>
                    <a:pt x="16527" y="11660"/>
                    <a:pt x="19236" y="11660"/>
                  </a:cubicBezTo>
                  <a:cubicBezTo>
                    <a:pt x="23476" y="11660"/>
                    <a:pt x="26930" y="10089"/>
                    <a:pt x="26930" y="8205"/>
                  </a:cubicBezTo>
                  <a:cubicBezTo>
                    <a:pt x="26969" y="6831"/>
                    <a:pt x="25242" y="5653"/>
                    <a:pt x="22730" y="5104"/>
                  </a:cubicBezTo>
                  <a:cubicBezTo>
                    <a:pt x="22730" y="4986"/>
                    <a:pt x="22769" y="4907"/>
                    <a:pt x="22769" y="4790"/>
                  </a:cubicBezTo>
                  <a:cubicBezTo>
                    <a:pt x="22769" y="3455"/>
                    <a:pt x="20257" y="2395"/>
                    <a:pt x="17155" y="2395"/>
                  </a:cubicBezTo>
                  <a:cubicBezTo>
                    <a:pt x="16763" y="2395"/>
                    <a:pt x="16409" y="2395"/>
                    <a:pt x="16056" y="2434"/>
                  </a:cubicBezTo>
                  <a:cubicBezTo>
                    <a:pt x="15664" y="1060"/>
                    <a:pt x="13426" y="0"/>
                    <a:pt x="106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0521" y="3061439"/>
              <a:ext cx="1316941" cy="568022"/>
            </a:xfrm>
            <a:custGeom>
              <a:avLst/>
              <a:gdLst/>
              <a:ahLst/>
              <a:cxnLst/>
              <a:rect l="l" t="t" r="r" b="b"/>
              <a:pathLst>
                <a:path w="27677" h="11937" extrusionOk="0">
                  <a:moveTo>
                    <a:pt x="10953" y="1"/>
                  </a:moveTo>
                  <a:cubicBezTo>
                    <a:pt x="7852" y="1"/>
                    <a:pt x="5379" y="1296"/>
                    <a:pt x="5379" y="2906"/>
                  </a:cubicBezTo>
                  <a:cubicBezTo>
                    <a:pt x="5379" y="2984"/>
                    <a:pt x="5379" y="3024"/>
                    <a:pt x="5379" y="3102"/>
                  </a:cubicBezTo>
                  <a:cubicBezTo>
                    <a:pt x="2278" y="3652"/>
                    <a:pt x="1" y="5379"/>
                    <a:pt x="1" y="7420"/>
                  </a:cubicBezTo>
                  <a:cubicBezTo>
                    <a:pt x="1" y="9933"/>
                    <a:pt x="3338" y="11935"/>
                    <a:pt x="7499" y="11935"/>
                  </a:cubicBezTo>
                  <a:cubicBezTo>
                    <a:pt x="7566" y="11936"/>
                    <a:pt x="7633" y="11937"/>
                    <a:pt x="7699" y="11937"/>
                  </a:cubicBezTo>
                  <a:cubicBezTo>
                    <a:pt x="9632" y="11937"/>
                    <a:pt x="11520" y="11389"/>
                    <a:pt x="13152" y="10365"/>
                  </a:cubicBezTo>
                  <a:cubicBezTo>
                    <a:pt x="14565" y="11307"/>
                    <a:pt x="16999" y="11935"/>
                    <a:pt x="19747" y="11935"/>
                  </a:cubicBezTo>
                  <a:cubicBezTo>
                    <a:pt x="24104" y="11935"/>
                    <a:pt x="27677" y="10365"/>
                    <a:pt x="27677" y="8402"/>
                  </a:cubicBezTo>
                  <a:cubicBezTo>
                    <a:pt x="27677" y="6988"/>
                    <a:pt x="25910" y="5811"/>
                    <a:pt x="23319" y="5222"/>
                  </a:cubicBezTo>
                  <a:cubicBezTo>
                    <a:pt x="23358" y="5143"/>
                    <a:pt x="23358" y="5026"/>
                    <a:pt x="23358" y="4908"/>
                  </a:cubicBezTo>
                  <a:cubicBezTo>
                    <a:pt x="23358" y="3573"/>
                    <a:pt x="20767" y="2474"/>
                    <a:pt x="17588" y="2474"/>
                  </a:cubicBezTo>
                  <a:cubicBezTo>
                    <a:pt x="17195" y="2474"/>
                    <a:pt x="16842" y="2474"/>
                    <a:pt x="16449" y="2513"/>
                  </a:cubicBezTo>
                  <a:cubicBezTo>
                    <a:pt x="16096" y="1100"/>
                    <a:pt x="13780" y="1"/>
                    <a:pt x="109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76905" y="352336"/>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5256778" y="1440279"/>
              <a:ext cx="2570740" cy="2854196"/>
            </a:xfrm>
            <a:custGeom>
              <a:avLst/>
              <a:gdLst/>
              <a:ahLst/>
              <a:cxnLst/>
              <a:rect l="l" t="t" r="r" b="b"/>
              <a:pathLst>
                <a:path w="54027" h="59981" extrusionOk="0">
                  <a:moveTo>
                    <a:pt x="24883" y="0"/>
                  </a:moveTo>
                  <a:cubicBezTo>
                    <a:pt x="22921" y="0"/>
                    <a:pt x="20541" y="387"/>
                    <a:pt x="17658" y="1370"/>
                  </a:cubicBezTo>
                  <a:cubicBezTo>
                    <a:pt x="8590" y="4472"/>
                    <a:pt x="6274" y="11459"/>
                    <a:pt x="12751" y="12166"/>
                  </a:cubicBezTo>
                  <a:cubicBezTo>
                    <a:pt x="12751" y="12166"/>
                    <a:pt x="2544" y="13344"/>
                    <a:pt x="2544" y="20056"/>
                  </a:cubicBezTo>
                  <a:cubicBezTo>
                    <a:pt x="2544" y="23375"/>
                    <a:pt x="4734" y="24218"/>
                    <a:pt x="6962" y="24218"/>
                  </a:cubicBezTo>
                  <a:cubicBezTo>
                    <a:pt x="8693" y="24218"/>
                    <a:pt x="10448" y="23708"/>
                    <a:pt x="11213" y="23455"/>
                  </a:cubicBezTo>
                  <a:lnTo>
                    <a:pt x="11213" y="23455"/>
                  </a:lnTo>
                  <a:cubicBezTo>
                    <a:pt x="9153" y="24213"/>
                    <a:pt x="1" y="28030"/>
                    <a:pt x="4860" y="34463"/>
                  </a:cubicBezTo>
                  <a:cubicBezTo>
                    <a:pt x="4860" y="34463"/>
                    <a:pt x="7199" y="36328"/>
                    <a:pt x="10101" y="36328"/>
                  </a:cubicBezTo>
                  <a:cubicBezTo>
                    <a:pt x="11774" y="36328"/>
                    <a:pt x="13634" y="35709"/>
                    <a:pt x="15342" y="33757"/>
                  </a:cubicBezTo>
                  <a:lnTo>
                    <a:pt x="15342" y="33757"/>
                  </a:lnTo>
                  <a:cubicBezTo>
                    <a:pt x="15341" y="33758"/>
                    <a:pt x="12202" y="37683"/>
                    <a:pt x="15656" y="39331"/>
                  </a:cubicBezTo>
                  <a:cubicBezTo>
                    <a:pt x="16187" y="39582"/>
                    <a:pt x="16706" y="39684"/>
                    <a:pt x="17212" y="39684"/>
                  </a:cubicBezTo>
                  <a:cubicBezTo>
                    <a:pt x="19535" y="39684"/>
                    <a:pt x="21601" y="37525"/>
                    <a:pt x="23372" y="37525"/>
                  </a:cubicBezTo>
                  <a:cubicBezTo>
                    <a:pt x="23758" y="37525"/>
                    <a:pt x="24131" y="37628"/>
                    <a:pt x="24488" y="37879"/>
                  </a:cubicBezTo>
                  <a:cubicBezTo>
                    <a:pt x="24488" y="37879"/>
                    <a:pt x="29160" y="43492"/>
                    <a:pt x="26373" y="59980"/>
                  </a:cubicBezTo>
                  <a:lnTo>
                    <a:pt x="31476" y="59980"/>
                  </a:lnTo>
                  <a:cubicBezTo>
                    <a:pt x="31476" y="59980"/>
                    <a:pt x="27315" y="40980"/>
                    <a:pt x="33949" y="36897"/>
                  </a:cubicBezTo>
                  <a:cubicBezTo>
                    <a:pt x="33949" y="36897"/>
                    <a:pt x="34507" y="36568"/>
                    <a:pt x="35327" y="36568"/>
                  </a:cubicBezTo>
                  <a:cubicBezTo>
                    <a:pt x="36134" y="36568"/>
                    <a:pt x="37196" y="36887"/>
                    <a:pt x="38228" y="38154"/>
                  </a:cubicBezTo>
                  <a:cubicBezTo>
                    <a:pt x="38790" y="38843"/>
                    <a:pt x="39777" y="39169"/>
                    <a:pt x="40914" y="39169"/>
                  </a:cubicBezTo>
                  <a:cubicBezTo>
                    <a:pt x="43983" y="39169"/>
                    <a:pt x="48146" y="36796"/>
                    <a:pt x="48003" y="32815"/>
                  </a:cubicBezTo>
                  <a:cubicBezTo>
                    <a:pt x="47869" y="29719"/>
                    <a:pt x="46497" y="29049"/>
                    <a:pt x="45335" y="29049"/>
                  </a:cubicBezTo>
                  <a:cubicBezTo>
                    <a:pt x="45257" y="29049"/>
                    <a:pt x="45180" y="29052"/>
                    <a:pt x="45104" y="29058"/>
                  </a:cubicBezTo>
                  <a:lnTo>
                    <a:pt x="45104" y="29058"/>
                  </a:lnTo>
                  <a:cubicBezTo>
                    <a:pt x="47944" y="28167"/>
                    <a:pt x="54027" y="25555"/>
                    <a:pt x="53695" y="19585"/>
                  </a:cubicBezTo>
                  <a:cubicBezTo>
                    <a:pt x="53458" y="15679"/>
                    <a:pt x="50872" y="14708"/>
                    <a:pt x="48357" y="14708"/>
                  </a:cubicBezTo>
                  <a:cubicBezTo>
                    <a:pt x="45868" y="14708"/>
                    <a:pt x="43449" y="15660"/>
                    <a:pt x="43449" y="15660"/>
                  </a:cubicBezTo>
                  <a:cubicBezTo>
                    <a:pt x="43449" y="15660"/>
                    <a:pt x="51575" y="12048"/>
                    <a:pt x="48121" y="8672"/>
                  </a:cubicBezTo>
                  <a:cubicBezTo>
                    <a:pt x="47079" y="7677"/>
                    <a:pt x="45967" y="7328"/>
                    <a:pt x="44919" y="7328"/>
                  </a:cubicBezTo>
                  <a:cubicBezTo>
                    <a:pt x="42477" y="7328"/>
                    <a:pt x="40385" y="9227"/>
                    <a:pt x="40348" y="9260"/>
                  </a:cubicBezTo>
                  <a:lnTo>
                    <a:pt x="40348" y="9260"/>
                  </a:lnTo>
                  <a:cubicBezTo>
                    <a:pt x="40399" y="9214"/>
                    <a:pt x="44382" y="5559"/>
                    <a:pt x="42978" y="3687"/>
                  </a:cubicBezTo>
                  <a:cubicBezTo>
                    <a:pt x="42550" y="3111"/>
                    <a:pt x="41667" y="2872"/>
                    <a:pt x="40600" y="2872"/>
                  </a:cubicBezTo>
                  <a:cubicBezTo>
                    <a:pt x="38243" y="2872"/>
                    <a:pt x="34983" y="4038"/>
                    <a:pt x="33714" y="5335"/>
                  </a:cubicBezTo>
                  <a:cubicBezTo>
                    <a:pt x="33683" y="5335"/>
                    <a:pt x="32166" y="0"/>
                    <a:pt x="24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80550" y="1440279"/>
              <a:ext cx="2567552" cy="2854196"/>
            </a:xfrm>
            <a:custGeom>
              <a:avLst/>
              <a:gdLst/>
              <a:ahLst/>
              <a:cxnLst/>
              <a:rect l="l" t="t" r="r" b="b"/>
              <a:pathLst>
                <a:path w="53960" h="59981" extrusionOk="0">
                  <a:moveTo>
                    <a:pt x="24850" y="0"/>
                  </a:moveTo>
                  <a:cubicBezTo>
                    <a:pt x="22889" y="0"/>
                    <a:pt x="20509" y="388"/>
                    <a:pt x="17628" y="1370"/>
                  </a:cubicBezTo>
                  <a:cubicBezTo>
                    <a:pt x="8560" y="4472"/>
                    <a:pt x="6244" y="11459"/>
                    <a:pt x="12760" y="12166"/>
                  </a:cubicBezTo>
                  <a:cubicBezTo>
                    <a:pt x="12760" y="12166"/>
                    <a:pt x="2514" y="13344"/>
                    <a:pt x="2514" y="20056"/>
                  </a:cubicBezTo>
                  <a:cubicBezTo>
                    <a:pt x="2514" y="23375"/>
                    <a:pt x="4704" y="24218"/>
                    <a:pt x="6932" y="24218"/>
                  </a:cubicBezTo>
                  <a:cubicBezTo>
                    <a:pt x="8673" y="24218"/>
                    <a:pt x="10438" y="23703"/>
                    <a:pt x="11196" y="23450"/>
                  </a:cubicBezTo>
                  <a:lnTo>
                    <a:pt x="11196" y="23450"/>
                  </a:lnTo>
                  <a:cubicBezTo>
                    <a:pt x="9167" y="24198"/>
                    <a:pt x="0" y="28018"/>
                    <a:pt x="4870" y="34463"/>
                  </a:cubicBezTo>
                  <a:cubicBezTo>
                    <a:pt x="4870" y="34463"/>
                    <a:pt x="7192" y="36328"/>
                    <a:pt x="10083" y="36328"/>
                  </a:cubicBezTo>
                  <a:cubicBezTo>
                    <a:pt x="11749" y="36328"/>
                    <a:pt x="13604" y="35709"/>
                    <a:pt x="15312" y="33757"/>
                  </a:cubicBezTo>
                  <a:lnTo>
                    <a:pt x="15312" y="33757"/>
                  </a:lnTo>
                  <a:cubicBezTo>
                    <a:pt x="15311" y="33757"/>
                    <a:pt x="12171" y="37683"/>
                    <a:pt x="15665" y="39331"/>
                  </a:cubicBezTo>
                  <a:cubicBezTo>
                    <a:pt x="16190" y="39582"/>
                    <a:pt x="16704" y="39684"/>
                    <a:pt x="17206" y="39684"/>
                  </a:cubicBezTo>
                  <a:cubicBezTo>
                    <a:pt x="19510" y="39684"/>
                    <a:pt x="21576" y="37525"/>
                    <a:pt x="23366" y="37525"/>
                  </a:cubicBezTo>
                  <a:cubicBezTo>
                    <a:pt x="23757" y="37525"/>
                    <a:pt x="24134" y="37628"/>
                    <a:pt x="24498" y="37879"/>
                  </a:cubicBezTo>
                  <a:cubicBezTo>
                    <a:pt x="24498" y="37879"/>
                    <a:pt x="29130" y="43492"/>
                    <a:pt x="26343" y="59980"/>
                  </a:cubicBezTo>
                  <a:lnTo>
                    <a:pt x="31446" y="59980"/>
                  </a:lnTo>
                  <a:cubicBezTo>
                    <a:pt x="31446" y="59980"/>
                    <a:pt x="27246" y="40980"/>
                    <a:pt x="33880" y="36897"/>
                  </a:cubicBezTo>
                  <a:cubicBezTo>
                    <a:pt x="33880" y="36897"/>
                    <a:pt x="34448" y="36568"/>
                    <a:pt x="35278" y="36568"/>
                  </a:cubicBezTo>
                  <a:cubicBezTo>
                    <a:pt x="36095" y="36568"/>
                    <a:pt x="37166" y="36887"/>
                    <a:pt x="38198" y="38154"/>
                  </a:cubicBezTo>
                  <a:cubicBezTo>
                    <a:pt x="38764" y="38848"/>
                    <a:pt x="39760" y="39176"/>
                    <a:pt x="40905" y="39176"/>
                  </a:cubicBezTo>
                  <a:cubicBezTo>
                    <a:pt x="43970" y="39176"/>
                    <a:pt x="48105" y="36826"/>
                    <a:pt x="47934" y="32854"/>
                  </a:cubicBezTo>
                  <a:cubicBezTo>
                    <a:pt x="47799" y="29765"/>
                    <a:pt x="46414" y="29101"/>
                    <a:pt x="45248" y="29101"/>
                  </a:cubicBezTo>
                  <a:cubicBezTo>
                    <a:pt x="45160" y="29101"/>
                    <a:pt x="45073" y="29105"/>
                    <a:pt x="44989" y="29111"/>
                  </a:cubicBezTo>
                  <a:lnTo>
                    <a:pt x="44989" y="29111"/>
                  </a:lnTo>
                  <a:cubicBezTo>
                    <a:pt x="47808" y="28235"/>
                    <a:pt x="53959" y="25627"/>
                    <a:pt x="53626" y="19625"/>
                  </a:cubicBezTo>
                  <a:cubicBezTo>
                    <a:pt x="53389" y="15718"/>
                    <a:pt x="50803" y="14747"/>
                    <a:pt x="48288" y="14747"/>
                  </a:cubicBezTo>
                  <a:cubicBezTo>
                    <a:pt x="45799" y="14747"/>
                    <a:pt x="43380" y="15699"/>
                    <a:pt x="43380" y="15699"/>
                  </a:cubicBezTo>
                  <a:cubicBezTo>
                    <a:pt x="43380" y="15699"/>
                    <a:pt x="51506" y="12087"/>
                    <a:pt x="48051" y="8711"/>
                  </a:cubicBezTo>
                  <a:cubicBezTo>
                    <a:pt x="47008" y="7703"/>
                    <a:pt x="45895" y="7350"/>
                    <a:pt x="44846" y="7350"/>
                  </a:cubicBezTo>
                  <a:cubicBezTo>
                    <a:pt x="42446" y="7350"/>
                    <a:pt x="40385" y="9203"/>
                    <a:pt x="40283" y="9296"/>
                  </a:cubicBezTo>
                  <a:lnTo>
                    <a:pt x="40283" y="9296"/>
                  </a:lnTo>
                  <a:cubicBezTo>
                    <a:pt x="40425" y="9166"/>
                    <a:pt x="44297" y="5576"/>
                    <a:pt x="42948" y="3726"/>
                  </a:cubicBezTo>
                  <a:cubicBezTo>
                    <a:pt x="42507" y="3151"/>
                    <a:pt x="41617" y="2911"/>
                    <a:pt x="40543" y="2911"/>
                  </a:cubicBezTo>
                  <a:cubicBezTo>
                    <a:pt x="38173" y="2911"/>
                    <a:pt x="34914" y="4078"/>
                    <a:pt x="33644" y="5375"/>
                  </a:cubicBezTo>
                  <a:cubicBezTo>
                    <a:pt x="33644" y="5344"/>
                    <a:pt x="32134" y="0"/>
                    <a:pt x="24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7570792" y="3578859"/>
              <a:ext cx="203606" cy="717391"/>
            </a:xfrm>
            <a:custGeom>
              <a:avLst/>
              <a:gdLst/>
              <a:ahLst/>
              <a:cxnLst/>
              <a:rect l="l" t="t" r="r" b="b"/>
              <a:pathLst>
                <a:path w="4279" h="15076" extrusionOk="0">
                  <a:moveTo>
                    <a:pt x="0" y="1"/>
                  </a:moveTo>
                  <a:lnTo>
                    <a:pt x="0" y="15075"/>
                  </a:lnTo>
                  <a:lnTo>
                    <a:pt x="4279" y="15075"/>
                  </a:lnTo>
                  <a:lnTo>
                    <a:pt x="4279" y="1"/>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6696595" y="1587644"/>
              <a:ext cx="1951977" cy="2269233"/>
            </a:xfrm>
            <a:custGeom>
              <a:avLst/>
              <a:gdLst/>
              <a:ahLst/>
              <a:cxnLst/>
              <a:rect l="l" t="t" r="r" b="b"/>
              <a:pathLst>
                <a:path w="41023" h="47688" extrusionOk="0">
                  <a:moveTo>
                    <a:pt x="20256" y="1"/>
                  </a:moveTo>
                  <a:cubicBezTo>
                    <a:pt x="20256" y="14565"/>
                    <a:pt x="10953" y="21945"/>
                    <a:pt x="4318" y="23162"/>
                  </a:cubicBezTo>
                  <a:cubicBezTo>
                    <a:pt x="5031" y="23381"/>
                    <a:pt x="5755" y="23474"/>
                    <a:pt x="6470" y="23474"/>
                  </a:cubicBezTo>
                  <a:cubicBezTo>
                    <a:pt x="10361" y="23474"/>
                    <a:pt x="13975" y="20728"/>
                    <a:pt x="13975" y="20728"/>
                  </a:cubicBezTo>
                  <a:lnTo>
                    <a:pt x="13975" y="20767"/>
                  </a:lnTo>
                  <a:cubicBezTo>
                    <a:pt x="11541" y="23947"/>
                    <a:pt x="7969" y="26106"/>
                    <a:pt x="4004" y="26773"/>
                  </a:cubicBezTo>
                  <a:cubicBezTo>
                    <a:pt x="4004" y="26773"/>
                    <a:pt x="5296" y="27533"/>
                    <a:pt x="7655" y="27533"/>
                  </a:cubicBezTo>
                  <a:cubicBezTo>
                    <a:pt x="8687" y="27533"/>
                    <a:pt x="9923" y="27388"/>
                    <a:pt x="11345" y="26970"/>
                  </a:cubicBezTo>
                  <a:lnTo>
                    <a:pt x="11345" y="26970"/>
                  </a:lnTo>
                  <a:cubicBezTo>
                    <a:pt x="8990" y="30424"/>
                    <a:pt x="5771" y="33172"/>
                    <a:pt x="2002" y="34939"/>
                  </a:cubicBezTo>
                  <a:cubicBezTo>
                    <a:pt x="2039" y="34976"/>
                    <a:pt x="2174" y="34993"/>
                    <a:pt x="2385" y="34993"/>
                  </a:cubicBezTo>
                  <a:cubicBezTo>
                    <a:pt x="3752" y="34993"/>
                    <a:pt x="8324" y="34279"/>
                    <a:pt x="10364" y="33565"/>
                  </a:cubicBezTo>
                  <a:lnTo>
                    <a:pt x="10364" y="33565"/>
                  </a:lnTo>
                  <a:cubicBezTo>
                    <a:pt x="8951" y="36548"/>
                    <a:pt x="5457" y="41691"/>
                    <a:pt x="0" y="42397"/>
                  </a:cubicBezTo>
                  <a:cubicBezTo>
                    <a:pt x="0" y="42397"/>
                    <a:pt x="1522" y="42702"/>
                    <a:pt x="3640" y="42702"/>
                  </a:cubicBezTo>
                  <a:cubicBezTo>
                    <a:pt x="5823" y="42702"/>
                    <a:pt x="8639" y="42378"/>
                    <a:pt x="11070" y="41063"/>
                  </a:cubicBezTo>
                  <a:lnTo>
                    <a:pt x="11070" y="41063"/>
                  </a:lnTo>
                  <a:cubicBezTo>
                    <a:pt x="10756" y="41887"/>
                    <a:pt x="7537" y="46598"/>
                    <a:pt x="4358" y="47540"/>
                  </a:cubicBezTo>
                  <a:cubicBezTo>
                    <a:pt x="5334" y="47593"/>
                    <a:pt x="6250" y="47618"/>
                    <a:pt x="7111" y="47618"/>
                  </a:cubicBezTo>
                  <a:cubicBezTo>
                    <a:pt x="18993" y="47618"/>
                    <a:pt x="20256" y="42908"/>
                    <a:pt x="20256" y="42908"/>
                  </a:cubicBezTo>
                  <a:cubicBezTo>
                    <a:pt x="20256" y="42908"/>
                    <a:pt x="21083" y="47688"/>
                    <a:pt x="34325" y="47688"/>
                  </a:cubicBezTo>
                  <a:cubicBezTo>
                    <a:pt x="34923" y="47688"/>
                    <a:pt x="35545" y="47678"/>
                    <a:pt x="36194" y="47658"/>
                  </a:cubicBezTo>
                  <a:cubicBezTo>
                    <a:pt x="36194" y="47658"/>
                    <a:pt x="29089" y="43732"/>
                    <a:pt x="29089" y="41377"/>
                  </a:cubicBezTo>
                  <a:lnTo>
                    <a:pt x="29089" y="41377"/>
                  </a:lnTo>
                  <a:cubicBezTo>
                    <a:pt x="31633" y="42944"/>
                    <a:pt x="34419" y="43359"/>
                    <a:pt x="36660" y="43359"/>
                  </a:cubicBezTo>
                  <a:cubicBezTo>
                    <a:pt x="39190" y="43359"/>
                    <a:pt x="41023" y="42829"/>
                    <a:pt x="41023" y="42829"/>
                  </a:cubicBezTo>
                  <a:cubicBezTo>
                    <a:pt x="35566" y="42123"/>
                    <a:pt x="31601" y="36666"/>
                    <a:pt x="30149" y="33643"/>
                  </a:cubicBezTo>
                  <a:lnTo>
                    <a:pt x="30149" y="33643"/>
                  </a:lnTo>
                  <a:cubicBezTo>
                    <a:pt x="31989" y="34277"/>
                    <a:pt x="35963" y="35351"/>
                    <a:pt x="37704" y="35351"/>
                  </a:cubicBezTo>
                  <a:cubicBezTo>
                    <a:pt x="38228" y="35351"/>
                    <a:pt x="38550" y="35254"/>
                    <a:pt x="38550" y="35017"/>
                  </a:cubicBezTo>
                  <a:cubicBezTo>
                    <a:pt x="33407" y="32269"/>
                    <a:pt x="30463" y="29286"/>
                    <a:pt x="28814" y="26734"/>
                  </a:cubicBezTo>
                  <a:lnTo>
                    <a:pt x="28814" y="26734"/>
                  </a:lnTo>
                  <a:cubicBezTo>
                    <a:pt x="30502" y="27310"/>
                    <a:pt x="31955" y="27502"/>
                    <a:pt x="33141" y="27502"/>
                  </a:cubicBezTo>
                  <a:cubicBezTo>
                    <a:pt x="35514" y="27502"/>
                    <a:pt x="36822" y="26734"/>
                    <a:pt x="36822" y="26734"/>
                  </a:cubicBezTo>
                  <a:cubicBezTo>
                    <a:pt x="33407" y="26145"/>
                    <a:pt x="30227" y="24457"/>
                    <a:pt x="27833" y="21906"/>
                  </a:cubicBezTo>
                  <a:lnTo>
                    <a:pt x="27833" y="21906"/>
                  </a:lnTo>
                  <a:cubicBezTo>
                    <a:pt x="29824" y="23308"/>
                    <a:pt x="31952" y="23669"/>
                    <a:pt x="33564" y="23669"/>
                  </a:cubicBezTo>
                  <a:cubicBezTo>
                    <a:pt x="35066" y="23669"/>
                    <a:pt x="36119" y="23355"/>
                    <a:pt x="36194" y="23280"/>
                  </a:cubicBezTo>
                  <a:cubicBezTo>
                    <a:pt x="31837" y="23280"/>
                    <a:pt x="20256" y="14643"/>
                    <a:pt x="20256" y="118"/>
                  </a:cubicBezTo>
                  <a:lnTo>
                    <a:pt x="2025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8679926" y="3369683"/>
              <a:ext cx="179386" cy="924719"/>
            </a:xfrm>
            <a:custGeom>
              <a:avLst/>
              <a:gdLst/>
              <a:ahLst/>
              <a:cxnLst/>
              <a:rect l="l" t="t" r="r" b="b"/>
              <a:pathLst>
                <a:path w="3770" h="19433" extrusionOk="0">
                  <a:moveTo>
                    <a:pt x="1" y="0"/>
                  </a:moveTo>
                  <a:lnTo>
                    <a:pt x="1" y="19432"/>
                  </a:lnTo>
                  <a:lnTo>
                    <a:pt x="3769" y="19432"/>
                  </a:lnTo>
                  <a:lnTo>
                    <a:pt x="3769" y="0"/>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943958" y="1285063"/>
              <a:ext cx="1653159" cy="2181867"/>
            </a:xfrm>
            <a:custGeom>
              <a:avLst/>
              <a:gdLst/>
              <a:ahLst/>
              <a:cxnLst/>
              <a:rect l="l" t="t" r="r" b="b"/>
              <a:pathLst>
                <a:path w="34743" h="45852" extrusionOk="0">
                  <a:moveTo>
                    <a:pt x="17352" y="0"/>
                  </a:moveTo>
                  <a:cubicBezTo>
                    <a:pt x="11189" y="0"/>
                    <a:pt x="6164" y="3258"/>
                    <a:pt x="6164" y="7223"/>
                  </a:cubicBezTo>
                  <a:cubicBezTo>
                    <a:pt x="6164" y="7616"/>
                    <a:pt x="6242" y="8008"/>
                    <a:pt x="6321" y="8362"/>
                  </a:cubicBezTo>
                  <a:cubicBezTo>
                    <a:pt x="4240" y="9422"/>
                    <a:pt x="2906" y="11031"/>
                    <a:pt x="2906" y="12876"/>
                  </a:cubicBezTo>
                  <a:cubicBezTo>
                    <a:pt x="2906" y="14250"/>
                    <a:pt x="3691" y="15546"/>
                    <a:pt x="5026" y="16527"/>
                  </a:cubicBezTo>
                  <a:cubicBezTo>
                    <a:pt x="2906" y="17587"/>
                    <a:pt x="1532" y="19196"/>
                    <a:pt x="1532" y="21042"/>
                  </a:cubicBezTo>
                  <a:cubicBezTo>
                    <a:pt x="1532" y="22690"/>
                    <a:pt x="2631" y="24143"/>
                    <a:pt x="4319" y="25163"/>
                  </a:cubicBezTo>
                  <a:cubicBezTo>
                    <a:pt x="2474" y="26223"/>
                    <a:pt x="1335" y="27715"/>
                    <a:pt x="1335" y="29403"/>
                  </a:cubicBezTo>
                  <a:cubicBezTo>
                    <a:pt x="1335" y="30816"/>
                    <a:pt x="2121" y="32112"/>
                    <a:pt x="3455" y="33093"/>
                  </a:cubicBezTo>
                  <a:cubicBezTo>
                    <a:pt x="1335" y="34153"/>
                    <a:pt x="1" y="35763"/>
                    <a:pt x="1" y="37608"/>
                  </a:cubicBezTo>
                  <a:cubicBezTo>
                    <a:pt x="1" y="40709"/>
                    <a:pt x="3926" y="43261"/>
                    <a:pt x="8755" y="43261"/>
                  </a:cubicBezTo>
                  <a:cubicBezTo>
                    <a:pt x="9030" y="43261"/>
                    <a:pt x="9344" y="43261"/>
                    <a:pt x="9619" y="43221"/>
                  </a:cubicBezTo>
                  <a:cubicBezTo>
                    <a:pt x="11032" y="44792"/>
                    <a:pt x="13976" y="45851"/>
                    <a:pt x="17352" y="45851"/>
                  </a:cubicBezTo>
                  <a:cubicBezTo>
                    <a:pt x="20728" y="45851"/>
                    <a:pt x="23672" y="44792"/>
                    <a:pt x="25085" y="43221"/>
                  </a:cubicBezTo>
                  <a:cubicBezTo>
                    <a:pt x="25399" y="43221"/>
                    <a:pt x="25674" y="43261"/>
                    <a:pt x="25949" y="43261"/>
                  </a:cubicBezTo>
                  <a:cubicBezTo>
                    <a:pt x="30817" y="43261"/>
                    <a:pt x="34742" y="40709"/>
                    <a:pt x="34742" y="37608"/>
                  </a:cubicBezTo>
                  <a:cubicBezTo>
                    <a:pt x="34742" y="35763"/>
                    <a:pt x="33368" y="34153"/>
                    <a:pt x="31249" y="33093"/>
                  </a:cubicBezTo>
                  <a:cubicBezTo>
                    <a:pt x="32583" y="32112"/>
                    <a:pt x="33368" y="30816"/>
                    <a:pt x="33368" y="29403"/>
                  </a:cubicBezTo>
                  <a:cubicBezTo>
                    <a:pt x="33368" y="27715"/>
                    <a:pt x="32230" y="26184"/>
                    <a:pt x="30385" y="25163"/>
                  </a:cubicBezTo>
                  <a:cubicBezTo>
                    <a:pt x="32112" y="24143"/>
                    <a:pt x="33172" y="22651"/>
                    <a:pt x="33172" y="21042"/>
                  </a:cubicBezTo>
                  <a:cubicBezTo>
                    <a:pt x="33172" y="19196"/>
                    <a:pt x="31798" y="17587"/>
                    <a:pt x="29678" y="16527"/>
                  </a:cubicBezTo>
                  <a:cubicBezTo>
                    <a:pt x="31013" y="15546"/>
                    <a:pt x="31838" y="14250"/>
                    <a:pt x="31838" y="12837"/>
                  </a:cubicBezTo>
                  <a:cubicBezTo>
                    <a:pt x="31838" y="11031"/>
                    <a:pt x="30464" y="9422"/>
                    <a:pt x="28383" y="8362"/>
                  </a:cubicBezTo>
                  <a:cubicBezTo>
                    <a:pt x="28501" y="8008"/>
                    <a:pt x="28540" y="7616"/>
                    <a:pt x="28540" y="7223"/>
                  </a:cubicBezTo>
                  <a:cubicBezTo>
                    <a:pt x="28540" y="3219"/>
                    <a:pt x="23515" y="0"/>
                    <a:pt x="173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641278" y="1131893"/>
              <a:ext cx="1739093" cy="2295833"/>
            </a:xfrm>
            <a:custGeom>
              <a:avLst/>
              <a:gdLst/>
              <a:ahLst/>
              <a:cxnLst/>
              <a:rect l="l" t="t" r="r" b="b"/>
              <a:pathLst>
                <a:path w="36549" h="48247" extrusionOk="0">
                  <a:moveTo>
                    <a:pt x="18255" y="0"/>
                  </a:moveTo>
                  <a:cubicBezTo>
                    <a:pt x="11739" y="0"/>
                    <a:pt x="6478" y="3415"/>
                    <a:pt x="6478" y="7577"/>
                  </a:cubicBezTo>
                  <a:cubicBezTo>
                    <a:pt x="6478" y="8008"/>
                    <a:pt x="6517" y="8401"/>
                    <a:pt x="6635" y="8794"/>
                  </a:cubicBezTo>
                  <a:cubicBezTo>
                    <a:pt x="4437" y="9893"/>
                    <a:pt x="3024" y="11620"/>
                    <a:pt x="3024" y="13504"/>
                  </a:cubicBezTo>
                  <a:cubicBezTo>
                    <a:pt x="3024" y="14996"/>
                    <a:pt x="3887" y="16370"/>
                    <a:pt x="5261" y="17391"/>
                  </a:cubicBezTo>
                  <a:cubicBezTo>
                    <a:pt x="3063" y="18490"/>
                    <a:pt x="1610" y="20217"/>
                    <a:pt x="1610" y="22141"/>
                  </a:cubicBezTo>
                  <a:cubicBezTo>
                    <a:pt x="1610" y="23868"/>
                    <a:pt x="2749" y="25399"/>
                    <a:pt x="4555" y="26459"/>
                  </a:cubicBezTo>
                  <a:cubicBezTo>
                    <a:pt x="2631" y="27558"/>
                    <a:pt x="1414" y="29168"/>
                    <a:pt x="1414" y="30934"/>
                  </a:cubicBezTo>
                  <a:cubicBezTo>
                    <a:pt x="1414" y="32426"/>
                    <a:pt x="2239" y="33800"/>
                    <a:pt x="3652" y="34820"/>
                  </a:cubicBezTo>
                  <a:cubicBezTo>
                    <a:pt x="1414" y="35920"/>
                    <a:pt x="1" y="37647"/>
                    <a:pt x="1" y="39570"/>
                  </a:cubicBezTo>
                  <a:cubicBezTo>
                    <a:pt x="1" y="42829"/>
                    <a:pt x="4123" y="45498"/>
                    <a:pt x="9226" y="45498"/>
                  </a:cubicBezTo>
                  <a:cubicBezTo>
                    <a:pt x="9501" y="45498"/>
                    <a:pt x="9815" y="45498"/>
                    <a:pt x="10129" y="45459"/>
                  </a:cubicBezTo>
                  <a:cubicBezTo>
                    <a:pt x="11621" y="47108"/>
                    <a:pt x="14683" y="48246"/>
                    <a:pt x="18255" y="48246"/>
                  </a:cubicBezTo>
                  <a:cubicBezTo>
                    <a:pt x="21827" y="48246"/>
                    <a:pt x="24929" y="47108"/>
                    <a:pt x="26420" y="45459"/>
                  </a:cubicBezTo>
                  <a:cubicBezTo>
                    <a:pt x="26695" y="45459"/>
                    <a:pt x="27009" y="45498"/>
                    <a:pt x="27323" y="45498"/>
                  </a:cubicBezTo>
                  <a:cubicBezTo>
                    <a:pt x="32387" y="45498"/>
                    <a:pt x="36548" y="42829"/>
                    <a:pt x="36548" y="39570"/>
                  </a:cubicBezTo>
                  <a:cubicBezTo>
                    <a:pt x="36509" y="37647"/>
                    <a:pt x="35096" y="35920"/>
                    <a:pt x="32858" y="34820"/>
                  </a:cubicBezTo>
                  <a:cubicBezTo>
                    <a:pt x="34272" y="33800"/>
                    <a:pt x="35096" y="32426"/>
                    <a:pt x="35096" y="30934"/>
                  </a:cubicBezTo>
                  <a:cubicBezTo>
                    <a:pt x="35096" y="29168"/>
                    <a:pt x="33879" y="27558"/>
                    <a:pt x="31955" y="26459"/>
                  </a:cubicBezTo>
                  <a:cubicBezTo>
                    <a:pt x="33761" y="25399"/>
                    <a:pt x="34900" y="23868"/>
                    <a:pt x="34900" y="22141"/>
                  </a:cubicBezTo>
                  <a:cubicBezTo>
                    <a:pt x="34900" y="20217"/>
                    <a:pt x="33447" y="18490"/>
                    <a:pt x="31249" y="17391"/>
                  </a:cubicBezTo>
                  <a:cubicBezTo>
                    <a:pt x="32623" y="16370"/>
                    <a:pt x="33486" y="14996"/>
                    <a:pt x="33486" y="13504"/>
                  </a:cubicBezTo>
                  <a:cubicBezTo>
                    <a:pt x="33486" y="11620"/>
                    <a:pt x="32073" y="9893"/>
                    <a:pt x="29875" y="8794"/>
                  </a:cubicBezTo>
                  <a:cubicBezTo>
                    <a:pt x="29993" y="8401"/>
                    <a:pt x="30032" y="8008"/>
                    <a:pt x="30032" y="7577"/>
                  </a:cubicBezTo>
                  <a:cubicBezTo>
                    <a:pt x="30032" y="3415"/>
                    <a:pt x="24772" y="0"/>
                    <a:pt x="18255" y="0"/>
                  </a:cubicBez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414646" y="3326715"/>
              <a:ext cx="188665" cy="971400"/>
            </a:xfrm>
            <a:custGeom>
              <a:avLst/>
              <a:gdLst/>
              <a:ahLst/>
              <a:cxnLst/>
              <a:rect l="l" t="t" r="r" b="b"/>
              <a:pathLst>
                <a:path w="3965" h="20414" extrusionOk="0">
                  <a:moveTo>
                    <a:pt x="0" y="0"/>
                  </a:moveTo>
                  <a:lnTo>
                    <a:pt x="0" y="20414"/>
                  </a:lnTo>
                  <a:lnTo>
                    <a:pt x="3965" y="20414"/>
                  </a:lnTo>
                  <a:lnTo>
                    <a:pt x="3965" y="0"/>
                  </a:ln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452950" y="1660018"/>
              <a:ext cx="2372226" cy="2634448"/>
            </a:xfrm>
            <a:custGeom>
              <a:avLst/>
              <a:gdLst/>
              <a:ahLst/>
              <a:cxnLst/>
              <a:rect l="l" t="t" r="r" b="b"/>
              <a:pathLst>
                <a:path w="49855" h="55363" extrusionOk="0">
                  <a:moveTo>
                    <a:pt x="22979" y="0"/>
                  </a:moveTo>
                  <a:cubicBezTo>
                    <a:pt x="21167" y="0"/>
                    <a:pt x="18970" y="358"/>
                    <a:pt x="16311" y="1267"/>
                  </a:cubicBezTo>
                  <a:cubicBezTo>
                    <a:pt x="7949" y="4093"/>
                    <a:pt x="5790" y="10571"/>
                    <a:pt x="11796" y="11199"/>
                  </a:cubicBezTo>
                  <a:cubicBezTo>
                    <a:pt x="11796" y="11199"/>
                    <a:pt x="2375" y="12298"/>
                    <a:pt x="2375" y="18500"/>
                  </a:cubicBezTo>
                  <a:cubicBezTo>
                    <a:pt x="2375" y="21544"/>
                    <a:pt x="4379" y="22319"/>
                    <a:pt x="6420" y="22319"/>
                  </a:cubicBezTo>
                  <a:cubicBezTo>
                    <a:pt x="8029" y="22319"/>
                    <a:pt x="9662" y="21837"/>
                    <a:pt x="10354" y="21605"/>
                  </a:cubicBezTo>
                  <a:lnTo>
                    <a:pt x="10354" y="21605"/>
                  </a:lnTo>
                  <a:cubicBezTo>
                    <a:pt x="8506" y="22289"/>
                    <a:pt x="1" y="25840"/>
                    <a:pt x="4495" y="31808"/>
                  </a:cubicBezTo>
                  <a:cubicBezTo>
                    <a:pt x="4495" y="31808"/>
                    <a:pt x="6651" y="33537"/>
                    <a:pt x="9332" y="33537"/>
                  </a:cubicBezTo>
                  <a:cubicBezTo>
                    <a:pt x="10869" y="33537"/>
                    <a:pt x="12578" y="32968"/>
                    <a:pt x="14152" y="31180"/>
                  </a:cubicBezTo>
                  <a:lnTo>
                    <a:pt x="14152" y="31180"/>
                  </a:lnTo>
                  <a:cubicBezTo>
                    <a:pt x="14151" y="31181"/>
                    <a:pt x="11247" y="34792"/>
                    <a:pt x="14466" y="36323"/>
                  </a:cubicBezTo>
                  <a:cubicBezTo>
                    <a:pt x="14949" y="36547"/>
                    <a:pt x="15420" y="36639"/>
                    <a:pt x="15880" y="36639"/>
                  </a:cubicBezTo>
                  <a:cubicBezTo>
                    <a:pt x="18026" y="36639"/>
                    <a:pt x="19922" y="34633"/>
                    <a:pt x="21568" y="34633"/>
                  </a:cubicBezTo>
                  <a:cubicBezTo>
                    <a:pt x="21921" y="34633"/>
                    <a:pt x="22262" y="34725"/>
                    <a:pt x="22592" y="34949"/>
                  </a:cubicBezTo>
                  <a:cubicBezTo>
                    <a:pt x="22592" y="34949"/>
                    <a:pt x="26871" y="40170"/>
                    <a:pt x="24319" y="55362"/>
                  </a:cubicBezTo>
                  <a:lnTo>
                    <a:pt x="29069" y="55362"/>
                  </a:lnTo>
                  <a:cubicBezTo>
                    <a:pt x="29069" y="55362"/>
                    <a:pt x="25183" y="37854"/>
                    <a:pt x="31307" y="34085"/>
                  </a:cubicBezTo>
                  <a:cubicBezTo>
                    <a:pt x="31307" y="34085"/>
                    <a:pt x="31834" y="33771"/>
                    <a:pt x="32605" y="33771"/>
                  </a:cubicBezTo>
                  <a:cubicBezTo>
                    <a:pt x="33351" y="33771"/>
                    <a:pt x="34325" y="34065"/>
                    <a:pt x="35271" y="35224"/>
                  </a:cubicBezTo>
                  <a:cubicBezTo>
                    <a:pt x="35792" y="35861"/>
                    <a:pt x="36708" y="36162"/>
                    <a:pt x="37761" y="36162"/>
                  </a:cubicBezTo>
                  <a:cubicBezTo>
                    <a:pt x="40597" y="36162"/>
                    <a:pt x="44433" y="33980"/>
                    <a:pt x="44261" y="30317"/>
                  </a:cubicBezTo>
                  <a:cubicBezTo>
                    <a:pt x="44149" y="27477"/>
                    <a:pt x="42879" y="26866"/>
                    <a:pt x="41806" y="26866"/>
                  </a:cubicBezTo>
                  <a:cubicBezTo>
                    <a:pt x="41725" y="26866"/>
                    <a:pt x="41646" y="26869"/>
                    <a:pt x="41568" y="26876"/>
                  </a:cubicBezTo>
                  <a:lnTo>
                    <a:pt x="41568" y="26876"/>
                  </a:lnTo>
                  <a:cubicBezTo>
                    <a:pt x="44176" y="26065"/>
                    <a:pt x="49855" y="23654"/>
                    <a:pt x="49521" y="18108"/>
                  </a:cubicBezTo>
                  <a:cubicBezTo>
                    <a:pt x="49304" y="14486"/>
                    <a:pt x="46911" y="13588"/>
                    <a:pt x="44592" y="13588"/>
                  </a:cubicBezTo>
                  <a:cubicBezTo>
                    <a:pt x="42310" y="13588"/>
                    <a:pt x="40100" y="14457"/>
                    <a:pt x="40100" y="14457"/>
                  </a:cubicBezTo>
                  <a:cubicBezTo>
                    <a:pt x="40100" y="14457"/>
                    <a:pt x="47598" y="11159"/>
                    <a:pt x="44379" y="8058"/>
                  </a:cubicBezTo>
                  <a:cubicBezTo>
                    <a:pt x="43412" y="7127"/>
                    <a:pt x="42381" y="6801"/>
                    <a:pt x="41412" y="6801"/>
                  </a:cubicBezTo>
                  <a:cubicBezTo>
                    <a:pt x="39173" y="6801"/>
                    <a:pt x="37264" y="8542"/>
                    <a:pt x="37235" y="8568"/>
                  </a:cubicBezTo>
                  <a:lnTo>
                    <a:pt x="37235" y="8568"/>
                  </a:lnTo>
                  <a:cubicBezTo>
                    <a:pt x="37275" y="8531"/>
                    <a:pt x="40956" y="5144"/>
                    <a:pt x="39668" y="3426"/>
                  </a:cubicBezTo>
                  <a:cubicBezTo>
                    <a:pt x="39279" y="2903"/>
                    <a:pt x="38471" y="2685"/>
                    <a:pt x="37491" y="2685"/>
                  </a:cubicBezTo>
                  <a:cubicBezTo>
                    <a:pt x="35310" y="2685"/>
                    <a:pt x="32275" y="3765"/>
                    <a:pt x="31110" y="4957"/>
                  </a:cubicBezTo>
                  <a:cubicBezTo>
                    <a:pt x="31110" y="4926"/>
                    <a:pt x="29698" y="0"/>
                    <a:pt x="229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5183548" y="3625585"/>
              <a:ext cx="194327" cy="691220"/>
            </a:xfrm>
            <a:custGeom>
              <a:avLst/>
              <a:gdLst/>
              <a:ahLst/>
              <a:cxnLst/>
              <a:rect l="l" t="t" r="r" b="b"/>
              <a:pathLst>
                <a:path w="4084" h="14526" extrusionOk="0">
                  <a:moveTo>
                    <a:pt x="1" y="0"/>
                  </a:moveTo>
                  <a:lnTo>
                    <a:pt x="1" y="14525"/>
                  </a:lnTo>
                  <a:lnTo>
                    <a:pt x="4083" y="14525"/>
                  </a:lnTo>
                  <a:lnTo>
                    <a:pt x="4083" y="0"/>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4341136" y="1752044"/>
              <a:ext cx="1881031" cy="2138517"/>
            </a:xfrm>
            <a:custGeom>
              <a:avLst/>
              <a:gdLst/>
              <a:ahLst/>
              <a:cxnLst/>
              <a:rect l="l" t="t" r="r" b="b"/>
              <a:pathLst>
                <a:path w="39532" h="44941" extrusionOk="0">
                  <a:moveTo>
                    <a:pt x="19510" y="0"/>
                  </a:moveTo>
                  <a:cubicBezTo>
                    <a:pt x="19510" y="13975"/>
                    <a:pt x="10560" y="20178"/>
                    <a:pt x="4201" y="21356"/>
                  </a:cubicBezTo>
                  <a:cubicBezTo>
                    <a:pt x="4874" y="21560"/>
                    <a:pt x="5558" y="21647"/>
                    <a:pt x="6235" y="21647"/>
                  </a:cubicBezTo>
                  <a:cubicBezTo>
                    <a:pt x="9974" y="21647"/>
                    <a:pt x="13465" y="19000"/>
                    <a:pt x="13465" y="19000"/>
                  </a:cubicBezTo>
                  <a:lnTo>
                    <a:pt x="13465" y="19040"/>
                  </a:lnTo>
                  <a:cubicBezTo>
                    <a:pt x="11110" y="22102"/>
                    <a:pt x="7694" y="24182"/>
                    <a:pt x="3886" y="24810"/>
                  </a:cubicBezTo>
                  <a:cubicBezTo>
                    <a:pt x="3886" y="24810"/>
                    <a:pt x="5143" y="25553"/>
                    <a:pt x="7418" y="25553"/>
                  </a:cubicBezTo>
                  <a:cubicBezTo>
                    <a:pt x="8409" y="25553"/>
                    <a:pt x="9594" y="25412"/>
                    <a:pt x="10953" y="25006"/>
                  </a:cubicBezTo>
                  <a:lnTo>
                    <a:pt x="10953" y="25006"/>
                  </a:lnTo>
                  <a:cubicBezTo>
                    <a:pt x="8676" y="28343"/>
                    <a:pt x="5574" y="30973"/>
                    <a:pt x="1924" y="32661"/>
                  </a:cubicBezTo>
                  <a:cubicBezTo>
                    <a:pt x="1962" y="32700"/>
                    <a:pt x="2102" y="32717"/>
                    <a:pt x="2320" y="32717"/>
                  </a:cubicBezTo>
                  <a:cubicBezTo>
                    <a:pt x="3668" y="32717"/>
                    <a:pt x="8017" y="32042"/>
                    <a:pt x="10010" y="31366"/>
                  </a:cubicBezTo>
                  <a:lnTo>
                    <a:pt x="10010" y="31366"/>
                  </a:lnTo>
                  <a:cubicBezTo>
                    <a:pt x="8597" y="34232"/>
                    <a:pt x="5260" y="39178"/>
                    <a:pt x="0" y="39845"/>
                  </a:cubicBezTo>
                  <a:cubicBezTo>
                    <a:pt x="0" y="39845"/>
                    <a:pt x="1511" y="40159"/>
                    <a:pt x="3602" y="40159"/>
                  </a:cubicBezTo>
                  <a:cubicBezTo>
                    <a:pt x="5692" y="40159"/>
                    <a:pt x="8362" y="39845"/>
                    <a:pt x="10678" y="38589"/>
                  </a:cubicBezTo>
                  <a:lnTo>
                    <a:pt x="10678" y="38589"/>
                  </a:lnTo>
                  <a:cubicBezTo>
                    <a:pt x="10364" y="39374"/>
                    <a:pt x="7262" y="43889"/>
                    <a:pt x="4201" y="44831"/>
                  </a:cubicBezTo>
                  <a:cubicBezTo>
                    <a:pt x="5130" y="44881"/>
                    <a:pt x="6003" y="44904"/>
                    <a:pt x="6824" y="44904"/>
                  </a:cubicBezTo>
                  <a:cubicBezTo>
                    <a:pt x="18314" y="44904"/>
                    <a:pt x="19510" y="40356"/>
                    <a:pt x="19510" y="40356"/>
                  </a:cubicBezTo>
                  <a:cubicBezTo>
                    <a:pt x="19510" y="40356"/>
                    <a:pt x="20298" y="44941"/>
                    <a:pt x="32995" y="44941"/>
                  </a:cubicBezTo>
                  <a:cubicBezTo>
                    <a:pt x="33590" y="44941"/>
                    <a:pt x="34211" y="44930"/>
                    <a:pt x="34860" y="44909"/>
                  </a:cubicBezTo>
                  <a:cubicBezTo>
                    <a:pt x="34860" y="44909"/>
                    <a:pt x="27990" y="41141"/>
                    <a:pt x="27990" y="38864"/>
                  </a:cubicBezTo>
                  <a:lnTo>
                    <a:pt x="27990" y="38864"/>
                  </a:lnTo>
                  <a:cubicBezTo>
                    <a:pt x="30500" y="40438"/>
                    <a:pt x="33243" y="40849"/>
                    <a:pt x="35425" y="40849"/>
                  </a:cubicBezTo>
                  <a:cubicBezTo>
                    <a:pt x="37815" y="40849"/>
                    <a:pt x="39531" y="40356"/>
                    <a:pt x="39531" y="40356"/>
                  </a:cubicBezTo>
                  <a:cubicBezTo>
                    <a:pt x="34271" y="39649"/>
                    <a:pt x="30463" y="34389"/>
                    <a:pt x="29050" y="31523"/>
                  </a:cubicBezTo>
                  <a:lnTo>
                    <a:pt x="29050" y="31523"/>
                  </a:lnTo>
                  <a:cubicBezTo>
                    <a:pt x="30795" y="32125"/>
                    <a:pt x="34616" y="33142"/>
                    <a:pt x="36305" y="33142"/>
                  </a:cubicBezTo>
                  <a:cubicBezTo>
                    <a:pt x="36820" y="33142"/>
                    <a:pt x="37136" y="33048"/>
                    <a:pt x="37136" y="32818"/>
                  </a:cubicBezTo>
                  <a:cubicBezTo>
                    <a:pt x="32190" y="30188"/>
                    <a:pt x="29364" y="27283"/>
                    <a:pt x="27754" y="24849"/>
                  </a:cubicBezTo>
                  <a:lnTo>
                    <a:pt x="27754" y="24849"/>
                  </a:lnTo>
                  <a:cubicBezTo>
                    <a:pt x="29390" y="25399"/>
                    <a:pt x="30794" y="25582"/>
                    <a:pt x="31940" y="25582"/>
                  </a:cubicBezTo>
                  <a:cubicBezTo>
                    <a:pt x="34231" y="25582"/>
                    <a:pt x="35488" y="24849"/>
                    <a:pt x="35488" y="24849"/>
                  </a:cubicBezTo>
                  <a:cubicBezTo>
                    <a:pt x="32151" y="24261"/>
                    <a:pt x="29128" y="22612"/>
                    <a:pt x="26812" y="20139"/>
                  </a:cubicBezTo>
                  <a:lnTo>
                    <a:pt x="26812" y="20139"/>
                  </a:lnTo>
                  <a:cubicBezTo>
                    <a:pt x="28739" y="21492"/>
                    <a:pt x="30806" y="21838"/>
                    <a:pt x="32363" y="21838"/>
                  </a:cubicBezTo>
                  <a:cubicBezTo>
                    <a:pt x="33787" y="21838"/>
                    <a:pt x="34785" y="21548"/>
                    <a:pt x="34860" y="21473"/>
                  </a:cubicBezTo>
                  <a:cubicBezTo>
                    <a:pt x="30698" y="21473"/>
                    <a:pt x="19510" y="14093"/>
                    <a:pt x="19510" y="79"/>
                  </a:cubicBezTo>
                  <a:lnTo>
                    <a:pt x="195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834363" y="3511623"/>
              <a:ext cx="222305" cy="784629"/>
            </a:xfrm>
            <a:custGeom>
              <a:avLst/>
              <a:gdLst/>
              <a:ahLst/>
              <a:cxnLst/>
              <a:rect l="l" t="t" r="r" b="b"/>
              <a:pathLst>
                <a:path w="4672" h="16489" extrusionOk="0">
                  <a:moveTo>
                    <a:pt x="0" y="1"/>
                  </a:moveTo>
                  <a:lnTo>
                    <a:pt x="0" y="16488"/>
                  </a:lnTo>
                  <a:lnTo>
                    <a:pt x="4672" y="16488"/>
                  </a:lnTo>
                  <a:lnTo>
                    <a:pt x="467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76087" y="1329886"/>
              <a:ext cx="2140689" cy="2485793"/>
            </a:xfrm>
            <a:custGeom>
              <a:avLst/>
              <a:gdLst/>
              <a:ahLst/>
              <a:cxnLst/>
              <a:rect l="l" t="t" r="r" b="b"/>
              <a:pathLst>
                <a:path w="44989" h="52239" extrusionOk="0">
                  <a:moveTo>
                    <a:pt x="22220" y="0"/>
                  </a:moveTo>
                  <a:cubicBezTo>
                    <a:pt x="22220" y="15938"/>
                    <a:pt x="12053" y="24025"/>
                    <a:pt x="4751" y="25399"/>
                  </a:cubicBezTo>
                  <a:cubicBezTo>
                    <a:pt x="5509" y="25624"/>
                    <a:pt x="6279" y="25720"/>
                    <a:pt x="7040" y="25720"/>
                  </a:cubicBezTo>
                  <a:cubicBezTo>
                    <a:pt x="11330" y="25720"/>
                    <a:pt x="15350" y="22690"/>
                    <a:pt x="15350" y="22690"/>
                  </a:cubicBezTo>
                  <a:lnTo>
                    <a:pt x="15350" y="22730"/>
                  </a:lnTo>
                  <a:cubicBezTo>
                    <a:pt x="12681" y="26223"/>
                    <a:pt x="8755" y="28579"/>
                    <a:pt x="4398" y="29325"/>
                  </a:cubicBezTo>
                  <a:cubicBezTo>
                    <a:pt x="4398" y="29325"/>
                    <a:pt x="5834" y="30167"/>
                    <a:pt x="8438" y="30167"/>
                  </a:cubicBezTo>
                  <a:cubicBezTo>
                    <a:pt x="9563" y="30167"/>
                    <a:pt x="10906" y="30010"/>
                    <a:pt x="12445" y="29560"/>
                  </a:cubicBezTo>
                  <a:lnTo>
                    <a:pt x="12445" y="29560"/>
                  </a:lnTo>
                  <a:cubicBezTo>
                    <a:pt x="9893" y="33329"/>
                    <a:pt x="6321" y="36312"/>
                    <a:pt x="2199" y="38275"/>
                  </a:cubicBezTo>
                  <a:cubicBezTo>
                    <a:pt x="2233" y="38309"/>
                    <a:pt x="2361" y="38325"/>
                    <a:pt x="2562" y="38325"/>
                  </a:cubicBezTo>
                  <a:cubicBezTo>
                    <a:pt x="3980" y="38325"/>
                    <a:pt x="9082" y="37535"/>
                    <a:pt x="11385" y="36744"/>
                  </a:cubicBezTo>
                  <a:lnTo>
                    <a:pt x="11385" y="36744"/>
                  </a:lnTo>
                  <a:cubicBezTo>
                    <a:pt x="9815" y="40042"/>
                    <a:pt x="5968" y="45655"/>
                    <a:pt x="1" y="46440"/>
                  </a:cubicBezTo>
                  <a:cubicBezTo>
                    <a:pt x="1" y="46440"/>
                    <a:pt x="1672" y="46784"/>
                    <a:pt x="3996" y="46784"/>
                  </a:cubicBezTo>
                  <a:cubicBezTo>
                    <a:pt x="6385" y="46784"/>
                    <a:pt x="9465" y="46421"/>
                    <a:pt x="12131" y="44949"/>
                  </a:cubicBezTo>
                  <a:lnTo>
                    <a:pt x="12131" y="44949"/>
                  </a:lnTo>
                  <a:cubicBezTo>
                    <a:pt x="11817" y="45852"/>
                    <a:pt x="8284" y="51033"/>
                    <a:pt x="4790" y="52093"/>
                  </a:cubicBezTo>
                  <a:cubicBezTo>
                    <a:pt x="5860" y="52152"/>
                    <a:pt x="6866" y="52179"/>
                    <a:pt x="7810" y="52179"/>
                  </a:cubicBezTo>
                  <a:cubicBezTo>
                    <a:pt x="20860" y="52179"/>
                    <a:pt x="22259" y="46990"/>
                    <a:pt x="22259" y="46990"/>
                  </a:cubicBezTo>
                  <a:cubicBezTo>
                    <a:pt x="22259" y="46990"/>
                    <a:pt x="23164" y="52239"/>
                    <a:pt x="37835" y="52239"/>
                  </a:cubicBezTo>
                  <a:cubicBezTo>
                    <a:pt x="38442" y="52239"/>
                    <a:pt x="39073" y="52230"/>
                    <a:pt x="39728" y="52211"/>
                  </a:cubicBezTo>
                  <a:cubicBezTo>
                    <a:pt x="39728" y="52211"/>
                    <a:pt x="31916" y="47893"/>
                    <a:pt x="31916" y="45302"/>
                  </a:cubicBezTo>
                  <a:lnTo>
                    <a:pt x="31916" y="45302"/>
                  </a:lnTo>
                  <a:cubicBezTo>
                    <a:pt x="34712" y="47054"/>
                    <a:pt x="37799" y="47514"/>
                    <a:pt x="40271" y="47514"/>
                  </a:cubicBezTo>
                  <a:cubicBezTo>
                    <a:pt x="43006" y="47514"/>
                    <a:pt x="44988" y="46951"/>
                    <a:pt x="44988" y="46951"/>
                  </a:cubicBezTo>
                  <a:cubicBezTo>
                    <a:pt x="38982" y="46166"/>
                    <a:pt x="34664" y="40159"/>
                    <a:pt x="33055" y="36901"/>
                  </a:cubicBezTo>
                  <a:lnTo>
                    <a:pt x="33055" y="36901"/>
                  </a:lnTo>
                  <a:cubicBezTo>
                    <a:pt x="35053" y="37567"/>
                    <a:pt x="39435" y="38748"/>
                    <a:pt x="41334" y="38748"/>
                  </a:cubicBezTo>
                  <a:cubicBezTo>
                    <a:pt x="41896" y="38748"/>
                    <a:pt x="42241" y="38644"/>
                    <a:pt x="42241" y="38393"/>
                  </a:cubicBezTo>
                  <a:cubicBezTo>
                    <a:pt x="36627" y="35370"/>
                    <a:pt x="33408" y="32073"/>
                    <a:pt x="31563" y="29325"/>
                  </a:cubicBezTo>
                  <a:lnTo>
                    <a:pt x="31563" y="29325"/>
                  </a:lnTo>
                  <a:cubicBezTo>
                    <a:pt x="33421" y="29953"/>
                    <a:pt x="35022" y="30162"/>
                    <a:pt x="36330" y="30162"/>
                  </a:cubicBezTo>
                  <a:cubicBezTo>
                    <a:pt x="38947" y="30162"/>
                    <a:pt x="40395" y="29325"/>
                    <a:pt x="40395" y="29325"/>
                  </a:cubicBezTo>
                  <a:cubicBezTo>
                    <a:pt x="36627" y="28697"/>
                    <a:pt x="33172" y="26812"/>
                    <a:pt x="30542" y="23986"/>
                  </a:cubicBezTo>
                  <a:lnTo>
                    <a:pt x="30542" y="23986"/>
                  </a:lnTo>
                  <a:cubicBezTo>
                    <a:pt x="32739" y="25526"/>
                    <a:pt x="35097" y="25917"/>
                    <a:pt x="36870" y="25917"/>
                  </a:cubicBezTo>
                  <a:cubicBezTo>
                    <a:pt x="38485" y="25917"/>
                    <a:pt x="39614" y="25592"/>
                    <a:pt x="39689" y="25517"/>
                  </a:cubicBezTo>
                  <a:cubicBezTo>
                    <a:pt x="34939" y="25517"/>
                    <a:pt x="22220" y="16056"/>
                    <a:pt x="22220" y="118"/>
                  </a:cubicBezTo>
                  <a:lnTo>
                    <a:pt x="22220" y="0"/>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1801721" y="1864246"/>
              <a:ext cx="2187177" cy="2430214"/>
            </a:xfrm>
            <a:custGeom>
              <a:avLst/>
              <a:gdLst/>
              <a:ahLst/>
              <a:cxnLst/>
              <a:rect l="l" t="t" r="r" b="b"/>
              <a:pathLst>
                <a:path w="45966" h="51071" extrusionOk="0">
                  <a:moveTo>
                    <a:pt x="21184" y="0"/>
                  </a:moveTo>
                  <a:cubicBezTo>
                    <a:pt x="19510" y="0"/>
                    <a:pt x="17477" y="332"/>
                    <a:pt x="15015" y="1175"/>
                  </a:cubicBezTo>
                  <a:cubicBezTo>
                    <a:pt x="7321" y="3805"/>
                    <a:pt x="5319" y="9772"/>
                    <a:pt x="10854" y="10361"/>
                  </a:cubicBezTo>
                  <a:cubicBezTo>
                    <a:pt x="10854" y="10361"/>
                    <a:pt x="2178" y="11343"/>
                    <a:pt x="2178" y="17074"/>
                  </a:cubicBezTo>
                  <a:cubicBezTo>
                    <a:pt x="2178" y="19911"/>
                    <a:pt x="4038" y="20632"/>
                    <a:pt x="5929" y="20632"/>
                  </a:cubicBezTo>
                  <a:cubicBezTo>
                    <a:pt x="7411" y="20632"/>
                    <a:pt x="8913" y="20189"/>
                    <a:pt x="9552" y="19975"/>
                  </a:cubicBezTo>
                  <a:lnTo>
                    <a:pt x="9552" y="19975"/>
                  </a:lnTo>
                  <a:cubicBezTo>
                    <a:pt x="7841" y="20609"/>
                    <a:pt x="0" y="23887"/>
                    <a:pt x="4141" y="29361"/>
                  </a:cubicBezTo>
                  <a:cubicBezTo>
                    <a:pt x="4141" y="29361"/>
                    <a:pt x="6135" y="30944"/>
                    <a:pt x="8606" y="30944"/>
                  </a:cubicBezTo>
                  <a:cubicBezTo>
                    <a:pt x="10026" y="30944"/>
                    <a:pt x="11605" y="30421"/>
                    <a:pt x="13052" y="28772"/>
                  </a:cubicBezTo>
                  <a:lnTo>
                    <a:pt x="13052" y="28772"/>
                  </a:lnTo>
                  <a:cubicBezTo>
                    <a:pt x="13051" y="28773"/>
                    <a:pt x="10383" y="32109"/>
                    <a:pt x="13327" y="33483"/>
                  </a:cubicBezTo>
                  <a:cubicBezTo>
                    <a:pt x="13783" y="33699"/>
                    <a:pt x="14228" y="33788"/>
                    <a:pt x="14662" y="33788"/>
                  </a:cubicBezTo>
                  <a:cubicBezTo>
                    <a:pt x="16633" y="33788"/>
                    <a:pt x="18378" y="31962"/>
                    <a:pt x="19895" y="31962"/>
                  </a:cubicBezTo>
                  <a:cubicBezTo>
                    <a:pt x="20229" y="31962"/>
                    <a:pt x="20552" y="32050"/>
                    <a:pt x="20864" y="32266"/>
                  </a:cubicBezTo>
                  <a:cubicBezTo>
                    <a:pt x="20864" y="32266"/>
                    <a:pt x="24790" y="37056"/>
                    <a:pt x="22434" y="51070"/>
                  </a:cubicBezTo>
                  <a:lnTo>
                    <a:pt x="26792" y="51070"/>
                  </a:lnTo>
                  <a:cubicBezTo>
                    <a:pt x="26792" y="51070"/>
                    <a:pt x="23219" y="34936"/>
                    <a:pt x="28833" y="31442"/>
                  </a:cubicBezTo>
                  <a:cubicBezTo>
                    <a:pt x="28833" y="31442"/>
                    <a:pt x="29313" y="31162"/>
                    <a:pt x="30020" y="31162"/>
                  </a:cubicBezTo>
                  <a:cubicBezTo>
                    <a:pt x="30714" y="31162"/>
                    <a:pt x="31628" y="31432"/>
                    <a:pt x="32523" y="32502"/>
                  </a:cubicBezTo>
                  <a:cubicBezTo>
                    <a:pt x="33003" y="33099"/>
                    <a:pt x="33849" y="33381"/>
                    <a:pt x="34822" y="33381"/>
                  </a:cubicBezTo>
                  <a:cubicBezTo>
                    <a:pt x="37428" y="33381"/>
                    <a:pt x="40949" y="31361"/>
                    <a:pt x="40806" y="27987"/>
                  </a:cubicBezTo>
                  <a:cubicBezTo>
                    <a:pt x="40695" y="25353"/>
                    <a:pt x="39548" y="24778"/>
                    <a:pt x="38569" y="24778"/>
                  </a:cubicBezTo>
                  <a:cubicBezTo>
                    <a:pt x="38510" y="24778"/>
                    <a:pt x="38451" y="24780"/>
                    <a:pt x="38393" y="24784"/>
                  </a:cubicBezTo>
                  <a:lnTo>
                    <a:pt x="38393" y="24784"/>
                  </a:lnTo>
                  <a:cubicBezTo>
                    <a:pt x="40825" y="24010"/>
                    <a:pt x="45965" y="21767"/>
                    <a:pt x="45635" y="16721"/>
                  </a:cubicBezTo>
                  <a:cubicBezTo>
                    <a:pt x="45437" y="13374"/>
                    <a:pt x="43230" y="12545"/>
                    <a:pt x="41093" y="12545"/>
                  </a:cubicBezTo>
                  <a:cubicBezTo>
                    <a:pt x="38993" y="12545"/>
                    <a:pt x="36959" y="13345"/>
                    <a:pt x="36959" y="13345"/>
                  </a:cubicBezTo>
                  <a:cubicBezTo>
                    <a:pt x="36959" y="13345"/>
                    <a:pt x="43868" y="10283"/>
                    <a:pt x="40924" y="7417"/>
                  </a:cubicBezTo>
                  <a:cubicBezTo>
                    <a:pt x="40028" y="6556"/>
                    <a:pt x="39071" y="6255"/>
                    <a:pt x="38171" y="6255"/>
                  </a:cubicBezTo>
                  <a:cubicBezTo>
                    <a:pt x="36095" y="6255"/>
                    <a:pt x="34322" y="7859"/>
                    <a:pt x="34290" y="7888"/>
                  </a:cubicBezTo>
                  <a:lnTo>
                    <a:pt x="34290" y="7888"/>
                  </a:lnTo>
                  <a:cubicBezTo>
                    <a:pt x="34334" y="7848"/>
                    <a:pt x="37737" y="4737"/>
                    <a:pt x="36566" y="3138"/>
                  </a:cubicBezTo>
                  <a:cubicBezTo>
                    <a:pt x="36200" y="2649"/>
                    <a:pt x="35449" y="2446"/>
                    <a:pt x="34541" y="2446"/>
                  </a:cubicBezTo>
                  <a:cubicBezTo>
                    <a:pt x="32530" y="2446"/>
                    <a:pt x="29746" y="3443"/>
                    <a:pt x="28637" y="4551"/>
                  </a:cubicBezTo>
                  <a:lnTo>
                    <a:pt x="28637" y="4551"/>
                  </a:lnTo>
                  <a:cubicBezTo>
                    <a:pt x="28654" y="4504"/>
                    <a:pt x="27352" y="0"/>
                    <a:pt x="21184" y="0"/>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155060" y="1438233"/>
              <a:ext cx="1572840" cy="2071661"/>
            </a:xfrm>
            <a:custGeom>
              <a:avLst/>
              <a:gdLst/>
              <a:ahLst/>
              <a:cxnLst/>
              <a:rect l="l" t="t" r="r" b="b"/>
              <a:pathLst>
                <a:path w="33055" h="43536" extrusionOk="0">
                  <a:moveTo>
                    <a:pt x="16528" y="0"/>
                  </a:moveTo>
                  <a:cubicBezTo>
                    <a:pt x="10639" y="0"/>
                    <a:pt x="5889" y="3062"/>
                    <a:pt x="5889" y="6831"/>
                  </a:cubicBezTo>
                  <a:cubicBezTo>
                    <a:pt x="5889" y="7223"/>
                    <a:pt x="5929" y="7577"/>
                    <a:pt x="6046" y="7930"/>
                  </a:cubicBezTo>
                  <a:cubicBezTo>
                    <a:pt x="4084" y="8911"/>
                    <a:pt x="2749" y="10442"/>
                    <a:pt x="2749" y="12209"/>
                  </a:cubicBezTo>
                  <a:cubicBezTo>
                    <a:pt x="2749" y="13544"/>
                    <a:pt x="3534" y="14761"/>
                    <a:pt x="4790" y="15703"/>
                  </a:cubicBezTo>
                  <a:cubicBezTo>
                    <a:pt x="2788" y="16684"/>
                    <a:pt x="1493" y="18215"/>
                    <a:pt x="1493" y="19982"/>
                  </a:cubicBezTo>
                  <a:cubicBezTo>
                    <a:pt x="1493" y="21513"/>
                    <a:pt x="2513" y="22926"/>
                    <a:pt x="4123" y="23907"/>
                  </a:cubicBezTo>
                  <a:cubicBezTo>
                    <a:pt x="2396" y="24889"/>
                    <a:pt x="1296" y="26341"/>
                    <a:pt x="1296" y="27951"/>
                  </a:cubicBezTo>
                  <a:cubicBezTo>
                    <a:pt x="1296" y="29285"/>
                    <a:pt x="2042" y="30502"/>
                    <a:pt x="3338" y="31444"/>
                  </a:cubicBezTo>
                  <a:cubicBezTo>
                    <a:pt x="1296" y="32426"/>
                    <a:pt x="1" y="33957"/>
                    <a:pt x="1" y="35723"/>
                  </a:cubicBezTo>
                  <a:cubicBezTo>
                    <a:pt x="1" y="38668"/>
                    <a:pt x="3730" y="41062"/>
                    <a:pt x="8363" y="41062"/>
                  </a:cubicBezTo>
                  <a:cubicBezTo>
                    <a:pt x="8637" y="41062"/>
                    <a:pt x="8912" y="41062"/>
                    <a:pt x="9148" y="41023"/>
                  </a:cubicBezTo>
                  <a:cubicBezTo>
                    <a:pt x="10522" y="42515"/>
                    <a:pt x="13309" y="43535"/>
                    <a:pt x="16528" y="43535"/>
                  </a:cubicBezTo>
                  <a:cubicBezTo>
                    <a:pt x="19747" y="43535"/>
                    <a:pt x="22534" y="42515"/>
                    <a:pt x="23869" y="41023"/>
                  </a:cubicBezTo>
                  <a:cubicBezTo>
                    <a:pt x="24144" y="41023"/>
                    <a:pt x="24418" y="41062"/>
                    <a:pt x="24693" y="41062"/>
                  </a:cubicBezTo>
                  <a:cubicBezTo>
                    <a:pt x="29286" y="41062"/>
                    <a:pt x="33055" y="38668"/>
                    <a:pt x="33055" y="35723"/>
                  </a:cubicBezTo>
                  <a:cubicBezTo>
                    <a:pt x="33015" y="33957"/>
                    <a:pt x="31720" y="32426"/>
                    <a:pt x="29718" y="31444"/>
                  </a:cubicBezTo>
                  <a:cubicBezTo>
                    <a:pt x="30974" y="30502"/>
                    <a:pt x="31720" y="29246"/>
                    <a:pt x="31720" y="27911"/>
                  </a:cubicBezTo>
                  <a:cubicBezTo>
                    <a:pt x="31720" y="26302"/>
                    <a:pt x="30621" y="24889"/>
                    <a:pt x="28894" y="23907"/>
                  </a:cubicBezTo>
                  <a:cubicBezTo>
                    <a:pt x="30503" y="22926"/>
                    <a:pt x="31524" y="21513"/>
                    <a:pt x="31524" y="19982"/>
                  </a:cubicBezTo>
                  <a:cubicBezTo>
                    <a:pt x="31524" y="18215"/>
                    <a:pt x="30228" y="16684"/>
                    <a:pt x="28226" y="15703"/>
                  </a:cubicBezTo>
                  <a:cubicBezTo>
                    <a:pt x="29482" y="14761"/>
                    <a:pt x="30268" y="13544"/>
                    <a:pt x="30268" y="12170"/>
                  </a:cubicBezTo>
                  <a:cubicBezTo>
                    <a:pt x="30268" y="10442"/>
                    <a:pt x="28972" y="8911"/>
                    <a:pt x="27009" y="7930"/>
                  </a:cubicBezTo>
                  <a:cubicBezTo>
                    <a:pt x="27088" y="7577"/>
                    <a:pt x="27127" y="7184"/>
                    <a:pt x="27127" y="6831"/>
                  </a:cubicBezTo>
                  <a:cubicBezTo>
                    <a:pt x="27127" y="3062"/>
                    <a:pt x="22377" y="0"/>
                    <a:pt x="16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855579" y="3418218"/>
              <a:ext cx="170012" cy="878038"/>
            </a:xfrm>
            <a:custGeom>
              <a:avLst/>
              <a:gdLst/>
              <a:ahLst/>
              <a:cxnLst/>
              <a:rect l="l" t="t" r="r" b="b"/>
              <a:pathLst>
                <a:path w="3573" h="18452" extrusionOk="0">
                  <a:moveTo>
                    <a:pt x="0" y="1"/>
                  </a:moveTo>
                  <a:lnTo>
                    <a:pt x="0" y="18451"/>
                  </a:lnTo>
                  <a:lnTo>
                    <a:pt x="3572" y="18451"/>
                  </a:lnTo>
                  <a:lnTo>
                    <a:pt x="3572" y="1"/>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79259" y="4378351"/>
              <a:ext cx="9944790" cy="74756"/>
            </a:xfrm>
            <a:custGeom>
              <a:avLst/>
              <a:gdLst/>
              <a:ahLst/>
              <a:cxnLst/>
              <a:rect l="l" t="t" r="r" b="b"/>
              <a:pathLst>
                <a:path w="209001" h="1571" extrusionOk="0">
                  <a:moveTo>
                    <a:pt x="0" y="1"/>
                  </a:moveTo>
                  <a:lnTo>
                    <a:pt x="209000" y="1"/>
                  </a:lnTo>
                  <a:lnTo>
                    <a:pt x="209000" y="1571"/>
                  </a:lnTo>
                  <a:lnTo>
                    <a:pt x="0" y="157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79259" y="4798245"/>
              <a:ext cx="9944790" cy="48"/>
            </a:xfrm>
            <a:custGeom>
              <a:avLst/>
              <a:gdLst/>
              <a:ahLst/>
              <a:cxnLst/>
              <a:rect l="l" t="t" r="r" b="b"/>
              <a:pathLst>
                <a:path w="209001" h="1" fill="none" extrusionOk="0">
                  <a:moveTo>
                    <a:pt x="0" y="1"/>
                  </a:moveTo>
                  <a:lnTo>
                    <a:pt x="209000" y="1"/>
                  </a:lnTo>
                </a:path>
              </a:pathLst>
            </a:custGeom>
            <a:noFill/>
            <a:ln w="43175" cap="rnd" cmpd="sng">
              <a:solidFill>
                <a:srgbClr val="FFFFFF"/>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 name="Google Shape;37;p2"/>
          <p:cNvSpPr txBox="1">
            <a:spLocks noGrp="1"/>
          </p:cNvSpPr>
          <p:nvPr>
            <p:ph type="ctrTitle"/>
          </p:nvPr>
        </p:nvSpPr>
        <p:spPr>
          <a:xfrm rot="302">
            <a:off x="952650" y="781589"/>
            <a:ext cx="34098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6000">
                <a:solidFill>
                  <a:srgbClr val="FFFFFF"/>
                </a:solidFill>
                <a:latin typeface="Mouse Memoirs"/>
                <a:ea typeface="Mouse Memoirs"/>
                <a:cs typeface="Mouse Memoirs"/>
                <a:sym typeface="Mouse Memoirs"/>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2"/>
          <p:cNvSpPr txBox="1">
            <a:spLocks noGrp="1"/>
          </p:cNvSpPr>
          <p:nvPr>
            <p:ph type="subTitle" idx="1"/>
          </p:nvPr>
        </p:nvSpPr>
        <p:spPr>
          <a:xfrm>
            <a:off x="1119150" y="2834125"/>
            <a:ext cx="30768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a:solidFill>
                  <a:srgbClr val="FFFFFF"/>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3">
  <p:cSld name="CUSTOM_25">
    <p:spTree>
      <p:nvGrpSpPr>
        <p:cNvPr id="1" name="Shape 1110"/>
        <p:cNvGrpSpPr/>
        <p:nvPr/>
      </p:nvGrpSpPr>
      <p:grpSpPr>
        <a:xfrm>
          <a:off x="0" y="0"/>
          <a:ext cx="0" cy="0"/>
          <a:chOff x="0" y="0"/>
          <a:chExt cx="0" cy="0"/>
        </a:xfrm>
      </p:grpSpPr>
      <p:sp>
        <p:nvSpPr>
          <p:cNvPr id="1111" name="Google Shape;1111;p38"/>
          <p:cNvSpPr/>
          <p:nvPr/>
        </p:nvSpPr>
        <p:spPr>
          <a:xfrm>
            <a:off x="-14736" y="4227301"/>
            <a:ext cx="9322246" cy="774006"/>
          </a:xfrm>
          <a:custGeom>
            <a:avLst/>
            <a:gdLst/>
            <a:ahLst/>
            <a:cxnLst/>
            <a:rect l="l" t="t" r="r" b="b"/>
            <a:pathLst>
              <a:path w="209001" h="17352" extrusionOk="0">
                <a:moveTo>
                  <a:pt x="0" y="0"/>
                </a:moveTo>
                <a:lnTo>
                  <a:pt x="0" y="17352"/>
                </a:lnTo>
                <a:lnTo>
                  <a:pt x="209000" y="17352"/>
                </a:lnTo>
                <a:lnTo>
                  <a:pt x="20900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2" name="Google Shape;1112;p38"/>
          <p:cNvGrpSpPr/>
          <p:nvPr/>
        </p:nvGrpSpPr>
        <p:grpSpPr>
          <a:xfrm>
            <a:off x="8112208" y="528657"/>
            <a:ext cx="955667" cy="4758082"/>
            <a:chOff x="-5509963" y="1180077"/>
            <a:chExt cx="520006" cy="2589009"/>
          </a:xfrm>
        </p:grpSpPr>
        <p:sp>
          <p:nvSpPr>
            <p:cNvPr id="1113" name="Google Shape;1113;p38"/>
            <p:cNvSpPr/>
            <p:nvPr/>
          </p:nvSpPr>
          <p:spPr>
            <a:xfrm>
              <a:off x="-5293654" y="1411411"/>
              <a:ext cx="60752" cy="2357676"/>
            </a:xfrm>
            <a:custGeom>
              <a:avLst/>
              <a:gdLst/>
              <a:ahLst/>
              <a:cxnLst/>
              <a:rect l="l" t="t" r="r" b="b"/>
              <a:pathLst>
                <a:path w="2883" h="111884" extrusionOk="0">
                  <a:moveTo>
                    <a:pt x="1" y="0"/>
                  </a:moveTo>
                  <a:lnTo>
                    <a:pt x="1" y="111171"/>
                  </a:lnTo>
                  <a:cubicBezTo>
                    <a:pt x="1" y="111560"/>
                    <a:pt x="648" y="111883"/>
                    <a:pt x="1425" y="111883"/>
                  </a:cubicBezTo>
                  <a:cubicBezTo>
                    <a:pt x="2235" y="111883"/>
                    <a:pt x="2883" y="111560"/>
                    <a:pt x="2883" y="111171"/>
                  </a:cubicBezTo>
                  <a:lnTo>
                    <a:pt x="2883" y="0"/>
                  </a:ln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8"/>
            <p:cNvSpPr/>
            <p:nvPr/>
          </p:nvSpPr>
          <p:spPr>
            <a:xfrm>
              <a:off x="-5509963" y="1180077"/>
              <a:ext cx="520006" cy="522050"/>
            </a:xfrm>
            <a:custGeom>
              <a:avLst/>
              <a:gdLst/>
              <a:ahLst/>
              <a:cxnLst/>
              <a:rect l="l" t="t" r="r" b="b"/>
              <a:pathLst>
                <a:path w="24677" h="24774" extrusionOk="0">
                  <a:moveTo>
                    <a:pt x="1684" y="1"/>
                  </a:moveTo>
                  <a:lnTo>
                    <a:pt x="22960" y="1"/>
                  </a:lnTo>
                  <a:cubicBezTo>
                    <a:pt x="23931" y="1"/>
                    <a:pt x="24676" y="778"/>
                    <a:pt x="24676" y="1717"/>
                  </a:cubicBezTo>
                  <a:lnTo>
                    <a:pt x="24676" y="23057"/>
                  </a:lnTo>
                  <a:cubicBezTo>
                    <a:pt x="24676" y="23996"/>
                    <a:pt x="23931" y="24774"/>
                    <a:pt x="22960" y="24774"/>
                  </a:cubicBezTo>
                  <a:lnTo>
                    <a:pt x="1684" y="24774"/>
                  </a:lnTo>
                  <a:cubicBezTo>
                    <a:pt x="745" y="24774"/>
                    <a:pt x="0" y="23996"/>
                    <a:pt x="0" y="23057"/>
                  </a:cubicBezTo>
                  <a:lnTo>
                    <a:pt x="0" y="1717"/>
                  </a:lnTo>
                  <a:cubicBezTo>
                    <a:pt x="0" y="778"/>
                    <a:pt x="745" y="1"/>
                    <a:pt x="168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8"/>
            <p:cNvSpPr/>
            <p:nvPr/>
          </p:nvSpPr>
          <p:spPr>
            <a:xfrm>
              <a:off x="-5485392" y="1204647"/>
              <a:ext cx="470865" cy="472235"/>
            </a:xfrm>
            <a:custGeom>
              <a:avLst/>
              <a:gdLst/>
              <a:ahLst/>
              <a:cxnLst/>
              <a:rect l="l" t="t" r="r" b="b"/>
              <a:pathLst>
                <a:path w="22345" h="22410" extrusionOk="0">
                  <a:moveTo>
                    <a:pt x="1522" y="0"/>
                  </a:moveTo>
                  <a:lnTo>
                    <a:pt x="20790" y="0"/>
                  </a:lnTo>
                  <a:cubicBezTo>
                    <a:pt x="21664" y="0"/>
                    <a:pt x="22344" y="713"/>
                    <a:pt x="22344" y="1555"/>
                  </a:cubicBezTo>
                  <a:lnTo>
                    <a:pt x="22344" y="20887"/>
                  </a:lnTo>
                  <a:cubicBezTo>
                    <a:pt x="22344" y="21729"/>
                    <a:pt x="21664" y="22409"/>
                    <a:pt x="20790" y="22409"/>
                  </a:cubicBezTo>
                  <a:lnTo>
                    <a:pt x="1522" y="22409"/>
                  </a:lnTo>
                  <a:cubicBezTo>
                    <a:pt x="680" y="22409"/>
                    <a:pt x="0" y="21729"/>
                    <a:pt x="0" y="20887"/>
                  </a:cubicBezTo>
                  <a:lnTo>
                    <a:pt x="0" y="1555"/>
                  </a:lnTo>
                  <a:cubicBezTo>
                    <a:pt x="0" y="713"/>
                    <a:pt x="680" y="0"/>
                    <a:pt x="15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8"/>
            <p:cNvSpPr/>
            <p:nvPr/>
          </p:nvSpPr>
          <p:spPr>
            <a:xfrm>
              <a:off x="-5396003" y="1257181"/>
              <a:ext cx="292760" cy="368516"/>
            </a:xfrm>
            <a:custGeom>
              <a:avLst/>
              <a:gdLst/>
              <a:ahLst/>
              <a:cxnLst/>
              <a:rect l="l" t="t" r="r" b="b"/>
              <a:pathLst>
                <a:path w="13893" h="17488" extrusionOk="0">
                  <a:moveTo>
                    <a:pt x="2526" y="130"/>
                  </a:moveTo>
                  <a:cubicBezTo>
                    <a:pt x="2817" y="66"/>
                    <a:pt x="3141" y="1"/>
                    <a:pt x="3465" y="1"/>
                  </a:cubicBezTo>
                  <a:lnTo>
                    <a:pt x="10427" y="1"/>
                  </a:lnTo>
                  <a:cubicBezTo>
                    <a:pt x="10751" y="1"/>
                    <a:pt x="11075" y="66"/>
                    <a:pt x="11367" y="130"/>
                  </a:cubicBezTo>
                  <a:cubicBezTo>
                    <a:pt x="11561" y="195"/>
                    <a:pt x="11723" y="260"/>
                    <a:pt x="11885" y="325"/>
                  </a:cubicBezTo>
                  <a:cubicBezTo>
                    <a:pt x="12403" y="584"/>
                    <a:pt x="12856" y="940"/>
                    <a:pt x="13212" y="1393"/>
                  </a:cubicBezTo>
                  <a:lnTo>
                    <a:pt x="13374" y="1620"/>
                  </a:lnTo>
                  <a:lnTo>
                    <a:pt x="13374" y="1652"/>
                  </a:lnTo>
                  <a:cubicBezTo>
                    <a:pt x="13439" y="1750"/>
                    <a:pt x="13504" y="1879"/>
                    <a:pt x="13569" y="2009"/>
                  </a:cubicBezTo>
                  <a:cubicBezTo>
                    <a:pt x="13633" y="2106"/>
                    <a:pt x="13666" y="2235"/>
                    <a:pt x="13731" y="2365"/>
                  </a:cubicBezTo>
                  <a:cubicBezTo>
                    <a:pt x="13763" y="2527"/>
                    <a:pt x="13828" y="2721"/>
                    <a:pt x="13860" y="2915"/>
                  </a:cubicBezTo>
                  <a:cubicBezTo>
                    <a:pt x="13892" y="3110"/>
                    <a:pt x="13892" y="3304"/>
                    <a:pt x="13892" y="3498"/>
                  </a:cubicBezTo>
                  <a:lnTo>
                    <a:pt x="13892" y="13084"/>
                  </a:lnTo>
                  <a:lnTo>
                    <a:pt x="13892" y="14185"/>
                  </a:lnTo>
                  <a:lnTo>
                    <a:pt x="13892" y="14185"/>
                  </a:lnTo>
                  <a:lnTo>
                    <a:pt x="13860" y="14282"/>
                  </a:lnTo>
                  <a:cubicBezTo>
                    <a:pt x="13860" y="14379"/>
                    <a:pt x="13795" y="14476"/>
                    <a:pt x="13763" y="14541"/>
                  </a:cubicBezTo>
                  <a:cubicBezTo>
                    <a:pt x="13633" y="14767"/>
                    <a:pt x="13439" y="14929"/>
                    <a:pt x="13212" y="15027"/>
                  </a:cubicBezTo>
                  <a:cubicBezTo>
                    <a:pt x="13083" y="15091"/>
                    <a:pt x="12921" y="15124"/>
                    <a:pt x="12759" y="15124"/>
                  </a:cubicBezTo>
                  <a:lnTo>
                    <a:pt x="12759" y="16387"/>
                  </a:lnTo>
                  <a:cubicBezTo>
                    <a:pt x="12727" y="16678"/>
                    <a:pt x="12597" y="16937"/>
                    <a:pt x="12370" y="17164"/>
                  </a:cubicBezTo>
                  <a:cubicBezTo>
                    <a:pt x="12306" y="17229"/>
                    <a:pt x="12209" y="17261"/>
                    <a:pt x="12144" y="17326"/>
                  </a:cubicBezTo>
                  <a:cubicBezTo>
                    <a:pt x="11885" y="17423"/>
                    <a:pt x="11626" y="17455"/>
                    <a:pt x="11367" y="17455"/>
                  </a:cubicBezTo>
                  <a:lnTo>
                    <a:pt x="10266" y="17455"/>
                  </a:lnTo>
                  <a:cubicBezTo>
                    <a:pt x="10007" y="17391"/>
                    <a:pt x="9812" y="17293"/>
                    <a:pt x="9618" y="17131"/>
                  </a:cubicBezTo>
                  <a:cubicBezTo>
                    <a:pt x="9586" y="17099"/>
                    <a:pt x="9553" y="17034"/>
                    <a:pt x="9521" y="17002"/>
                  </a:cubicBezTo>
                  <a:lnTo>
                    <a:pt x="9456" y="16905"/>
                  </a:lnTo>
                  <a:cubicBezTo>
                    <a:pt x="9391" y="16808"/>
                    <a:pt x="9359" y="16710"/>
                    <a:pt x="9326" y="16581"/>
                  </a:cubicBezTo>
                  <a:cubicBezTo>
                    <a:pt x="9326" y="16484"/>
                    <a:pt x="9262" y="16387"/>
                    <a:pt x="9294" y="16257"/>
                  </a:cubicBezTo>
                  <a:lnTo>
                    <a:pt x="9294" y="15124"/>
                  </a:lnTo>
                  <a:lnTo>
                    <a:pt x="4599" y="15124"/>
                  </a:lnTo>
                  <a:lnTo>
                    <a:pt x="4599" y="16451"/>
                  </a:lnTo>
                  <a:lnTo>
                    <a:pt x="4599" y="16451"/>
                  </a:lnTo>
                  <a:cubicBezTo>
                    <a:pt x="4599" y="16516"/>
                    <a:pt x="4599" y="16581"/>
                    <a:pt x="4566" y="16646"/>
                  </a:cubicBezTo>
                  <a:cubicBezTo>
                    <a:pt x="4534" y="16808"/>
                    <a:pt x="4404" y="17002"/>
                    <a:pt x="4275" y="17131"/>
                  </a:cubicBezTo>
                  <a:cubicBezTo>
                    <a:pt x="4178" y="17229"/>
                    <a:pt x="4048" y="17326"/>
                    <a:pt x="3919" y="17391"/>
                  </a:cubicBezTo>
                  <a:cubicBezTo>
                    <a:pt x="3692" y="17455"/>
                    <a:pt x="3465" y="17488"/>
                    <a:pt x="3206" y="17455"/>
                  </a:cubicBezTo>
                  <a:lnTo>
                    <a:pt x="2202" y="17455"/>
                  </a:lnTo>
                  <a:cubicBezTo>
                    <a:pt x="1716" y="17423"/>
                    <a:pt x="1295" y="17099"/>
                    <a:pt x="1198" y="16646"/>
                  </a:cubicBezTo>
                  <a:cubicBezTo>
                    <a:pt x="1198" y="16613"/>
                    <a:pt x="1198" y="16581"/>
                    <a:pt x="1166" y="16549"/>
                  </a:cubicBezTo>
                  <a:cubicBezTo>
                    <a:pt x="1166" y="16484"/>
                    <a:pt x="1166" y="16419"/>
                    <a:pt x="1166" y="16354"/>
                  </a:cubicBezTo>
                  <a:lnTo>
                    <a:pt x="1166" y="15156"/>
                  </a:lnTo>
                  <a:cubicBezTo>
                    <a:pt x="745" y="15156"/>
                    <a:pt x="389" y="14962"/>
                    <a:pt x="162" y="14606"/>
                  </a:cubicBezTo>
                  <a:cubicBezTo>
                    <a:pt x="130" y="14508"/>
                    <a:pt x="65" y="14411"/>
                    <a:pt x="33" y="14314"/>
                  </a:cubicBezTo>
                  <a:lnTo>
                    <a:pt x="33" y="14217"/>
                  </a:lnTo>
                  <a:cubicBezTo>
                    <a:pt x="0" y="14120"/>
                    <a:pt x="0" y="14023"/>
                    <a:pt x="0" y="13926"/>
                  </a:cubicBezTo>
                  <a:lnTo>
                    <a:pt x="0" y="4761"/>
                  </a:lnTo>
                  <a:lnTo>
                    <a:pt x="0" y="3174"/>
                  </a:lnTo>
                  <a:cubicBezTo>
                    <a:pt x="33" y="2915"/>
                    <a:pt x="97" y="2624"/>
                    <a:pt x="162" y="2365"/>
                  </a:cubicBezTo>
                  <a:cubicBezTo>
                    <a:pt x="227" y="2268"/>
                    <a:pt x="259" y="2171"/>
                    <a:pt x="292" y="2073"/>
                  </a:cubicBezTo>
                  <a:cubicBezTo>
                    <a:pt x="356" y="1911"/>
                    <a:pt x="454" y="1782"/>
                    <a:pt x="551" y="1620"/>
                  </a:cubicBezTo>
                  <a:cubicBezTo>
                    <a:pt x="777" y="1231"/>
                    <a:pt x="1101" y="908"/>
                    <a:pt x="1457" y="649"/>
                  </a:cubicBezTo>
                  <a:cubicBezTo>
                    <a:pt x="1555" y="584"/>
                    <a:pt x="1684" y="551"/>
                    <a:pt x="1749" y="454"/>
                  </a:cubicBezTo>
                  <a:cubicBezTo>
                    <a:pt x="1846" y="389"/>
                    <a:pt x="1943" y="357"/>
                    <a:pt x="2040" y="325"/>
                  </a:cubicBezTo>
                  <a:cubicBezTo>
                    <a:pt x="2170" y="260"/>
                    <a:pt x="2299" y="195"/>
                    <a:pt x="2429" y="163"/>
                  </a:cubicBezTo>
                  <a:cubicBezTo>
                    <a:pt x="2494" y="163"/>
                    <a:pt x="2526" y="130"/>
                    <a:pt x="2558" y="130"/>
                  </a:cubicBezTo>
                  <a:close/>
                  <a:moveTo>
                    <a:pt x="4599" y="1167"/>
                  </a:moveTo>
                  <a:lnTo>
                    <a:pt x="4599" y="2332"/>
                  </a:lnTo>
                  <a:lnTo>
                    <a:pt x="9262" y="2332"/>
                  </a:lnTo>
                  <a:lnTo>
                    <a:pt x="9262" y="1167"/>
                  </a:lnTo>
                  <a:close/>
                  <a:moveTo>
                    <a:pt x="1101" y="3498"/>
                  </a:moveTo>
                  <a:lnTo>
                    <a:pt x="1101" y="10493"/>
                  </a:lnTo>
                  <a:lnTo>
                    <a:pt x="12759" y="10493"/>
                  </a:lnTo>
                  <a:lnTo>
                    <a:pt x="12759" y="3498"/>
                  </a:lnTo>
                  <a:close/>
                  <a:moveTo>
                    <a:pt x="2235" y="11626"/>
                  </a:moveTo>
                  <a:cubicBezTo>
                    <a:pt x="2040" y="11659"/>
                    <a:pt x="1878" y="11691"/>
                    <a:pt x="1716" y="11788"/>
                  </a:cubicBezTo>
                  <a:cubicBezTo>
                    <a:pt x="1425" y="11918"/>
                    <a:pt x="1231" y="12209"/>
                    <a:pt x="1166" y="12501"/>
                  </a:cubicBezTo>
                  <a:lnTo>
                    <a:pt x="1134" y="12598"/>
                  </a:lnTo>
                  <a:cubicBezTo>
                    <a:pt x="1101" y="12695"/>
                    <a:pt x="1101" y="12825"/>
                    <a:pt x="1134" y="12922"/>
                  </a:cubicBezTo>
                  <a:cubicBezTo>
                    <a:pt x="1134" y="12986"/>
                    <a:pt x="1166" y="13051"/>
                    <a:pt x="1166" y="13116"/>
                  </a:cubicBezTo>
                  <a:cubicBezTo>
                    <a:pt x="1263" y="13472"/>
                    <a:pt x="1522" y="13731"/>
                    <a:pt x="1846" y="13893"/>
                  </a:cubicBezTo>
                  <a:cubicBezTo>
                    <a:pt x="2137" y="13990"/>
                    <a:pt x="2494" y="13990"/>
                    <a:pt x="2785" y="13861"/>
                  </a:cubicBezTo>
                  <a:cubicBezTo>
                    <a:pt x="3077" y="13699"/>
                    <a:pt x="3303" y="13440"/>
                    <a:pt x="3400" y="13116"/>
                  </a:cubicBezTo>
                  <a:lnTo>
                    <a:pt x="3433" y="13019"/>
                  </a:lnTo>
                  <a:cubicBezTo>
                    <a:pt x="3465" y="12889"/>
                    <a:pt x="3465" y="12760"/>
                    <a:pt x="3433" y="12630"/>
                  </a:cubicBezTo>
                  <a:lnTo>
                    <a:pt x="3400" y="12533"/>
                  </a:lnTo>
                  <a:cubicBezTo>
                    <a:pt x="3303" y="12144"/>
                    <a:pt x="3012" y="11853"/>
                    <a:pt x="2656" y="11723"/>
                  </a:cubicBezTo>
                  <a:cubicBezTo>
                    <a:pt x="2526" y="11659"/>
                    <a:pt x="2364" y="11659"/>
                    <a:pt x="2235" y="11626"/>
                  </a:cubicBezTo>
                  <a:close/>
                  <a:moveTo>
                    <a:pt x="11010" y="11788"/>
                  </a:moveTo>
                  <a:cubicBezTo>
                    <a:pt x="10751" y="11950"/>
                    <a:pt x="10525" y="12209"/>
                    <a:pt x="10460" y="12501"/>
                  </a:cubicBezTo>
                  <a:lnTo>
                    <a:pt x="10427" y="12598"/>
                  </a:lnTo>
                  <a:cubicBezTo>
                    <a:pt x="10427" y="12727"/>
                    <a:pt x="10427" y="12857"/>
                    <a:pt x="10427" y="12986"/>
                  </a:cubicBezTo>
                  <a:cubicBezTo>
                    <a:pt x="10460" y="13181"/>
                    <a:pt x="10557" y="13343"/>
                    <a:pt x="10654" y="13472"/>
                  </a:cubicBezTo>
                  <a:cubicBezTo>
                    <a:pt x="10784" y="13634"/>
                    <a:pt x="10946" y="13764"/>
                    <a:pt x="11108" y="13861"/>
                  </a:cubicBezTo>
                  <a:lnTo>
                    <a:pt x="11237" y="13893"/>
                  </a:lnTo>
                  <a:cubicBezTo>
                    <a:pt x="11496" y="13990"/>
                    <a:pt x="11820" y="13958"/>
                    <a:pt x="12079" y="13828"/>
                  </a:cubicBezTo>
                  <a:cubicBezTo>
                    <a:pt x="12176" y="13796"/>
                    <a:pt x="12273" y="13731"/>
                    <a:pt x="12338" y="13666"/>
                  </a:cubicBezTo>
                  <a:cubicBezTo>
                    <a:pt x="12532" y="13505"/>
                    <a:pt x="12630" y="13310"/>
                    <a:pt x="12694" y="13084"/>
                  </a:cubicBezTo>
                  <a:cubicBezTo>
                    <a:pt x="12694" y="13019"/>
                    <a:pt x="12727" y="12986"/>
                    <a:pt x="12727" y="12922"/>
                  </a:cubicBezTo>
                  <a:cubicBezTo>
                    <a:pt x="12759" y="12792"/>
                    <a:pt x="12759" y="12695"/>
                    <a:pt x="12727" y="12565"/>
                  </a:cubicBezTo>
                  <a:lnTo>
                    <a:pt x="12727" y="12468"/>
                  </a:lnTo>
                  <a:cubicBezTo>
                    <a:pt x="12630" y="12112"/>
                    <a:pt x="12338" y="11821"/>
                    <a:pt x="11982" y="11659"/>
                  </a:cubicBezTo>
                  <a:cubicBezTo>
                    <a:pt x="11852" y="11626"/>
                    <a:pt x="11690" y="11594"/>
                    <a:pt x="11561" y="11594"/>
                  </a:cubicBezTo>
                  <a:cubicBezTo>
                    <a:pt x="11367" y="11626"/>
                    <a:pt x="11172" y="11691"/>
                    <a:pt x="11043" y="1178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8"/>
            <p:cNvSpPr/>
            <p:nvPr/>
          </p:nvSpPr>
          <p:spPr>
            <a:xfrm>
              <a:off x="-5445818" y="1355463"/>
              <a:ext cx="24592" cy="73712"/>
            </a:xfrm>
            <a:custGeom>
              <a:avLst/>
              <a:gdLst/>
              <a:ahLst/>
              <a:cxnLst/>
              <a:rect l="l" t="t" r="r" b="b"/>
              <a:pathLst>
                <a:path w="1167" h="3498" extrusionOk="0">
                  <a:moveTo>
                    <a:pt x="0" y="486"/>
                  </a:moveTo>
                  <a:cubicBezTo>
                    <a:pt x="33" y="227"/>
                    <a:pt x="259" y="0"/>
                    <a:pt x="551" y="0"/>
                  </a:cubicBezTo>
                  <a:lnTo>
                    <a:pt x="1166" y="0"/>
                  </a:lnTo>
                  <a:lnTo>
                    <a:pt x="1166" y="3497"/>
                  </a:lnTo>
                  <a:lnTo>
                    <a:pt x="486" y="3497"/>
                  </a:lnTo>
                  <a:cubicBezTo>
                    <a:pt x="195" y="3465"/>
                    <a:pt x="0" y="3206"/>
                    <a:pt x="0" y="2914"/>
                  </a:cubicBezTo>
                  <a:lnTo>
                    <a:pt x="0" y="389"/>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8"/>
            <p:cNvSpPr/>
            <p:nvPr/>
          </p:nvSpPr>
          <p:spPr>
            <a:xfrm>
              <a:off x="-5078693" y="1355463"/>
              <a:ext cx="24592" cy="73016"/>
            </a:xfrm>
            <a:custGeom>
              <a:avLst/>
              <a:gdLst/>
              <a:ahLst/>
              <a:cxnLst/>
              <a:rect l="l" t="t" r="r" b="b"/>
              <a:pathLst>
                <a:path w="1167" h="3465" extrusionOk="0">
                  <a:moveTo>
                    <a:pt x="0" y="0"/>
                  </a:moveTo>
                  <a:lnTo>
                    <a:pt x="616" y="0"/>
                  </a:lnTo>
                  <a:cubicBezTo>
                    <a:pt x="907" y="0"/>
                    <a:pt x="1166" y="259"/>
                    <a:pt x="1166" y="551"/>
                  </a:cubicBezTo>
                  <a:lnTo>
                    <a:pt x="1166" y="2914"/>
                  </a:lnTo>
                  <a:cubicBezTo>
                    <a:pt x="1166" y="3076"/>
                    <a:pt x="1101" y="3238"/>
                    <a:pt x="972" y="3335"/>
                  </a:cubicBezTo>
                  <a:cubicBezTo>
                    <a:pt x="875" y="3400"/>
                    <a:pt x="713" y="3465"/>
                    <a:pt x="583" y="3465"/>
                  </a:cubicBezTo>
                  <a:lnTo>
                    <a:pt x="0" y="346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9" name="Google Shape;1119;p38"/>
          <p:cNvGrpSpPr/>
          <p:nvPr/>
        </p:nvGrpSpPr>
        <p:grpSpPr>
          <a:xfrm>
            <a:off x="-179259" y="4453048"/>
            <a:ext cx="9944799" cy="717401"/>
            <a:chOff x="-179259" y="4453048"/>
            <a:chExt cx="9944799" cy="717401"/>
          </a:xfrm>
        </p:grpSpPr>
        <p:sp>
          <p:nvSpPr>
            <p:cNvPr id="1120" name="Google Shape;1120;p38"/>
            <p:cNvSpPr/>
            <p:nvPr/>
          </p:nvSpPr>
          <p:spPr>
            <a:xfrm>
              <a:off x="-179250" y="4453048"/>
              <a:ext cx="9944790" cy="717401"/>
            </a:xfrm>
            <a:custGeom>
              <a:avLst/>
              <a:gdLst/>
              <a:ahLst/>
              <a:cxnLst/>
              <a:rect l="l" t="t" r="r" b="b"/>
              <a:pathLst>
                <a:path w="209001" h="11307" extrusionOk="0">
                  <a:moveTo>
                    <a:pt x="0" y="1"/>
                  </a:moveTo>
                  <a:lnTo>
                    <a:pt x="0" y="11307"/>
                  </a:lnTo>
                  <a:lnTo>
                    <a:pt x="209000" y="11307"/>
                  </a:lnTo>
                  <a:lnTo>
                    <a:pt x="20900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8"/>
            <p:cNvSpPr/>
            <p:nvPr/>
          </p:nvSpPr>
          <p:spPr>
            <a:xfrm>
              <a:off x="-179259" y="4798245"/>
              <a:ext cx="9944790" cy="48"/>
            </a:xfrm>
            <a:custGeom>
              <a:avLst/>
              <a:gdLst/>
              <a:ahLst/>
              <a:cxnLst/>
              <a:rect l="l" t="t" r="r" b="b"/>
              <a:pathLst>
                <a:path w="209001" h="1" fill="none" extrusionOk="0">
                  <a:moveTo>
                    <a:pt x="0" y="1"/>
                  </a:moveTo>
                  <a:lnTo>
                    <a:pt x="209000" y="1"/>
                  </a:lnTo>
                </a:path>
              </a:pathLst>
            </a:custGeom>
            <a:noFill/>
            <a:ln w="43175" cap="rnd" cmpd="sng">
              <a:solidFill>
                <a:srgbClr val="FFFFFF"/>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2" name="Google Shape;1122;p38"/>
          <p:cNvGrpSpPr/>
          <p:nvPr/>
        </p:nvGrpSpPr>
        <p:grpSpPr>
          <a:xfrm flipH="1">
            <a:off x="-292905" y="206910"/>
            <a:ext cx="8176513" cy="1200257"/>
            <a:chOff x="2084504" y="-50265"/>
            <a:chExt cx="8176513" cy="1200257"/>
          </a:xfrm>
        </p:grpSpPr>
        <p:sp>
          <p:nvSpPr>
            <p:cNvPr id="1123" name="Google Shape;1123;p38"/>
            <p:cNvSpPr/>
            <p:nvPr/>
          </p:nvSpPr>
          <p:spPr>
            <a:xfrm>
              <a:off x="8587302" y="352325"/>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8"/>
            <p:cNvSpPr/>
            <p:nvPr/>
          </p:nvSpPr>
          <p:spPr>
            <a:xfrm>
              <a:off x="7619796" y="-50265"/>
              <a:ext cx="1283300" cy="554936"/>
            </a:xfrm>
            <a:custGeom>
              <a:avLst/>
              <a:gdLst/>
              <a:ahLst/>
              <a:cxnLst/>
              <a:rect l="l" t="t" r="r" b="b"/>
              <a:pathLst>
                <a:path w="26970" h="11662" extrusionOk="0">
                  <a:moveTo>
                    <a:pt x="10639" y="0"/>
                  </a:moveTo>
                  <a:cubicBezTo>
                    <a:pt x="7655" y="0"/>
                    <a:pt x="5221" y="1257"/>
                    <a:pt x="5221" y="2827"/>
                  </a:cubicBezTo>
                  <a:cubicBezTo>
                    <a:pt x="5221" y="2905"/>
                    <a:pt x="5221" y="2945"/>
                    <a:pt x="5221" y="3023"/>
                  </a:cubicBezTo>
                  <a:cubicBezTo>
                    <a:pt x="2199" y="3573"/>
                    <a:pt x="0" y="5222"/>
                    <a:pt x="0" y="7224"/>
                  </a:cubicBezTo>
                  <a:cubicBezTo>
                    <a:pt x="0" y="9697"/>
                    <a:pt x="3259" y="11660"/>
                    <a:pt x="7263" y="11660"/>
                  </a:cubicBezTo>
                  <a:cubicBezTo>
                    <a:pt x="7328" y="11661"/>
                    <a:pt x="7394" y="11662"/>
                    <a:pt x="7460" y="11662"/>
                  </a:cubicBezTo>
                  <a:cubicBezTo>
                    <a:pt x="9354" y="11662"/>
                    <a:pt x="11204" y="11115"/>
                    <a:pt x="12798" y="10129"/>
                  </a:cubicBezTo>
                  <a:cubicBezTo>
                    <a:pt x="14172" y="11031"/>
                    <a:pt x="16527" y="11660"/>
                    <a:pt x="19236" y="11660"/>
                  </a:cubicBezTo>
                  <a:cubicBezTo>
                    <a:pt x="23476" y="11660"/>
                    <a:pt x="26930" y="10089"/>
                    <a:pt x="26930" y="8205"/>
                  </a:cubicBezTo>
                  <a:cubicBezTo>
                    <a:pt x="26969" y="6831"/>
                    <a:pt x="25242" y="5653"/>
                    <a:pt x="22730" y="5104"/>
                  </a:cubicBezTo>
                  <a:cubicBezTo>
                    <a:pt x="22730" y="4986"/>
                    <a:pt x="22769" y="4907"/>
                    <a:pt x="22769" y="4790"/>
                  </a:cubicBezTo>
                  <a:cubicBezTo>
                    <a:pt x="22769" y="3455"/>
                    <a:pt x="20257" y="2395"/>
                    <a:pt x="17155" y="2395"/>
                  </a:cubicBezTo>
                  <a:cubicBezTo>
                    <a:pt x="16763" y="2395"/>
                    <a:pt x="16409" y="2395"/>
                    <a:pt x="16056" y="2434"/>
                  </a:cubicBezTo>
                  <a:cubicBezTo>
                    <a:pt x="15664" y="1060"/>
                    <a:pt x="13426" y="0"/>
                    <a:pt x="106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8"/>
            <p:cNvSpPr/>
            <p:nvPr/>
          </p:nvSpPr>
          <p:spPr>
            <a:xfrm>
              <a:off x="2084504" y="107214"/>
              <a:ext cx="1316941" cy="568022"/>
            </a:xfrm>
            <a:custGeom>
              <a:avLst/>
              <a:gdLst/>
              <a:ahLst/>
              <a:cxnLst/>
              <a:rect l="l" t="t" r="r" b="b"/>
              <a:pathLst>
                <a:path w="27677" h="11937" extrusionOk="0">
                  <a:moveTo>
                    <a:pt x="10953" y="1"/>
                  </a:moveTo>
                  <a:cubicBezTo>
                    <a:pt x="7852" y="1"/>
                    <a:pt x="5379" y="1296"/>
                    <a:pt x="5379" y="2906"/>
                  </a:cubicBezTo>
                  <a:cubicBezTo>
                    <a:pt x="5379" y="2984"/>
                    <a:pt x="5379" y="3024"/>
                    <a:pt x="5379" y="3102"/>
                  </a:cubicBezTo>
                  <a:cubicBezTo>
                    <a:pt x="2278" y="3652"/>
                    <a:pt x="1" y="5379"/>
                    <a:pt x="1" y="7420"/>
                  </a:cubicBezTo>
                  <a:cubicBezTo>
                    <a:pt x="1" y="9933"/>
                    <a:pt x="3338" y="11935"/>
                    <a:pt x="7499" y="11935"/>
                  </a:cubicBezTo>
                  <a:cubicBezTo>
                    <a:pt x="7566" y="11936"/>
                    <a:pt x="7633" y="11937"/>
                    <a:pt x="7699" y="11937"/>
                  </a:cubicBezTo>
                  <a:cubicBezTo>
                    <a:pt x="9632" y="11937"/>
                    <a:pt x="11520" y="11389"/>
                    <a:pt x="13152" y="10365"/>
                  </a:cubicBezTo>
                  <a:cubicBezTo>
                    <a:pt x="14565" y="11307"/>
                    <a:pt x="16999" y="11935"/>
                    <a:pt x="19747" y="11935"/>
                  </a:cubicBezTo>
                  <a:cubicBezTo>
                    <a:pt x="24104" y="11935"/>
                    <a:pt x="27677" y="10365"/>
                    <a:pt x="27677" y="8402"/>
                  </a:cubicBezTo>
                  <a:cubicBezTo>
                    <a:pt x="27677" y="6988"/>
                    <a:pt x="25910" y="5811"/>
                    <a:pt x="23319" y="5222"/>
                  </a:cubicBezTo>
                  <a:cubicBezTo>
                    <a:pt x="23358" y="5143"/>
                    <a:pt x="23358" y="5026"/>
                    <a:pt x="23358" y="4908"/>
                  </a:cubicBezTo>
                  <a:cubicBezTo>
                    <a:pt x="23358" y="3573"/>
                    <a:pt x="20767" y="2474"/>
                    <a:pt x="17588" y="2474"/>
                  </a:cubicBezTo>
                  <a:cubicBezTo>
                    <a:pt x="17195" y="2474"/>
                    <a:pt x="16842" y="2474"/>
                    <a:pt x="16449" y="2513"/>
                  </a:cubicBezTo>
                  <a:cubicBezTo>
                    <a:pt x="16096" y="1100"/>
                    <a:pt x="13780" y="1"/>
                    <a:pt x="109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6" name="Google Shape;1126;p38"/>
          <p:cNvSpPr/>
          <p:nvPr/>
        </p:nvSpPr>
        <p:spPr>
          <a:xfrm flipH="1">
            <a:off x="1595994" y="1672757"/>
            <a:ext cx="2409874" cy="2675453"/>
          </a:xfrm>
          <a:custGeom>
            <a:avLst/>
            <a:gdLst/>
            <a:ahLst/>
            <a:cxnLst/>
            <a:rect l="l" t="t" r="r" b="b"/>
            <a:pathLst>
              <a:path w="54027" h="59981" extrusionOk="0">
                <a:moveTo>
                  <a:pt x="24883" y="0"/>
                </a:moveTo>
                <a:cubicBezTo>
                  <a:pt x="22921" y="0"/>
                  <a:pt x="20541" y="387"/>
                  <a:pt x="17658" y="1370"/>
                </a:cubicBezTo>
                <a:cubicBezTo>
                  <a:pt x="8590" y="4472"/>
                  <a:pt x="6274" y="11459"/>
                  <a:pt x="12751" y="12166"/>
                </a:cubicBezTo>
                <a:cubicBezTo>
                  <a:pt x="12751" y="12166"/>
                  <a:pt x="2544" y="13344"/>
                  <a:pt x="2544" y="20056"/>
                </a:cubicBezTo>
                <a:cubicBezTo>
                  <a:pt x="2544" y="23375"/>
                  <a:pt x="4734" y="24218"/>
                  <a:pt x="6962" y="24218"/>
                </a:cubicBezTo>
                <a:cubicBezTo>
                  <a:pt x="8693" y="24218"/>
                  <a:pt x="10448" y="23708"/>
                  <a:pt x="11213" y="23455"/>
                </a:cubicBezTo>
                <a:lnTo>
                  <a:pt x="11213" y="23455"/>
                </a:lnTo>
                <a:cubicBezTo>
                  <a:pt x="9153" y="24213"/>
                  <a:pt x="1" y="28030"/>
                  <a:pt x="4860" y="34463"/>
                </a:cubicBezTo>
                <a:cubicBezTo>
                  <a:pt x="4860" y="34463"/>
                  <a:pt x="7199" y="36328"/>
                  <a:pt x="10101" y="36328"/>
                </a:cubicBezTo>
                <a:cubicBezTo>
                  <a:pt x="11774" y="36328"/>
                  <a:pt x="13634" y="35709"/>
                  <a:pt x="15342" y="33757"/>
                </a:cubicBezTo>
                <a:lnTo>
                  <a:pt x="15342" y="33757"/>
                </a:lnTo>
                <a:cubicBezTo>
                  <a:pt x="15341" y="33758"/>
                  <a:pt x="12202" y="37683"/>
                  <a:pt x="15656" y="39331"/>
                </a:cubicBezTo>
                <a:cubicBezTo>
                  <a:pt x="16187" y="39582"/>
                  <a:pt x="16706" y="39684"/>
                  <a:pt x="17212" y="39684"/>
                </a:cubicBezTo>
                <a:cubicBezTo>
                  <a:pt x="19535" y="39684"/>
                  <a:pt x="21601" y="37525"/>
                  <a:pt x="23372" y="37525"/>
                </a:cubicBezTo>
                <a:cubicBezTo>
                  <a:pt x="23758" y="37525"/>
                  <a:pt x="24131" y="37628"/>
                  <a:pt x="24488" y="37879"/>
                </a:cubicBezTo>
                <a:cubicBezTo>
                  <a:pt x="24488" y="37879"/>
                  <a:pt x="29160" y="43492"/>
                  <a:pt x="26373" y="59980"/>
                </a:cubicBezTo>
                <a:lnTo>
                  <a:pt x="31476" y="59980"/>
                </a:lnTo>
                <a:cubicBezTo>
                  <a:pt x="31476" y="59980"/>
                  <a:pt x="27315" y="40980"/>
                  <a:pt x="33949" y="36897"/>
                </a:cubicBezTo>
                <a:cubicBezTo>
                  <a:pt x="33949" y="36897"/>
                  <a:pt x="34507" y="36568"/>
                  <a:pt x="35327" y="36568"/>
                </a:cubicBezTo>
                <a:cubicBezTo>
                  <a:pt x="36134" y="36568"/>
                  <a:pt x="37196" y="36887"/>
                  <a:pt x="38228" y="38154"/>
                </a:cubicBezTo>
                <a:cubicBezTo>
                  <a:pt x="38790" y="38843"/>
                  <a:pt x="39777" y="39169"/>
                  <a:pt x="40914" y="39169"/>
                </a:cubicBezTo>
                <a:cubicBezTo>
                  <a:pt x="43983" y="39169"/>
                  <a:pt x="48146" y="36796"/>
                  <a:pt x="48003" y="32815"/>
                </a:cubicBezTo>
                <a:cubicBezTo>
                  <a:pt x="47869" y="29719"/>
                  <a:pt x="46497" y="29049"/>
                  <a:pt x="45335" y="29049"/>
                </a:cubicBezTo>
                <a:cubicBezTo>
                  <a:pt x="45257" y="29049"/>
                  <a:pt x="45180" y="29052"/>
                  <a:pt x="45104" y="29058"/>
                </a:cubicBezTo>
                <a:lnTo>
                  <a:pt x="45104" y="29058"/>
                </a:lnTo>
                <a:cubicBezTo>
                  <a:pt x="47944" y="28167"/>
                  <a:pt x="54027" y="25555"/>
                  <a:pt x="53695" y="19585"/>
                </a:cubicBezTo>
                <a:cubicBezTo>
                  <a:pt x="53458" y="15679"/>
                  <a:pt x="50872" y="14708"/>
                  <a:pt x="48357" y="14708"/>
                </a:cubicBezTo>
                <a:cubicBezTo>
                  <a:pt x="45868" y="14708"/>
                  <a:pt x="43449" y="15660"/>
                  <a:pt x="43449" y="15660"/>
                </a:cubicBezTo>
                <a:cubicBezTo>
                  <a:pt x="43449" y="15660"/>
                  <a:pt x="51575" y="12048"/>
                  <a:pt x="48121" y="8672"/>
                </a:cubicBezTo>
                <a:cubicBezTo>
                  <a:pt x="47079" y="7677"/>
                  <a:pt x="45967" y="7328"/>
                  <a:pt x="44919" y="7328"/>
                </a:cubicBezTo>
                <a:cubicBezTo>
                  <a:pt x="42477" y="7328"/>
                  <a:pt x="40385" y="9227"/>
                  <a:pt x="40348" y="9260"/>
                </a:cubicBezTo>
                <a:lnTo>
                  <a:pt x="40348" y="9260"/>
                </a:lnTo>
                <a:cubicBezTo>
                  <a:pt x="40399" y="9214"/>
                  <a:pt x="44382" y="5559"/>
                  <a:pt x="42978" y="3687"/>
                </a:cubicBezTo>
                <a:cubicBezTo>
                  <a:pt x="42550" y="3111"/>
                  <a:pt x="41667" y="2872"/>
                  <a:pt x="40600" y="2872"/>
                </a:cubicBezTo>
                <a:cubicBezTo>
                  <a:pt x="38243" y="2872"/>
                  <a:pt x="34983" y="4038"/>
                  <a:pt x="33714" y="5335"/>
                </a:cubicBezTo>
                <a:cubicBezTo>
                  <a:pt x="33683" y="5335"/>
                  <a:pt x="32166" y="0"/>
                  <a:pt x="24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8"/>
          <p:cNvSpPr/>
          <p:nvPr/>
        </p:nvSpPr>
        <p:spPr>
          <a:xfrm flipH="1">
            <a:off x="1645846" y="3677461"/>
            <a:ext cx="190865" cy="672465"/>
          </a:xfrm>
          <a:custGeom>
            <a:avLst/>
            <a:gdLst/>
            <a:ahLst/>
            <a:cxnLst/>
            <a:rect l="l" t="t" r="r" b="b"/>
            <a:pathLst>
              <a:path w="4279" h="15076" extrusionOk="0">
                <a:moveTo>
                  <a:pt x="0" y="1"/>
                </a:moveTo>
                <a:lnTo>
                  <a:pt x="0" y="15075"/>
                </a:lnTo>
                <a:lnTo>
                  <a:pt x="4279" y="15075"/>
                </a:lnTo>
                <a:lnTo>
                  <a:pt x="4279" y="1"/>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8"/>
          <p:cNvSpPr/>
          <p:nvPr/>
        </p:nvSpPr>
        <p:spPr>
          <a:xfrm flipH="1">
            <a:off x="826352" y="1810897"/>
            <a:ext cx="1829831" cy="2127123"/>
          </a:xfrm>
          <a:custGeom>
            <a:avLst/>
            <a:gdLst/>
            <a:ahLst/>
            <a:cxnLst/>
            <a:rect l="l" t="t" r="r" b="b"/>
            <a:pathLst>
              <a:path w="41023" h="47688" extrusionOk="0">
                <a:moveTo>
                  <a:pt x="20256" y="1"/>
                </a:moveTo>
                <a:cubicBezTo>
                  <a:pt x="20256" y="14565"/>
                  <a:pt x="10953" y="21945"/>
                  <a:pt x="4318" y="23162"/>
                </a:cubicBezTo>
                <a:cubicBezTo>
                  <a:pt x="5031" y="23381"/>
                  <a:pt x="5755" y="23474"/>
                  <a:pt x="6470" y="23474"/>
                </a:cubicBezTo>
                <a:cubicBezTo>
                  <a:pt x="10361" y="23474"/>
                  <a:pt x="13975" y="20728"/>
                  <a:pt x="13975" y="20728"/>
                </a:cubicBezTo>
                <a:lnTo>
                  <a:pt x="13975" y="20767"/>
                </a:lnTo>
                <a:cubicBezTo>
                  <a:pt x="11541" y="23947"/>
                  <a:pt x="7969" y="26106"/>
                  <a:pt x="4004" y="26773"/>
                </a:cubicBezTo>
                <a:cubicBezTo>
                  <a:pt x="4004" y="26773"/>
                  <a:pt x="5296" y="27533"/>
                  <a:pt x="7655" y="27533"/>
                </a:cubicBezTo>
                <a:cubicBezTo>
                  <a:pt x="8687" y="27533"/>
                  <a:pt x="9923" y="27388"/>
                  <a:pt x="11345" y="26970"/>
                </a:cubicBezTo>
                <a:lnTo>
                  <a:pt x="11345" y="26970"/>
                </a:lnTo>
                <a:cubicBezTo>
                  <a:pt x="8990" y="30424"/>
                  <a:pt x="5771" y="33172"/>
                  <a:pt x="2002" y="34939"/>
                </a:cubicBezTo>
                <a:cubicBezTo>
                  <a:pt x="2039" y="34976"/>
                  <a:pt x="2174" y="34993"/>
                  <a:pt x="2385" y="34993"/>
                </a:cubicBezTo>
                <a:cubicBezTo>
                  <a:pt x="3752" y="34993"/>
                  <a:pt x="8324" y="34279"/>
                  <a:pt x="10364" y="33565"/>
                </a:cubicBezTo>
                <a:lnTo>
                  <a:pt x="10364" y="33565"/>
                </a:lnTo>
                <a:cubicBezTo>
                  <a:pt x="8951" y="36548"/>
                  <a:pt x="5457" y="41691"/>
                  <a:pt x="0" y="42397"/>
                </a:cubicBezTo>
                <a:cubicBezTo>
                  <a:pt x="0" y="42397"/>
                  <a:pt x="1522" y="42702"/>
                  <a:pt x="3640" y="42702"/>
                </a:cubicBezTo>
                <a:cubicBezTo>
                  <a:pt x="5823" y="42702"/>
                  <a:pt x="8639" y="42378"/>
                  <a:pt x="11070" y="41063"/>
                </a:cubicBezTo>
                <a:lnTo>
                  <a:pt x="11070" y="41063"/>
                </a:lnTo>
                <a:cubicBezTo>
                  <a:pt x="10756" y="41887"/>
                  <a:pt x="7537" y="46598"/>
                  <a:pt x="4358" y="47540"/>
                </a:cubicBezTo>
                <a:cubicBezTo>
                  <a:pt x="5334" y="47593"/>
                  <a:pt x="6250" y="47618"/>
                  <a:pt x="7111" y="47618"/>
                </a:cubicBezTo>
                <a:cubicBezTo>
                  <a:pt x="18993" y="47618"/>
                  <a:pt x="20256" y="42908"/>
                  <a:pt x="20256" y="42908"/>
                </a:cubicBezTo>
                <a:cubicBezTo>
                  <a:pt x="20256" y="42908"/>
                  <a:pt x="21083" y="47688"/>
                  <a:pt x="34325" y="47688"/>
                </a:cubicBezTo>
                <a:cubicBezTo>
                  <a:pt x="34923" y="47688"/>
                  <a:pt x="35545" y="47678"/>
                  <a:pt x="36194" y="47658"/>
                </a:cubicBezTo>
                <a:cubicBezTo>
                  <a:pt x="36194" y="47658"/>
                  <a:pt x="29089" y="43732"/>
                  <a:pt x="29089" y="41377"/>
                </a:cubicBezTo>
                <a:lnTo>
                  <a:pt x="29089" y="41377"/>
                </a:lnTo>
                <a:cubicBezTo>
                  <a:pt x="31633" y="42944"/>
                  <a:pt x="34419" y="43359"/>
                  <a:pt x="36660" y="43359"/>
                </a:cubicBezTo>
                <a:cubicBezTo>
                  <a:pt x="39190" y="43359"/>
                  <a:pt x="41023" y="42829"/>
                  <a:pt x="41023" y="42829"/>
                </a:cubicBezTo>
                <a:cubicBezTo>
                  <a:pt x="35566" y="42123"/>
                  <a:pt x="31601" y="36666"/>
                  <a:pt x="30149" y="33643"/>
                </a:cubicBezTo>
                <a:lnTo>
                  <a:pt x="30149" y="33643"/>
                </a:lnTo>
                <a:cubicBezTo>
                  <a:pt x="31989" y="34277"/>
                  <a:pt x="35963" y="35351"/>
                  <a:pt x="37704" y="35351"/>
                </a:cubicBezTo>
                <a:cubicBezTo>
                  <a:pt x="38228" y="35351"/>
                  <a:pt x="38550" y="35254"/>
                  <a:pt x="38550" y="35017"/>
                </a:cubicBezTo>
                <a:cubicBezTo>
                  <a:pt x="33407" y="32269"/>
                  <a:pt x="30463" y="29286"/>
                  <a:pt x="28814" y="26734"/>
                </a:cubicBezTo>
                <a:lnTo>
                  <a:pt x="28814" y="26734"/>
                </a:lnTo>
                <a:cubicBezTo>
                  <a:pt x="30502" y="27310"/>
                  <a:pt x="31955" y="27502"/>
                  <a:pt x="33141" y="27502"/>
                </a:cubicBezTo>
                <a:cubicBezTo>
                  <a:pt x="35514" y="27502"/>
                  <a:pt x="36822" y="26734"/>
                  <a:pt x="36822" y="26734"/>
                </a:cubicBezTo>
                <a:cubicBezTo>
                  <a:pt x="33407" y="26145"/>
                  <a:pt x="30227" y="24457"/>
                  <a:pt x="27833" y="21906"/>
                </a:cubicBezTo>
                <a:lnTo>
                  <a:pt x="27833" y="21906"/>
                </a:lnTo>
                <a:cubicBezTo>
                  <a:pt x="29824" y="23308"/>
                  <a:pt x="31952" y="23669"/>
                  <a:pt x="33564" y="23669"/>
                </a:cubicBezTo>
                <a:cubicBezTo>
                  <a:pt x="35066" y="23669"/>
                  <a:pt x="36119" y="23355"/>
                  <a:pt x="36194" y="23280"/>
                </a:cubicBezTo>
                <a:cubicBezTo>
                  <a:pt x="31837" y="23280"/>
                  <a:pt x="20256" y="14643"/>
                  <a:pt x="20256" y="118"/>
                </a:cubicBezTo>
                <a:lnTo>
                  <a:pt x="2025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8"/>
          <p:cNvSpPr/>
          <p:nvPr/>
        </p:nvSpPr>
        <p:spPr>
          <a:xfrm flipH="1">
            <a:off x="628848" y="3481380"/>
            <a:ext cx="168161" cy="866809"/>
          </a:xfrm>
          <a:custGeom>
            <a:avLst/>
            <a:gdLst/>
            <a:ahLst/>
            <a:cxnLst/>
            <a:rect l="l" t="t" r="r" b="b"/>
            <a:pathLst>
              <a:path w="3770" h="19433" extrusionOk="0">
                <a:moveTo>
                  <a:pt x="1" y="0"/>
                </a:moveTo>
                <a:lnTo>
                  <a:pt x="1" y="19432"/>
                </a:lnTo>
                <a:lnTo>
                  <a:pt x="3769" y="19432"/>
                </a:lnTo>
                <a:lnTo>
                  <a:pt x="3769" y="0"/>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8"/>
          <p:cNvSpPr/>
          <p:nvPr/>
        </p:nvSpPr>
        <p:spPr>
          <a:xfrm flipH="1">
            <a:off x="-62806" y="1527257"/>
            <a:ext cx="1549712" cy="2045228"/>
          </a:xfrm>
          <a:custGeom>
            <a:avLst/>
            <a:gdLst/>
            <a:ahLst/>
            <a:cxnLst/>
            <a:rect l="l" t="t" r="r" b="b"/>
            <a:pathLst>
              <a:path w="34743" h="45852" extrusionOk="0">
                <a:moveTo>
                  <a:pt x="17352" y="0"/>
                </a:moveTo>
                <a:cubicBezTo>
                  <a:pt x="11189" y="0"/>
                  <a:pt x="6164" y="3258"/>
                  <a:pt x="6164" y="7223"/>
                </a:cubicBezTo>
                <a:cubicBezTo>
                  <a:pt x="6164" y="7616"/>
                  <a:pt x="6242" y="8008"/>
                  <a:pt x="6321" y="8362"/>
                </a:cubicBezTo>
                <a:cubicBezTo>
                  <a:pt x="4240" y="9422"/>
                  <a:pt x="2906" y="11031"/>
                  <a:pt x="2906" y="12876"/>
                </a:cubicBezTo>
                <a:cubicBezTo>
                  <a:pt x="2906" y="14250"/>
                  <a:pt x="3691" y="15546"/>
                  <a:pt x="5026" y="16527"/>
                </a:cubicBezTo>
                <a:cubicBezTo>
                  <a:pt x="2906" y="17587"/>
                  <a:pt x="1532" y="19196"/>
                  <a:pt x="1532" y="21042"/>
                </a:cubicBezTo>
                <a:cubicBezTo>
                  <a:pt x="1532" y="22690"/>
                  <a:pt x="2631" y="24143"/>
                  <a:pt x="4319" y="25163"/>
                </a:cubicBezTo>
                <a:cubicBezTo>
                  <a:pt x="2474" y="26223"/>
                  <a:pt x="1335" y="27715"/>
                  <a:pt x="1335" y="29403"/>
                </a:cubicBezTo>
                <a:cubicBezTo>
                  <a:pt x="1335" y="30816"/>
                  <a:pt x="2121" y="32112"/>
                  <a:pt x="3455" y="33093"/>
                </a:cubicBezTo>
                <a:cubicBezTo>
                  <a:pt x="1335" y="34153"/>
                  <a:pt x="1" y="35763"/>
                  <a:pt x="1" y="37608"/>
                </a:cubicBezTo>
                <a:cubicBezTo>
                  <a:pt x="1" y="40709"/>
                  <a:pt x="3926" y="43261"/>
                  <a:pt x="8755" y="43261"/>
                </a:cubicBezTo>
                <a:cubicBezTo>
                  <a:pt x="9030" y="43261"/>
                  <a:pt x="9344" y="43261"/>
                  <a:pt x="9619" y="43221"/>
                </a:cubicBezTo>
                <a:cubicBezTo>
                  <a:pt x="11032" y="44792"/>
                  <a:pt x="13976" y="45851"/>
                  <a:pt x="17352" y="45851"/>
                </a:cubicBezTo>
                <a:cubicBezTo>
                  <a:pt x="20728" y="45851"/>
                  <a:pt x="23672" y="44792"/>
                  <a:pt x="25085" y="43221"/>
                </a:cubicBezTo>
                <a:cubicBezTo>
                  <a:pt x="25399" y="43221"/>
                  <a:pt x="25674" y="43261"/>
                  <a:pt x="25949" y="43261"/>
                </a:cubicBezTo>
                <a:cubicBezTo>
                  <a:pt x="30817" y="43261"/>
                  <a:pt x="34742" y="40709"/>
                  <a:pt x="34742" y="37608"/>
                </a:cubicBezTo>
                <a:cubicBezTo>
                  <a:pt x="34742" y="35763"/>
                  <a:pt x="33368" y="34153"/>
                  <a:pt x="31249" y="33093"/>
                </a:cubicBezTo>
                <a:cubicBezTo>
                  <a:pt x="32583" y="32112"/>
                  <a:pt x="33368" y="30816"/>
                  <a:pt x="33368" y="29403"/>
                </a:cubicBezTo>
                <a:cubicBezTo>
                  <a:pt x="33368" y="27715"/>
                  <a:pt x="32230" y="26184"/>
                  <a:pt x="30385" y="25163"/>
                </a:cubicBezTo>
                <a:cubicBezTo>
                  <a:pt x="32112" y="24143"/>
                  <a:pt x="33172" y="22651"/>
                  <a:pt x="33172" y="21042"/>
                </a:cubicBezTo>
                <a:cubicBezTo>
                  <a:pt x="33172" y="19196"/>
                  <a:pt x="31798" y="17587"/>
                  <a:pt x="29678" y="16527"/>
                </a:cubicBezTo>
                <a:cubicBezTo>
                  <a:pt x="31013" y="15546"/>
                  <a:pt x="31838" y="14250"/>
                  <a:pt x="31838" y="12837"/>
                </a:cubicBezTo>
                <a:cubicBezTo>
                  <a:pt x="31838" y="11031"/>
                  <a:pt x="30464" y="9422"/>
                  <a:pt x="28383" y="8362"/>
                </a:cubicBezTo>
                <a:cubicBezTo>
                  <a:pt x="28501" y="8008"/>
                  <a:pt x="28540" y="7616"/>
                  <a:pt x="28540" y="7223"/>
                </a:cubicBezTo>
                <a:cubicBezTo>
                  <a:pt x="28540" y="3219"/>
                  <a:pt x="23515" y="0"/>
                  <a:pt x="173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8"/>
          <p:cNvSpPr/>
          <p:nvPr/>
        </p:nvSpPr>
        <p:spPr>
          <a:xfrm flipH="1">
            <a:off x="5194325" y="2070183"/>
            <a:ext cx="2050313" cy="2278022"/>
          </a:xfrm>
          <a:custGeom>
            <a:avLst/>
            <a:gdLst/>
            <a:ahLst/>
            <a:cxnLst/>
            <a:rect l="l" t="t" r="r" b="b"/>
            <a:pathLst>
              <a:path w="45966" h="51071" extrusionOk="0">
                <a:moveTo>
                  <a:pt x="21184" y="0"/>
                </a:moveTo>
                <a:cubicBezTo>
                  <a:pt x="19510" y="0"/>
                  <a:pt x="17477" y="332"/>
                  <a:pt x="15015" y="1175"/>
                </a:cubicBezTo>
                <a:cubicBezTo>
                  <a:pt x="7321" y="3805"/>
                  <a:pt x="5319" y="9772"/>
                  <a:pt x="10854" y="10361"/>
                </a:cubicBezTo>
                <a:cubicBezTo>
                  <a:pt x="10854" y="10361"/>
                  <a:pt x="2178" y="11343"/>
                  <a:pt x="2178" y="17074"/>
                </a:cubicBezTo>
                <a:cubicBezTo>
                  <a:pt x="2178" y="19911"/>
                  <a:pt x="4038" y="20632"/>
                  <a:pt x="5929" y="20632"/>
                </a:cubicBezTo>
                <a:cubicBezTo>
                  <a:pt x="7411" y="20632"/>
                  <a:pt x="8913" y="20189"/>
                  <a:pt x="9552" y="19975"/>
                </a:cubicBezTo>
                <a:lnTo>
                  <a:pt x="9552" y="19975"/>
                </a:lnTo>
                <a:cubicBezTo>
                  <a:pt x="7841" y="20609"/>
                  <a:pt x="0" y="23887"/>
                  <a:pt x="4141" y="29361"/>
                </a:cubicBezTo>
                <a:cubicBezTo>
                  <a:pt x="4141" y="29361"/>
                  <a:pt x="6135" y="30944"/>
                  <a:pt x="8606" y="30944"/>
                </a:cubicBezTo>
                <a:cubicBezTo>
                  <a:pt x="10026" y="30944"/>
                  <a:pt x="11605" y="30421"/>
                  <a:pt x="13052" y="28772"/>
                </a:cubicBezTo>
                <a:lnTo>
                  <a:pt x="13052" y="28772"/>
                </a:lnTo>
                <a:cubicBezTo>
                  <a:pt x="13051" y="28773"/>
                  <a:pt x="10383" y="32109"/>
                  <a:pt x="13327" y="33483"/>
                </a:cubicBezTo>
                <a:cubicBezTo>
                  <a:pt x="13783" y="33699"/>
                  <a:pt x="14228" y="33788"/>
                  <a:pt x="14662" y="33788"/>
                </a:cubicBezTo>
                <a:cubicBezTo>
                  <a:pt x="16633" y="33788"/>
                  <a:pt x="18378" y="31962"/>
                  <a:pt x="19895" y="31962"/>
                </a:cubicBezTo>
                <a:cubicBezTo>
                  <a:pt x="20229" y="31962"/>
                  <a:pt x="20552" y="32050"/>
                  <a:pt x="20864" y="32266"/>
                </a:cubicBezTo>
                <a:cubicBezTo>
                  <a:pt x="20864" y="32266"/>
                  <a:pt x="24790" y="37056"/>
                  <a:pt x="22434" y="51070"/>
                </a:cubicBezTo>
                <a:lnTo>
                  <a:pt x="26792" y="51070"/>
                </a:lnTo>
                <a:cubicBezTo>
                  <a:pt x="26792" y="51070"/>
                  <a:pt x="23219" y="34936"/>
                  <a:pt x="28833" y="31442"/>
                </a:cubicBezTo>
                <a:cubicBezTo>
                  <a:pt x="28833" y="31442"/>
                  <a:pt x="29313" y="31162"/>
                  <a:pt x="30020" y="31162"/>
                </a:cubicBezTo>
                <a:cubicBezTo>
                  <a:pt x="30714" y="31162"/>
                  <a:pt x="31628" y="31432"/>
                  <a:pt x="32523" y="32502"/>
                </a:cubicBezTo>
                <a:cubicBezTo>
                  <a:pt x="33003" y="33099"/>
                  <a:pt x="33849" y="33381"/>
                  <a:pt x="34822" y="33381"/>
                </a:cubicBezTo>
                <a:cubicBezTo>
                  <a:pt x="37428" y="33381"/>
                  <a:pt x="40949" y="31361"/>
                  <a:pt x="40806" y="27987"/>
                </a:cubicBezTo>
                <a:cubicBezTo>
                  <a:pt x="40695" y="25353"/>
                  <a:pt x="39548" y="24778"/>
                  <a:pt x="38569" y="24778"/>
                </a:cubicBezTo>
                <a:cubicBezTo>
                  <a:pt x="38510" y="24778"/>
                  <a:pt x="38451" y="24780"/>
                  <a:pt x="38393" y="24784"/>
                </a:cubicBezTo>
                <a:lnTo>
                  <a:pt x="38393" y="24784"/>
                </a:lnTo>
                <a:cubicBezTo>
                  <a:pt x="40825" y="24010"/>
                  <a:pt x="45965" y="21767"/>
                  <a:pt x="45635" y="16721"/>
                </a:cubicBezTo>
                <a:cubicBezTo>
                  <a:pt x="45437" y="13374"/>
                  <a:pt x="43230" y="12545"/>
                  <a:pt x="41093" y="12545"/>
                </a:cubicBezTo>
                <a:cubicBezTo>
                  <a:pt x="38993" y="12545"/>
                  <a:pt x="36959" y="13345"/>
                  <a:pt x="36959" y="13345"/>
                </a:cubicBezTo>
                <a:cubicBezTo>
                  <a:pt x="36959" y="13345"/>
                  <a:pt x="43868" y="10283"/>
                  <a:pt x="40924" y="7417"/>
                </a:cubicBezTo>
                <a:cubicBezTo>
                  <a:pt x="40028" y="6556"/>
                  <a:pt x="39071" y="6255"/>
                  <a:pt x="38171" y="6255"/>
                </a:cubicBezTo>
                <a:cubicBezTo>
                  <a:pt x="36095" y="6255"/>
                  <a:pt x="34322" y="7859"/>
                  <a:pt x="34290" y="7888"/>
                </a:cubicBezTo>
                <a:lnTo>
                  <a:pt x="34290" y="7888"/>
                </a:lnTo>
                <a:cubicBezTo>
                  <a:pt x="34334" y="7848"/>
                  <a:pt x="37737" y="4737"/>
                  <a:pt x="36566" y="3138"/>
                </a:cubicBezTo>
                <a:cubicBezTo>
                  <a:pt x="36200" y="2649"/>
                  <a:pt x="35449" y="2446"/>
                  <a:pt x="34541" y="2446"/>
                </a:cubicBezTo>
                <a:cubicBezTo>
                  <a:pt x="32530" y="2446"/>
                  <a:pt x="29746" y="3443"/>
                  <a:pt x="28637" y="4551"/>
                </a:cubicBezTo>
                <a:lnTo>
                  <a:pt x="28637" y="4551"/>
                </a:lnTo>
                <a:cubicBezTo>
                  <a:pt x="28654" y="4504"/>
                  <a:pt x="27352" y="0"/>
                  <a:pt x="21184" y="0"/>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8"/>
          <p:cNvSpPr/>
          <p:nvPr/>
        </p:nvSpPr>
        <p:spPr>
          <a:xfrm>
            <a:off x="-14736" y="4426906"/>
            <a:ext cx="9322246" cy="70076"/>
          </a:xfrm>
          <a:custGeom>
            <a:avLst/>
            <a:gdLst/>
            <a:ahLst/>
            <a:cxnLst/>
            <a:rect l="l" t="t" r="r" b="b"/>
            <a:pathLst>
              <a:path w="209001" h="1571" extrusionOk="0">
                <a:moveTo>
                  <a:pt x="0" y="1"/>
                </a:moveTo>
                <a:lnTo>
                  <a:pt x="209000" y="1"/>
                </a:lnTo>
                <a:lnTo>
                  <a:pt x="209000" y="1571"/>
                </a:lnTo>
                <a:lnTo>
                  <a:pt x="0" y="157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8"/>
          <p:cNvSpPr/>
          <p:nvPr/>
        </p:nvSpPr>
        <p:spPr>
          <a:xfrm>
            <a:off x="-14736" y="4820514"/>
            <a:ext cx="9322246" cy="45"/>
          </a:xfrm>
          <a:custGeom>
            <a:avLst/>
            <a:gdLst/>
            <a:ahLst/>
            <a:cxnLst/>
            <a:rect l="l" t="t" r="r" b="b"/>
            <a:pathLst>
              <a:path w="209001" h="1" fill="none" extrusionOk="0">
                <a:moveTo>
                  <a:pt x="0" y="1"/>
                </a:moveTo>
                <a:lnTo>
                  <a:pt x="209000" y="1"/>
                </a:lnTo>
              </a:path>
            </a:pathLst>
          </a:custGeom>
          <a:noFill/>
          <a:ln w="43175" cap="rnd" cmpd="sng">
            <a:solidFill>
              <a:srgbClr val="FFFFFF"/>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4" name="Google Shape;1134;p38"/>
          <p:cNvGrpSpPr/>
          <p:nvPr/>
        </p:nvGrpSpPr>
        <p:grpSpPr>
          <a:xfrm>
            <a:off x="7006956" y="2285034"/>
            <a:ext cx="1361025" cy="2371915"/>
            <a:chOff x="6282452" y="1236847"/>
            <a:chExt cx="1533549" cy="2672881"/>
          </a:xfrm>
        </p:grpSpPr>
        <p:grpSp>
          <p:nvGrpSpPr>
            <p:cNvPr id="1135" name="Google Shape;1135;p38"/>
            <p:cNvGrpSpPr/>
            <p:nvPr/>
          </p:nvGrpSpPr>
          <p:grpSpPr>
            <a:xfrm>
              <a:off x="6282452" y="1236847"/>
              <a:ext cx="1533549" cy="2672881"/>
              <a:chOff x="12645075" y="2835438"/>
              <a:chExt cx="725700" cy="1264850"/>
            </a:xfrm>
          </p:grpSpPr>
          <p:sp>
            <p:nvSpPr>
              <p:cNvPr id="1136" name="Google Shape;1136;p38"/>
              <p:cNvSpPr/>
              <p:nvPr/>
            </p:nvSpPr>
            <p:spPr>
              <a:xfrm>
                <a:off x="12664825" y="3367913"/>
                <a:ext cx="25" cy="25"/>
              </a:xfrm>
              <a:custGeom>
                <a:avLst/>
                <a:gdLst/>
                <a:ahLst/>
                <a:cxnLst/>
                <a:rect l="l" t="t" r="r" b="b"/>
                <a:pathLst>
                  <a:path w="1" h="1" extrusionOk="0">
                    <a:moveTo>
                      <a:pt x="0" y="1"/>
                    </a:moveTo>
                    <a:lnTo>
                      <a:pt x="0" y="1"/>
                    </a:lnTo>
                    <a:close/>
                  </a:path>
                </a:pathLst>
              </a:custGeom>
              <a:solidFill>
                <a:srgbClr val="3A16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8"/>
              <p:cNvSpPr/>
              <p:nvPr/>
            </p:nvSpPr>
            <p:spPr>
              <a:xfrm>
                <a:off x="12722400" y="3335213"/>
                <a:ext cx="617100" cy="430125"/>
              </a:xfrm>
              <a:custGeom>
                <a:avLst/>
                <a:gdLst/>
                <a:ahLst/>
                <a:cxnLst/>
                <a:rect l="l" t="t" r="r" b="b"/>
                <a:pathLst>
                  <a:path w="24684" h="17205" extrusionOk="0">
                    <a:moveTo>
                      <a:pt x="1877" y="1"/>
                    </a:moveTo>
                    <a:lnTo>
                      <a:pt x="1" y="1423"/>
                    </a:lnTo>
                    <a:lnTo>
                      <a:pt x="2702" y="5517"/>
                    </a:lnTo>
                    <a:cubicBezTo>
                      <a:pt x="2987" y="5972"/>
                      <a:pt x="3385" y="6314"/>
                      <a:pt x="3840" y="6541"/>
                    </a:cubicBezTo>
                    <a:lnTo>
                      <a:pt x="8048" y="8674"/>
                    </a:lnTo>
                    <a:cubicBezTo>
                      <a:pt x="7906" y="10124"/>
                      <a:pt x="7792" y="11518"/>
                      <a:pt x="7821" y="12314"/>
                    </a:cubicBezTo>
                    <a:cubicBezTo>
                      <a:pt x="7906" y="13935"/>
                      <a:pt x="8105" y="15584"/>
                      <a:pt x="8418" y="17205"/>
                    </a:cubicBezTo>
                    <a:lnTo>
                      <a:pt x="20503" y="17205"/>
                    </a:lnTo>
                    <a:cubicBezTo>
                      <a:pt x="20816" y="15584"/>
                      <a:pt x="21015" y="13935"/>
                      <a:pt x="21101" y="12314"/>
                    </a:cubicBezTo>
                    <a:cubicBezTo>
                      <a:pt x="21101" y="11944"/>
                      <a:pt x="21101" y="11432"/>
                      <a:pt x="21072" y="10892"/>
                    </a:cubicBezTo>
                    <a:lnTo>
                      <a:pt x="21072" y="10892"/>
                    </a:lnTo>
                    <a:cubicBezTo>
                      <a:pt x="21584" y="12399"/>
                      <a:pt x="21897" y="13963"/>
                      <a:pt x="22039" y="15527"/>
                    </a:cubicBezTo>
                    <a:lnTo>
                      <a:pt x="24172" y="15186"/>
                    </a:lnTo>
                    <a:cubicBezTo>
                      <a:pt x="24172" y="15186"/>
                      <a:pt x="24684" y="13935"/>
                      <a:pt x="23774" y="10067"/>
                    </a:cubicBezTo>
                    <a:cubicBezTo>
                      <a:pt x="22864" y="6257"/>
                      <a:pt x="20390" y="4636"/>
                      <a:pt x="20390" y="4636"/>
                    </a:cubicBezTo>
                    <a:lnTo>
                      <a:pt x="20361" y="4664"/>
                    </a:lnTo>
                    <a:lnTo>
                      <a:pt x="20361" y="4636"/>
                    </a:lnTo>
                    <a:cubicBezTo>
                      <a:pt x="19707" y="3726"/>
                      <a:pt x="17575" y="3043"/>
                      <a:pt x="17120" y="2958"/>
                    </a:cubicBezTo>
                    <a:lnTo>
                      <a:pt x="11830" y="2958"/>
                    </a:lnTo>
                    <a:cubicBezTo>
                      <a:pt x="11375" y="3043"/>
                      <a:pt x="9584" y="3271"/>
                      <a:pt x="8589" y="3897"/>
                    </a:cubicBezTo>
                    <a:lnTo>
                      <a:pt x="5574" y="3527"/>
                    </a:lnTo>
                    <a:cubicBezTo>
                      <a:pt x="4721" y="3442"/>
                      <a:pt x="3953" y="2958"/>
                      <a:pt x="3441" y="2247"/>
                    </a:cubicBezTo>
                    <a:lnTo>
                      <a:pt x="187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8"/>
              <p:cNvSpPr/>
              <p:nvPr/>
            </p:nvSpPr>
            <p:spPr>
              <a:xfrm>
                <a:off x="13045875" y="3352288"/>
                <a:ext cx="76800" cy="90300"/>
              </a:xfrm>
              <a:custGeom>
                <a:avLst/>
                <a:gdLst/>
                <a:ahLst/>
                <a:cxnLst/>
                <a:rect l="l" t="t" r="r" b="b"/>
                <a:pathLst>
                  <a:path w="3072" h="3612" extrusionOk="0">
                    <a:moveTo>
                      <a:pt x="1536" y="0"/>
                    </a:moveTo>
                    <a:lnTo>
                      <a:pt x="0" y="398"/>
                    </a:lnTo>
                    <a:lnTo>
                      <a:pt x="0" y="1507"/>
                    </a:lnTo>
                    <a:lnTo>
                      <a:pt x="1536" y="3612"/>
                    </a:lnTo>
                    <a:lnTo>
                      <a:pt x="3072" y="1507"/>
                    </a:lnTo>
                    <a:lnTo>
                      <a:pt x="3072" y="398"/>
                    </a:lnTo>
                    <a:lnTo>
                      <a:pt x="1536" y="0"/>
                    </a:lnTo>
                    <a:close/>
                  </a:path>
                </a:pathLst>
              </a:custGeom>
              <a:solidFill>
                <a:srgbClr val="FFC2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8"/>
              <p:cNvSpPr/>
              <p:nvPr/>
            </p:nvSpPr>
            <p:spPr>
              <a:xfrm>
                <a:off x="12812675" y="3197938"/>
                <a:ext cx="101000" cy="79800"/>
              </a:xfrm>
              <a:custGeom>
                <a:avLst/>
                <a:gdLst/>
                <a:ahLst/>
                <a:cxnLst/>
                <a:rect l="l" t="t" r="r" b="b"/>
                <a:pathLst>
                  <a:path w="4040" h="3192" extrusionOk="0">
                    <a:moveTo>
                      <a:pt x="1287" y="0"/>
                    </a:moveTo>
                    <a:cubicBezTo>
                      <a:pt x="892" y="0"/>
                      <a:pt x="370" y="192"/>
                      <a:pt x="200" y="1141"/>
                    </a:cubicBezTo>
                    <a:cubicBezTo>
                      <a:pt x="1" y="2382"/>
                      <a:pt x="1322" y="3192"/>
                      <a:pt x="2345" y="3192"/>
                    </a:cubicBezTo>
                    <a:cubicBezTo>
                      <a:pt x="2635" y="3192"/>
                      <a:pt x="2900" y="3127"/>
                      <a:pt x="3101" y="2989"/>
                    </a:cubicBezTo>
                    <a:cubicBezTo>
                      <a:pt x="4039" y="2335"/>
                      <a:pt x="2532" y="117"/>
                      <a:pt x="1764" y="89"/>
                    </a:cubicBezTo>
                    <a:cubicBezTo>
                      <a:pt x="1764" y="89"/>
                      <a:pt x="1555" y="0"/>
                      <a:pt x="1287" y="0"/>
                    </a:cubicBezTo>
                    <a:close/>
                  </a:path>
                </a:pathLst>
              </a:custGeom>
              <a:solidFill>
                <a:srgbClr val="FFC2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8"/>
              <p:cNvSpPr/>
              <p:nvPr/>
            </p:nvSpPr>
            <p:spPr>
              <a:xfrm>
                <a:off x="13254875" y="3197938"/>
                <a:ext cx="101000" cy="79800"/>
              </a:xfrm>
              <a:custGeom>
                <a:avLst/>
                <a:gdLst/>
                <a:ahLst/>
                <a:cxnLst/>
                <a:rect l="l" t="t" r="r" b="b"/>
                <a:pathLst>
                  <a:path w="4040" h="3192" extrusionOk="0">
                    <a:moveTo>
                      <a:pt x="2761" y="0"/>
                    </a:moveTo>
                    <a:cubicBezTo>
                      <a:pt x="2489" y="0"/>
                      <a:pt x="2276" y="89"/>
                      <a:pt x="2276" y="89"/>
                    </a:cubicBezTo>
                    <a:cubicBezTo>
                      <a:pt x="1479" y="117"/>
                      <a:pt x="1" y="2335"/>
                      <a:pt x="939" y="2989"/>
                    </a:cubicBezTo>
                    <a:cubicBezTo>
                      <a:pt x="1140" y="3127"/>
                      <a:pt x="1405" y="3192"/>
                      <a:pt x="1694" y="3192"/>
                    </a:cubicBezTo>
                    <a:cubicBezTo>
                      <a:pt x="2718" y="3192"/>
                      <a:pt x="4039" y="2382"/>
                      <a:pt x="3840" y="1141"/>
                    </a:cubicBezTo>
                    <a:cubicBezTo>
                      <a:pt x="3687" y="192"/>
                      <a:pt x="3161" y="0"/>
                      <a:pt x="2761" y="0"/>
                    </a:cubicBezTo>
                    <a:close/>
                  </a:path>
                </a:pathLst>
              </a:custGeom>
              <a:solidFill>
                <a:srgbClr val="FFC2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8"/>
              <p:cNvSpPr/>
              <p:nvPr/>
            </p:nvSpPr>
            <p:spPr>
              <a:xfrm>
                <a:off x="13296825" y="3214363"/>
                <a:ext cx="34150" cy="51500"/>
              </a:xfrm>
              <a:custGeom>
                <a:avLst/>
                <a:gdLst/>
                <a:ahLst/>
                <a:cxnLst/>
                <a:rect l="l" t="t" r="r" b="b"/>
                <a:pathLst>
                  <a:path w="1366" h="2060" extrusionOk="0">
                    <a:moveTo>
                      <a:pt x="1195" y="1"/>
                    </a:moveTo>
                    <a:cubicBezTo>
                      <a:pt x="882" y="114"/>
                      <a:pt x="569" y="285"/>
                      <a:pt x="342" y="512"/>
                    </a:cubicBezTo>
                    <a:cubicBezTo>
                      <a:pt x="228" y="626"/>
                      <a:pt x="114" y="797"/>
                      <a:pt x="57" y="967"/>
                    </a:cubicBezTo>
                    <a:cubicBezTo>
                      <a:pt x="0" y="1138"/>
                      <a:pt x="0" y="1337"/>
                      <a:pt x="57" y="1536"/>
                    </a:cubicBezTo>
                    <a:cubicBezTo>
                      <a:pt x="86" y="1593"/>
                      <a:pt x="86" y="1621"/>
                      <a:pt x="114" y="1678"/>
                    </a:cubicBezTo>
                    <a:cubicBezTo>
                      <a:pt x="143" y="1707"/>
                      <a:pt x="171" y="1764"/>
                      <a:pt x="200" y="1792"/>
                    </a:cubicBezTo>
                    <a:cubicBezTo>
                      <a:pt x="256" y="1877"/>
                      <a:pt x="342" y="1963"/>
                      <a:pt x="427" y="2020"/>
                    </a:cubicBezTo>
                    <a:cubicBezTo>
                      <a:pt x="507" y="2040"/>
                      <a:pt x="588" y="2060"/>
                      <a:pt x="668" y="2060"/>
                    </a:cubicBezTo>
                    <a:cubicBezTo>
                      <a:pt x="702" y="2060"/>
                      <a:pt x="735" y="2056"/>
                      <a:pt x="768" y="2048"/>
                    </a:cubicBezTo>
                    <a:cubicBezTo>
                      <a:pt x="854" y="2020"/>
                      <a:pt x="967" y="1991"/>
                      <a:pt x="1024" y="1934"/>
                    </a:cubicBezTo>
                    <a:cubicBezTo>
                      <a:pt x="1195" y="1820"/>
                      <a:pt x="1309" y="1650"/>
                      <a:pt x="1337" y="1479"/>
                    </a:cubicBezTo>
                    <a:cubicBezTo>
                      <a:pt x="1365" y="1394"/>
                      <a:pt x="1365" y="1280"/>
                      <a:pt x="1309" y="1195"/>
                    </a:cubicBezTo>
                    <a:cubicBezTo>
                      <a:pt x="1280" y="1110"/>
                      <a:pt x="1195" y="1053"/>
                      <a:pt x="1110" y="1053"/>
                    </a:cubicBezTo>
                    <a:cubicBezTo>
                      <a:pt x="1166" y="1081"/>
                      <a:pt x="1223" y="1166"/>
                      <a:pt x="1223" y="1223"/>
                    </a:cubicBezTo>
                    <a:cubicBezTo>
                      <a:pt x="1223" y="1280"/>
                      <a:pt x="1195" y="1365"/>
                      <a:pt x="1166" y="1422"/>
                    </a:cubicBezTo>
                    <a:cubicBezTo>
                      <a:pt x="1110" y="1536"/>
                      <a:pt x="996" y="1621"/>
                      <a:pt x="882" y="1678"/>
                    </a:cubicBezTo>
                    <a:cubicBezTo>
                      <a:pt x="839" y="1707"/>
                      <a:pt x="790" y="1721"/>
                      <a:pt x="740" y="1721"/>
                    </a:cubicBezTo>
                    <a:cubicBezTo>
                      <a:pt x="690" y="1721"/>
                      <a:pt x="640" y="1707"/>
                      <a:pt x="598" y="1678"/>
                    </a:cubicBezTo>
                    <a:cubicBezTo>
                      <a:pt x="512" y="1621"/>
                      <a:pt x="455" y="1508"/>
                      <a:pt x="427" y="1422"/>
                    </a:cubicBezTo>
                    <a:cubicBezTo>
                      <a:pt x="342" y="1166"/>
                      <a:pt x="427" y="882"/>
                      <a:pt x="569" y="711"/>
                    </a:cubicBezTo>
                    <a:cubicBezTo>
                      <a:pt x="768" y="455"/>
                      <a:pt x="967" y="228"/>
                      <a:pt x="1195" y="1"/>
                    </a:cubicBezTo>
                    <a:close/>
                  </a:path>
                </a:pathLst>
              </a:custGeom>
              <a:solidFill>
                <a:srgbClr val="E890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8"/>
              <p:cNvSpPr/>
              <p:nvPr/>
            </p:nvSpPr>
            <p:spPr>
              <a:xfrm>
                <a:off x="12837575" y="3214363"/>
                <a:ext cx="34150" cy="51500"/>
              </a:xfrm>
              <a:custGeom>
                <a:avLst/>
                <a:gdLst/>
                <a:ahLst/>
                <a:cxnLst/>
                <a:rect l="l" t="t" r="r" b="b"/>
                <a:pathLst>
                  <a:path w="1366" h="2060" extrusionOk="0">
                    <a:moveTo>
                      <a:pt x="171" y="1"/>
                    </a:moveTo>
                    <a:cubicBezTo>
                      <a:pt x="399" y="228"/>
                      <a:pt x="598" y="455"/>
                      <a:pt x="768" y="711"/>
                    </a:cubicBezTo>
                    <a:cubicBezTo>
                      <a:pt x="939" y="882"/>
                      <a:pt x="996" y="1166"/>
                      <a:pt x="939" y="1422"/>
                    </a:cubicBezTo>
                    <a:cubicBezTo>
                      <a:pt x="910" y="1508"/>
                      <a:pt x="854" y="1621"/>
                      <a:pt x="768" y="1678"/>
                    </a:cubicBezTo>
                    <a:cubicBezTo>
                      <a:pt x="726" y="1707"/>
                      <a:pt x="676" y="1721"/>
                      <a:pt x="626" y="1721"/>
                    </a:cubicBezTo>
                    <a:cubicBezTo>
                      <a:pt x="576" y="1721"/>
                      <a:pt x="526" y="1707"/>
                      <a:pt x="484" y="1678"/>
                    </a:cubicBezTo>
                    <a:cubicBezTo>
                      <a:pt x="370" y="1621"/>
                      <a:pt x="256" y="1536"/>
                      <a:pt x="199" y="1422"/>
                    </a:cubicBezTo>
                    <a:cubicBezTo>
                      <a:pt x="171" y="1365"/>
                      <a:pt x="143" y="1280"/>
                      <a:pt x="143" y="1223"/>
                    </a:cubicBezTo>
                    <a:cubicBezTo>
                      <a:pt x="143" y="1166"/>
                      <a:pt x="199" y="1081"/>
                      <a:pt x="256" y="1053"/>
                    </a:cubicBezTo>
                    <a:cubicBezTo>
                      <a:pt x="143" y="1053"/>
                      <a:pt x="86" y="1110"/>
                      <a:pt x="29" y="1195"/>
                    </a:cubicBezTo>
                    <a:cubicBezTo>
                      <a:pt x="0" y="1280"/>
                      <a:pt x="0" y="1394"/>
                      <a:pt x="29" y="1479"/>
                    </a:cubicBezTo>
                    <a:cubicBezTo>
                      <a:pt x="57" y="1650"/>
                      <a:pt x="171" y="1820"/>
                      <a:pt x="313" y="1934"/>
                    </a:cubicBezTo>
                    <a:cubicBezTo>
                      <a:pt x="399" y="1991"/>
                      <a:pt x="484" y="2020"/>
                      <a:pt x="598" y="2048"/>
                    </a:cubicBezTo>
                    <a:cubicBezTo>
                      <a:pt x="631" y="2056"/>
                      <a:pt x="664" y="2060"/>
                      <a:pt x="698" y="2060"/>
                    </a:cubicBezTo>
                    <a:cubicBezTo>
                      <a:pt x="778" y="2060"/>
                      <a:pt x="858" y="2040"/>
                      <a:pt x="939" y="2020"/>
                    </a:cubicBezTo>
                    <a:cubicBezTo>
                      <a:pt x="1024" y="1963"/>
                      <a:pt x="1109" y="1877"/>
                      <a:pt x="1166" y="1792"/>
                    </a:cubicBezTo>
                    <a:cubicBezTo>
                      <a:pt x="1195" y="1764"/>
                      <a:pt x="1223" y="1707"/>
                      <a:pt x="1252" y="1678"/>
                    </a:cubicBezTo>
                    <a:lnTo>
                      <a:pt x="1308" y="1536"/>
                    </a:lnTo>
                    <a:cubicBezTo>
                      <a:pt x="1365" y="1337"/>
                      <a:pt x="1365" y="1138"/>
                      <a:pt x="1308" y="967"/>
                    </a:cubicBezTo>
                    <a:cubicBezTo>
                      <a:pt x="1223" y="797"/>
                      <a:pt x="1138" y="626"/>
                      <a:pt x="1024" y="512"/>
                    </a:cubicBezTo>
                    <a:cubicBezTo>
                      <a:pt x="768" y="285"/>
                      <a:pt x="484" y="114"/>
                      <a:pt x="171" y="1"/>
                    </a:cubicBezTo>
                    <a:close/>
                  </a:path>
                </a:pathLst>
              </a:custGeom>
              <a:solidFill>
                <a:srgbClr val="E890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38"/>
              <p:cNvSpPr/>
              <p:nvPr/>
            </p:nvSpPr>
            <p:spPr>
              <a:xfrm>
                <a:off x="12933550" y="3765313"/>
                <a:ext cx="301450" cy="258100"/>
              </a:xfrm>
              <a:custGeom>
                <a:avLst/>
                <a:gdLst/>
                <a:ahLst/>
                <a:cxnLst/>
                <a:rect l="l" t="t" r="r" b="b"/>
                <a:pathLst>
                  <a:path w="12058" h="10324" extrusionOk="0">
                    <a:moveTo>
                      <a:pt x="0" y="1"/>
                    </a:moveTo>
                    <a:lnTo>
                      <a:pt x="1820" y="10323"/>
                    </a:lnTo>
                    <a:lnTo>
                      <a:pt x="5346" y="10323"/>
                    </a:lnTo>
                    <a:lnTo>
                      <a:pt x="6029" y="2674"/>
                    </a:lnTo>
                    <a:lnTo>
                      <a:pt x="6711" y="10323"/>
                    </a:lnTo>
                    <a:lnTo>
                      <a:pt x="10238" y="10323"/>
                    </a:lnTo>
                    <a:lnTo>
                      <a:pt x="1205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8"/>
              <p:cNvSpPr/>
              <p:nvPr/>
            </p:nvSpPr>
            <p:spPr>
              <a:xfrm>
                <a:off x="13259150" y="3714838"/>
                <a:ext cx="76800" cy="106425"/>
              </a:xfrm>
              <a:custGeom>
                <a:avLst/>
                <a:gdLst/>
                <a:ahLst/>
                <a:cxnLst/>
                <a:rect l="l" t="t" r="r" b="b"/>
                <a:pathLst>
                  <a:path w="3072" h="4257" extrusionOk="0">
                    <a:moveTo>
                      <a:pt x="2702" y="1"/>
                    </a:moveTo>
                    <a:lnTo>
                      <a:pt x="569" y="399"/>
                    </a:lnTo>
                    <a:cubicBezTo>
                      <a:pt x="569" y="399"/>
                      <a:pt x="0" y="1537"/>
                      <a:pt x="313" y="2020"/>
                    </a:cubicBezTo>
                    <a:cubicBezTo>
                      <a:pt x="424" y="2242"/>
                      <a:pt x="640" y="2360"/>
                      <a:pt x="851" y="2360"/>
                    </a:cubicBezTo>
                    <a:cubicBezTo>
                      <a:pt x="910" y="2360"/>
                      <a:pt x="968" y="2351"/>
                      <a:pt x="1024" y="2333"/>
                    </a:cubicBezTo>
                    <a:lnTo>
                      <a:pt x="1024" y="2333"/>
                    </a:lnTo>
                    <a:cubicBezTo>
                      <a:pt x="1024" y="2333"/>
                      <a:pt x="626" y="3755"/>
                      <a:pt x="1024" y="4124"/>
                    </a:cubicBezTo>
                    <a:cubicBezTo>
                      <a:pt x="1122" y="4208"/>
                      <a:pt x="1277" y="4256"/>
                      <a:pt x="1459" y="4256"/>
                    </a:cubicBezTo>
                    <a:cubicBezTo>
                      <a:pt x="2012" y="4256"/>
                      <a:pt x="2808" y="3810"/>
                      <a:pt x="2958" y="2589"/>
                    </a:cubicBezTo>
                    <a:cubicBezTo>
                      <a:pt x="3072" y="1736"/>
                      <a:pt x="2986" y="826"/>
                      <a:pt x="2702" y="1"/>
                    </a:cubicBezTo>
                    <a:close/>
                  </a:path>
                </a:pathLst>
              </a:custGeom>
              <a:solidFill>
                <a:srgbClr val="FFC2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8"/>
              <p:cNvSpPr/>
              <p:nvPr/>
            </p:nvSpPr>
            <p:spPr>
              <a:xfrm>
                <a:off x="13061500" y="3442563"/>
                <a:ext cx="45525" cy="54050"/>
              </a:xfrm>
              <a:custGeom>
                <a:avLst/>
                <a:gdLst/>
                <a:ahLst/>
                <a:cxnLst/>
                <a:rect l="l" t="t" r="r" b="b"/>
                <a:pathLst>
                  <a:path w="1821" h="2162" extrusionOk="0">
                    <a:moveTo>
                      <a:pt x="911" y="1"/>
                    </a:moveTo>
                    <a:lnTo>
                      <a:pt x="1" y="939"/>
                    </a:lnTo>
                    <a:lnTo>
                      <a:pt x="911" y="2162"/>
                    </a:lnTo>
                    <a:lnTo>
                      <a:pt x="1821" y="939"/>
                    </a:lnTo>
                    <a:lnTo>
                      <a:pt x="91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8"/>
              <p:cNvSpPr/>
              <p:nvPr/>
            </p:nvSpPr>
            <p:spPr>
              <a:xfrm>
                <a:off x="13050850" y="3478813"/>
                <a:ext cx="66125" cy="201225"/>
              </a:xfrm>
              <a:custGeom>
                <a:avLst/>
                <a:gdLst/>
                <a:ahLst/>
                <a:cxnLst/>
                <a:rect l="l" t="t" r="r" b="b"/>
                <a:pathLst>
                  <a:path w="2645" h="8049" extrusionOk="0">
                    <a:moveTo>
                      <a:pt x="797" y="1"/>
                    </a:moveTo>
                    <a:lnTo>
                      <a:pt x="0" y="6598"/>
                    </a:lnTo>
                    <a:lnTo>
                      <a:pt x="1337" y="8049"/>
                    </a:lnTo>
                    <a:lnTo>
                      <a:pt x="2645" y="6598"/>
                    </a:lnTo>
                    <a:lnTo>
                      <a:pt x="1877" y="1"/>
                    </a:lnTo>
                    <a:lnTo>
                      <a:pt x="1337" y="712"/>
                    </a:lnTo>
                    <a:lnTo>
                      <a:pt x="79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38"/>
              <p:cNvSpPr/>
              <p:nvPr/>
            </p:nvSpPr>
            <p:spPr>
              <a:xfrm>
                <a:off x="12930700" y="3750388"/>
                <a:ext cx="307150" cy="31300"/>
              </a:xfrm>
              <a:custGeom>
                <a:avLst/>
                <a:gdLst/>
                <a:ahLst/>
                <a:cxnLst/>
                <a:rect l="l" t="t" r="r" b="b"/>
                <a:pathLst>
                  <a:path w="12286" h="1252" extrusionOk="0">
                    <a:moveTo>
                      <a:pt x="1" y="1"/>
                    </a:moveTo>
                    <a:lnTo>
                      <a:pt x="228" y="1252"/>
                    </a:lnTo>
                    <a:lnTo>
                      <a:pt x="12058" y="1252"/>
                    </a:lnTo>
                    <a:lnTo>
                      <a:pt x="1228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38"/>
              <p:cNvSpPr/>
              <p:nvPr/>
            </p:nvSpPr>
            <p:spPr>
              <a:xfrm>
                <a:off x="13043750" y="3734763"/>
                <a:ext cx="81775" cy="61150"/>
              </a:xfrm>
              <a:custGeom>
                <a:avLst/>
                <a:gdLst/>
                <a:ahLst/>
                <a:cxnLst/>
                <a:rect l="l" t="t" r="r" b="b"/>
                <a:pathLst>
                  <a:path w="3271" h="2446" extrusionOk="0">
                    <a:moveTo>
                      <a:pt x="2616" y="626"/>
                    </a:moveTo>
                    <a:lnTo>
                      <a:pt x="2616" y="1820"/>
                    </a:lnTo>
                    <a:lnTo>
                      <a:pt x="597" y="1820"/>
                    </a:lnTo>
                    <a:lnTo>
                      <a:pt x="597" y="626"/>
                    </a:lnTo>
                    <a:close/>
                    <a:moveTo>
                      <a:pt x="569" y="0"/>
                    </a:moveTo>
                    <a:cubicBezTo>
                      <a:pt x="228" y="0"/>
                      <a:pt x="0" y="256"/>
                      <a:pt x="0" y="569"/>
                    </a:cubicBezTo>
                    <a:lnTo>
                      <a:pt x="0" y="1877"/>
                    </a:lnTo>
                    <a:cubicBezTo>
                      <a:pt x="0" y="2190"/>
                      <a:pt x="228" y="2446"/>
                      <a:pt x="569" y="2446"/>
                    </a:cubicBezTo>
                    <a:lnTo>
                      <a:pt x="2702" y="2446"/>
                    </a:lnTo>
                    <a:cubicBezTo>
                      <a:pt x="3014" y="2446"/>
                      <a:pt x="3270" y="2190"/>
                      <a:pt x="3270" y="1877"/>
                    </a:cubicBezTo>
                    <a:lnTo>
                      <a:pt x="3270" y="569"/>
                    </a:lnTo>
                    <a:cubicBezTo>
                      <a:pt x="3270" y="256"/>
                      <a:pt x="3014" y="0"/>
                      <a:pt x="27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38"/>
              <p:cNvSpPr/>
              <p:nvPr/>
            </p:nvSpPr>
            <p:spPr>
              <a:xfrm>
                <a:off x="12645075" y="3226513"/>
                <a:ext cx="133525" cy="144375"/>
              </a:xfrm>
              <a:custGeom>
                <a:avLst/>
                <a:gdLst/>
                <a:ahLst/>
                <a:cxnLst/>
                <a:rect l="l" t="t" r="r" b="b"/>
                <a:pathLst>
                  <a:path w="5341" h="5775" extrusionOk="0">
                    <a:moveTo>
                      <a:pt x="2887" y="1"/>
                    </a:moveTo>
                    <a:cubicBezTo>
                      <a:pt x="2771" y="1"/>
                      <a:pt x="2660" y="115"/>
                      <a:pt x="2582" y="368"/>
                    </a:cubicBezTo>
                    <a:cubicBezTo>
                      <a:pt x="2326" y="1192"/>
                      <a:pt x="2866" y="2159"/>
                      <a:pt x="2582" y="2557"/>
                    </a:cubicBezTo>
                    <a:cubicBezTo>
                      <a:pt x="2572" y="2569"/>
                      <a:pt x="2562" y="2575"/>
                      <a:pt x="2549" y="2575"/>
                    </a:cubicBezTo>
                    <a:cubicBezTo>
                      <a:pt x="2322" y="2575"/>
                      <a:pt x="1606" y="599"/>
                      <a:pt x="1009" y="599"/>
                    </a:cubicBezTo>
                    <a:cubicBezTo>
                      <a:pt x="954" y="599"/>
                      <a:pt x="900" y="615"/>
                      <a:pt x="847" y="652"/>
                    </a:cubicBezTo>
                    <a:cubicBezTo>
                      <a:pt x="193" y="1079"/>
                      <a:pt x="1331" y="2529"/>
                      <a:pt x="1842" y="3041"/>
                    </a:cubicBezTo>
                    <a:cubicBezTo>
                      <a:pt x="2013" y="3211"/>
                      <a:pt x="1991" y="3278"/>
                      <a:pt x="1864" y="3278"/>
                    </a:cubicBezTo>
                    <a:cubicBezTo>
                      <a:pt x="1609" y="3278"/>
                      <a:pt x="932" y="3012"/>
                      <a:pt x="534" y="2785"/>
                    </a:cubicBezTo>
                    <a:cubicBezTo>
                      <a:pt x="449" y="2740"/>
                      <a:pt x="377" y="2720"/>
                      <a:pt x="315" y="2720"/>
                    </a:cubicBezTo>
                    <a:cubicBezTo>
                      <a:pt x="30" y="2720"/>
                      <a:pt x="1" y="3148"/>
                      <a:pt x="165" y="3382"/>
                    </a:cubicBezTo>
                    <a:cubicBezTo>
                      <a:pt x="392" y="3695"/>
                      <a:pt x="648" y="3752"/>
                      <a:pt x="932" y="3894"/>
                    </a:cubicBezTo>
                    <a:cubicBezTo>
                      <a:pt x="1359" y="4064"/>
                      <a:pt x="1729" y="4377"/>
                      <a:pt x="2013" y="4747"/>
                    </a:cubicBezTo>
                    <a:cubicBezTo>
                      <a:pt x="2354" y="5259"/>
                      <a:pt x="2582" y="5685"/>
                      <a:pt x="3264" y="5771"/>
                    </a:cubicBezTo>
                    <a:cubicBezTo>
                      <a:pt x="3288" y="5774"/>
                      <a:pt x="3312" y="5775"/>
                      <a:pt x="3336" y="5775"/>
                    </a:cubicBezTo>
                    <a:cubicBezTo>
                      <a:pt x="4007" y="5775"/>
                      <a:pt x="4828" y="4662"/>
                      <a:pt x="4828" y="4662"/>
                    </a:cubicBezTo>
                    <a:cubicBezTo>
                      <a:pt x="4999" y="4320"/>
                      <a:pt x="5056" y="3951"/>
                      <a:pt x="4942" y="3609"/>
                    </a:cubicBezTo>
                    <a:cubicBezTo>
                      <a:pt x="4771" y="2984"/>
                      <a:pt x="5340" y="2188"/>
                      <a:pt x="5084" y="1846"/>
                    </a:cubicBezTo>
                    <a:cubicBezTo>
                      <a:pt x="5008" y="1744"/>
                      <a:pt x="4918" y="1698"/>
                      <a:pt x="4828" y="1698"/>
                    </a:cubicBezTo>
                    <a:cubicBezTo>
                      <a:pt x="4616" y="1698"/>
                      <a:pt x="4396" y="1951"/>
                      <a:pt x="4316" y="2330"/>
                    </a:cubicBezTo>
                    <a:cubicBezTo>
                      <a:pt x="4287" y="2518"/>
                      <a:pt x="4174" y="2620"/>
                      <a:pt x="4039" y="2620"/>
                    </a:cubicBezTo>
                    <a:cubicBezTo>
                      <a:pt x="3786" y="2620"/>
                      <a:pt x="3453" y="2263"/>
                      <a:pt x="3435" y="1448"/>
                    </a:cubicBezTo>
                    <a:cubicBezTo>
                      <a:pt x="3435" y="581"/>
                      <a:pt x="3148" y="1"/>
                      <a:pt x="2887" y="1"/>
                    </a:cubicBezTo>
                    <a:close/>
                  </a:path>
                </a:pathLst>
              </a:custGeom>
              <a:solidFill>
                <a:srgbClr val="FFC2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8"/>
              <p:cNvSpPr/>
              <p:nvPr/>
            </p:nvSpPr>
            <p:spPr>
              <a:xfrm>
                <a:off x="12851075" y="2949913"/>
                <a:ext cx="466400" cy="426575"/>
              </a:xfrm>
              <a:custGeom>
                <a:avLst/>
                <a:gdLst/>
                <a:ahLst/>
                <a:cxnLst/>
                <a:rect l="l" t="t" r="r" b="b"/>
                <a:pathLst>
                  <a:path w="18656" h="17063" extrusionOk="0">
                    <a:moveTo>
                      <a:pt x="9328" y="0"/>
                    </a:moveTo>
                    <a:cubicBezTo>
                      <a:pt x="4181" y="0"/>
                      <a:pt x="1" y="3811"/>
                      <a:pt x="1" y="8531"/>
                    </a:cubicBezTo>
                    <a:cubicBezTo>
                      <a:pt x="1" y="13223"/>
                      <a:pt x="4181" y="17062"/>
                      <a:pt x="9328" y="17062"/>
                    </a:cubicBezTo>
                    <a:cubicBezTo>
                      <a:pt x="14475" y="17062"/>
                      <a:pt x="18655" y="13223"/>
                      <a:pt x="18655" y="8531"/>
                    </a:cubicBezTo>
                    <a:cubicBezTo>
                      <a:pt x="18655" y="3811"/>
                      <a:pt x="14475" y="0"/>
                      <a:pt x="9328" y="0"/>
                    </a:cubicBezTo>
                    <a:close/>
                  </a:path>
                </a:pathLst>
              </a:custGeom>
              <a:solidFill>
                <a:srgbClr val="FFC2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38"/>
              <p:cNvSpPr/>
              <p:nvPr/>
            </p:nvSpPr>
            <p:spPr>
              <a:xfrm>
                <a:off x="12866725" y="3070038"/>
                <a:ext cx="450750" cy="306450"/>
              </a:xfrm>
              <a:custGeom>
                <a:avLst/>
                <a:gdLst/>
                <a:ahLst/>
                <a:cxnLst/>
                <a:rect l="l" t="t" r="r" b="b"/>
                <a:pathLst>
                  <a:path w="18030" h="12258" extrusionOk="0">
                    <a:moveTo>
                      <a:pt x="17091" y="1"/>
                    </a:moveTo>
                    <a:cubicBezTo>
                      <a:pt x="17517" y="996"/>
                      <a:pt x="17745" y="2048"/>
                      <a:pt x="17745" y="3100"/>
                    </a:cubicBezTo>
                    <a:cubicBezTo>
                      <a:pt x="17745" y="7821"/>
                      <a:pt x="13565" y="11631"/>
                      <a:pt x="8418" y="11631"/>
                    </a:cubicBezTo>
                    <a:cubicBezTo>
                      <a:pt x="4721" y="11631"/>
                      <a:pt x="1536" y="9669"/>
                      <a:pt x="0" y="6826"/>
                    </a:cubicBezTo>
                    <a:lnTo>
                      <a:pt x="0" y="6826"/>
                    </a:lnTo>
                    <a:cubicBezTo>
                      <a:pt x="1365" y="10011"/>
                      <a:pt x="4749" y="12257"/>
                      <a:pt x="8702" y="12257"/>
                    </a:cubicBezTo>
                    <a:cubicBezTo>
                      <a:pt x="13849" y="12257"/>
                      <a:pt x="18029" y="8418"/>
                      <a:pt x="18029" y="3726"/>
                    </a:cubicBezTo>
                    <a:cubicBezTo>
                      <a:pt x="18029" y="2418"/>
                      <a:pt x="17716" y="1138"/>
                      <a:pt x="17091" y="1"/>
                    </a:cubicBezTo>
                    <a:close/>
                  </a:path>
                </a:pathLst>
              </a:custGeom>
              <a:solidFill>
                <a:srgbClr val="FFB3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38"/>
              <p:cNvSpPr/>
              <p:nvPr/>
            </p:nvSpPr>
            <p:spPr>
              <a:xfrm>
                <a:off x="13265800" y="3084788"/>
                <a:ext cx="81525" cy="160175"/>
              </a:xfrm>
              <a:custGeom>
                <a:avLst/>
                <a:gdLst/>
                <a:ahLst/>
                <a:cxnLst/>
                <a:rect l="l" t="t" r="r" b="b"/>
                <a:pathLst>
                  <a:path w="3261" h="6407" extrusionOk="0">
                    <a:moveTo>
                      <a:pt x="1412" y="1"/>
                    </a:moveTo>
                    <a:cubicBezTo>
                      <a:pt x="675" y="1"/>
                      <a:pt x="1" y="1720"/>
                      <a:pt x="218" y="2766"/>
                    </a:cubicBezTo>
                    <a:cubicBezTo>
                      <a:pt x="332" y="3165"/>
                      <a:pt x="474" y="5098"/>
                      <a:pt x="1185" y="6406"/>
                    </a:cubicBezTo>
                    <a:cubicBezTo>
                      <a:pt x="1185" y="6406"/>
                      <a:pt x="3260" y="4074"/>
                      <a:pt x="2351" y="1202"/>
                    </a:cubicBezTo>
                    <a:cubicBezTo>
                      <a:pt x="2073" y="334"/>
                      <a:pt x="1736" y="1"/>
                      <a:pt x="141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8"/>
              <p:cNvSpPr/>
              <p:nvPr/>
            </p:nvSpPr>
            <p:spPr>
              <a:xfrm>
                <a:off x="12820500" y="3084788"/>
                <a:ext cx="82025" cy="160175"/>
              </a:xfrm>
              <a:custGeom>
                <a:avLst/>
                <a:gdLst/>
                <a:ahLst/>
                <a:cxnLst/>
                <a:rect l="l" t="t" r="r" b="b"/>
                <a:pathLst>
                  <a:path w="3281" h="6407" extrusionOk="0">
                    <a:moveTo>
                      <a:pt x="1877" y="1"/>
                    </a:moveTo>
                    <a:cubicBezTo>
                      <a:pt x="1554" y="1"/>
                      <a:pt x="1217" y="334"/>
                      <a:pt x="939" y="1202"/>
                    </a:cubicBezTo>
                    <a:cubicBezTo>
                      <a:pt x="1" y="4074"/>
                      <a:pt x="2105" y="6406"/>
                      <a:pt x="2105" y="6406"/>
                    </a:cubicBezTo>
                    <a:cubicBezTo>
                      <a:pt x="2816" y="5098"/>
                      <a:pt x="2958" y="3165"/>
                      <a:pt x="3044" y="2766"/>
                    </a:cubicBezTo>
                    <a:cubicBezTo>
                      <a:pt x="3281" y="1720"/>
                      <a:pt x="2612" y="1"/>
                      <a:pt x="18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8"/>
              <p:cNvSpPr/>
              <p:nvPr/>
            </p:nvSpPr>
            <p:spPr>
              <a:xfrm>
                <a:off x="13084250" y="3389963"/>
                <a:ext cx="66150" cy="76100"/>
              </a:xfrm>
              <a:custGeom>
                <a:avLst/>
                <a:gdLst/>
                <a:ahLst/>
                <a:cxnLst/>
                <a:rect l="l" t="t" r="r" b="b"/>
                <a:pathLst>
                  <a:path w="2646" h="3044" extrusionOk="0">
                    <a:moveTo>
                      <a:pt x="1537" y="0"/>
                    </a:moveTo>
                    <a:lnTo>
                      <a:pt x="1" y="2105"/>
                    </a:lnTo>
                    <a:lnTo>
                      <a:pt x="911" y="3043"/>
                    </a:lnTo>
                    <a:lnTo>
                      <a:pt x="2646" y="768"/>
                    </a:lnTo>
                    <a:lnTo>
                      <a:pt x="15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8"/>
              <p:cNvSpPr/>
              <p:nvPr/>
            </p:nvSpPr>
            <p:spPr>
              <a:xfrm>
                <a:off x="13018150" y="3389963"/>
                <a:ext cx="66125" cy="76100"/>
              </a:xfrm>
              <a:custGeom>
                <a:avLst/>
                <a:gdLst/>
                <a:ahLst/>
                <a:cxnLst/>
                <a:rect l="l" t="t" r="r" b="b"/>
                <a:pathLst>
                  <a:path w="2645" h="3044" extrusionOk="0">
                    <a:moveTo>
                      <a:pt x="1109" y="0"/>
                    </a:moveTo>
                    <a:lnTo>
                      <a:pt x="0" y="768"/>
                    </a:lnTo>
                    <a:lnTo>
                      <a:pt x="1735" y="3043"/>
                    </a:lnTo>
                    <a:lnTo>
                      <a:pt x="2645" y="2105"/>
                    </a:lnTo>
                    <a:lnTo>
                      <a:pt x="11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8"/>
              <p:cNvSpPr/>
              <p:nvPr/>
            </p:nvSpPr>
            <p:spPr>
              <a:xfrm>
                <a:off x="13099900" y="4023388"/>
                <a:ext cx="151450" cy="76900"/>
              </a:xfrm>
              <a:custGeom>
                <a:avLst/>
                <a:gdLst/>
                <a:ahLst/>
                <a:cxnLst/>
                <a:rect l="l" t="t" r="r" b="b"/>
                <a:pathLst>
                  <a:path w="6058" h="3076" extrusionOk="0">
                    <a:moveTo>
                      <a:pt x="1" y="0"/>
                    </a:moveTo>
                    <a:lnTo>
                      <a:pt x="1" y="939"/>
                    </a:lnTo>
                    <a:cubicBezTo>
                      <a:pt x="1" y="939"/>
                      <a:pt x="1565" y="2019"/>
                      <a:pt x="2332" y="2617"/>
                    </a:cubicBezTo>
                    <a:cubicBezTo>
                      <a:pt x="2730" y="2911"/>
                      <a:pt x="3469" y="3076"/>
                      <a:pt x="4162" y="3076"/>
                    </a:cubicBezTo>
                    <a:cubicBezTo>
                      <a:pt x="4808" y="3076"/>
                      <a:pt x="5412" y="2932"/>
                      <a:pt x="5659" y="2617"/>
                    </a:cubicBezTo>
                    <a:cubicBezTo>
                      <a:pt x="6058" y="1991"/>
                      <a:pt x="5773" y="1166"/>
                      <a:pt x="5062" y="996"/>
                    </a:cubicBezTo>
                    <a:cubicBezTo>
                      <a:pt x="4522" y="882"/>
                      <a:pt x="3584" y="0"/>
                      <a:pt x="35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8"/>
              <p:cNvSpPr/>
              <p:nvPr/>
            </p:nvSpPr>
            <p:spPr>
              <a:xfrm>
                <a:off x="12916475" y="4023388"/>
                <a:ext cx="151450" cy="76900"/>
              </a:xfrm>
              <a:custGeom>
                <a:avLst/>
                <a:gdLst/>
                <a:ahLst/>
                <a:cxnLst/>
                <a:rect l="l" t="t" r="r" b="b"/>
                <a:pathLst>
                  <a:path w="6058" h="3076" extrusionOk="0">
                    <a:moveTo>
                      <a:pt x="2503" y="0"/>
                    </a:moveTo>
                    <a:cubicBezTo>
                      <a:pt x="2503" y="0"/>
                      <a:pt x="1565" y="882"/>
                      <a:pt x="1025" y="996"/>
                    </a:cubicBezTo>
                    <a:cubicBezTo>
                      <a:pt x="314" y="1166"/>
                      <a:pt x="1" y="1991"/>
                      <a:pt x="427" y="2617"/>
                    </a:cubicBezTo>
                    <a:cubicBezTo>
                      <a:pt x="674" y="2932"/>
                      <a:pt x="1279" y="3076"/>
                      <a:pt x="1925" y="3076"/>
                    </a:cubicBezTo>
                    <a:cubicBezTo>
                      <a:pt x="2617" y="3076"/>
                      <a:pt x="3357" y="2911"/>
                      <a:pt x="3755" y="2617"/>
                    </a:cubicBezTo>
                    <a:cubicBezTo>
                      <a:pt x="4522" y="2019"/>
                      <a:pt x="6058" y="939"/>
                      <a:pt x="6058" y="939"/>
                    </a:cubicBezTo>
                    <a:lnTo>
                      <a:pt x="605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8"/>
              <p:cNvSpPr/>
              <p:nvPr/>
            </p:nvSpPr>
            <p:spPr>
              <a:xfrm>
                <a:off x="12797750" y="2835438"/>
                <a:ext cx="573025" cy="211175"/>
              </a:xfrm>
              <a:custGeom>
                <a:avLst/>
                <a:gdLst/>
                <a:ahLst/>
                <a:cxnLst/>
                <a:rect l="l" t="t" r="r" b="b"/>
                <a:pathLst>
                  <a:path w="22921" h="8447" extrusionOk="0">
                    <a:moveTo>
                      <a:pt x="11461" y="1"/>
                    </a:moveTo>
                    <a:cubicBezTo>
                      <a:pt x="7451" y="1"/>
                      <a:pt x="2503" y="1679"/>
                      <a:pt x="371" y="6655"/>
                    </a:cubicBezTo>
                    <a:cubicBezTo>
                      <a:pt x="1" y="7593"/>
                      <a:pt x="1849" y="8446"/>
                      <a:pt x="1849" y="8446"/>
                    </a:cubicBezTo>
                    <a:lnTo>
                      <a:pt x="11461" y="7053"/>
                    </a:lnTo>
                    <a:lnTo>
                      <a:pt x="21073" y="8446"/>
                    </a:lnTo>
                    <a:cubicBezTo>
                      <a:pt x="21073" y="8446"/>
                      <a:pt x="22921" y="7622"/>
                      <a:pt x="22551" y="6655"/>
                    </a:cubicBezTo>
                    <a:cubicBezTo>
                      <a:pt x="20418" y="1679"/>
                      <a:pt x="15470" y="1"/>
                      <a:pt x="114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8"/>
              <p:cNvSpPr/>
              <p:nvPr/>
            </p:nvSpPr>
            <p:spPr>
              <a:xfrm>
                <a:off x="13032375" y="3284738"/>
                <a:ext cx="103800" cy="62600"/>
              </a:xfrm>
              <a:custGeom>
                <a:avLst/>
                <a:gdLst/>
                <a:ahLst/>
                <a:cxnLst/>
                <a:rect l="l" t="t" r="r" b="b"/>
                <a:pathLst>
                  <a:path w="4152" h="2504" extrusionOk="0">
                    <a:moveTo>
                      <a:pt x="2076" y="1"/>
                    </a:moveTo>
                    <a:cubicBezTo>
                      <a:pt x="938" y="1"/>
                      <a:pt x="0" y="541"/>
                      <a:pt x="0" y="1252"/>
                    </a:cubicBezTo>
                    <a:cubicBezTo>
                      <a:pt x="0" y="1934"/>
                      <a:pt x="938" y="2503"/>
                      <a:pt x="2076" y="2503"/>
                    </a:cubicBezTo>
                    <a:cubicBezTo>
                      <a:pt x="3213" y="2503"/>
                      <a:pt x="4152" y="1934"/>
                      <a:pt x="4152" y="1252"/>
                    </a:cubicBezTo>
                    <a:cubicBezTo>
                      <a:pt x="4152" y="541"/>
                      <a:pt x="3213" y="1"/>
                      <a:pt x="20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8"/>
              <p:cNvSpPr/>
              <p:nvPr/>
            </p:nvSpPr>
            <p:spPr>
              <a:xfrm>
                <a:off x="12995400" y="3263413"/>
                <a:ext cx="177050" cy="62600"/>
              </a:xfrm>
              <a:custGeom>
                <a:avLst/>
                <a:gdLst/>
                <a:ahLst/>
                <a:cxnLst/>
                <a:rect l="l" t="t" r="r" b="b"/>
                <a:pathLst>
                  <a:path w="7082" h="2504" extrusionOk="0">
                    <a:moveTo>
                      <a:pt x="1820" y="1"/>
                    </a:moveTo>
                    <a:cubicBezTo>
                      <a:pt x="1223" y="86"/>
                      <a:pt x="711" y="456"/>
                      <a:pt x="427" y="996"/>
                    </a:cubicBezTo>
                    <a:lnTo>
                      <a:pt x="57" y="1735"/>
                    </a:lnTo>
                    <a:cubicBezTo>
                      <a:pt x="0" y="1821"/>
                      <a:pt x="57" y="1934"/>
                      <a:pt x="171" y="1963"/>
                    </a:cubicBezTo>
                    <a:cubicBezTo>
                      <a:pt x="1280" y="2247"/>
                      <a:pt x="2417" y="2446"/>
                      <a:pt x="3555" y="2503"/>
                    </a:cubicBezTo>
                    <a:cubicBezTo>
                      <a:pt x="4692" y="2446"/>
                      <a:pt x="5830" y="2247"/>
                      <a:pt x="6939" y="1963"/>
                    </a:cubicBezTo>
                    <a:cubicBezTo>
                      <a:pt x="7053" y="1934"/>
                      <a:pt x="7081" y="1821"/>
                      <a:pt x="7053" y="1735"/>
                    </a:cubicBezTo>
                    <a:lnTo>
                      <a:pt x="6655" y="996"/>
                    </a:lnTo>
                    <a:cubicBezTo>
                      <a:pt x="6399" y="456"/>
                      <a:pt x="5887" y="86"/>
                      <a:pt x="529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8"/>
              <p:cNvSpPr/>
              <p:nvPr/>
            </p:nvSpPr>
            <p:spPr>
              <a:xfrm>
                <a:off x="13148250" y="3527888"/>
                <a:ext cx="60450" cy="8550"/>
              </a:xfrm>
              <a:custGeom>
                <a:avLst/>
                <a:gdLst/>
                <a:ahLst/>
                <a:cxnLst/>
                <a:rect l="l" t="t" r="r" b="b"/>
                <a:pathLst>
                  <a:path w="2418" h="342" extrusionOk="0">
                    <a:moveTo>
                      <a:pt x="0" y="0"/>
                    </a:moveTo>
                    <a:lnTo>
                      <a:pt x="0" y="341"/>
                    </a:lnTo>
                    <a:lnTo>
                      <a:pt x="2417" y="341"/>
                    </a:lnTo>
                    <a:lnTo>
                      <a:pt x="2417" y="0"/>
                    </a:lnTo>
                    <a:close/>
                  </a:path>
                </a:pathLst>
              </a:custGeom>
              <a:solidFill>
                <a:srgbClr val="0947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8"/>
              <p:cNvSpPr/>
              <p:nvPr/>
            </p:nvSpPr>
            <p:spPr>
              <a:xfrm>
                <a:off x="13148250" y="3532138"/>
                <a:ext cx="60450" cy="61175"/>
              </a:xfrm>
              <a:custGeom>
                <a:avLst/>
                <a:gdLst/>
                <a:ahLst/>
                <a:cxnLst/>
                <a:rect l="l" t="t" r="r" b="b"/>
                <a:pathLst>
                  <a:path w="2418" h="2447" extrusionOk="0">
                    <a:moveTo>
                      <a:pt x="2190" y="200"/>
                    </a:moveTo>
                    <a:lnTo>
                      <a:pt x="2190" y="1508"/>
                    </a:lnTo>
                    <a:lnTo>
                      <a:pt x="1195" y="2190"/>
                    </a:lnTo>
                    <a:lnTo>
                      <a:pt x="199" y="1508"/>
                    </a:lnTo>
                    <a:lnTo>
                      <a:pt x="199" y="200"/>
                    </a:lnTo>
                    <a:close/>
                    <a:moveTo>
                      <a:pt x="0" y="1"/>
                    </a:moveTo>
                    <a:lnTo>
                      <a:pt x="0" y="1622"/>
                    </a:lnTo>
                    <a:lnTo>
                      <a:pt x="1195" y="2446"/>
                    </a:lnTo>
                    <a:lnTo>
                      <a:pt x="2417" y="1622"/>
                    </a:lnTo>
                    <a:lnTo>
                      <a:pt x="24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8"/>
              <p:cNvSpPr/>
              <p:nvPr/>
            </p:nvSpPr>
            <p:spPr>
              <a:xfrm>
                <a:off x="12964825" y="3527888"/>
                <a:ext cx="63300" cy="25600"/>
              </a:xfrm>
              <a:custGeom>
                <a:avLst/>
                <a:gdLst/>
                <a:ahLst/>
                <a:cxnLst/>
                <a:rect l="l" t="t" r="r" b="b"/>
                <a:pathLst>
                  <a:path w="2532" h="1024" extrusionOk="0">
                    <a:moveTo>
                      <a:pt x="256" y="0"/>
                    </a:moveTo>
                    <a:cubicBezTo>
                      <a:pt x="114" y="0"/>
                      <a:pt x="1" y="85"/>
                      <a:pt x="1" y="228"/>
                    </a:cubicBezTo>
                    <a:lnTo>
                      <a:pt x="1" y="768"/>
                    </a:lnTo>
                    <a:cubicBezTo>
                      <a:pt x="1" y="910"/>
                      <a:pt x="114" y="1024"/>
                      <a:pt x="256" y="1024"/>
                    </a:cubicBezTo>
                    <a:lnTo>
                      <a:pt x="2275" y="1024"/>
                    </a:lnTo>
                    <a:cubicBezTo>
                      <a:pt x="2418" y="1024"/>
                      <a:pt x="2531" y="910"/>
                      <a:pt x="2531" y="768"/>
                    </a:cubicBezTo>
                    <a:lnTo>
                      <a:pt x="2531" y="228"/>
                    </a:lnTo>
                    <a:cubicBezTo>
                      <a:pt x="2531" y="85"/>
                      <a:pt x="2418" y="0"/>
                      <a:pt x="227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8"/>
              <p:cNvSpPr/>
              <p:nvPr/>
            </p:nvSpPr>
            <p:spPr>
              <a:xfrm>
                <a:off x="13038050" y="2872413"/>
                <a:ext cx="92450" cy="92450"/>
              </a:xfrm>
              <a:custGeom>
                <a:avLst/>
                <a:gdLst/>
                <a:ahLst/>
                <a:cxnLst/>
                <a:rect l="l" t="t" r="r" b="b"/>
                <a:pathLst>
                  <a:path w="3698" h="3698" extrusionOk="0">
                    <a:moveTo>
                      <a:pt x="1849" y="0"/>
                    </a:moveTo>
                    <a:cubicBezTo>
                      <a:pt x="825" y="0"/>
                      <a:pt x="1" y="825"/>
                      <a:pt x="1" y="1849"/>
                    </a:cubicBezTo>
                    <a:cubicBezTo>
                      <a:pt x="1" y="2873"/>
                      <a:pt x="825" y="3697"/>
                      <a:pt x="1849" y="3697"/>
                    </a:cubicBezTo>
                    <a:cubicBezTo>
                      <a:pt x="2873" y="3697"/>
                      <a:pt x="3697" y="2873"/>
                      <a:pt x="3697" y="1849"/>
                    </a:cubicBezTo>
                    <a:cubicBezTo>
                      <a:pt x="3697" y="825"/>
                      <a:pt x="2873" y="0"/>
                      <a:pt x="1849" y="0"/>
                    </a:cubicBezTo>
                    <a:close/>
                  </a:path>
                </a:pathLst>
              </a:custGeom>
              <a:solidFill>
                <a:srgbClr val="FFD1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8"/>
              <p:cNvSpPr/>
              <p:nvPr/>
            </p:nvSpPr>
            <p:spPr>
              <a:xfrm>
                <a:off x="12722400" y="3370763"/>
                <a:ext cx="208325" cy="182025"/>
              </a:xfrm>
              <a:custGeom>
                <a:avLst/>
                <a:gdLst/>
                <a:ahLst/>
                <a:cxnLst/>
                <a:rect l="l" t="t" r="r" b="b"/>
                <a:pathLst>
                  <a:path w="8333" h="7281" extrusionOk="0">
                    <a:moveTo>
                      <a:pt x="1" y="1"/>
                    </a:moveTo>
                    <a:lnTo>
                      <a:pt x="2702" y="4124"/>
                    </a:lnTo>
                    <a:cubicBezTo>
                      <a:pt x="2987" y="4550"/>
                      <a:pt x="3385" y="4892"/>
                      <a:pt x="3868" y="5148"/>
                    </a:cubicBezTo>
                    <a:lnTo>
                      <a:pt x="8048" y="7280"/>
                    </a:lnTo>
                    <a:lnTo>
                      <a:pt x="8333" y="5034"/>
                    </a:lnTo>
                    <a:lnTo>
                      <a:pt x="8333" y="5034"/>
                    </a:lnTo>
                    <a:cubicBezTo>
                      <a:pt x="7889" y="5247"/>
                      <a:pt x="7413" y="5360"/>
                      <a:pt x="6938" y="5360"/>
                    </a:cubicBezTo>
                    <a:cubicBezTo>
                      <a:pt x="6651" y="5360"/>
                      <a:pt x="6364" y="5319"/>
                      <a:pt x="6086" y="5233"/>
                    </a:cubicBezTo>
                    <a:cubicBezTo>
                      <a:pt x="4863" y="4892"/>
                      <a:pt x="3953" y="4522"/>
                      <a:pt x="3783" y="4295"/>
                    </a:cubicBezTo>
                    <a:cubicBezTo>
                      <a:pt x="3637" y="4100"/>
                      <a:pt x="3720" y="3405"/>
                      <a:pt x="3533" y="3405"/>
                    </a:cubicBezTo>
                    <a:cubicBezTo>
                      <a:pt x="3501" y="3405"/>
                      <a:pt x="3462" y="3425"/>
                      <a:pt x="3413" y="3470"/>
                    </a:cubicBezTo>
                    <a:cubicBezTo>
                      <a:pt x="3360" y="3514"/>
                      <a:pt x="3299" y="3534"/>
                      <a:pt x="3234" y="3534"/>
                    </a:cubicBezTo>
                    <a:cubicBezTo>
                      <a:pt x="2879" y="3534"/>
                      <a:pt x="2371" y="2950"/>
                      <a:pt x="1963" y="2446"/>
                    </a:cubicBezTo>
                    <a:cubicBezTo>
                      <a:pt x="1479" y="1878"/>
                      <a:pt x="1" y="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38"/>
              <p:cNvSpPr/>
              <p:nvPr/>
            </p:nvSpPr>
            <p:spPr>
              <a:xfrm>
                <a:off x="13124775" y="3550638"/>
                <a:ext cx="201925" cy="199775"/>
              </a:xfrm>
              <a:custGeom>
                <a:avLst/>
                <a:gdLst/>
                <a:ahLst/>
                <a:cxnLst/>
                <a:rect l="l" t="t" r="r" b="b"/>
                <a:pathLst>
                  <a:path w="8077" h="7991" extrusionOk="0">
                    <a:moveTo>
                      <a:pt x="5091" y="0"/>
                    </a:moveTo>
                    <a:cubicBezTo>
                      <a:pt x="4977" y="540"/>
                      <a:pt x="4920" y="1081"/>
                      <a:pt x="4920" y="1649"/>
                    </a:cubicBezTo>
                    <a:cubicBezTo>
                      <a:pt x="4896" y="1866"/>
                      <a:pt x="4870" y="2095"/>
                      <a:pt x="4841" y="2330"/>
                    </a:cubicBezTo>
                    <a:lnTo>
                      <a:pt x="4841" y="2330"/>
                    </a:lnTo>
                    <a:cubicBezTo>
                      <a:pt x="4839" y="2321"/>
                      <a:pt x="4837" y="2312"/>
                      <a:pt x="4835" y="2303"/>
                    </a:cubicBezTo>
                    <a:lnTo>
                      <a:pt x="4835" y="2303"/>
                    </a:lnTo>
                    <a:cubicBezTo>
                      <a:pt x="4836" y="2321"/>
                      <a:pt x="4837" y="2339"/>
                      <a:pt x="4838" y="2356"/>
                    </a:cubicBezTo>
                    <a:lnTo>
                      <a:pt x="4838" y="2356"/>
                    </a:lnTo>
                    <a:cubicBezTo>
                      <a:pt x="4839" y="2348"/>
                      <a:pt x="4840" y="2339"/>
                      <a:pt x="4841" y="2330"/>
                    </a:cubicBezTo>
                    <a:lnTo>
                      <a:pt x="4841" y="2330"/>
                    </a:lnTo>
                    <a:cubicBezTo>
                      <a:pt x="4871" y="2460"/>
                      <a:pt x="4922" y="2568"/>
                      <a:pt x="4949" y="2702"/>
                    </a:cubicBezTo>
                    <a:cubicBezTo>
                      <a:pt x="5404" y="4095"/>
                      <a:pt x="5688" y="5517"/>
                      <a:pt x="5830" y="6967"/>
                    </a:cubicBezTo>
                    <a:lnTo>
                      <a:pt x="8077" y="6597"/>
                    </a:lnTo>
                    <a:cubicBezTo>
                      <a:pt x="8077" y="6597"/>
                      <a:pt x="6484" y="6114"/>
                      <a:pt x="6143" y="4578"/>
                    </a:cubicBezTo>
                    <a:cubicBezTo>
                      <a:pt x="5802" y="3014"/>
                      <a:pt x="5290" y="2048"/>
                      <a:pt x="5347" y="1194"/>
                    </a:cubicBezTo>
                    <a:cubicBezTo>
                      <a:pt x="5375" y="768"/>
                      <a:pt x="5318" y="341"/>
                      <a:pt x="5091" y="0"/>
                    </a:cubicBezTo>
                    <a:close/>
                    <a:moveTo>
                      <a:pt x="4838" y="2356"/>
                    </a:moveTo>
                    <a:cubicBezTo>
                      <a:pt x="4628" y="4056"/>
                      <a:pt x="4305" y="6079"/>
                      <a:pt x="3982" y="6427"/>
                    </a:cubicBezTo>
                    <a:cubicBezTo>
                      <a:pt x="3385" y="7024"/>
                      <a:pt x="1" y="7934"/>
                      <a:pt x="1" y="7934"/>
                    </a:cubicBezTo>
                    <a:lnTo>
                      <a:pt x="4522" y="7991"/>
                    </a:lnTo>
                    <a:lnTo>
                      <a:pt x="4551" y="7820"/>
                    </a:lnTo>
                    <a:lnTo>
                      <a:pt x="4551" y="7792"/>
                    </a:lnTo>
                    <a:lnTo>
                      <a:pt x="4579" y="7593"/>
                    </a:lnTo>
                    <a:lnTo>
                      <a:pt x="4608" y="7394"/>
                    </a:lnTo>
                    <a:lnTo>
                      <a:pt x="4608" y="7337"/>
                    </a:lnTo>
                    <a:lnTo>
                      <a:pt x="4636" y="7166"/>
                    </a:lnTo>
                    <a:lnTo>
                      <a:pt x="4636" y="7138"/>
                    </a:lnTo>
                    <a:lnTo>
                      <a:pt x="4693" y="6910"/>
                    </a:lnTo>
                    <a:lnTo>
                      <a:pt x="4693" y="6853"/>
                    </a:lnTo>
                    <a:cubicBezTo>
                      <a:pt x="4693" y="6796"/>
                      <a:pt x="4693" y="6711"/>
                      <a:pt x="4721" y="6654"/>
                    </a:cubicBezTo>
                    <a:lnTo>
                      <a:pt x="4721" y="6597"/>
                    </a:lnTo>
                    <a:lnTo>
                      <a:pt x="4750" y="6341"/>
                    </a:lnTo>
                    <a:lnTo>
                      <a:pt x="4750" y="6313"/>
                    </a:lnTo>
                    <a:lnTo>
                      <a:pt x="4778" y="6086"/>
                    </a:lnTo>
                    <a:lnTo>
                      <a:pt x="4778" y="6029"/>
                    </a:lnTo>
                    <a:lnTo>
                      <a:pt x="4807" y="5773"/>
                    </a:lnTo>
                    <a:cubicBezTo>
                      <a:pt x="4807" y="5687"/>
                      <a:pt x="4835" y="5602"/>
                      <a:pt x="4835" y="5517"/>
                    </a:cubicBezTo>
                    <a:lnTo>
                      <a:pt x="4835" y="5431"/>
                    </a:lnTo>
                    <a:lnTo>
                      <a:pt x="4863" y="5232"/>
                    </a:lnTo>
                    <a:lnTo>
                      <a:pt x="4863" y="5176"/>
                    </a:lnTo>
                    <a:cubicBezTo>
                      <a:pt x="4863" y="5090"/>
                      <a:pt x="4863" y="5005"/>
                      <a:pt x="4863" y="4920"/>
                    </a:cubicBezTo>
                    <a:lnTo>
                      <a:pt x="4863" y="4834"/>
                    </a:lnTo>
                    <a:lnTo>
                      <a:pt x="4863" y="4635"/>
                    </a:lnTo>
                    <a:lnTo>
                      <a:pt x="4863" y="4578"/>
                    </a:lnTo>
                    <a:lnTo>
                      <a:pt x="4863" y="4322"/>
                    </a:lnTo>
                    <a:lnTo>
                      <a:pt x="4863" y="4266"/>
                    </a:lnTo>
                    <a:lnTo>
                      <a:pt x="4863" y="4067"/>
                    </a:lnTo>
                    <a:lnTo>
                      <a:pt x="4863" y="3981"/>
                    </a:lnTo>
                    <a:lnTo>
                      <a:pt x="4863" y="3725"/>
                    </a:lnTo>
                    <a:cubicBezTo>
                      <a:pt x="4863" y="3395"/>
                      <a:pt x="4863" y="2904"/>
                      <a:pt x="4838" y="235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8"/>
              <p:cNvSpPr/>
              <p:nvPr/>
            </p:nvSpPr>
            <p:spPr>
              <a:xfrm>
                <a:off x="12918625" y="3591138"/>
                <a:ext cx="124425" cy="158575"/>
              </a:xfrm>
              <a:custGeom>
                <a:avLst/>
                <a:gdLst/>
                <a:ahLst/>
                <a:cxnLst/>
                <a:rect l="l" t="t" r="r" b="b"/>
                <a:pathLst>
                  <a:path w="4977" h="6343" extrusionOk="0">
                    <a:moveTo>
                      <a:pt x="85" y="1"/>
                    </a:moveTo>
                    <a:cubicBezTo>
                      <a:pt x="85" y="257"/>
                      <a:pt x="57" y="484"/>
                      <a:pt x="29" y="683"/>
                    </a:cubicBezTo>
                    <a:cubicBezTo>
                      <a:pt x="0" y="1053"/>
                      <a:pt x="0" y="1337"/>
                      <a:pt x="0" y="1622"/>
                    </a:cubicBezTo>
                    <a:lnTo>
                      <a:pt x="0" y="1707"/>
                    </a:lnTo>
                    <a:lnTo>
                      <a:pt x="0" y="1792"/>
                    </a:lnTo>
                    <a:lnTo>
                      <a:pt x="0" y="2105"/>
                    </a:lnTo>
                    <a:lnTo>
                      <a:pt x="0" y="2162"/>
                    </a:lnTo>
                    <a:lnTo>
                      <a:pt x="0" y="2333"/>
                    </a:lnTo>
                    <a:lnTo>
                      <a:pt x="0" y="2447"/>
                    </a:lnTo>
                    <a:lnTo>
                      <a:pt x="0" y="2589"/>
                    </a:lnTo>
                    <a:lnTo>
                      <a:pt x="0" y="2674"/>
                    </a:lnTo>
                    <a:lnTo>
                      <a:pt x="0" y="2902"/>
                    </a:lnTo>
                    <a:lnTo>
                      <a:pt x="0" y="3015"/>
                    </a:lnTo>
                    <a:lnTo>
                      <a:pt x="0" y="3157"/>
                    </a:lnTo>
                    <a:lnTo>
                      <a:pt x="0" y="3300"/>
                    </a:lnTo>
                    <a:cubicBezTo>
                      <a:pt x="0" y="3356"/>
                      <a:pt x="0" y="3442"/>
                      <a:pt x="0" y="3499"/>
                    </a:cubicBezTo>
                    <a:lnTo>
                      <a:pt x="0" y="3641"/>
                    </a:lnTo>
                    <a:lnTo>
                      <a:pt x="0" y="3755"/>
                    </a:lnTo>
                    <a:lnTo>
                      <a:pt x="0" y="3897"/>
                    </a:lnTo>
                    <a:lnTo>
                      <a:pt x="0" y="4039"/>
                    </a:lnTo>
                    <a:cubicBezTo>
                      <a:pt x="0" y="4096"/>
                      <a:pt x="0" y="4181"/>
                      <a:pt x="29" y="4238"/>
                    </a:cubicBezTo>
                    <a:lnTo>
                      <a:pt x="29" y="4352"/>
                    </a:lnTo>
                    <a:lnTo>
                      <a:pt x="57" y="4494"/>
                    </a:lnTo>
                    <a:lnTo>
                      <a:pt x="57" y="4608"/>
                    </a:lnTo>
                    <a:cubicBezTo>
                      <a:pt x="57" y="4693"/>
                      <a:pt x="85" y="4778"/>
                      <a:pt x="85" y="4892"/>
                    </a:cubicBezTo>
                    <a:lnTo>
                      <a:pt x="85" y="4921"/>
                    </a:lnTo>
                    <a:lnTo>
                      <a:pt x="114" y="5091"/>
                    </a:lnTo>
                    <a:lnTo>
                      <a:pt x="114" y="5148"/>
                    </a:lnTo>
                    <a:cubicBezTo>
                      <a:pt x="142" y="5319"/>
                      <a:pt x="171" y="5489"/>
                      <a:pt x="199" y="5631"/>
                    </a:cubicBezTo>
                    <a:cubicBezTo>
                      <a:pt x="228" y="5916"/>
                      <a:pt x="256" y="6143"/>
                      <a:pt x="313" y="6342"/>
                    </a:cubicBezTo>
                    <a:lnTo>
                      <a:pt x="4977" y="6314"/>
                    </a:lnTo>
                    <a:cubicBezTo>
                      <a:pt x="4977" y="6314"/>
                      <a:pt x="1621" y="5404"/>
                      <a:pt x="1024" y="4807"/>
                    </a:cubicBezTo>
                    <a:cubicBezTo>
                      <a:pt x="654" y="4409"/>
                      <a:pt x="285" y="1792"/>
                      <a:pt x="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8"/>
              <p:cNvSpPr/>
              <p:nvPr/>
            </p:nvSpPr>
            <p:spPr>
              <a:xfrm>
                <a:off x="13084250" y="3832163"/>
                <a:ext cx="105250" cy="191250"/>
              </a:xfrm>
              <a:custGeom>
                <a:avLst/>
                <a:gdLst/>
                <a:ahLst/>
                <a:cxnLst/>
                <a:rect l="l" t="t" r="r" b="b"/>
                <a:pathLst>
                  <a:path w="4210" h="7650" extrusionOk="0">
                    <a:moveTo>
                      <a:pt x="1" y="0"/>
                    </a:moveTo>
                    <a:lnTo>
                      <a:pt x="655" y="7649"/>
                    </a:lnTo>
                    <a:lnTo>
                      <a:pt x="4210" y="7649"/>
                    </a:lnTo>
                    <a:lnTo>
                      <a:pt x="2674" y="7194"/>
                    </a:lnTo>
                    <a:cubicBezTo>
                      <a:pt x="1849" y="6939"/>
                      <a:pt x="1309" y="6228"/>
                      <a:pt x="1252" y="5403"/>
                    </a:cubicBezTo>
                    <a:lnTo>
                      <a:pt x="1167" y="4095"/>
                    </a:lnTo>
                    <a:lnTo>
                      <a:pt x="1650" y="3611"/>
                    </a:lnTo>
                    <a:lnTo>
                      <a:pt x="996" y="2957"/>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8"/>
              <p:cNvSpPr/>
              <p:nvPr/>
            </p:nvSpPr>
            <p:spPr>
              <a:xfrm>
                <a:off x="12979050" y="3832163"/>
                <a:ext cx="105225" cy="191250"/>
              </a:xfrm>
              <a:custGeom>
                <a:avLst/>
                <a:gdLst/>
                <a:ahLst/>
                <a:cxnLst/>
                <a:rect l="l" t="t" r="r" b="b"/>
                <a:pathLst>
                  <a:path w="4209" h="7650" extrusionOk="0">
                    <a:moveTo>
                      <a:pt x="4209" y="0"/>
                    </a:moveTo>
                    <a:lnTo>
                      <a:pt x="3214" y="2957"/>
                    </a:lnTo>
                    <a:lnTo>
                      <a:pt x="2560" y="3611"/>
                    </a:lnTo>
                    <a:lnTo>
                      <a:pt x="3071" y="4095"/>
                    </a:lnTo>
                    <a:lnTo>
                      <a:pt x="2986" y="5403"/>
                    </a:lnTo>
                    <a:cubicBezTo>
                      <a:pt x="2929" y="6228"/>
                      <a:pt x="2361" y="6939"/>
                      <a:pt x="1564" y="7194"/>
                    </a:cubicBezTo>
                    <a:lnTo>
                      <a:pt x="0" y="7649"/>
                    </a:lnTo>
                    <a:lnTo>
                      <a:pt x="3555" y="7649"/>
                    </a:lnTo>
                    <a:lnTo>
                      <a:pt x="420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8"/>
              <p:cNvSpPr/>
              <p:nvPr/>
            </p:nvSpPr>
            <p:spPr>
              <a:xfrm>
                <a:off x="12912925" y="2885913"/>
                <a:ext cx="457850" cy="160700"/>
              </a:xfrm>
              <a:custGeom>
                <a:avLst/>
                <a:gdLst/>
                <a:ahLst/>
                <a:cxnLst/>
                <a:rect l="l" t="t" r="r" b="b"/>
                <a:pathLst>
                  <a:path w="18314" h="6428" extrusionOk="0">
                    <a:moveTo>
                      <a:pt x="14020" y="1"/>
                    </a:moveTo>
                    <a:lnTo>
                      <a:pt x="14020" y="1"/>
                    </a:lnTo>
                    <a:cubicBezTo>
                      <a:pt x="14048" y="29"/>
                      <a:pt x="16323" y="3214"/>
                      <a:pt x="15925" y="4067"/>
                    </a:cubicBezTo>
                    <a:cubicBezTo>
                      <a:pt x="15870" y="4182"/>
                      <a:pt x="15683" y="4227"/>
                      <a:pt x="15384" y="4227"/>
                    </a:cubicBezTo>
                    <a:cubicBezTo>
                      <a:pt x="14223" y="4227"/>
                      <a:pt x="11371" y="3542"/>
                      <a:pt x="7972" y="3542"/>
                    </a:cubicBezTo>
                    <a:cubicBezTo>
                      <a:pt x="5932" y="3542"/>
                      <a:pt x="3695" y="3789"/>
                      <a:pt x="1508" y="4579"/>
                    </a:cubicBezTo>
                    <a:cubicBezTo>
                      <a:pt x="313" y="5006"/>
                      <a:pt x="1" y="5489"/>
                      <a:pt x="285" y="6001"/>
                    </a:cubicBezTo>
                    <a:lnTo>
                      <a:pt x="6854" y="5062"/>
                    </a:lnTo>
                    <a:lnTo>
                      <a:pt x="16466" y="6427"/>
                    </a:lnTo>
                    <a:cubicBezTo>
                      <a:pt x="16466" y="6427"/>
                      <a:pt x="18314" y="5574"/>
                      <a:pt x="17916" y="4664"/>
                    </a:cubicBezTo>
                    <a:cubicBezTo>
                      <a:pt x="17120" y="2731"/>
                      <a:pt x="15755" y="1110"/>
                      <a:pt x="140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8"/>
              <p:cNvSpPr/>
              <p:nvPr/>
            </p:nvSpPr>
            <p:spPr>
              <a:xfrm>
                <a:off x="12843975" y="2986863"/>
                <a:ext cx="480600" cy="128000"/>
              </a:xfrm>
              <a:custGeom>
                <a:avLst/>
                <a:gdLst/>
                <a:ahLst/>
                <a:cxnLst/>
                <a:rect l="l" t="t" r="r" b="b"/>
                <a:pathLst>
                  <a:path w="19224" h="5120" extrusionOk="0">
                    <a:moveTo>
                      <a:pt x="9612" y="1"/>
                    </a:moveTo>
                    <a:cubicBezTo>
                      <a:pt x="2105" y="1"/>
                      <a:pt x="0" y="2389"/>
                      <a:pt x="0" y="2389"/>
                    </a:cubicBezTo>
                    <a:lnTo>
                      <a:pt x="0" y="5119"/>
                    </a:lnTo>
                    <a:lnTo>
                      <a:pt x="9612" y="4209"/>
                    </a:lnTo>
                    <a:lnTo>
                      <a:pt x="19224" y="5119"/>
                    </a:lnTo>
                    <a:lnTo>
                      <a:pt x="19224" y="2389"/>
                    </a:lnTo>
                    <a:cubicBezTo>
                      <a:pt x="19224" y="2389"/>
                      <a:pt x="17119" y="1"/>
                      <a:pt x="96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8"/>
              <p:cNvSpPr/>
              <p:nvPr/>
            </p:nvSpPr>
            <p:spPr>
              <a:xfrm>
                <a:off x="12843975" y="3028813"/>
                <a:ext cx="480600" cy="86050"/>
              </a:xfrm>
              <a:custGeom>
                <a:avLst/>
                <a:gdLst/>
                <a:ahLst/>
                <a:cxnLst/>
                <a:rect l="l" t="t" r="r" b="b"/>
                <a:pathLst>
                  <a:path w="19224" h="3442" extrusionOk="0">
                    <a:moveTo>
                      <a:pt x="18257" y="1"/>
                    </a:moveTo>
                    <a:cubicBezTo>
                      <a:pt x="18257" y="1"/>
                      <a:pt x="18399" y="1280"/>
                      <a:pt x="14389" y="1422"/>
                    </a:cubicBezTo>
                    <a:cubicBezTo>
                      <a:pt x="10351" y="1536"/>
                      <a:pt x="3271" y="1593"/>
                      <a:pt x="0" y="3413"/>
                    </a:cubicBezTo>
                    <a:lnTo>
                      <a:pt x="9612" y="2560"/>
                    </a:lnTo>
                    <a:lnTo>
                      <a:pt x="19224" y="3441"/>
                    </a:lnTo>
                    <a:lnTo>
                      <a:pt x="19224" y="711"/>
                    </a:lnTo>
                    <a:cubicBezTo>
                      <a:pt x="18939" y="427"/>
                      <a:pt x="18598" y="171"/>
                      <a:pt x="182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8"/>
              <p:cNvSpPr/>
              <p:nvPr/>
            </p:nvSpPr>
            <p:spPr>
              <a:xfrm>
                <a:off x="12843975" y="3077138"/>
                <a:ext cx="480600" cy="99575"/>
              </a:xfrm>
              <a:custGeom>
                <a:avLst/>
                <a:gdLst/>
                <a:ahLst/>
                <a:cxnLst/>
                <a:rect l="l" t="t" r="r" b="b"/>
                <a:pathLst>
                  <a:path w="19224" h="3983" extrusionOk="0">
                    <a:moveTo>
                      <a:pt x="9354" y="0"/>
                    </a:moveTo>
                    <a:cubicBezTo>
                      <a:pt x="6171" y="0"/>
                      <a:pt x="3018" y="512"/>
                      <a:pt x="0" y="1508"/>
                    </a:cubicBezTo>
                    <a:cubicBezTo>
                      <a:pt x="1365" y="3982"/>
                      <a:pt x="9612" y="3982"/>
                      <a:pt x="9612" y="3982"/>
                    </a:cubicBezTo>
                    <a:cubicBezTo>
                      <a:pt x="9612" y="3982"/>
                      <a:pt x="17859" y="3982"/>
                      <a:pt x="19224" y="1508"/>
                    </a:cubicBezTo>
                    <a:cubicBezTo>
                      <a:pt x="16206" y="512"/>
                      <a:pt x="13053" y="0"/>
                      <a:pt x="9870" y="0"/>
                    </a:cubicBezTo>
                    <a:cubicBezTo>
                      <a:pt x="9784" y="0"/>
                      <a:pt x="9698" y="0"/>
                      <a:pt x="9612" y="1"/>
                    </a:cubicBezTo>
                    <a:cubicBezTo>
                      <a:pt x="9526" y="0"/>
                      <a:pt x="9440" y="0"/>
                      <a:pt x="93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8"/>
              <p:cNvSpPr/>
              <p:nvPr/>
            </p:nvSpPr>
            <p:spPr>
              <a:xfrm>
                <a:off x="12950600" y="3087813"/>
                <a:ext cx="373975" cy="88900"/>
              </a:xfrm>
              <a:custGeom>
                <a:avLst/>
                <a:gdLst/>
                <a:ahLst/>
                <a:cxnLst/>
                <a:rect l="l" t="t" r="r" b="b"/>
                <a:pathLst>
                  <a:path w="14959" h="3556" extrusionOk="0">
                    <a:moveTo>
                      <a:pt x="10494" y="1"/>
                    </a:moveTo>
                    <a:cubicBezTo>
                      <a:pt x="10495" y="1"/>
                      <a:pt x="10495" y="1"/>
                      <a:pt x="10496" y="1"/>
                    </a:cubicBezTo>
                    <a:lnTo>
                      <a:pt x="10496" y="1"/>
                    </a:lnTo>
                    <a:cubicBezTo>
                      <a:pt x="10495" y="1"/>
                      <a:pt x="10494" y="1"/>
                      <a:pt x="10494" y="1"/>
                    </a:cubicBezTo>
                    <a:close/>
                    <a:moveTo>
                      <a:pt x="10496" y="1"/>
                    </a:moveTo>
                    <a:cubicBezTo>
                      <a:pt x="10570" y="16"/>
                      <a:pt x="12542" y="662"/>
                      <a:pt x="12627" y="1280"/>
                    </a:cubicBezTo>
                    <a:cubicBezTo>
                      <a:pt x="12700" y="1820"/>
                      <a:pt x="7273" y="3185"/>
                      <a:pt x="2313" y="3185"/>
                    </a:cubicBezTo>
                    <a:cubicBezTo>
                      <a:pt x="1522" y="3185"/>
                      <a:pt x="743" y="3150"/>
                      <a:pt x="1" y="3072"/>
                    </a:cubicBezTo>
                    <a:lnTo>
                      <a:pt x="1" y="3072"/>
                    </a:lnTo>
                    <a:cubicBezTo>
                      <a:pt x="1764" y="3385"/>
                      <a:pt x="3555" y="3527"/>
                      <a:pt x="5347" y="3555"/>
                    </a:cubicBezTo>
                    <a:cubicBezTo>
                      <a:pt x="5347" y="3555"/>
                      <a:pt x="13594" y="3555"/>
                      <a:pt x="14959" y="1081"/>
                    </a:cubicBezTo>
                    <a:cubicBezTo>
                      <a:pt x="13509" y="570"/>
                      <a:pt x="12031" y="229"/>
                      <a:pt x="104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5" name="Google Shape;1175;p38"/>
            <p:cNvSpPr/>
            <p:nvPr/>
          </p:nvSpPr>
          <p:spPr>
            <a:xfrm>
              <a:off x="7135206" y="2028570"/>
              <a:ext cx="152276" cy="120555"/>
            </a:xfrm>
            <a:custGeom>
              <a:avLst/>
              <a:gdLst/>
              <a:ahLst/>
              <a:cxnLst/>
              <a:rect l="l" t="t" r="r" b="b"/>
              <a:pathLst>
                <a:path w="5343" h="4230" extrusionOk="0">
                  <a:moveTo>
                    <a:pt x="2719" y="1"/>
                  </a:moveTo>
                  <a:cubicBezTo>
                    <a:pt x="2719" y="1"/>
                    <a:pt x="2549" y="20"/>
                    <a:pt x="2284" y="152"/>
                  </a:cubicBezTo>
                  <a:cubicBezTo>
                    <a:pt x="1907" y="265"/>
                    <a:pt x="1529" y="416"/>
                    <a:pt x="1171" y="624"/>
                  </a:cubicBezTo>
                  <a:cubicBezTo>
                    <a:pt x="944" y="756"/>
                    <a:pt x="718" y="907"/>
                    <a:pt x="510" y="1096"/>
                  </a:cubicBezTo>
                  <a:cubicBezTo>
                    <a:pt x="284" y="1322"/>
                    <a:pt x="114" y="1624"/>
                    <a:pt x="38" y="1945"/>
                  </a:cubicBezTo>
                  <a:cubicBezTo>
                    <a:pt x="0" y="2285"/>
                    <a:pt x="76" y="2662"/>
                    <a:pt x="284" y="2945"/>
                  </a:cubicBezTo>
                  <a:cubicBezTo>
                    <a:pt x="321" y="3021"/>
                    <a:pt x="378" y="3096"/>
                    <a:pt x="435" y="3153"/>
                  </a:cubicBezTo>
                  <a:lnTo>
                    <a:pt x="604" y="3361"/>
                  </a:lnTo>
                  <a:cubicBezTo>
                    <a:pt x="718" y="3493"/>
                    <a:pt x="850" y="3606"/>
                    <a:pt x="982" y="3700"/>
                  </a:cubicBezTo>
                  <a:lnTo>
                    <a:pt x="1095" y="3776"/>
                  </a:lnTo>
                  <a:lnTo>
                    <a:pt x="1208" y="3852"/>
                  </a:lnTo>
                  <a:lnTo>
                    <a:pt x="1454" y="3965"/>
                  </a:lnTo>
                  <a:cubicBezTo>
                    <a:pt x="1511" y="4021"/>
                    <a:pt x="1605" y="4040"/>
                    <a:pt x="1680" y="4078"/>
                  </a:cubicBezTo>
                  <a:cubicBezTo>
                    <a:pt x="1756" y="4097"/>
                    <a:pt x="1831" y="4135"/>
                    <a:pt x="1926" y="4154"/>
                  </a:cubicBezTo>
                  <a:cubicBezTo>
                    <a:pt x="2077" y="4191"/>
                    <a:pt x="2247" y="4229"/>
                    <a:pt x="2417" y="4229"/>
                  </a:cubicBezTo>
                  <a:lnTo>
                    <a:pt x="2662" y="4229"/>
                  </a:lnTo>
                  <a:lnTo>
                    <a:pt x="2907" y="4210"/>
                  </a:lnTo>
                  <a:cubicBezTo>
                    <a:pt x="3058" y="4210"/>
                    <a:pt x="3228" y="4172"/>
                    <a:pt x="3379" y="4135"/>
                  </a:cubicBezTo>
                  <a:cubicBezTo>
                    <a:pt x="3530" y="4097"/>
                    <a:pt x="3662" y="4040"/>
                    <a:pt x="3813" y="3984"/>
                  </a:cubicBezTo>
                  <a:cubicBezTo>
                    <a:pt x="4059" y="3870"/>
                    <a:pt x="4304" y="3738"/>
                    <a:pt x="4512" y="3549"/>
                  </a:cubicBezTo>
                  <a:cubicBezTo>
                    <a:pt x="4833" y="3304"/>
                    <a:pt x="5078" y="2964"/>
                    <a:pt x="5229" y="2568"/>
                  </a:cubicBezTo>
                  <a:cubicBezTo>
                    <a:pt x="5267" y="2474"/>
                    <a:pt x="5286" y="2360"/>
                    <a:pt x="5305" y="2247"/>
                  </a:cubicBezTo>
                  <a:lnTo>
                    <a:pt x="5342" y="2134"/>
                  </a:lnTo>
                  <a:lnTo>
                    <a:pt x="5286" y="2247"/>
                  </a:lnTo>
                  <a:cubicBezTo>
                    <a:pt x="5248" y="2360"/>
                    <a:pt x="5210" y="2455"/>
                    <a:pt x="5154" y="2549"/>
                  </a:cubicBezTo>
                  <a:cubicBezTo>
                    <a:pt x="4965" y="2889"/>
                    <a:pt x="4701" y="3172"/>
                    <a:pt x="4380" y="3398"/>
                  </a:cubicBezTo>
                  <a:cubicBezTo>
                    <a:pt x="4172" y="3531"/>
                    <a:pt x="3946" y="3663"/>
                    <a:pt x="3700" y="3738"/>
                  </a:cubicBezTo>
                  <a:cubicBezTo>
                    <a:pt x="3568" y="3776"/>
                    <a:pt x="3436" y="3814"/>
                    <a:pt x="3304" y="3852"/>
                  </a:cubicBezTo>
                  <a:cubicBezTo>
                    <a:pt x="3172" y="3889"/>
                    <a:pt x="3021" y="3908"/>
                    <a:pt x="2889" y="3908"/>
                  </a:cubicBezTo>
                  <a:lnTo>
                    <a:pt x="2662" y="3908"/>
                  </a:lnTo>
                  <a:cubicBezTo>
                    <a:pt x="2586" y="3908"/>
                    <a:pt x="2511" y="3889"/>
                    <a:pt x="2435" y="3889"/>
                  </a:cubicBezTo>
                  <a:cubicBezTo>
                    <a:pt x="2284" y="3870"/>
                    <a:pt x="2133" y="3852"/>
                    <a:pt x="2001" y="3814"/>
                  </a:cubicBezTo>
                  <a:cubicBezTo>
                    <a:pt x="1926" y="3795"/>
                    <a:pt x="1850" y="3776"/>
                    <a:pt x="1775" y="3738"/>
                  </a:cubicBezTo>
                  <a:cubicBezTo>
                    <a:pt x="1718" y="3700"/>
                    <a:pt x="1624" y="3682"/>
                    <a:pt x="1567" y="3644"/>
                  </a:cubicBezTo>
                  <a:lnTo>
                    <a:pt x="1378" y="3531"/>
                  </a:lnTo>
                  <a:lnTo>
                    <a:pt x="1265" y="3474"/>
                  </a:lnTo>
                  <a:lnTo>
                    <a:pt x="1190" y="3398"/>
                  </a:lnTo>
                  <a:cubicBezTo>
                    <a:pt x="1057" y="3323"/>
                    <a:pt x="944" y="3210"/>
                    <a:pt x="831" y="3096"/>
                  </a:cubicBezTo>
                  <a:lnTo>
                    <a:pt x="680" y="2927"/>
                  </a:lnTo>
                  <a:cubicBezTo>
                    <a:pt x="642" y="2870"/>
                    <a:pt x="586" y="2813"/>
                    <a:pt x="548" y="2757"/>
                  </a:cubicBezTo>
                  <a:cubicBezTo>
                    <a:pt x="378" y="2530"/>
                    <a:pt x="302" y="2247"/>
                    <a:pt x="321" y="1964"/>
                  </a:cubicBezTo>
                  <a:cubicBezTo>
                    <a:pt x="378" y="1700"/>
                    <a:pt x="491" y="1454"/>
                    <a:pt x="680" y="1247"/>
                  </a:cubicBezTo>
                  <a:cubicBezTo>
                    <a:pt x="869" y="1058"/>
                    <a:pt x="1057" y="888"/>
                    <a:pt x="1265" y="756"/>
                  </a:cubicBezTo>
                  <a:cubicBezTo>
                    <a:pt x="1586" y="529"/>
                    <a:pt x="1945" y="340"/>
                    <a:pt x="2303" y="171"/>
                  </a:cubicBezTo>
                  <a:cubicBezTo>
                    <a:pt x="2568" y="57"/>
                    <a:pt x="2719" y="1"/>
                    <a:pt x="2719" y="1"/>
                  </a:cubicBezTo>
                  <a:close/>
                </a:path>
              </a:pathLst>
            </a:custGeom>
            <a:solidFill>
              <a:srgbClr val="DD92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8"/>
            <p:cNvSpPr/>
            <p:nvPr/>
          </p:nvSpPr>
          <p:spPr>
            <a:xfrm rot="-2184202">
              <a:off x="7402873" y="1988706"/>
              <a:ext cx="88879" cy="84239"/>
            </a:xfrm>
            <a:custGeom>
              <a:avLst/>
              <a:gdLst/>
              <a:ahLst/>
              <a:cxnLst/>
              <a:rect l="l" t="t" r="r" b="b"/>
              <a:pathLst>
                <a:path w="1530" h="1398" extrusionOk="0">
                  <a:moveTo>
                    <a:pt x="511" y="0"/>
                  </a:moveTo>
                  <a:cubicBezTo>
                    <a:pt x="435" y="19"/>
                    <a:pt x="378" y="38"/>
                    <a:pt x="303" y="57"/>
                  </a:cubicBezTo>
                  <a:cubicBezTo>
                    <a:pt x="246" y="76"/>
                    <a:pt x="209" y="95"/>
                    <a:pt x="152" y="132"/>
                  </a:cubicBezTo>
                  <a:cubicBezTo>
                    <a:pt x="133" y="151"/>
                    <a:pt x="95" y="189"/>
                    <a:pt x="58" y="227"/>
                  </a:cubicBezTo>
                  <a:cubicBezTo>
                    <a:pt x="20" y="265"/>
                    <a:pt x="1" y="302"/>
                    <a:pt x="1" y="302"/>
                  </a:cubicBezTo>
                  <a:lnTo>
                    <a:pt x="95" y="265"/>
                  </a:lnTo>
                  <a:cubicBezTo>
                    <a:pt x="133" y="265"/>
                    <a:pt x="171" y="246"/>
                    <a:pt x="227" y="246"/>
                  </a:cubicBezTo>
                  <a:lnTo>
                    <a:pt x="511" y="246"/>
                  </a:lnTo>
                  <a:cubicBezTo>
                    <a:pt x="567" y="265"/>
                    <a:pt x="624" y="265"/>
                    <a:pt x="681" y="283"/>
                  </a:cubicBezTo>
                  <a:cubicBezTo>
                    <a:pt x="850" y="340"/>
                    <a:pt x="1001" y="434"/>
                    <a:pt x="1115" y="585"/>
                  </a:cubicBezTo>
                  <a:cubicBezTo>
                    <a:pt x="1152" y="623"/>
                    <a:pt x="1171" y="680"/>
                    <a:pt x="1209" y="718"/>
                  </a:cubicBezTo>
                  <a:cubicBezTo>
                    <a:pt x="1228" y="774"/>
                    <a:pt x="1266" y="831"/>
                    <a:pt x="1285" y="887"/>
                  </a:cubicBezTo>
                  <a:cubicBezTo>
                    <a:pt x="1285" y="925"/>
                    <a:pt x="1303" y="982"/>
                    <a:pt x="1322" y="1038"/>
                  </a:cubicBezTo>
                  <a:cubicBezTo>
                    <a:pt x="1322" y="1076"/>
                    <a:pt x="1341" y="1133"/>
                    <a:pt x="1341" y="1171"/>
                  </a:cubicBezTo>
                  <a:cubicBezTo>
                    <a:pt x="1341" y="1208"/>
                    <a:pt x="1341" y="1246"/>
                    <a:pt x="1341" y="1284"/>
                  </a:cubicBezTo>
                  <a:lnTo>
                    <a:pt x="1341" y="1397"/>
                  </a:lnTo>
                  <a:lnTo>
                    <a:pt x="1398" y="1322"/>
                  </a:lnTo>
                  <a:cubicBezTo>
                    <a:pt x="1436" y="1284"/>
                    <a:pt x="1454" y="1246"/>
                    <a:pt x="1473" y="1208"/>
                  </a:cubicBezTo>
                  <a:cubicBezTo>
                    <a:pt x="1492" y="1152"/>
                    <a:pt x="1511" y="1095"/>
                    <a:pt x="1511" y="1057"/>
                  </a:cubicBezTo>
                  <a:cubicBezTo>
                    <a:pt x="1530" y="982"/>
                    <a:pt x="1530" y="906"/>
                    <a:pt x="1530" y="850"/>
                  </a:cubicBezTo>
                  <a:cubicBezTo>
                    <a:pt x="1530" y="680"/>
                    <a:pt x="1473" y="529"/>
                    <a:pt x="1379" y="397"/>
                  </a:cubicBezTo>
                  <a:cubicBezTo>
                    <a:pt x="1247" y="170"/>
                    <a:pt x="1001" y="38"/>
                    <a:pt x="7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8"/>
            <p:cNvSpPr/>
            <p:nvPr/>
          </p:nvSpPr>
          <p:spPr>
            <a:xfrm rot="2184202" flipH="1">
              <a:off x="6945673" y="1988706"/>
              <a:ext cx="88879" cy="84239"/>
            </a:xfrm>
            <a:custGeom>
              <a:avLst/>
              <a:gdLst/>
              <a:ahLst/>
              <a:cxnLst/>
              <a:rect l="l" t="t" r="r" b="b"/>
              <a:pathLst>
                <a:path w="1530" h="1398" extrusionOk="0">
                  <a:moveTo>
                    <a:pt x="511" y="0"/>
                  </a:moveTo>
                  <a:cubicBezTo>
                    <a:pt x="435" y="19"/>
                    <a:pt x="378" y="38"/>
                    <a:pt x="303" y="57"/>
                  </a:cubicBezTo>
                  <a:cubicBezTo>
                    <a:pt x="246" y="76"/>
                    <a:pt x="209" y="95"/>
                    <a:pt x="152" y="132"/>
                  </a:cubicBezTo>
                  <a:cubicBezTo>
                    <a:pt x="133" y="151"/>
                    <a:pt x="95" y="189"/>
                    <a:pt x="58" y="227"/>
                  </a:cubicBezTo>
                  <a:cubicBezTo>
                    <a:pt x="20" y="265"/>
                    <a:pt x="1" y="302"/>
                    <a:pt x="1" y="302"/>
                  </a:cubicBezTo>
                  <a:lnTo>
                    <a:pt x="95" y="265"/>
                  </a:lnTo>
                  <a:cubicBezTo>
                    <a:pt x="133" y="265"/>
                    <a:pt x="171" y="246"/>
                    <a:pt x="227" y="246"/>
                  </a:cubicBezTo>
                  <a:lnTo>
                    <a:pt x="511" y="246"/>
                  </a:lnTo>
                  <a:cubicBezTo>
                    <a:pt x="567" y="265"/>
                    <a:pt x="624" y="265"/>
                    <a:pt x="681" y="283"/>
                  </a:cubicBezTo>
                  <a:cubicBezTo>
                    <a:pt x="850" y="340"/>
                    <a:pt x="1001" y="434"/>
                    <a:pt x="1115" y="585"/>
                  </a:cubicBezTo>
                  <a:cubicBezTo>
                    <a:pt x="1152" y="623"/>
                    <a:pt x="1171" y="680"/>
                    <a:pt x="1209" y="718"/>
                  </a:cubicBezTo>
                  <a:cubicBezTo>
                    <a:pt x="1228" y="774"/>
                    <a:pt x="1266" y="831"/>
                    <a:pt x="1285" y="887"/>
                  </a:cubicBezTo>
                  <a:cubicBezTo>
                    <a:pt x="1285" y="925"/>
                    <a:pt x="1303" y="982"/>
                    <a:pt x="1322" y="1038"/>
                  </a:cubicBezTo>
                  <a:cubicBezTo>
                    <a:pt x="1322" y="1076"/>
                    <a:pt x="1341" y="1133"/>
                    <a:pt x="1341" y="1171"/>
                  </a:cubicBezTo>
                  <a:cubicBezTo>
                    <a:pt x="1341" y="1208"/>
                    <a:pt x="1341" y="1246"/>
                    <a:pt x="1341" y="1284"/>
                  </a:cubicBezTo>
                  <a:lnTo>
                    <a:pt x="1341" y="1397"/>
                  </a:lnTo>
                  <a:lnTo>
                    <a:pt x="1398" y="1322"/>
                  </a:lnTo>
                  <a:cubicBezTo>
                    <a:pt x="1436" y="1284"/>
                    <a:pt x="1454" y="1246"/>
                    <a:pt x="1473" y="1208"/>
                  </a:cubicBezTo>
                  <a:cubicBezTo>
                    <a:pt x="1492" y="1152"/>
                    <a:pt x="1511" y="1095"/>
                    <a:pt x="1511" y="1057"/>
                  </a:cubicBezTo>
                  <a:cubicBezTo>
                    <a:pt x="1530" y="982"/>
                    <a:pt x="1530" y="906"/>
                    <a:pt x="1530" y="850"/>
                  </a:cubicBezTo>
                  <a:cubicBezTo>
                    <a:pt x="1530" y="680"/>
                    <a:pt x="1473" y="529"/>
                    <a:pt x="1379" y="397"/>
                  </a:cubicBezTo>
                  <a:cubicBezTo>
                    <a:pt x="1247" y="170"/>
                    <a:pt x="1001" y="38"/>
                    <a:pt x="7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6A9068-8A13-445F-A459-9A7599124FB5}"/>
              </a:ext>
            </a:extLst>
          </p:cNvPr>
          <p:cNvSpPr>
            <a:spLocks noGrp="1"/>
          </p:cNvSpPr>
          <p:nvPr>
            <p:ph type="title"/>
          </p:nvPr>
        </p:nvSpPr>
        <p:spPr>
          <a:xfrm>
            <a:off x="628650" y="273844"/>
            <a:ext cx="7886700" cy="994172"/>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41BD5EB7-1C46-4881-839D-2E2220EEEE0D}"/>
              </a:ext>
            </a:extLst>
          </p:cNvPr>
          <p:cNvSpPr>
            <a:spLocks noGrp="1"/>
          </p:cNvSpPr>
          <p:nvPr>
            <p:ph idx="1"/>
          </p:nvPr>
        </p:nvSpPr>
        <p:spPr>
          <a:xfrm>
            <a:off x="628650" y="1369219"/>
            <a:ext cx="7886700" cy="3263504"/>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6F10D5A-E412-4DF6-AF76-D90AA72BA60B}"/>
              </a:ext>
            </a:extLst>
          </p:cNvPr>
          <p:cNvSpPr>
            <a:spLocks noGrp="1"/>
          </p:cNvSpPr>
          <p:nvPr>
            <p:ph type="dt" sz="half" idx="10"/>
          </p:nvPr>
        </p:nvSpPr>
        <p:spPr>
          <a:xfrm>
            <a:off x="628650" y="4767263"/>
            <a:ext cx="2057400" cy="273844"/>
          </a:xfrm>
          <a:prstGeom prst="rect">
            <a:avLst/>
          </a:prstGeom>
        </p:spPr>
        <p:txBody>
          <a:bodyPr lIns="68580" tIns="34290" rIns="68580" bIns="34290"/>
          <a:lstStyle/>
          <a:p>
            <a:fld id="{6DA35C35-39A0-4D59-A986-0958E21BFDA7}" type="datetimeFigureOut">
              <a:rPr lang="zh-CN" altLang="en-US" smtClean="0"/>
              <a:t>2022/10/13</a:t>
            </a:fld>
            <a:endParaRPr lang="zh-CN" altLang="en-US"/>
          </a:p>
        </p:txBody>
      </p:sp>
      <p:sp>
        <p:nvSpPr>
          <p:cNvPr id="5" name="页脚占位符 4">
            <a:extLst>
              <a:ext uri="{FF2B5EF4-FFF2-40B4-BE49-F238E27FC236}">
                <a16:creationId xmlns:a16="http://schemas.microsoft.com/office/drawing/2014/main" id="{1857F38D-2CD9-482F-91B0-99619C53BD55}"/>
              </a:ext>
            </a:extLst>
          </p:cNvPr>
          <p:cNvSpPr>
            <a:spLocks noGrp="1"/>
          </p:cNvSpPr>
          <p:nvPr>
            <p:ph type="ftr" sz="quarter" idx="11"/>
          </p:nvPr>
        </p:nvSpPr>
        <p:spPr>
          <a:xfrm>
            <a:off x="3028950" y="4767263"/>
            <a:ext cx="3086100" cy="273844"/>
          </a:xfrm>
          <a:prstGeom prst="rect">
            <a:avLst/>
          </a:prstGeom>
        </p:spPr>
        <p:txBody>
          <a:bodyPr lIns="68580" tIns="34290" rIns="68580" bIns="34290"/>
          <a:lstStyle/>
          <a:p>
            <a:endParaRPr lang="zh-CN" altLang="en-US"/>
          </a:p>
        </p:txBody>
      </p:sp>
      <p:sp>
        <p:nvSpPr>
          <p:cNvPr id="6" name="灯片编号占位符 5">
            <a:extLst>
              <a:ext uri="{FF2B5EF4-FFF2-40B4-BE49-F238E27FC236}">
                <a16:creationId xmlns:a16="http://schemas.microsoft.com/office/drawing/2014/main" id="{9957AE71-9808-4F62-BF57-6D185F10D2B6}"/>
              </a:ext>
            </a:extLst>
          </p:cNvPr>
          <p:cNvSpPr>
            <a:spLocks noGrp="1"/>
          </p:cNvSpPr>
          <p:nvPr>
            <p:ph type="sldNum" sz="quarter" idx="12"/>
          </p:nvPr>
        </p:nvSpPr>
        <p:spPr>
          <a:xfrm>
            <a:off x="6457950" y="4767263"/>
            <a:ext cx="2057400" cy="273844"/>
          </a:xfrm>
          <a:prstGeom prst="rect">
            <a:avLst/>
          </a:prstGeom>
        </p:spPr>
        <p:txBody>
          <a:bodyPr lIns="68580" tIns="34290" rIns="68580" bIns="34290"/>
          <a:lstStyle/>
          <a:p>
            <a:fld id="{48D46592-3226-47A6-BF22-548B0FA4CE57}" type="slidenum">
              <a:rPr lang="zh-CN" altLang="en-US" smtClean="0"/>
              <a:t>‹#›</a:t>
            </a:fld>
            <a:endParaRPr lang="zh-CN" altLang="en-US"/>
          </a:p>
        </p:txBody>
      </p:sp>
    </p:spTree>
    <p:extLst>
      <p:ext uri="{BB962C8B-B14F-4D97-AF65-F5344CB8AC3E}">
        <p14:creationId xmlns:p14="http://schemas.microsoft.com/office/powerpoint/2010/main" val="77138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5"/>
        <p:cNvGrpSpPr/>
        <p:nvPr/>
      </p:nvGrpSpPr>
      <p:grpSpPr>
        <a:xfrm>
          <a:off x="0" y="0"/>
          <a:ext cx="0" cy="0"/>
          <a:chOff x="0" y="0"/>
          <a:chExt cx="0" cy="0"/>
        </a:xfrm>
      </p:grpSpPr>
      <p:sp>
        <p:nvSpPr>
          <p:cNvPr id="66" name="Google Shape;66;p4"/>
          <p:cNvSpPr txBox="1">
            <a:spLocks noGrp="1"/>
          </p:cNvSpPr>
          <p:nvPr>
            <p:ph type="body" idx="1"/>
          </p:nvPr>
        </p:nvSpPr>
        <p:spPr>
          <a:xfrm>
            <a:off x="713225" y="1152475"/>
            <a:ext cx="7717800" cy="3451500"/>
          </a:xfrm>
          <a:prstGeom prst="rect">
            <a:avLst/>
          </a:prstGeom>
        </p:spPr>
        <p:txBody>
          <a:bodyPr spcFirstLastPara="1" wrap="square" lIns="91425" tIns="91425" rIns="91425" bIns="91425" anchor="t" anchorCtr="0">
            <a:normAutofit/>
          </a:bodyPr>
          <a:lstStyle>
            <a:lvl1pPr marL="457200" lvl="0" indent="-304800">
              <a:lnSpc>
                <a:spcPct val="100000"/>
              </a:lnSpc>
              <a:spcBef>
                <a:spcPts val="0"/>
              </a:spcBef>
              <a:spcAft>
                <a:spcPts val="0"/>
              </a:spcAft>
              <a:buClr>
                <a:srgbClr val="434343"/>
              </a:buClr>
              <a:buSzPts val="1200"/>
              <a:buFont typeface="Anaheim"/>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dirty="0"/>
          </a:p>
        </p:txBody>
      </p:sp>
      <p:sp>
        <p:nvSpPr>
          <p:cNvPr id="67" name="Google Shape;67;p4"/>
          <p:cNvSpPr txBox="1">
            <a:spLocks noGrp="1"/>
          </p:cNvSpPr>
          <p:nvPr>
            <p:ph type="title"/>
          </p:nvPr>
        </p:nvSpPr>
        <p:spPr>
          <a:xfrm>
            <a:off x="713225" y="330725"/>
            <a:ext cx="7717800" cy="7134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2800"/>
              <a:buNone/>
              <a:defRPr sz="3800">
                <a:solidFill>
                  <a:srgbClr val="3B3B3B"/>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68" name="Google Shape;68;p4"/>
          <p:cNvGrpSpPr/>
          <p:nvPr/>
        </p:nvGrpSpPr>
        <p:grpSpPr>
          <a:xfrm>
            <a:off x="-413203" y="150799"/>
            <a:ext cx="10637921" cy="1123172"/>
            <a:chOff x="-376905" y="199925"/>
            <a:chExt cx="10637921" cy="1123172"/>
          </a:xfrm>
        </p:grpSpPr>
        <p:sp>
          <p:nvSpPr>
            <p:cNvPr id="69" name="Google Shape;69;p4"/>
            <p:cNvSpPr/>
            <p:nvPr/>
          </p:nvSpPr>
          <p:spPr>
            <a:xfrm>
              <a:off x="8587302" y="199925"/>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6924471" y="768160"/>
              <a:ext cx="1283300" cy="554936"/>
            </a:xfrm>
            <a:custGeom>
              <a:avLst/>
              <a:gdLst/>
              <a:ahLst/>
              <a:cxnLst/>
              <a:rect l="l" t="t" r="r" b="b"/>
              <a:pathLst>
                <a:path w="26970" h="11662" extrusionOk="0">
                  <a:moveTo>
                    <a:pt x="10639" y="0"/>
                  </a:moveTo>
                  <a:cubicBezTo>
                    <a:pt x="7655" y="0"/>
                    <a:pt x="5221" y="1257"/>
                    <a:pt x="5221" y="2827"/>
                  </a:cubicBezTo>
                  <a:cubicBezTo>
                    <a:pt x="5221" y="2905"/>
                    <a:pt x="5221" y="2945"/>
                    <a:pt x="5221" y="3023"/>
                  </a:cubicBezTo>
                  <a:cubicBezTo>
                    <a:pt x="2199" y="3573"/>
                    <a:pt x="0" y="5222"/>
                    <a:pt x="0" y="7224"/>
                  </a:cubicBezTo>
                  <a:cubicBezTo>
                    <a:pt x="0" y="9697"/>
                    <a:pt x="3259" y="11660"/>
                    <a:pt x="7263" y="11660"/>
                  </a:cubicBezTo>
                  <a:cubicBezTo>
                    <a:pt x="7328" y="11661"/>
                    <a:pt x="7394" y="11662"/>
                    <a:pt x="7460" y="11662"/>
                  </a:cubicBezTo>
                  <a:cubicBezTo>
                    <a:pt x="9354" y="11662"/>
                    <a:pt x="11204" y="11115"/>
                    <a:pt x="12798" y="10129"/>
                  </a:cubicBezTo>
                  <a:cubicBezTo>
                    <a:pt x="14172" y="11031"/>
                    <a:pt x="16527" y="11660"/>
                    <a:pt x="19236" y="11660"/>
                  </a:cubicBezTo>
                  <a:cubicBezTo>
                    <a:pt x="23476" y="11660"/>
                    <a:pt x="26930" y="10089"/>
                    <a:pt x="26930" y="8205"/>
                  </a:cubicBezTo>
                  <a:cubicBezTo>
                    <a:pt x="26969" y="6831"/>
                    <a:pt x="25242" y="5653"/>
                    <a:pt x="22730" y="5104"/>
                  </a:cubicBezTo>
                  <a:cubicBezTo>
                    <a:pt x="22730" y="4986"/>
                    <a:pt x="22769" y="4907"/>
                    <a:pt x="22769" y="4790"/>
                  </a:cubicBezTo>
                  <a:cubicBezTo>
                    <a:pt x="22769" y="3455"/>
                    <a:pt x="20257" y="2395"/>
                    <a:pt x="17155" y="2395"/>
                  </a:cubicBezTo>
                  <a:cubicBezTo>
                    <a:pt x="16763" y="2395"/>
                    <a:pt x="16409" y="2395"/>
                    <a:pt x="16056" y="2434"/>
                  </a:cubicBezTo>
                  <a:cubicBezTo>
                    <a:pt x="15664" y="1060"/>
                    <a:pt x="13426" y="0"/>
                    <a:pt x="106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376905" y="352336"/>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 name="Google Shape;72;p4"/>
          <p:cNvGrpSpPr/>
          <p:nvPr/>
        </p:nvGrpSpPr>
        <p:grpSpPr>
          <a:xfrm>
            <a:off x="-5" y="4606305"/>
            <a:ext cx="9144242" cy="717401"/>
            <a:chOff x="-179259" y="4444489"/>
            <a:chExt cx="9944799" cy="717401"/>
          </a:xfrm>
        </p:grpSpPr>
        <p:sp>
          <p:nvSpPr>
            <p:cNvPr id="73" name="Google Shape;73;p4"/>
            <p:cNvSpPr/>
            <p:nvPr/>
          </p:nvSpPr>
          <p:spPr>
            <a:xfrm>
              <a:off x="-179250" y="4444489"/>
              <a:ext cx="9944790" cy="717401"/>
            </a:xfrm>
            <a:custGeom>
              <a:avLst/>
              <a:gdLst/>
              <a:ahLst/>
              <a:cxnLst/>
              <a:rect l="l" t="t" r="r" b="b"/>
              <a:pathLst>
                <a:path w="209001" h="11307" extrusionOk="0">
                  <a:moveTo>
                    <a:pt x="0" y="1"/>
                  </a:moveTo>
                  <a:lnTo>
                    <a:pt x="0" y="11307"/>
                  </a:lnTo>
                  <a:lnTo>
                    <a:pt x="209000" y="11307"/>
                  </a:lnTo>
                  <a:lnTo>
                    <a:pt x="20900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179259" y="4798245"/>
              <a:ext cx="9944790" cy="48"/>
            </a:xfrm>
            <a:custGeom>
              <a:avLst/>
              <a:gdLst/>
              <a:ahLst/>
              <a:cxnLst/>
              <a:rect l="l" t="t" r="r" b="b"/>
              <a:pathLst>
                <a:path w="209001" h="1" fill="none" extrusionOk="0">
                  <a:moveTo>
                    <a:pt x="0" y="1"/>
                  </a:moveTo>
                  <a:lnTo>
                    <a:pt x="209000" y="1"/>
                  </a:lnTo>
                </a:path>
              </a:pathLst>
            </a:custGeom>
            <a:noFill/>
            <a:ln w="43175" cap="rnd" cmpd="sng">
              <a:solidFill>
                <a:srgbClr val="FFFFFF"/>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 name="Google Shape;276;p9"/>
          <p:cNvSpPr/>
          <p:nvPr userDrawn="1"/>
        </p:nvSpPr>
        <p:spPr>
          <a:xfrm flipH="1">
            <a:off x="1397114" y="2449508"/>
            <a:ext cx="1546228" cy="2041225"/>
          </a:xfrm>
          <a:custGeom>
            <a:avLst/>
            <a:gdLst/>
            <a:ahLst/>
            <a:cxnLst/>
            <a:rect l="l" t="t" r="r" b="b"/>
            <a:pathLst>
              <a:path w="36549" h="48247" extrusionOk="0">
                <a:moveTo>
                  <a:pt x="18255" y="0"/>
                </a:moveTo>
                <a:cubicBezTo>
                  <a:pt x="11739" y="0"/>
                  <a:pt x="6478" y="3415"/>
                  <a:pt x="6478" y="7577"/>
                </a:cubicBezTo>
                <a:cubicBezTo>
                  <a:pt x="6478" y="8008"/>
                  <a:pt x="6517" y="8401"/>
                  <a:pt x="6635" y="8794"/>
                </a:cubicBezTo>
                <a:cubicBezTo>
                  <a:pt x="4437" y="9893"/>
                  <a:pt x="3024" y="11620"/>
                  <a:pt x="3024" y="13504"/>
                </a:cubicBezTo>
                <a:cubicBezTo>
                  <a:pt x="3024" y="14996"/>
                  <a:pt x="3887" y="16370"/>
                  <a:pt x="5261" y="17391"/>
                </a:cubicBezTo>
                <a:cubicBezTo>
                  <a:pt x="3063" y="18490"/>
                  <a:pt x="1610" y="20217"/>
                  <a:pt x="1610" y="22141"/>
                </a:cubicBezTo>
                <a:cubicBezTo>
                  <a:pt x="1610" y="23868"/>
                  <a:pt x="2749" y="25399"/>
                  <a:pt x="4555" y="26459"/>
                </a:cubicBezTo>
                <a:cubicBezTo>
                  <a:pt x="2631" y="27558"/>
                  <a:pt x="1414" y="29168"/>
                  <a:pt x="1414" y="30934"/>
                </a:cubicBezTo>
                <a:cubicBezTo>
                  <a:pt x="1414" y="32426"/>
                  <a:pt x="2239" y="33800"/>
                  <a:pt x="3652" y="34820"/>
                </a:cubicBezTo>
                <a:cubicBezTo>
                  <a:pt x="1414" y="35920"/>
                  <a:pt x="1" y="37647"/>
                  <a:pt x="1" y="39570"/>
                </a:cubicBezTo>
                <a:cubicBezTo>
                  <a:pt x="1" y="42829"/>
                  <a:pt x="4123" y="45498"/>
                  <a:pt x="9226" y="45498"/>
                </a:cubicBezTo>
                <a:cubicBezTo>
                  <a:pt x="9501" y="45498"/>
                  <a:pt x="9815" y="45498"/>
                  <a:pt x="10129" y="45459"/>
                </a:cubicBezTo>
                <a:cubicBezTo>
                  <a:pt x="11621" y="47108"/>
                  <a:pt x="14683" y="48246"/>
                  <a:pt x="18255" y="48246"/>
                </a:cubicBezTo>
                <a:cubicBezTo>
                  <a:pt x="21827" y="48246"/>
                  <a:pt x="24929" y="47108"/>
                  <a:pt x="26420" y="45459"/>
                </a:cubicBezTo>
                <a:cubicBezTo>
                  <a:pt x="26695" y="45459"/>
                  <a:pt x="27009" y="45498"/>
                  <a:pt x="27323" y="45498"/>
                </a:cubicBezTo>
                <a:cubicBezTo>
                  <a:pt x="32387" y="45498"/>
                  <a:pt x="36548" y="42829"/>
                  <a:pt x="36548" y="39570"/>
                </a:cubicBezTo>
                <a:cubicBezTo>
                  <a:pt x="36509" y="37647"/>
                  <a:pt x="35096" y="35920"/>
                  <a:pt x="32858" y="34820"/>
                </a:cubicBezTo>
                <a:cubicBezTo>
                  <a:pt x="34272" y="33800"/>
                  <a:pt x="35096" y="32426"/>
                  <a:pt x="35096" y="30934"/>
                </a:cubicBezTo>
                <a:cubicBezTo>
                  <a:pt x="35096" y="29168"/>
                  <a:pt x="33879" y="27558"/>
                  <a:pt x="31955" y="26459"/>
                </a:cubicBezTo>
                <a:cubicBezTo>
                  <a:pt x="33761" y="25399"/>
                  <a:pt x="34900" y="23868"/>
                  <a:pt x="34900" y="22141"/>
                </a:cubicBezTo>
                <a:cubicBezTo>
                  <a:pt x="34900" y="20217"/>
                  <a:pt x="33447" y="18490"/>
                  <a:pt x="31249" y="17391"/>
                </a:cubicBezTo>
                <a:cubicBezTo>
                  <a:pt x="32623" y="16370"/>
                  <a:pt x="33486" y="14996"/>
                  <a:pt x="33486" y="13504"/>
                </a:cubicBezTo>
                <a:cubicBezTo>
                  <a:pt x="33486" y="11620"/>
                  <a:pt x="32073" y="9893"/>
                  <a:pt x="29875" y="8794"/>
                </a:cubicBezTo>
                <a:cubicBezTo>
                  <a:pt x="29993" y="8401"/>
                  <a:pt x="30032" y="8008"/>
                  <a:pt x="30032" y="7577"/>
                </a:cubicBezTo>
                <a:cubicBezTo>
                  <a:pt x="30032" y="3415"/>
                  <a:pt x="24772" y="0"/>
                  <a:pt x="18255" y="0"/>
                </a:cubicBez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77;p9"/>
          <p:cNvSpPr/>
          <p:nvPr userDrawn="1"/>
        </p:nvSpPr>
        <p:spPr>
          <a:xfrm flipH="1">
            <a:off x="2087998" y="4400924"/>
            <a:ext cx="167742" cy="863672"/>
          </a:xfrm>
          <a:custGeom>
            <a:avLst/>
            <a:gdLst/>
            <a:ahLst/>
            <a:cxnLst/>
            <a:rect l="l" t="t" r="r" b="b"/>
            <a:pathLst>
              <a:path w="3965" h="20414" extrusionOk="0">
                <a:moveTo>
                  <a:pt x="0" y="0"/>
                </a:moveTo>
                <a:lnTo>
                  <a:pt x="0" y="20414"/>
                </a:lnTo>
                <a:lnTo>
                  <a:pt x="3965" y="20414"/>
                </a:lnTo>
                <a:lnTo>
                  <a:pt x="3965" y="0"/>
                </a:ln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78;p9"/>
          <p:cNvSpPr/>
          <p:nvPr userDrawn="1"/>
        </p:nvSpPr>
        <p:spPr>
          <a:xfrm flipH="1">
            <a:off x="112538" y="2919064"/>
            <a:ext cx="2109146" cy="2342288"/>
          </a:xfrm>
          <a:custGeom>
            <a:avLst/>
            <a:gdLst/>
            <a:ahLst/>
            <a:cxnLst/>
            <a:rect l="l" t="t" r="r" b="b"/>
            <a:pathLst>
              <a:path w="49855" h="55363" extrusionOk="0">
                <a:moveTo>
                  <a:pt x="22979" y="0"/>
                </a:moveTo>
                <a:cubicBezTo>
                  <a:pt x="21167" y="0"/>
                  <a:pt x="18970" y="358"/>
                  <a:pt x="16311" y="1267"/>
                </a:cubicBezTo>
                <a:cubicBezTo>
                  <a:pt x="7949" y="4093"/>
                  <a:pt x="5790" y="10571"/>
                  <a:pt x="11796" y="11199"/>
                </a:cubicBezTo>
                <a:cubicBezTo>
                  <a:pt x="11796" y="11199"/>
                  <a:pt x="2375" y="12298"/>
                  <a:pt x="2375" y="18500"/>
                </a:cubicBezTo>
                <a:cubicBezTo>
                  <a:pt x="2375" y="21544"/>
                  <a:pt x="4379" y="22319"/>
                  <a:pt x="6420" y="22319"/>
                </a:cubicBezTo>
                <a:cubicBezTo>
                  <a:pt x="8029" y="22319"/>
                  <a:pt x="9662" y="21837"/>
                  <a:pt x="10354" y="21605"/>
                </a:cubicBezTo>
                <a:lnTo>
                  <a:pt x="10354" y="21605"/>
                </a:lnTo>
                <a:cubicBezTo>
                  <a:pt x="8506" y="22289"/>
                  <a:pt x="1" y="25840"/>
                  <a:pt x="4495" y="31808"/>
                </a:cubicBezTo>
                <a:cubicBezTo>
                  <a:pt x="4495" y="31808"/>
                  <a:pt x="6651" y="33537"/>
                  <a:pt x="9332" y="33537"/>
                </a:cubicBezTo>
                <a:cubicBezTo>
                  <a:pt x="10869" y="33537"/>
                  <a:pt x="12578" y="32968"/>
                  <a:pt x="14152" y="31180"/>
                </a:cubicBezTo>
                <a:lnTo>
                  <a:pt x="14152" y="31180"/>
                </a:lnTo>
                <a:cubicBezTo>
                  <a:pt x="14151" y="31181"/>
                  <a:pt x="11247" y="34792"/>
                  <a:pt x="14466" y="36323"/>
                </a:cubicBezTo>
                <a:cubicBezTo>
                  <a:pt x="14949" y="36547"/>
                  <a:pt x="15420" y="36639"/>
                  <a:pt x="15880" y="36639"/>
                </a:cubicBezTo>
                <a:cubicBezTo>
                  <a:pt x="18026" y="36639"/>
                  <a:pt x="19922" y="34633"/>
                  <a:pt x="21568" y="34633"/>
                </a:cubicBezTo>
                <a:cubicBezTo>
                  <a:pt x="21921" y="34633"/>
                  <a:pt x="22262" y="34725"/>
                  <a:pt x="22592" y="34949"/>
                </a:cubicBezTo>
                <a:cubicBezTo>
                  <a:pt x="22592" y="34949"/>
                  <a:pt x="26871" y="40170"/>
                  <a:pt x="24319" y="55362"/>
                </a:cubicBezTo>
                <a:lnTo>
                  <a:pt x="29069" y="55362"/>
                </a:lnTo>
                <a:cubicBezTo>
                  <a:pt x="29069" y="55362"/>
                  <a:pt x="25183" y="37854"/>
                  <a:pt x="31307" y="34085"/>
                </a:cubicBezTo>
                <a:cubicBezTo>
                  <a:pt x="31307" y="34085"/>
                  <a:pt x="31834" y="33771"/>
                  <a:pt x="32605" y="33771"/>
                </a:cubicBezTo>
                <a:cubicBezTo>
                  <a:pt x="33351" y="33771"/>
                  <a:pt x="34325" y="34065"/>
                  <a:pt x="35271" y="35224"/>
                </a:cubicBezTo>
                <a:cubicBezTo>
                  <a:pt x="35792" y="35861"/>
                  <a:pt x="36708" y="36162"/>
                  <a:pt x="37761" y="36162"/>
                </a:cubicBezTo>
                <a:cubicBezTo>
                  <a:pt x="40597" y="36162"/>
                  <a:pt x="44433" y="33980"/>
                  <a:pt x="44261" y="30317"/>
                </a:cubicBezTo>
                <a:cubicBezTo>
                  <a:pt x="44149" y="27477"/>
                  <a:pt x="42879" y="26866"/>
                  <a:pt x="41806" y="26866"/>
                </a:cubicBezTo>
                <a:cubicBezTo>
                  <a:pt x="41725" y="26866"/>
                  <a:pt x="41646" y="26869"/>
                  <a:pt x="41568" y="26876"/>
                </a:cubicBezTo>
                <a:lnTo>
                  <a:pt x="41568" y="26876"/>
                </a:lnTo>
                <a:cubicBezTo>
                  <a:pt x="44176" y="26065"/>
                  <a:pt x="49855" y="23654"/>
                  <a:pt x="49521" y="18108"/>
                </a:cubicBezTo>
                <a:cubicBezTo>
                  <a:pt x="49304" y="14486"/>
                  <a:pt x="46911" y="13588"/>
                  <a:pt x="44592" y="13588"/>
                </a:cubicBezTo>
                <a:cubicBezTo>
                  <a:pt x="42310" y="13588"/>
                  <a:pt x="40100" y="14457"/>
                  <a:pt x="40100" y="14457"/>
                </a:cubicBezTo>
                <a:cubicBezTo>
                  <a:pt x="40100" y="14457"/>
                  <a:pt x="47598" y="11159"/>
                  <a:pt x="44379" y="8058"/>
                </a:cubicBezTo>
                <a:cubicBezTo>
                  <a:pt x="43412" y="7127"/>
                  <a:pt x="42381" y="6801"/>
                  <a:pt x="41412" y="6801"/>
                </a:cubicBezTo>
                <a:cubicBezTo>
                  <a:pt x="39173" y="6801"/>
                  <a:pt x="37264" y="8542"/>
                  <a:pt x="37235" y="8568"/>
                </a:cubicBezTo>
                <a:lnTo>
                  <a:pt x="37235" y="8568"/>
                </a:lnTo>
                <a:cubicBezTo>
                  <a:pt x="37275" y="8531"/>
                  <a:pt x="40956" y="5144"/>
                  <a:pt x="39668" y="3426"/>
                </a:cubicBezTo>
                <a:cubicBezTo>
                  <a:pt x="39279" y="2903"/>
                  <a:pt x="38471" y="2685"/>
                  <a:pt x="37491" y="2685"/>
                </a:cubicBezTo>
                <a:cubicBezTo>
                  <a:pt x="35310" y="2685"/>
                  <a:pt x="32275" y="3765"/>
                  <a:pt x="31110" y="4957"/>
                </a:cubicBezTo>
                <a:cubicBezTo>
                  <a:pt x="31110" y="4926"/>
                  <a:pt x="29698" y="0"/>
                  <a:pt x="229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79;p9"/>
          <p:cNvSpPr/>
          <p:nvPr userDrawn="1"/>
        </p:nvSpPr>
        <p:spPr>
          <a:xfrm flipH="1">
            <a:off x="510233" y="4666649"/>
            <a:ext cx="172776" cy="614564"/>
          </a:xfrm>
          <a:custGeom>
            <a:avLst/>
            <a:gdLst/>
            <a:ahLst/>
            <a:cxnLst/>
            <a:rect l="l" t="t" r="r" b="b"/>
            <a:pathLst>
              <a:path w="4084" h="14526" extrusionOk="0">
                <a:moveTo>
                  <a:pt x="1" y="0"/>
                </a:moveTo>
                <a:lnTo>
                  <a:pt x="1" y="14525"/>
                </a:lnTo>
                <a:lnTo>
                  <a:pt x="4083" y="14525"/>
                </a:lnTo>
                <a:lnTo>
                  <a:pt x="4083" y="0"/>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80;p9"/>
          <p:cNvSpPr/>
          <p:nvPr userDrawn="1"/>
        </p:nvSpPr>
        <p:spPr>
          <a:xfrm flipH="1">
            <a:off x="-240427" y="3000884"/>
            <a:ext cx="1672425" cy="1901355"/>
          </a:xfrm>
          <a:custGeom>
            <a:avLst/>
            <a:gdLst/>
            <a:ahLst/>
            <a:cxnLst/>
            <a:rect l="l" t="t" r="r" b="b"/>
            <a:pathLst>
              <a:path w="39532" h="44941" extrusionOk="0">
                <a:moveTo>
                  <a:pt x="19510" y="0"/>
                </a:moveTo>
                <a:cubicBezTo>
                  <a:pt x="19510" y="13975"/>
                  <a:pt x="10560" y="20178"/>
                  <a:pt x="4201" y="21356"/>
                </a:cubicBezTo>
                <a:cubicBezTo>
                  <a:pt x="4874" y="21560"/>
                  <a:pt x="5558" y="21647"/>
                  <a:pt x="6235" y="21647"/>
                </a:cubicBezTo>
                <a:cubicBezTo>
                  <a:pt x="9974" y="21647"/>
                  <a:pt x="13465" y="19000"/>
                  <a:pt x="13465" y="19000"/>
                </a:cubicBezTo>
                <a:lnTo>
                  <a:pt x="13465" y="19040"/>
                </a:lnTo>
                <a:cubicBezTo>
                  <a:pt x="11110" y="22102"/>
                  <a:pt x="7694" y="24182"/>
                  <a:pt x="3886" y="24810"/>
                </a:cubicBezTo>
                <a:cubicBezTo>
                  <a:pt x="3886" y="24810"/>
                  <a:pt x="5143" y="25553"/>
                  <a:pt x="7418" y="25553"/>
                </a:cubicBezTo>
                <a:cubicBezTo>
                  <a:pt x="8409" y="25553"/>
                  <a:pt x="9594" y="25412"/>
                  <a:pt x="10953" y="25006"/>
                </a:cubicBezTo>
                <a:lnTo>
                  <a:pt x="10953" y="25006"/>
                </a:lnTo>
                <a:cubicBezTo>
                  <a:pt x="8676" y="28343"/>
                  <a:pt x="5574" y="30973"/>
                  <a:pt x="1924" y="32661"/>
                </a:cubicBezTo>
                <a:cubicBezTo>
                  <a:pt x="1962" y="32700"/>
                  <a:pt x="2102" y="32717"/>
                  <a:pt x="2320" y="32717"/>
                </a:cubicBezTo>
                <a:cubicBezTo>
                  <a:pt x="3668" y="32717"/>
                  <a:pt x="8017" y="32042"/>
                  <a:pt x="10010" y="31366"/>
                </a:cubicBezTo>
                <a:lnTo>
                  <a:pt x="10010" y="31366"/>
                </a:lnTo>
                <a:cubicBezTo>
                  <a:pt x="8597" y="34232"/>
                  <a:pt x="5260" y="39178"/>
                  <a:pt x="0" y="39845"/>
                </a:cubicBezTo>
                <a:cubicBezTo>
                  <a:pt x="0" y="39845"/>
                  <a:pt x="1511" y="40159"/>
                  <a:pt x="3602" y="40159"/>
                </a:cubicBezTo>
                <a:cubicBezTo>
                  <a:pt x="5692" y="40159"/>
                  <a:pt x="8362" y="39845"/>
                  <a:pt x="10678" y="38589"/>
                </a:cubicBezTo>
                <a:lnTo>
                  <a:pt x="10678" y="38589"/>
                </a:lnTo>
                <a:cubicBezTo>
                  <a:pt x="10364" y="39374"/>
                  <a:pt x="7262" y="43889"/>
                  <a:pt x="4201" y="44831"/>
                </a:cubicBezTo>
                <a:cubicBezTo>
                  <a:pt x="5130" y="44881"/>
                  <a:pt x="6003" y="44904"/>
                  <a:pt x="6824" y="44904"/>
                </a:cubicBezTo>
                <a:cubicBezTo>
                  <a:pt x="18314" y="44904"/>
                  <a:pt x="19510" y="40356"/>
                  <a:pt x="19510" y="40356"/>
                </a:cubicBezTo>
                <a:cubicBezTo>
                  <a:pt x="19510" y="40356"/>
                  <a:pt x="20298" y="44941"/>
                  <a:pt x="32995" y="44941"/>
                </a:cubicBezTo>
                <a:cubicBezTo>
                  <a:pt x="33590" y="44941"/>
                  <a:pt x="34211" y="44930"/>
                  <a:pt x="34860" y="44909"/>
                </a:cubicBezTo>
                <a:cubicBezTo>
                  <a:pt x="34860" y="44909"/>
                  <a:pt x="27990" y="41141"/>
                  <a:pt x="27990" y="38864"/>
                </a:cubicBezTo>
                <a:lnTo>
                  <a:pt x="27990" y="38864"/>
                </a:lnTo>
                <a:cubicBezTo>
                  <a:pt x="30500" y="40438"/>
                  <a:pt x="33243" y="40849"/>
                  <a:pt x="35425" y="40849"/>
                </a:cubicBezTo>
                <a:cubicBezTo>
                  <a:pt x="37815" y="40849"/>
                  <a:pt x="39531" y="40356"/>
                  <a:pt x="39531" y="40356"/>
                </a:cubicBezTo>
                <a:cubicBezTo>
                  <a:pt x="34271" y="39649"/>
                  <a:pt x="30463" y="34389"/>
                  <a:pt x="29050" y="31523"/>
                </a:cubicBezTo>
                <a:lnTo>
                  <a:pt x="29050" y="31523"/>
                </a:lnTo>
                <a:cubicBezTo>
                  <a:pt x="30795" y="32125"/>
                  <a:pt x="34616" y="33142"/>
                  <a:pt x="36305" y="33142"/>
                </a:cubicBezTo>
                <a:cubicBezTo>
                  <a:pt x="36820" y="33142"/>
                  <a:pt x="37136" y="33048"/>
                  <a:pt x="37136" y="32818"/>
                </a:cubicBezTo>
                <a:cubicBezTo>
                  <a:pt x="32190" y="30188"/>
                  <a:pt x="29364" y="27283"/>
                  <a:pt x="27754" y="24849"/>
                </a:cubicBezTo>
                <a:lnTo>
                  <a:pt x="27754" y="24849"/>
                </a:lnTo>
                <a:cubicBezTo>
                  <a:pt x="29390" y="25399"/>
                  <a:pt x="30794" y="25582"/>
                  <a:pt x="31940" y="25582"/>
                </a:cubicBezTo>
                <a:cubicBezTo>
                  <a:pt x="34231" y="25582"/>
                  <a:pt x="35488" y="24849"/>
                  <a:pt x="35488" y="24849"/>
                </a:cubicBezTo>
                <a:cubicBezTo>
                  <a:pt x="32151" y="24261"/>
                  <a:pt x="29128" y="22612"/>
                  <a:pt x="26812" y="20139"/>
                </a:cubicBezTo>
                <a:lnTo>
                  <a:pt x="26812" y="20139"/>
                </a:lnTo>
                <a:cubicBezTo>
                  <a:pt x="28739" y="21492"/>
                  <a:pt x="30806" y="21838"/>
                  <a:pt x="32363" y="21838"/>
                </a:cubicBezTo>
                <a:cubicBezTo>
                  <a:pt x="33787" y="21838"/>
                  <a:pt x="34785" y="21548"/>
                  <a:pt x="34860" y="21473"/>
                </a:cubicBezTo>
                <a:cubicBezTo>
                  <a:pt x="30698" y="21473"/>
                  <a:pt x="19510" y="14093"/>
                  <a:pt x="19510" y="79"/>
                </a:cubicBezTo>
                <a:lnTo>
                  <a:pt x="195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83;p9"/>
          <p:cNvSpPr/>
          <p:nvPr userDrawn="1"/>
        </p:nvSpPr>
        <p:spPr>
          <a:xfrm flipH="1">
            <a:off x="1745173" y="3100643"/>
            <a:ext cx="1944619" cy="2160703"/>
          </a:xfrm>
          <a:custGeom>
            <a:avLst/>
            <a:gdLst/>
            <a:ahLst/>
            <a:cxnLst/>
            <a:rect l="l" t="t" r="r" b="b"/>
            <a:pathLst>
              <a:path w="45966" h="51071" extrusionOk="0">
                <a:moveTo>
                  <a:pt x="21184" y="0"/>
                </a:moveTo>
                <a:cubicBezTo>
                  <a:pt x="19510" y="0"/>
                  <a:pt x="17477" y="332"/>
                  <a:pt x="15015" y="1175"/>
                </a:cubicBezTo>
                <a:cubicBezTo>
                  <a:pt x="7321" y="3805"/>
                  <a:pt x="5319" y="9772"/>
                  <a:pt x="10854" y="10361"/>
                </a:cubicBezTo>
                <a:cubicBezTo>
                  <a:pt x="10854" y="10361"/>
                  <a:pt x="2178" y="11343"/>
                  <a:pt x="2178" y="17074"/>
                </a:cubicBezTo>
                <a:cubicBezTo>
                  <a:pt x="2178" y="19911"/>
                  <a:pt x="4038" y="20632"/>
                  <a:pt x="5929" y="20632"/>
                </a:cubicBezTo>
                <a:cubicBezTo>
                  <a:pt x="7411" y="20632"/>
                  <a:pt x="8913" y="20189"/>
                  <a:pt x="9552" y="19975"/>
                </a:cubicBezTo>
                <a:lnTo>
                  <a:pt x="9552" y="19975"/>
                </a:lnTo>
                <a:cubicBezTo>
                  <a:pt x="7841" y="20609"/>
                  <a:pt x="0" y="23887"/>
                  <a:pt x="4141" y="29361"/>
                </a:cubicBezTo>
                <a:cubicBezTo>
                  <a:pt x="4141" y="29361"/>
                  <a:pt x="6135" y="30944"/>
                  <a:pt x="8606" y="30944"/>
                </a:cubicBezTo>
                <a:cubicBezTo>
                  <a:pt x="10026" y="30944"/>
                  <a:pt x="11605" y="30421"/>
                  <a:pt x="13052" y="28772"/>
                </a:cubicBezTo>
                <a:lnTo>
                  <a:pt x="13052" y="28772"/>
                </a:lnTo>
                <a:cubicBezTo>
                  <a:pt x="13051" y="28773"/>
                  <a:pt x="10383" y="32109"/>
                  <a:pt x="13327" y="33483"/>
                </a:cubicBezTo>
                <a:cubicBezTo>
                  <a:pt x="13783" y="33699"/>
                  <a:pt x="14228" y="33788"/>
                  <a:pt x="14662" y="33788"/>
                </a:cubicBezTo>
                <a:cubicBezTo>
                  <a:pt x="16633" y="33788"/>
                  <a:pt x="18378" y="31962"/>
                  <a:pt x="19895" y="31962"/>
                </a:cubicBezTo>
                <a:cubicBezTo>
                  <a:pt x="20229" y="31962"/>
                  <a:pt x="20552" y="32050"/>
                  <a:pt x="20864" y="32266"/>
                </a:cubicBezTo>
                <a:cubicBezTo>
                  <a:pt x="20864" y="32266"/>
                  <a:pt x="24790" y="37056"/>
                  <a:pt x="22434" y="51070"/>
                </a:cubicBezTo>
                <a:lnTo>
                  <a:pt x="26792" y="51070"/>
                </a:lnTo>
                <a:cubicBezTo>
                  <a:pt x="26792" y="51070"/>
                  <a:pt x="23219" y="34936"/>
                  <a:pt x="28833" y="31442"/>
                </a:cubicBezTo>
                <a:cubicBezTo>
                  <a:pt x="28833" y="31442"/>
                  <a:pt x="29313" y="31162"/>
                  <a:pt x="30020" y="31162"/>
                </a:cubicBezTo>
                <a:cubicBezTo>
                  <a:pt x="30714" y="31162"/>
                  <a:pt x="31628" y="31432"/>
                  <a:pt x="32523" y="32502"/>
                </a:cubicBezTo>
                <a:cubicBezTo>
                  <a:pt x="33003" y="33099"/>
                  <a:pt x="33849" y="33381"/>
                  <a:pt x="34822" y="33381"/>
                </a:cubicBezTo>
                <a:cubicBezTo>
                  <a:pt x="37428" y="33381"/>
                  <a:pt x="40949" y="31361"/>
                  <a:pt x="40806" y="27987"/>
                </a:cubicBezTo>
                <a:cubicBezTo>
                  <a:pt x="40695" y="25353"/>
                  <a:pt x="39548" y="24778"/>
                  <a:pt x="38569" y="24778"/>
                </a:cubicBezTo>
                <a:cubicBezTo>
                  <a:pt x="38510" y="24778"/>
                  <a:pt x="38451" y="24780"/>
                  <a:pt x="38393" y="24784"/>
                </a:cubicBezTo>
                <a:lnTo>
                  <a:pt x="38393" y="24784"/>
                </a:lnTo>
                <a:cubicBezTo>
                  <a:pt x="40825" y="24010"/>
                  <a:pt x="45965" y="21767"/>
                  <a:pt x="45635" y="16721"/>
                </a:cubicBezTo>
                <a:cubicBezTo>
                  <a:pt x="45437" y="13374"/>
                  <a:pt x="43230" y="12545"/>
                  <a:pt x="41093" y="12545"/>
                </a:cubicBezTo>
                <a:cubicBezTo>
                  <a:pt x="38993" y="12545"/>
                  <a:pt x="36959" y="13345"/>
                  <a:pt x="36959" y="13345"/>
                </a:cubicBezTo>
                <a:cubicBezTo>
                  <a:pt x="36959" y="13345"/>
                  <a:pt x="43868" y="10283"/>
                  <a:pt x="40924" y="7417"/>
                </a:cubicBezTo>
                <a:cubicBezTo>
                  <a:pt x="40028" y="6556"/>
                  <a:pt x="39071" y="6255"/>
                  <a:pt x="38171" y="6255"/>
                </a:cubicBezTo>
                <a:cubicBezTo>
                  <a:pt x="36095" y="6255"/>
                  <a:pt x="34322" y="7859"/>
                  <a:pt x="34290" y="7888"/>
                </a:cubicBezTo>
                <a:lnTo>
                  <a:pt x="34290" y="7888"/>
                </a:lnTo>
                <a:cubicBezTo>
                  <a:pt x="34334" y="7848"/>
                  <a:pt x="37737" y="4737"/>
                  <a:pt x="36566" y="3138"/>
                </a:cubicBezTo>
                <a:cubicBezTo>
                  <a:pt x="36200" y="2649"/>
                  <a:pt x="35449" y="2446"/>
                  <a:pt x="34541" y="2446"/>
                </a:cubicBezTo>
                <a:cubicBezTo>
                  <a:pt x="32530" y="2446"/>
                  <a:pt x="29746" y="3443"/>
                  <a:pt x="28637" y="4551"/>
                </a:cubicBezTo>
                <a:lnTo>
                  <a:pt x="28637" y="4551"/>
                </a:lnTo>
                <a:cubicBezTo>
                  <a:pt x="28654" y="4504"/>
                  <a:pt x="27352" y="0"/>
                  <a:pt x="21184" y="0"/>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8"/>
                                        </p:tgtEl>
                                        <p:attrNameLst>
                                          <p:attrName>style.visibility</p:attrName>
                                        </p:attrNameLst>
                                      </p:cBhvr>
                                      <p:to>
                                        <p:strVal val="visible"/>
                                      </p:to>
                                    </p:set>
                                    <p:anim calcmode="lin" valueType="num">
                                      <p:cBhvr additive="base">
                                        <p:cTn id="7" dur="2000" fill="hold"/>
                                        <p:tgtEl>
                                          <p:spTgt spid="68"/>
                                        </p:tgtEl>
                                        <p:attrNameLst>
                                          <p:attrName>ppt_x</p:attrName>
                                        </p:attrNameLst>
                                      </p:cBhvr>
                                      <p:tavLst>
                                        <p:tav tm="0">
                                          <p:val>
                                            <p:strVal val="0-#ppt_w/2"/>
                                          </p:val>
                                        </p:tav>
                                        <p:tav tm="100000">
                                          <p:val>
                                            <p:strVal val="#ppt_x"/>
                                          </p:val>
                                        </p:tav>
                                      </p:tavLst>
                                    </p:anim>
                                    <p:anim calcmode="lin" valueType="num">
                                      <p:cBhvr additive="base">
                                        <p:cTn id="8" dur="2000" fill="hold"/>
                                        <p:tgtEl>
                                          <p:spTgt spid="68"/>
                                        </p:tgtEl>
                                        <p:attrNameLst>
                                          <p:attrName>ppt_y</p:attrName>
                                        </p:attrNameLst>
                                      </p:cBhvr>
                                      <p:tavLst>
                                        <p:tav tm="0">
                                          <p:val>
                                            <p:strVal val="#ppt_y"/>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fade">
                                      <p:cBhvr>
                                        <p:cTn id="11" dur="1000"/>
                                        <p:tgtEl>
                                          <p:spTgt spid="41"/>
                                        </p:tgtEl>
                                      </p:cBhvr>
                                    </p:animEffect>
                                    <p:anim calcmode="lin" valueType="num">
                                      <p:cBhvr>
                                        <p:cTn id="12" dur="1000" fill="hold"/>
                                        <p:tgtEl>
                                          <p:spTgt spid="41"/>
                                        </p:tgtEl>
                                        <p:attrNameLst>
                                          <p:attrName>ppt_x</p:attrName>
                                        </p:attrNameLst>
                                      </p:cBhvr>
                                      <p:tavLst>
                                        <p:tav tm="0">
                                          <p:val>
                                            <p:strVal val="#ppt_x"/>
                                          </p:val>
                                        </p:tav>
                                        <p:tav tm="100000">
                                          <p:val>
                                            <p:strVal val="#ppt_x"/>
                                          </p:val>
                                        </p:tav>
                                      </p:tavLst>
                                    </p:anim>
                                    <p:anim calcmode="lin" valueType="num">
                                      <p:cBhvr>
                                        <p:cTn id="13" dur="1000" fill="hold"/>
                                        <p:tgtEl>
                                          <p:spTgt spid="41"/>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fade">
                                      <p:cBhvr>
                                        <p:cTn id="16" dur="1000"/>
                                        <p:tgtEl>
                                          <p:spTgt spid="42"/>
                                        </p:tgtEl>
                                      </p:cBhvr>
                                    </p:animEffect>
                                    <p:anim calcmode="lin" valueType="num">
                                      <p:cBhvr>
                                        <p:cTn id="17" dur="1000" fill="hold"/>
                                        <p:tgtEl>
                                          <p:spTgt spid="42"/>
                                        </p:tgtEl>
                                        <p:attrNameLst>
                                          <p:attrName>ppt_x</p:attrName>
                                        </p:attrNameLst>
                                      </p:cBhvr>
                                      <p:tavLst>
                                        <p:tav tm="0">
                                          <p:val>
                                            <p:strVal val="#ppt_x"/>
                                          </p:val>
                                        </p:tav>
                                        <p:tav tm="100000">
                                          <p:val>
                                            <p:strVal val="#ppt_x"/>
                                          </p:val>
                                        </p:tav>
                                      </p:tavLst>
                                    </p:anim>
                                    <p:anim calcmode="lin" valueType="num">
                                      <p:cBhvr>
                                        <p:cTn id="18" dur="1000" fill="hold"/>
                                        <p:tgtEl>
                                          <p:spTgt spid="42"/>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animEffect transition="in" filter="fade">
                                      <p:cBhvr>
                                        <p:cTn id="21" dur="1000"/>
                                        <p:tgtEl>
                                          <p:spTgt spid="43"/>
                                        </p:tgtEl>
                                      </p:cBhvr>
                                    </p:animEffect>
                                    <p:anim calcmode="lin" valueType="num">
                                      <p:cBhvr>
                                        <p:cTn id="22" dur="1000" fill="hold"/>
                                        <p:tgtEl>
                                          <p:spTgt spid="43"/>
                                        </p:tgtEl>
                                        <p:attrNameLst>
                                          <p:attrName>ppt_x</p:attrName>
                                        </p:attrNameLst>
                                      </p:cBhvr>
                                      <p:tavLst>
                                        <p:tav tm="0">
                                          <p:val>
                                            <p:strVal val="#ppt_x"/>
                                          </p:val>
                                        </p:tav>
                                        <p:tav tm="100000">
                                          <p:val>
                                            <p:strVal val="#ppt_x"/>
                                          </p:val>
                                        </p:tav>
                                      </p:tavLst>
                                    </p:anim>
                                    <p:anim calcmode="lin" valueType="num">
                                      <p:cBhvr>
                                        <p:cTn id="23" dur="1000" fill="hold"/>
                                        <p:tgtEl>
                                          <p:spTgt spid="43"/>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fade">
                                      <p:cBhvr>
                                        <p:cTn id="26" dur="1000"/>
                                        <p:tgtEl>
                                          <p:spTgt spid="44"/>
                                        </p:tgtEl>
                                      </p:cBhvr>
                                    </p:animEffect>
                                    <p:anim calcmode="lin" valueType="num">
                                      <p:cBhvr>
                                        <p:cTn id="27" dur="1000" fill="hold"/>
                                        <p:tgtEl>
                                          <p:spTgt spid="44"/>
                                        </p:tgtEl>
                                        <p:attrNameLst>
                                          <p:attrName>ppt_x</p:attrName>
                                        </p:attrNameLst>
                                      </p:cBhvr>
                                      <p:tavLst>
                                        <p:tav tm="0">
                                          <p:val>
                                            <p:strVal val="#ppt_x"/>
                                          </p:val>
                                        </p:tav>
                                        <p:tav tm="100000">
                                          <p:val>
                                            <p:strVal val="#ppt_x"/>
                                          </p:val>
                                        </p:tav>
                                      </p:tavLst>
                                    </p:anim>
                                    <p:anim calcmode="lin" valueType="num">
                                      <p:cBhvr>
                                        <p:cTn id="28" dur="1000" fill="hold"/>
                                        <p:tgtEl>
                                          <p:spTgt spid="44"/>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animEffect transition="in" filter="fade">
                                      <p:cBhvr>
                                        <p:cTn id="31" dur="1000"/>
                                        <p:tgtEl>
                                          <p:spTgt spid="45"/>
                                        </p:tgtEl>
                                      </p:cBhvr>
                                    </p:animEffect>
                                    <p:anim calcmode="lin" valueType="num">
                                      <p:cBhvr>
                                        <p:cTn id="32" dur="1000" fill="hold"/>
                                        <p:tgtEl>
                                          <p:spTgt spid="45"/>
                                        </p:tgtEl>
                                        <p:attrNameLst>
                                          <p:attrName>ppt_x</p:attrName>
                                        </p:attrNameLst>
                                      </p:cBhvr>
                                      <p:tavLst>
                                        <p:tav tm="0">
                                          <p:val>
                                            <p:strVal val="#ppt_x"/>
                                          </p:val>
                                        </p:tav>
                                        <p:tav tm="100000">
                                          <p:val>
                                            <p:strVal val="#ppt_x"/>
                                          </p:val>
                                        </p:tav>
                                      </p:tavLst>
                                    </p:anim>
                                    <p:anim calcmode="lin" valueType="num">
                                      <p:cBhvr>
                                        <p:cTn id="33" dur="1000" fill="hold"/>
                                        <p:tgtEl>
                                          <p:spTgt spid="45"/>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fade">
                                      <p:cBhvr>
                                        <p:cTn id="36" dur="1000"/>
                                        <p:tgtEl>
                                          <p:spTgt spid="48"/>
                                        </p:tgtEl>
                                      </p:cBhvr>
                                    </p:animEffect>
                                    <p:anim calcmode="lin" valueType="num">
                                      <p:cBhvr>
                                        <p:cTn id="37" dur="1000" fill="hold"/>
                                        <p:tgtEl>
                                          <p:spTgt spid="48"/>
                                        </p:tgtEl>
                                        <p:attrNameLst>
                                          <p:attrName>ppt_x</p:attrName>
                                        </p:attrNameLst>
                                      </p:cBhvr>
                                      <p:tavLst>
                                        <p:tav tm="0">
                                          <p:val>
                                            <p:strVal val="#ppt_x"/>
                                          </p:val>
                                        </p:tav>
                                        <p:tav tm="100000">
                                          <p:val>
                                            <p:strVal val="#ppt_x"/>
                                          </p:val>
                                        </p:tav>
                                      </p:tavLst>
                                    </p:anim>
                                    <p:anim calcmode="lin" valueType="num">
                                      <p:cBhvr>
                                        <p:cTn id="38"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8" grpId="0" animBg="1"/>
      <p:bldP spid="48" grpId="1"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97"/>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_13">
    <p:spTree>
      <p:nvGrpSpPr>
        <p:cNvPr id="1" name="Shape 298"/>
        <p:cNvGrpSpPr/>
        <p:nvPr/>
      </p:nvGrpSpPr>
      <p:grpSpPr>
        <a:xfrm>
          <a:off x="0" y="0"/>
          <a:ext cx="0" cy="0"/>
          <a:chOff x="0" y="0"/>
          <a:chExt cx="0" cy="0"/>
        </a:xfrm>
      </p:grpSpPr>
      <p:sp>
        <p:nvSpPr>
          <p:cNvPr id="299" name="Google Shape;299;p13"/>
          <p:cNvSpPr txBox="1">
            <a:spLocks noGrp="1"/>
          </p:cNvSpPr>
          <p:nvPr>
            <p:ph type="title"/>
          </p:nvPr>
        </p:nvSpPr>
        <p:spPr>
          <a:xfrm>
            <a:off x="4036325" y="1450002"/>
            <a:ext cx="1704600" cy="5016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2400"/>
              <a:buNone/>
              <a:defRPr sz="2700">
                <a:solidFill>
                  <a:schemeClr val="lt1"/>
                </a:solidFill>
              </a:defRPr>
            </a:lvl1pPr>
            <a:lvl2pPr lvl="1" rtl="0">
              <a:spcBef>
                <a:spcPts val="0"/>
              </a:spcBef>
              <a:spcAft>
                <a:spcPts val="0"/>
              </a:spcAft>
              <a:buClr>
                <a:schemeClr val="accent6"/>
              </a:buClr>
              <a:buSzPts val="2400"/>
              <a:buNone/>
              <a:defRPr sz="2400">
                <a:solidFill>
                  <a:schemeClr val="accent6"/>
                </a:solidFill>
              </a:defRPr>
            </a:lvl2pPr>
            <a:lvl3pPr lvl="2" rtl="0">
              <a:spcBef>
                <a:spcPts val="0"/>
              </a:spcBef>
              <a:spcAft>
                <a:spcPts val="0"/>
              </a:spcAft>
              <a:buClr>
                <a:schemeClr val="accent6"/>
              </a:buClr>
              <a:buSzPts val="2400"/>
              <a:buNone/>
              <a:defRPr sz="2400">
                <a:solidFill>
                  <a:schemeClr val="accent6"/>
                </a:solidFill>
              </a:defRPr>
            </a:lvl3pPr>
            <a:lvl4pPr lvl="3" rtl="0">
              <a:spcBef>
                <a:spcPts val="0"/>
              </a:spcBef>
              <a:spcAft>
                <a:spcPts val="0"/>
              </a:spcAft>
              <a:buClr>
                <a:schemeClr val="accent6"/>
              </a:buClr>
              <a:buSzPts val="2400"/>
              <a:buNone/>
              <a:defRPr sz="2400">
                <a:solidFill>
                  <a:schemeClr val="accent6"/>
                </a:solidFill>
              </a:defRPr>
            </a:lvl4pPr>
            <a:lvl5pPr lvl="4" rtl="0">
              <a:spcBef>
                <a:spcPts val="0"/>
              </a:spcBef>
              <a:spcAft>
                <a:spcPts val="0"/>
              </a:spcAft>
              <a:buClr>
                <a:schemeClr val="accent6"/>
              </a:buClr>
              <a:buSzPts val="2400"/>
              <a:buNone/>
              <a:defRPr sz="2400">
                <a:solidFill>
                  <a:schemeClr val="accent6"/>
                </a:solidFill>
              </a:defRPr>
            </a:lvl5pPr>
            <a:lvl6pPr lvl="5" rtl="0">
              <a:spcBef>
                <a:spcPts val="0"/>
              </a:spcBef>
              <a:spcAft>
                <a:spcPts val="0"/>
              </a:spcAft>
              <a:buClr>
                <a:schemeClr val="accent6"/>
              </a:buClr>
              <a:buSzPts val="2400"/>
              <a:buNone/>
              <a:defRPr sz="2400">
                <a:solidFill>
                  <a:schemeClr val="accent6"/>
                </a:solidFill>
              </a:defRPr>
            </a:lvl6pPr>
            <a:lvl7pPr lvl="6" rtl="0">
              <a:spcBef>
                <a:spcPts val="0"/>
              </a:spcBef>
              <a:spcAft>
                <a:spcPts val="0"/>
              </a:spcAft>
              <a:buClr>
                <a:schemeClr val="accent6"/>
              </a:buClr>
              <a:buSzPts val="2400"/>
              <a:buNone/>
              <a:defRPr sz="2400">
                <a:solidFill>
                  <a:schemeClr val="accent6"/>
                </a:solidFill>
              </a:defRPr>
            </a:lvl7pPr>
            <a:lvl8pPr lvl="7" rtl="0">
              <a:spcBef>
                <a:spcPts val="0"/>
              </a:spcBef>
              <a:spcAft>
                <a:spcPts val="0"/>
              </a:spcAft>
              <a:buClr>
                <a:schemeClr val="accent6"/>
              </a:buClr>
              <a:buSzPts val="2400"/>
              <a:buNone/>
              <a:defRPr sz="2400">
                <a:solidFill>
                  <a:schemeClr val="accent6"/>
                </a:solidFill>
              </a:defRPr>
            </a:lvl8pPr>
            <a:lvl9pPr lvl="8" rtl="0">
              <a:spcBef>
                <a:spcPts val="0"/>
              </a:spcBef>
              <a:spcAft>
                <a:spcPts val="0"/>
              </a:spcAft>
              <a:buClr>
                <a:schemeClr val="accent6"/>
              </a:buClr>
              <a:buSzPts val="2400"/>
              <a:buNone/>
              <a:defRPr sz="2400">
                <a:solidFill>
                  <a:schemeClr val="accent6"/>
                </a:solidFill>
              </a:defRPr>
            </a:lvl9pPr>
          </a:lstStyle>
          <a:p>
            <a:endParaRPr/>
          </a:p>
        </p:txBody>
      </p:sp>
      <p:sp>
        <p:nvSpPr>
          <p:cNvPr id="300" name="Google Shape;300;p13"/>
          <p:cNvSpPr txBox="1">
            <a:spLocks noGrp="1"/>
          </p:cNvSpPr>
          <p:nvPr>
            <p:ph type="title" idx="2" hasCustomPrompt="1"/>
          </p:nvPr>
        </p:nvSpPr>
        <p:spPr>
          <a:xfrm>
            <a:off x="4423475" y="690177"/>
            <a:ext cx="930300" cy="593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000"/>
              <a:buNone/>
              <a:defRPr>
                <a:solidFill>
                  <a:srgbClr val="FFFFFF"/>
                </a:solidFill>
              </a:defRPr>
            </a:lvl1pPr>
            <a:lvl2pPr lvl="1" rtl="0">
              <a:spcBef>
                <a:spcPts val="0"/>
              </a:spcBef>
              <a:spcAft>
                <a:spcPts val="0"/>
              </a:spcAft>
              <a:buClr>
                <a:schemeClr val="accent6"/>
              </a:buClr>
              <a:buSzPts val="3000"/>
              <a:buNone/>
              <a:defRPr sz="3000">
                <a:solidFill>
                  <a:schemeClr val="accent6"/>
                </a:solidFill>
              </a:defRPr>
            </a:lvl2pPr>
            <a:lvl3pPr lvl="2" rtl="0">
              <a:spcBef>
                <a:spcPts val="0"/>
              </a:spcBef>
              <a:spcAft>
                <a:spcPts val="0"/>
              </a:spcAft>
              <a:buClr>
                <a:schemeClr val="accent6"/>
              </a:buClr>
              <a:buSzPts val="3000"/>
              <a:buNone/>
              <a:defRPr sz="3000">
                <a:solidFill>
                  <a:schemeClr val="accent6"/>
                </a:solidFill>
              </a:defRPr>
            </a:lvl3pPr>
            <a:lvl4pPr lvl="3" rtl="0">
              <a:spcBef>
                <a:spcPts val="0"/>
              </a:spcBef>
              <a:spcAft>
                <a:spcPts val="0"/>
              </a:spcAft>
              <a:buClr>
                <a:schemeClr val="accent6"/>
              </a:buClr>
              <a:buSzPts val="3000"/>
              <a:buNone/>
              <a:defRPr sz="3000">
                <a:solidFill>
                  <a:schemeClr val="accent6"/>
                </a:solidFill>
              </a:defRPr>
            </a:lvl4pPr>
            <a:lvl5pPr lvl="4" rtl="0">
              <a:spcBef>
                <a:spcPts val="0"/>
              </a:spcBef>
              <a:spcAft>
                <a:spcPts val="0"/>
              </a:spcAft>
              <a:buClr>
                <a:schemeClr val="accent6"/>
              </a:buClr>
              <a:buSzPts val="3000"/>
              <a:buNone/>
              <a:defRPr sz="3000">
                <a:solidFill>
                  <a:schemeClr val="accent6"/>
                </a:solidFill>
              </a:defRPr>
            </a:lvl5pPr>
            <a:lvl6pPr lvl="5" rtl="0">
              <a:spcBef>
                <a:spcPts val="0"/>
              </a:spcBef>
              <a:spcAft>
                <a:spcPts val="0"/>
              </a:spcAft>
              <a:buClr>
                <a:schemeClr val="accent6"/>
              </a:buClr>
              <a:buSzPts val="3000"/>
              <a:buNone/>
              <a:defRPr sz="3000">
                <a:solidFill>
                  <a:schemeClr val="accent6"/>
                </a:solidFill>
              </a:defRPr>
            </a:lvl6pPr>
            <a:lvl7pPr lvl="6" rtl="0">
              <a:spcBef>
                <a:spcPts val="0"/>
              </a:spcBef>
              <a:spcAft>
                <a:spcPts val="0"/>
              </a:spcAft>
              <a:buClr>
                <a:schemeClr val="accent6"/>
              </a:buClr>
              <a:buSzPts val="3000"/>
              <a:buNone/>
              <a:defRPr sz="3000">
                <a:solidFill>
                  <a:schemeClr val="accent6"/>
                </a:solidFill>
              </a:defRPr>
            </a:lvl7pPr>
            <a:lvl8pPr lvl="7" rtl="0">
              <a:spcBef>
                <a:spcPts val="0"/>
              </a:spcBef>
              <a:spcAft>
                <a:spcPts val="0"/>
              </a:spcAft>
              <a:buClr>
                <a:schemeClr val="accent6"/>
              </a:buClr>
              <a:buSzPts val="3000"/>
              <a:buNone/>
              <a:defRPr sz="3000">
                <a:solidFill>
                  <a:schemeClr val="accent6"/>
                </a:solidFill>
              </a:defRPr>
            </a:lvl8pPr>
            <a:lvl9pPr lvl="8" rtl="0">
              <a:spcBef>
                <a:spcPts val="0"/>
              </a:spcBef>
              <a:spcAft>
                <a:spcPts val="0"/>
              </a:spcAft>
              <a:buClr>
                <a:schemeClr val="accent6"/>
              </a:buClr>
              <a:buSzPts val="3000"/>
              <a:buNone/>
              <a:defRPr sz="3000">
                <a:solidFill>
                  <a:schemeClr val="accent6"/>
                </a:solidFill>
              </a:defRPr>
            </a:lvl9pPr>
          </a:lstStyle>
          <a:p>
            <a:r>
              <a:t>xx%</a:t>
            </a:r>
          </a:p>
        </p:txBody>
      </p:sp>
      <p:sp>
        <p:nvSpPr>
          <p:cNvPr id="301" name="Google Shape;301;p13"/>
          <p:cNvSpPr txBox="1">
            <a:spLocks noGrp="1"/>
          </p:cNvSpPr>
          <p:nvPr>
            <p:ph type="subTitle" idx="1"/>
          </p:nvPr>
        </p:nvSpPr>
        <p:spPr>
          <a:xfrm>
            <a:off x="3793175" y="1853925"/>
            <a:ext cx="2190900" cy="729600"/>
          </a:xfrm>
          <a:prstGeom prst="rect">
            <a:avLst/>
          </a:prstGeom>
        </p:spPr>
        <p:txBody>
          <a:bodyPr spcFirstLastPara="1" wrap="square" lIns="91425" tIns="91425" rIns="91425" bIns="91425" anchor="ctr" anchorCtr="0">
            <a:norm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02" name="Google Shape;302;p13"/>
          <p:cNvSpPr txBox="1">
            <a:spLocks noGrp="1"/>
          </p:cNvSpPr>
          <p:nvPr>
            <p:ph type="title" idx="3"/>
          </p:nvPr>
        </p:nvSpPr>
        <p:spPr>
          <a:xfrm>
            <a:off x="6381650" y="1450002"/>
            <a:ext cx="1704600" cy="5016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2400"/>
              <a:buNone/>
              <a:defRPr sz="2700">
                <a:solidFill>
                  <a:schemeClr val="accent4"/>
                </a:solidFill>
              </a:defRPr>
            </a:lvl1pPr>
            <a:lvl2pPr lvl="1" rtl="0">
              <a:spcBef>
                <a:spcPts val="0"/>
              </a:spcBef>
              <a:spcAft>
                <a:spcPts val="0"/>
              </a:spcAft>
              <a:buClr>
                <a:schemeClr val="accent6"/>
              </a:buClr>
              <a:buSzPts val="2400"/>
              <a:buNone/>
              <a:defRPr sz="2400">
                <a:solidFill>
                  <a:schemeClr val="accent6"/>
                </a:solidFill>
              </a:defRPr>
            </a:lvl2pPr>
            <a:lvl3pPr lvl="2" rtl="0">
              <a:spcBef>
                <a:spcPts val="0"/>
              </a:spcBef>
              <a:spcAft>
                <a:spcPts val="0"/>
              </a:spcAft>
              <a:buClr>
                <a:schemeClr val="accent6"/>
              </a:buClr>
              <a:buSzPts val="2400"/>
              <a:buNone/>
              <a:defRPr sz="2400">
                <a:solidFill>
                  <a:schemeClr val="accent6"/>
                </a:solidFill>
              </a:defRPr>
            </a:lvl3pPr>
            <a:lvl4pPr lvl="3" rtl="0">
              <a:spcBef>
                <a:spcPts val="0"/>
              </a:spcBef>
              <a:spcAft>
                <a:spcPts val="0"/>
              </a:spcAft>
              <a:buClr>
                <a:schemeClr val="accent6"/>
              </a:buClr>
              <a:buSzPts val="2400"/>
              <a:buNone/>
              <a:defRPr sz="2400">
                <a:solidFill>
                  <a:schemeClr val="accent6"/>
                </a:solidFill>
              </a:defRPr>
            </a:lvl4pPr>
            <a:lvl5pPr lvl="4" rtl="0">
              <a:spcBef>
                <a:spcPts val="0"/>
              </a:spcBef>
              <a:spcAft>
                <a:spcPts val="0"/>
              </a:spcAft>
              <a:buClr>
                <a:schemeClr val="accent6"/>
              </a:buClr>
              <a:buSzPts val="2400"/>
              <a:buNone/>
              <a:defRPr sz="2400">
                <a:solidFill>
                  <a:schemeClr val="accent6"/>
                </a:solidFill>
              </a:defRPr>
            </a:lvl5pPr>
            <a:lvl6pPr lvl="5" rtl="0">
              <a:spcBef>
                <a:spcPts val="0"/>
              </a:spcBef>
              <a:spcAft>
                <a:spcPts val="0"/>
              </a:spcAft>
              <a:buClr>
                <a:schemeClr val="accent6"/>
              </a:buClr>
              <a:buSzPts val="2400"/>
              <a:buNone/>
              <a:defRPr sz="2400">
                <a:solidFill>
                  <a:schemeClr val="accent6"/>
                </a:solidFill>
              </a:defRPr>
            </a:lvl6pPr>
            <a:lvl7pPr lvl="6" rtl="0">
              <a:spcBef>
                <a:spcPts val="0"/>
              </a:spcBef>
              <a:spcAft>
                <a:spcPts val="0"/>
              </a:spcAft>
              <a:buClr>
                <a:schemeClr val="accent6"/>
              </a:buClr>
              <a:buSzPts val="2400"/>
              <a:buNone/>
              <a:defRPr sz="2400">
                <a:solidFill>
                  <a:schemeClr val="accent6"/>
                </a:solidFill>
              </a:defRPr>
            </a:lvl7pPr>
            <a:lvl8pPr lvl="7" rtl="0">
              <a:spcBef>
                <a:spcPts val="0"/>
              </a:spcBef>
              <a:spcAft>
                <a:spcPts val="0"/>
              </a:spcAft>
              <a:buClr>
                <a:schemeClr val="accent6"/>
              </a:buClr>
              <a:buSzPts val="2400"/>
              <a:buNone/>
              <a:defRPr sz="2400">
                <a:solidFill>
                  <a:schemeClr val="accent6"/>
                </a:solidFill>
              </a:defRPr>
            </a:lvl8pPr>
            <a:lvl9pPr lvl="8" rtl="0">
              <a:spcBef>
                <a:spcPts val="0"/>
              </a:spcBef>
              <a:spcAft>
                <a:spcPts val="0"/>
              </a:spcAft>
              <a:buClr>
                <a:schemeClr val="accent6"/>
              </a:buClr>
              <a:buSzPts val="2400"/>
              <a:buNone/>
              <a:defRPr sz="2400">
                <a:solidFill>
                  <a:schemeClr val="accent6"/>
                </a:solidFill>
              </a:defRPr>
            </a:lvl9pPr>
          </a:lstStyle>
          <a:p>
            <a:endParaRPr/>
          </a:p>
        </p:txBody>
      </p:sp>
      <p:sp>
        <p:nvSpPr>
          <p:cNvPr id="303" name="Google Shape;303;p13"/>
          <p:cNvSpPr txBox="1">
            <a:spLocks noGrp="1"/>
          </p:cNvSpPr>
          <p:nvPr>
            <p:ph type="title" idx="4" hasCustomPrompt="1"/>
          </p:nvPr>
        </p:nvSpPr>
        <p:spPr>
          <a:xfrm>
            <a:off x="6768800" y="766377"/>
            <a:ext cx="930300" cy="593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000"/>
              <a:buNone/>
              <a:defRPr>
                <a:solidFill>
                  <a:schemeClr val="accent4"/>
                </a:solidFill>
              </a:defRPr>
            </a:lvl1pPr>
            <a:lvl2pPr lvl="1" rtl="0">
              <a:spcBef>
                <a:spcPts val="0"/>
              </a:spcBef>
              <a:spcAft>
                <a:spcPts val="0"/>
              </a:spcAft>
              <a:buClr>
                <a:schemeClr val="accent6"/>
              </a:buClr>
              <a:buSzPts val="3000"/>
              <a:buNone/>
              <a:defRPr sz="3000">
                <a:solidFill>
                  <a:schemeClr val="accent6"/>
                </a:solidFill>
              </a:defRPr>
            </a:lvl2pPr>
            <a:lvl3pPr lvl="2" rtl="0">
              <a:spcBef>
                <a:spcPts val="0"/>
              </a:spcBef>
              <a:spcAft>
                <a:spcPts val="0"/>
              </a:spcAft>
              <a:buClr>
                <a:schemeClr val="accent6"/>
              </a:buClr>
              <a:buSzPts val="3000"/>
              <a:buNone/>
              <a:defRPr sz="3000">
                <a:solidFill>
                  <a:schemeClr val="accent6"/>
                </a:solidFill>
              </a:defRPr>
            </a:lvl3pPr>
            <a:lvl4pPr lvl="3" rtl="0">
              <a:spcBef>
                <a:spcPts val="0"/>
              </a:spcBef>
              <a:spcAft>
                <a:spcPts val="0"/>
              </a:spcAft>
              <a:buClr>
                <a:schemeClr val="accent6"/>
              </a:buClr>
              <a:buSzPts val="3000"/>
              <a:buNone/>
              <a:defRPr sz="3000">
                <a:solidFill>
                  <a:schemeClr val="accent6"/>
                </a:solidFill>
              </a:defRPr>
            </a:lvl4pPr>
            <a:lvl5pPr lvl="4" rtl="0">
              <a:spcBef>
                <a:spcPts val="0"/>
              </a:spcBef>
              <a:spcAft>
                <a:spcPts val="0"/>
              </a:spcAft>
              <a:buClr>
                <a:schemeClr val="accent6"/>
              </a:buClr>
              <a:buSzPts val="3000"/>
              <a:buNone/>
              <a:defRPr sz="3000">
                <a:solidFill>
                  <a:schemeClr val="accent6"/>
                </a:solidFill>
              </a:defRPr>
            </a:lvl5pPr>
            <a:lvl6pPr lvl="5" rtl="0">
              <a:spcBef>
                <a:spcPts val="0"/>
              </a:spcBef>
              <a:spcAft>
                <a:spcPts val="0"/>
              </a:spcAft>
              <a:buClr>
                <a:schemeClr val="accent6"/>
              </a:buClr>
              <a:buSzPts val="3000"/>
              <a:buNone/>
              <a:defRPr sz="3000">
                <a:solidFill>
                  <a:schemeClr val="accent6"/>
                </a:solidFill>
              </a:defRPr>
            </a:lvl6pPr>
            <a:lvl7pPr lvl="6" rtl="0">
              <a:spcBef>
                <a:spcPts val="0"/>
              </a:spcBef>
              <a:spcAft>
                <a:spcPts val="0"/>
              </a:spcAft>
              <a:buClr>
                <a:schemeClr val="accent6"/>
              </a:buClr>
              <a:buSzPts val="3000"/>
              <a:buNone/>
              <a:defRPr sz="3000">
                <a:solidFill>
                  <a:schemeClr val="accent6"/>
                </a:solidFill>
              </a:defRPr>
            </a:lvl7pPr>
            <a:lvl8pPr lvl="7" rtl="0">
              <a:spcBef>
                <a:spcPts val="0"/>
              </a:spcBef>
              <a:spcAft>
                <a:spcPts val="0"/>
              </a:spcAft>
              <a:buClr>
                <a:schemeClr val="accent6"/>
              </a:buClr>
              <a:buSzPts val="3000"/>
              <a:buNone/>
              <a:defRPr sz="3000">
                <a:solidFill>
                  <a:schemeClr val="accent6"/>
                </a:solidFill>
              </a:defRPr>
            </a:lvl8pPr>
            <a:lvl9pPr lvl="8" rtl="0">
              <a:spcBef>
                <a:spcPts val="0"/>
              </a:spcBef>
              <a:spcAft>
                <a:spcPts val="0"/>
              </a:spcAft>
              <a:buClr>
                <a:schemeClr val="accent6"/>
              </a:buClr>
              <a:buSzPts val="3000"/>
              <a:buNone/>
              <a:defRPr sz="3000">
                <a:solidFill>
                  <a:schemeClr val="accent6"/>
                </a:solidFill>
              </a:defRPr>
            </a:lvl9pPr>
          </a:lstStyle>
          <a:p>
            <a:r>
              <a:t>xx%</a:t>
            </a:r>
          </a:p>
        </p:txBody>
      </p:sp>
      <p:sp>
        <p:nvSpPr>
          <p:cNvPr id="304" name="Google Shape;304;p13"/>
          <p:cNvSpPr txBox="1">
            <a:spLocks noGrp="1"/>
          </p:cNvSpPr>
          <p:nvPr>
            <p:ph type="subTitle" idx="5"/>
          </p:nvPr>
        </p:nvSpPr>
        <p:spPr>
          <a:xfrm>
            <a:off x="6136700" y="1853913"/>
            <a:ext cx="2194500" cy="729600"/>
          </a:xfrm>
          <a:prstGeom prst="rect">
            <a:avLst/>
          </a:prstGeom>
        </p:spPr>
        <p:txBody>
          <a:bodyPr spcFirstLastPara="1" wrap="square" lIns="91425" tIns="91425" rIns="91425" bIns="91425" anchor="ctr" anchorCtr="0">
            <a:norm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05" name="Google Shape;305;p13"/>
          <p:cNvSpPr txBox="1">
            <a:spLocks noGrp="1"/>
          </p:cNvSpPr>
          <p:nvPr>
            <p:ph type="title" idx="6"/>
          </p:nvPr>
        </p:nvSpPr>
        <p:spPr>
          <a:xfrm>
            <a:off x="4036325" y="3525816"/>
            <a:ext cx="1704600" cy="5016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2400"/>
              <a:buNone/>
              <a:defRPr sz="2700">
                <a:solidFill>
                  <a:schemeClr val="lt2"/>
                </a:solidFill>
              </a:defRPr>
            </a:lvl1pPr>
            <a:lvl2pPr lvl="1" rtl="0">
              <a:spcBef>
                <a:spcPts val="0"/>
              </a:spcBef>
              <a:spcAft>
                <a:spcPts val="0"/>
              </a:spcAft>
              <a:buClr>
                <a:schemeClr val="accent6"/>
              </a:buClr>
              <a:buSzPts val="2400"/>
              <a:buNone/>
              <a:defRPr sz="2400">
                <a:solidFill>
                  <a:schemeClr val="accent6"/>
                </a:solidFill>
              </a:defRPr>
            </a:lvl2pPr>
            <a:lvl3pPr lvl="2" rtl="0">
              <a:spcBef>
                <a:spcPts val="0"/>
              </a:spcBef>
              <a:spcAft>
                <a:spcPts val="0"/>
              </a:spcAft>
              <a:buClr>
                <a:schemeClr val="accent6"/>
              </a:buClr>
              <a:buSzPts val="2400"/>
              <a:buNone/>
              <a:defRPr sz="2400">
                <a:solidFill>
                  <a:schemeClr val="accent6"/>
                </a:solidFill>
              </a:defRPr>
            </a:lvl3pPr>
            <a:lvl4pPr lvl="3" rtl="0">
              <a:spcBef>
                <a:spcPts val="0"/>
              </a:spcBef>
              <a:spcAft>
                <a:spcPts val="0"/>
              </a:spcAft>
              <a:buClr>
                <a:schemeClr val="accent6"/>
              </a:buClr>
              <a:buSzPts val="2400"/>
              <a:buNone/>
              <a:defRPr sz="2400">
                <a:solidFill>
                  <a:schemeClr val="accent6"/>
                </a:solidFill>
              </a:defRPr>
            </a:lvl4pPr>
            <a:lvl5pPr lvl="4" rtl="0">
              <a:spcBef>
                <a:spcPts val="0"/>
              </a:spcBef>
              <a:spcAft>
                <a:spcPts val="0"/>
              </a:spcAft>
              <a:buClr>
                <a:schemeClr val="accent6"/>
              </a:buClr>
              <a:buSzPts val="2400"/>
              <a:buNone/>
              <a:defRPr sz="2400">
                <a:solidFill>
                  <a:schemeClr val="accent6"/>
                </a:solidFill>
              </a:defRPr>
            </a:lvl5pPr>
            <a:lvl6pPr lvl="5" rtl="0">
              <a:spcBef>
                <a:spcPts val="0"/>
              </a:spcBef>
              <a:spcAft>
                <a:spcPts val="0"/>
              </a:spcAft>
              <a:buClr>
                <a:schemeClr val="accent6"/>
              </a:buClr>
              <a:buSzPts val="2400"/>
              <a:buNone/>
              <a:defRPr sz="2400">
                <a:solidFill>
                  <a:schemeClr val="accent6"/>
                </a:solidFill>
              </a:defRPr>
            </a:lvl6pPr>
            <a:lvl7pPr lvl="6" rtl="0">
              <a:spcBef>
                <a:spcPts val="0"/>
              </a:spcBef>
              <a:spcAft>
                <a:spcPts val="0"/>
              </a:spcAft>
              <a:buClr>
                <a:schemeClr val="accent6"/>
              </a:buClr>
              <a:buSzPts val="2400"/>
              <a:buNone/>
              <a:defRPr sz="2400">
                <a:solidFill>
                  <a:schemeClr val="accent6"/>
                </a:solidFill>
              </a:defRPr>
            </a:lvl7pPr>
            <a:lvl8pPr lvl="7" rtl="0">
              <a:spcBef>
                <a:spcPts val="0"/>
              </a:spcBef>
              <a:spcAft>
                <a:spcPts val="0"/>
              </a:spcAft>
              <a:buClr>
                <a:schemeClr val="accent6"/>
              </a:buClr>
              <a:buSzPts val="2400"/>
              <a:buNone/>
              <a:defRPr sz="2400">
                <a:solidFill>
                  <a:schemeClr val="accent6"/>
                </a:solidFill>
              </a:defRPr>
            </a:lvl8pPr>
            <a:lvl9pPr lvl="8" rtl="0">
              <a:spcBef>
                <a:spcPts val="0"/>
              </a:spcBef>
              <a:spcAft>
                <a:spcPts val="0"/>
              </a:spcAft>
              <a:buClr>
                <a:schemeClr val="accent6"/>
              </a:buClr>
              <a:buSzPts val="2400"/>
              <a:buNone/>
              <a:defRPr sz="2400">
                <a:solidFill>
                  <a:schemeClr val="accent6"/>
                </a:solidFill>
              </a:defRPr>
            </a:lvl9pPr>
          </a:lstStyle>
          <a:p>
            <a:endParaRPr/>
          </a:p>
        </p:txBody>
      </p:sp>
      <p:sp>
        <p:nvSpPr>
          <p:cNvPr id="306" name="Google Shape;306;p13"/>
          <p:cNvSpPr txBox="1">
            <a:spLocks noGrp="1"/>
          </p:cNvSpPr>
          <p:nvPr>
            <p:ph type="title" idx="7" hasCustomPrompt="1"/>
          </p:nvPr>
        </p:nvSpPr>
        <p:spPr>
          <a:xfrm>
            <a:off x="4423475" y="2735605"/>
            <a:ext cx="930300" cy="593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000"/>
              <a:buNone/>
              <a:defRPr>
                <a:solidFill>
                  <a:schemeClr val="lt2"/>
                </a:solidFill>
              </a:defRPr>
            </a:lvl1pPr>
            <a:lvl2pPr lvl="1" rtl="0">
              <a:spcBef>
                <a:spcPts val="0"/>
              </a:spcBef>
              <a:spcAft>
                <a:spcPts val="0"/>
              </a:spcAft>
              <a:buClr>
                <a:schemeClr val="accent6"/>
              </a:buClr>
              <a:buSzPts val="3000"/>
              <a:buNone/>
              <a:defRPr sz="3000">
                <a:solidFill>
                  <a:schemeClr val="accent6"/>
                </a:solidFill>
              </a:defRPr>
            </a:lvl2pPr>
            <a:lvl3pPr lvl="2" rtl="0">
              <a:spcBef>
                <a:spcPts val="0"/>
              </a:spcBef>
              <a:spcAft>
                <a:spcPts val="0"/>
              </a:spcAft>
              <a:buClr>
                <a:schemeClr val="accent6"/>
              </a:buClr>
              <a:buSzPts val="3000"/>
              <a:buNone/>
              <a:defRPr sz="3000">
                <a:solidFill>
                  <a:schemeClr val="accent6"/>
                </a:solidFill>
              </a:defRPr>
            </a:lvl3pPr>
            <a:lvl4pPr lvl="3" rtl="0">
              <a:spcBef>
                <a:spcPts val="0"/>
              </a:spcBef>
              <a:spcAft>
                <a:spcPts val="0"/>
              </a:spcAft>
              <a:buClr>
                <a:schemeClr val="accent6"/>
              </a:buClr>
              <a:buSzPts val="3000"/>
              <a:buNone/>
              <a:defRPr sz="3000">
                <a:solidFill>
                  <a:schemeClr val="accent6"/>
                </a:solidFill>
              </a:defRPr>
            </a:lvl4pPr>
            <a:lvl5pPr lvl="4" rtl="0">
              <a:spcBef>
                <a:spcPts val="0"/>
              </a:spcBef>
              <a:spcAft>
                <a:spcPts val="0"/>
              </a:spcAft>
              <a:buClr>
                <a:schemeClr val="accent6"/>
              </a:buClr>
              <a:buSzPts val="3000"/>
              <a:buNone/>
              <a:defRPr sz="3000">
                <a:solidFill>
                  <a:schemeClr val="accent6"/>
                </a:solidFill>
              </a:defRPr>
            </a:lvl5pPr>
            <a:lvl6pPr lvl="5" rtl="0">
              <a:spcBef>
                <a:spcPts val="0"/>
              </a:spcBef>
              <a:spcAft>
                <a:spcPts val="0"/>
              </a:spcAft>
              <a:buClr>
                <a:schemeClr val="accent6"/>
              </a:buClr>
              <a:buSzPts val="3000"/>
              <a:buNone/>
              <a:defRPr sz="3000">
                <a:solidFill>
                  <a:schemeClr val="accent6"/>
                </a:solidFill>
              </a:defRPr>
            </a:lvl6pPr>
            <a:lvl7pPr lvl="6" rtl="0">
              <a:spcBef>
                <a:spcPts val="0"/>
              </a:spcBef>
              <a:spcAft>
                <a:spcPts val="0"/>
              </a:spcAft>
              <a:buClr>
                <a:schemeClr val="accent6"/>
              </a:buClr>
              <a:buSzPts val="3000"/>
              <a:buNone/>
              <a:defRPr sz="3000">
                <a:solidFill>
                  <a:schemeClr val="accent6"/>
                </a:solidFill>
              </a:defRPr>
            </a:lvl7pPr>
            <a:lvl8pPr lvl="7" rtl="0">
              <a:spcBef>
                <a:spcPts val="0"/>
              </a:spcBef>
              <a:spcAft>
                <a:spcPts val="0"/>
              </a:spcAft>
              <a:buClr>
                <a:schemeClr val="accent6"/>
              </a:buClr>
              <a:buSzPts val="3000"/>
              <a:buNone/>
              <a:defRPr sz="3000">
                <a:solidFill>
                  <a:schemeClr val="accent6"/>
                </a:solidFill>
              </a:defRPr>
            </a:lvl8pPr>
            <a:lvl9pPr lvl="8" rtl="0">
              <a:spcBef>
                <a:spcPts val="0"/>
              </a:spcBef>
              <a:spcAft>
                <a:spcPts val="0"/>
              </a:spcAft>
              <a:buClr>
                <a:schemeClr val="accent6"/>
              </a:buClr>
              <a:buSzPts val="3000"/>
              <a:buNone/>
              <a:defRPr sz="3000">
                <a:solidFill>
                  <a:schemeClr val="accent6"/>
                </a:solidFill>
              </a:defRPr>
            </a:lvl9pPr>
          </a:lstStyle>
          <a:p>
            <a:r>
              <a:t>xx%</a:t>
            </a:r>
          </a:p>
        </p:txBody>
      </p:sp>
      <p:sp>
        <p:nvSpPr>
          <p:cNvPr id="307" name="Google Shape;307;p13"/>
          <p:cNvSpPr txBox="1">
            <a:spLocks noGrp="1"/>
          </p:cNvSpPr>
          <p:nvPr>
            <p:ph type="subTitle" idx="8"/>
          </p:nvPr>
        </p:nvSpPr>
        <p:spPr>
          <a:xfrm>
            <a:off x="3791375" y="3928500"/>
            <a:ext cx="2194500" cy="729600"/>
          </a:xfrm>
          <a:prstGeom prst="rect">
            <a:avLst/>
          </a:prstGeom>
        </p:spPr>
        <p:txBody>
          <a:bodyPr spcFirstLastPara="1" wrap="square" lIns="91425" tIns="91425" rIns="91425" bIns="91425" anchor="ctr" anchorCtr="0">
            <a:norm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08" name="Google Shape;308;p13"/>
          <p:cNvSpPr txBox="1">
            <a:spLocks noGrp="1"/>
          </p:cNvSpPr>
          <p:nvPr>
            <p:ph type="title" idx="9"/>
          </p:nvPr>
        </p:nvSpPr>
        <p:spPr>
          <a:xfrm>
            <a:off x="6381650" y="3525816"/>
            <a:ext cx="1704600" cy="5016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2400"/>
              <a:buNone/>
              <a:defRPr sz="2700">
                <a:solidFill>
                  <a:schemeClr val="accent3"/>
                </a:solidFill>
              </a:defRPr>
            </a:lvl1pPr>
            <a:lvl2pPr lvl="1" rtl="0">
              <a:spcBef>
                <a:spcPts val="0"/>
              </a:spcBef>
              <a:spcAft>
                <a:spcPts val="0"/>
              </a:spcAft>
              <a:buClr>
                <a:schemeClr val="accent6"/>
              </a:buClr>
              <a:buSzPts val="2400"/>
              <a:buNone/>
              <a:defRPr sz="2400">
                <a:solidFill>
                  <a:schemeClr val="accent6"/>
                </a:solidFill>
              </a:defRPr>
            </a:lvl2pPr>
            <a:lvl3pPr lvl="2" rtl="0">
              <a:spcBef>
                <a:spcPts val="0"/>
              </a:spcBef>
              <a:spcAft>
                <a:spcPts val="0"/>
              </a:spcAft>
              <a:buClr>
                <a:schemeClr val="accent6"/>
              </a:buClr>
              <a:buSzPts val="2400"/>
              <a:buNone/>
              <a:defRPr sz="2400">
                <a:solidFill>
                  <a:schemeClr val="accent6"/>
                </a:solidFill>
              </a:defRPr>
            </a:lvl3pPr>
            <a:lvl4pPr lvl="3" rtl="0">
              <a:spcBef>
                <a:spcPts val="0"/>
              </a:spcBef>
              <a:spcAft>
                <a:spcPts val="0"/>
              </a:spcAft>
              <a:buClr>
                <a:schemeClr val="accent6"/>
              </a:buClr>
              <a:buSzPts val="2400"/>
              <a:buNone/>
              <a:defRPr sz="2400">
                <a:solidFill>
                  <a:schemeClr val="accent6"/>
                </a:solidFill>
              </a:defRPr>
            </a:lvl4pPr>
            <a:lvl5pPr lvl="4" rtl="0">
              <a:spcBef>
                <a:spcPts val="0"/>
              </a:spcBef>
              <a:spcAft>
                <a:spcPts val="0"/>
              </a:spcAft>
              <a:buClr>
                <a:schemeClr val="accent6"/>
              </a:buClr>
              <a:buSzPts val="2400"/>
              <a:buNone/>
              <a:defRPr sz="2400">
                <a:solidFill>
                  <a:schemeClr val="accent6"/>
                </a:solidFill>
              </a:defRPr>
            </a:lvl5pPr>
            <a:lvl6pPr lvl="5" rtl="0">
              <a:spcBef>
                <a:spcPts val="0"/>
              </a:spcBef>
              <a:spcAft>
                <a:spcPts val="0"/>
              </a:spcAft>
              <a:buClr>
                <a:schemeClr val="accent6"/>
              </a:buClr>
              <a:buSzPts val="2400"/>
              <a:buNone/>
              <a:defRPr sz="2400">
                <a:solidFill>
                  <a:schemeClr val="accent6"/>
                </a:solidFill>
              </a:defRPr>
            </a:lvl6pPr>
            <a:lvl7pPr lvl="6" rtl="0">
              <a:spcBef>
                <a:spcPts val="0"/>
              </a:spcBef>
              <a:spcAft>
                <a:spcPts val="0"/>
              </a:spcAft>
              <a:buClr>
                <a:schemeClr val="accent6"/>
              </a:buClr>
              <a:buSzPts val="2400"/>
              <a:buNone/>
              <a:defRPr sz="2400">
                <a:solidFill>
                  <a:schemeClr val="accent6"/>
                </a:solidFill>
              </a:defRPr>
            </a:lvl7pPr>
            <a:lvl8pPr lvl="7" rtl="0">
              <a:spcBef>
                <a:spcPts val="0"/>
              </a:spcBef>
              <a:spcAft>
                <a:spcPts val="0"/>
              </a:spcAft>
              <a:buClr>
                <a:schemeClr val="accent6"/>
              </a:buClr>
              <a:buSzPts val="2400"/>
              <a:buNone/>
              <a:defRPr sz="2400">
                <a:solidFill>
                  <a:schemeClr val="accent6"/>
                </a:solidFill>
              </a:defRPr>
            </a:lvl8pPr>
            <a:lvl9pPr lvl="8" rtl="0">
              <a:spcBef>
                <a:spcPts val="0"/>
              </a:spcBef>
              <a:spcAft>
                <a:spcPts val="0"/>
              </a:spcAft>
              <a:buClr>
                <a:schemeClr val="accent6"/>
              </a:buClr>
              <a:buSzPts val="2400"/>
              <a:buNone/>
              <a:defRPr sz="2400">
                <a:solidFill>
                  <a:schemeClr val="accent6"/>
                </a:solidFill>
              </a:defRPr>
            </a:lvl9pPr>
          </a:lstStyle>
          <a:p>
            <a:endParaRPr/>
          </a:p>
        </p:txBody>
      </p:sp>
      <p:sp>
        <p:nvSpPr>
          <p:cNvPr id="309" name="Google Shape;309;p13"/>
          <p:cNvSpPr txBox="1">
            <a:spLocks noGrp="1"/>
          </p:cNvSpPr>
          <p:nvPr>
            <p:ph type="title" idx="13" hasCustomPrompt="1"/>
          </p:nvPr>
        </p:nvSpPr>
        <p:spPr>
          <a:xfrm>
            <a:off x="6768800" y="2735605"/>
            <a:ext cx="930300" cy="5934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000"/>
              <a:buNone/>
              <a:defRPr>
                <a:solidFill>
                  <a:srgbClr val="FFFFFF"/>
                </a:solidFill>
              </a:defRPr>
            </a:lvl1pPr>
            <a:lvl2pPr lvl="1" rtl="0">
              <a:spcBef>
                <a:spcPts val="0"/>
              </a:spcBef>
              <a:spcAft>
                <a:spcPts val="0"/>
              </a:spcAft>
              <a:buClr>
                <a:schemeClr val="accent6"/>
              </a:buClr>
              <a:buSzPts val="3000"/>
              <a:buNone/>
              <a:defRPr sz="3000">
                <a:solidFill>
                  <a:schemeClr val="accent6"/>
                </a:solidFill>
              </a:defRPr>
            </a:lvl2pPr>
            <a:lvl3pPr lvl="2" rtl="0">
              <a:spcBef>
                <a:spcPts val="0"/>
              </a:spcBef>
              <a:spcAft>
                <a:spcPts val="0"/>
              </a:spcAft>
              <a:buClr>
                <a:schemeClr val="accent6"/>
              </a:buClr>
              <a:buSzPts val="3000"/>
              <a:buNone/>
              <a:defRPr sz="3000">
                <a:solidFill>
                  <a:schemeClr val="accent6"/>
                </a:solidFill>
              </a:defRPr>
            </a:lvl3pPr>
            <a:lvl4pPr lvl="3" rtl="0">
              <a:spcBef>
                <a:spcPts val="0"/>
              </a:spcBef>
              <a:spcAft>
                <a:spcPts val="0"/>
              </a:spcAft>
              <a:buClr>
                <a:schemeClr val="accent6"/>
              </a:buClr>
              <a:buSzPts val="3000"/>
              <a:buNone/>
              <a:defRPr sz="3000">
                <a:solidFill>
                  <a:schemeClr val="accent6"/>
                </a:solidFill>
              </a:defRPr>
            </a:lvl4pPr>
            <a:lvl5pPr lvl="4" rtl="0">
              <a:spcBef>
                <a:spcPts val="0"/>
              </a:spcBef>
              <a:spcAft>
                <a:spcPts val="0"/>
              </a:spcAft>
              <a:buClr>
                <a:schemeClr val="accent6"/>
              </a:buClr>
              <a:buSzPts val="3000"/>
              <a:buNone/>
              <a:defRPr sz="3000">
                <a:solidFill>
                  <a:schemeClr val="accent6"/>
                </a:solidFill>
              </a:defRPr>
            </a:lvl5pPr>
            <a:lvl6pPr lvl="5" rtl="0">
              <a:spcBef>
                <a:spcPts val="0"/>
              </a:spcBef>
              <a:spcAft>
                <a:spcPts val="0"/>
              </a:spcAft>
              <a:buClr>
                <a:schemeClr val="accent6"/>
              </a:buClr>
              <a:buSzPts val="3000"/>
              <a:buNone/>
              <a:defRPr sz="3000">
                <a:solidFill>
                  <a:schemeClr val="accent6"/>
                </a:solidFill>
              </a:defRPr>
            </a:lvl6pPr>
            <a:lvl7pPr lvl="6" rtl="0">
              <a:spcBef>
                <a:spcPts val="0"/>
              </a:spcBef>
              <a:spcAft>
                <a:spcPts val="0"/>
              </a:spcAft>
              <a:buClr>
                <a:schemeClr val="accent6"/>
              </a:buClr>
              <a:buSzPts val="3000"/>
              <a:buNone/>
              <a:defRPr sz="3000">
                <a:solidFill>
                  <a:schemeClr val="accent6"/>
                </a:solidFill>
              </a:defRPr>
            </a:lvl7pPr>
            <a:lvl8pPr lvl="7" rtl="0">
              <a:spcBef>
                <a:spcPts val="0"/>
              </a:spcBef>
              <a:spcAft>
                <a:spcPts val="0"/>
              </a:spcAft>
              <a:buClr>
                <a:schemeClr val="accent6"/>
              </a:buClr>
              <a:buSzPts val="3000"/>
              <a:buNone/>
              <a:defRPr sz="3000">
                <a:solidFill>
                  <a:schemeClr val="accent6"/>
                </a:solidFill>
              </a:defRPr>
            </a:lvl8pPr>
            <a:lvl9pPr lvl="8" rtl="0">
              <a:spcBef>
                <a:spcPts val="0"/>
              </a:spcBef>
              <a:spcAft>
                <a:spcPts val="0"/>
              </a:spcAft>
              <a:buClr>
                <a:schemeClr val="accent6"/>
              </a:buClr>
              <a:buSzPts val="3000"/>
              <a:buNone/>
              <a:defRPr sz="3000">
                <a:solidFill>
                  <a:schemeClr val="accent6"/>
                </a:solidFill>
              </a:defRPr>
            </a:lvl9pPr>
          </a:lstStyle>
          <a:p>
            <a:r>
              <a:t>xx%</a:t>
            </a:r>
          </a:p>
        </p:txBody>
      </p:sp>
      <p:sp>
        <p:nvSpPr>
          <p:cNvPr id="310" name="Google Shape;310;p13"/>
          <p:cNvSpPr txBox="1">
            <a:spLocks noGrp="1"/>
          </p:cNvSpPr>
          <p:nvPr>
            <p:ph type="subTitle" idx="14"/>
          </p:nvPr>
        </p:nvSpPr>
        <p:spPr>
          <a:xfrm>
            <a:off x="6136700" y="3929238"/>
            <a:ext cx="2194500" cy="729600"/>
          </a:xfrm>
          <a:prstGeom prst="rect">
            <a:avLst/>
          </a:prstGeom>
        </p:spPr>
        <p:txBody>
          <a:bodyPr spcFirstLastPara="1" wrap="square" lIns="91425" tIns="91425" rIns="91425" bIns="91425" anchor="ctr" anchorCtr="0">
            <a:normAutofit/>
          </a:bodyPr>
          <a:lstStyle>
            <a:lvl1pPr lvl="0" algn="ctr" rtl="0">
              <a:lnSpc>
                <a:spcPct val="100000"/>
              </a:lnSpc>
              <a:spcBef>
                <a:spcPts val="0"/>
              </a:spcBef>
              <a:spcAft>
                <a:spcPts val="0"/>
              </a:spcAft>
              <a:buSzPts val="1400"/>
              <a:buNone/>
              <a:defRPr sz="16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11" name="Google Shape;311;p13"/>
          <p:cNvSpPr txBox="1">
            <a:spLocks noGrp="1"/>
          </p:cNvSpPr>
          <p:nvPr>
            <p:ph type="title" idx="15"/>
          </p:nvPr>
        </p:nvSpPr>
        <p:spPr>
          <a:xfrm>
            <a:off x="922336" y="1633425"/>
            <a:ext cx="2190900" cy="13194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2800"/>
              <a:buNone/>
              <a:defRPr sz="3800">
                <a:solidFill>
                  <a:srgbClr val="FFFFFF"/>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312" name="Google Shape;312;p13"/>
          <p:cNvGrpSpPr/>
          <p:nvPr/>
        </p:nvGrpSpPr>
        <p:grpSpPr>
          <a:xfrm>
            <a:off x="2085609" y="3267438"/>
            <a:ext cx="1401294" cy="1941805"/>
            <a:chOff x="1002412" y="3043930"/>
            <a:chExt cx="1598009" cy="2214397"/>
          </a:xfrm>
        </p:grpSpPr>
        <p:sp>
          <p:nvSpPr>
            <p:cNvPr id="313" name="Google Shape;313;p13"/>
            <p:cNvSpPr/>
            <p:nvPr/>
          </p:nvSpPr>
          <p:spPr>
            <a:xfrm>
              <a:off x="1717766" y="4672597"/>
              <a:ext cx="165949" cy="585731"/>
            </a:xfrm>
            <a:custGeom>
              <a:avLst/>
              <a:gdLst/>
              <a:ahLst/>
              <a:cxnLst/>
              <a:rect l="l" t="t" r="r" b="b"/>
              <a:pathLst>
                <a:path w="4672" h="16489" extrusionOk="0">
                  <a:moveTo>
                    <a:pt x="0" y="1"/>
                  </a:moveTo>
                  <a:lnTo>
                    <a:pt x="0" y="16488"/>
                  </a:lnTo>
                  <a:lnTo>
                    <a:pt x="4672" y="16488"/>
                  </a:lnTo>
                  <a:lnTo>
                    <a:pt x="467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3"/>
            <p:cNvSpPr/>
            <p:nvPr/>
          </p:nvSpPr>
          <p:spPr>
            <a:xfrm>
              <a:off x="1002412" y="3043930"/>
              <a:ext cx="1598009" cy="1855660"/>
            </a:xfrm>
            <a:custGeom>
              <a:avLst/>
              <a:gdLst/>
              <a:ahLst/>
              <a:cxnLst/>
              <a:rect l="l" t="t" r="r" b="b"/>
              <a:pathLst>
                <a:path w="44989" h="52239" extrusionOk="0">
                  <a:moveTo>
                    <a:pt x="22220" y="0"/>
                  </a:moveTo>
                  <a:cubicBezTo>
                    <a:pt x="22220" y="15938"/>
                    <a:pt x="12053" y="24025"/>
                    <a:pt x="4751" y="25399"/>
                  </a:cubicBezTo>
                  <a:cubicBezTo>
                    <a:pt x="5509" y="25624"/>
                    <a:pt x="6279" y="25720"/>
                    <a:pt x="7040" y="25720"/>
                  </a:cubicBezTo>
                  <a:cubicBezTo>
                    <a:pt x="11330" y="25720"/>
                    <a:pt x="15350" y="22690"/>
                    <a:pt x="15350" y="22690"/>
                  </a:cubicBezTo>
                  <a:lnTo>
                    <a:pt x="15350" y="22730"/>
                  </a:lnTo>
                  <a:cubicBezTo>
                    <a:pt x="12681" y="26223"/>
                    <a:pt x="8755" y="28579"/>
                    <a:pt x="4398" y="29325"/>
                  </a:cubicBezTo>
                  <a:cubicBezTo>
                    <a:pt x="4398" y="29325"/>
                    <a:pt x="5834" y="30167"/>
                    <a:pt x="8438" y="30167"/>
                  </a:cubicBezTo>
                  <a:cubicBezTo>
                    <a:pt x="9563" y="30167"/>
                    <a:pt x="10906" y="30010"/>
                    <a:pt x="12445" y="29560"/>
                  </a:cubicBezTo>
                  <a:lnTo>
                    <a:pt x="12445" y="29560"/>
                  </a:lnTo>
                  <a:cubicBezTo>
                    <a:pt x="9893" y="33329"/>
                    <a:pt x="6321" y="36312"/>
                    <a:pt x="2199" y="38275"/>
                  </a:cubicBezTo>
                  <a:cubicBezTo>
                    <a:pt x="2233" y="38309"/>
                    <a:pt x="2361" y="38325"/>
                    <a:pt x="2562" y="38325"/>
                  </a:cubicBezTo>
                  <a:cubicBezTo>
                    <a:pt x="3980" y="38325"/>
                    <a:pt x="9082" y="37535"/>
                    <a:pt x="11385" y="36744"/>
                  </a:cubicBezTo>
                  <a:lnTo>
                    <a:pt x="11385" y="36744"/>
                  </a:lnTo>
                  <a:cubicBezTo>
                    <a:pt x="9815" y="40042"/>
                    <a:pt x="5968" y="45655"/>
                    <a:pt x="1" y="46440"/>
                  </a:cubicBezTo>
                  <a:cubicBezTo>
                    <a:pt x="1" y="46440"/>
                    <a:pt x="1672" y="46784"/>
                    <a:pt x="3996" y="46784"/>
                  </a:cubicBezTo>
                  <a:cubicBezTo>
                    <a:pt x="6385" y="46784"/>
                    <a:pt x="9465" y="46421"/>
                    <a:pt x="12131" y="44949"/>
                  </a:cubicBezTo>
                  <a:lnTo>
                    <a:pt x="12131" y="44949"/>
                  </a:lnTo>
                  <a:cubicBezTo>
                    <a:pt x="11817" y="45852"/>
                    <a:pt x="8284" y="51033"/>
                    <a:pt x="4790" y="52093"/>
                  </a:cubicBezTo>
                  <a:cubicBezTo>
                    <a:pt x="5860" y="52152"/>
                    <a:pt x="6866" y="52179"/>
                    <a:pt x="7810" y="52179"/>
                  </a:cubicBezTo>
                  <a:cubicBezTo>
                    <a:pt x="20860" y="52179"/>
                    <a:pt x="22259" y="46990"/>
                    <a:pt x="22259" y="46990"/>
                  </a:cubicBezTo>
                  <a:cubicBezTo>
                    <a:pt x="22259" y="46990"/>
                    <a:pt x="23164" y="52239"/>
                    <a:pt x="37835" y="52239"/>
                  </a:cubicBezTo>
                  <a:cubicBezTo>
                    <a:pt x="38442" y="52239"/>
                    <a:pt x="39073" y="52230"/>
                    <a:pt x="39728" y="52211"/>
                  </a:cubicBezTo>
                  <a:cubicBezTo>
                    <a:pt x="39728" y="52211"/>
                    <a:pt x="31916" y="47893"/>
                    <a:pt x="31916" y="45302"/>
                  </a:cubicBezTo>
                  <a:lnTo>
                    <a:pt x="31916" y="45302"/>
                  </a:lnTo>
                  <a:cubicBezTo>
                    <a:pt x="34712" y="47054"/>
                    <a:pt x="37799" y="47514"/>
                    <a:pt x="40271" y="47514"/>
                  </a:cubicBezTo>
                  <a:cubicBezTo>
                    <a:pt x="43006" y="47514"/>
                    <a:pt x="44988" y="46951"/>
                    <a:pt x="44988" y="46951"/>
                  </a:cubicBezTo>
                  <a:cubicBezTo>
                    <a:pt x="38982" y="46166"/>
                    <a:pt x="34664" y="40159"/>
                    <a:pt x="33055" y="36901"/>
                  </a:cubicBezTo>
                  <a:lnTo>
                    <a:pt x="33055" y="36901"/>
                  </a:lnTo>
                  <a:cubicBezTo>
                    <a:pt x="35053" y="37567"/>
                    <a:pt x="39435" y="38748"/>
                    <a:pt x="41334" y="38748"/>
                  </a:cubicBezTo>
                  <a:cubicBezTo>
                    <a:pt x="41896" y="38748"/>
                    <a:pt x="42241" y="38644"/>
                    <a:pt x="42241" y="38393"/>
                  </a:cubicBezTo>
                  <a:cubicBezTo>
                    <a:pt x="36627" y="35370"/>
                    <a:pt x="33408" y="32073"/>
                    <a:pt x="31563" y="29325"/>
                  </a:cubicBezTo>
                  <a:lnTo>
                    <a:pt x="31563" y="29325"/>
                  </a:lnTo>
                  <a:cubicBezTo>
                    <a:pt x="33421" y="29953"/>
                    <a:pt x="35022" y="30162"/>
                    <a:pt x="36330" y="30162"/>
                  </a:cubicBezTo>
                  <a:cubicBezTo>
                    <a:pt x="38947" y="30162"/>
                    <a:pt x="40395" y="29325"/>
                    <a:pt x="40395" y="29325"/>
                  </a:cubicBezTo>
                  <a:cubicBezTo>
                    <a:pt x="36627" y="28697"/>
                    <a:pt x="33172" y="26812"/>
                    <a:pt x="30542" y="23986"/>
                  </a:cubicBezTo>
                  <a:lnTo>
                    <a:pt x="30542" y="23986"/>
                  </a:lnTo>
                  <a:cubicBezTo>
                    <a:pt x="32739" y="25526"/>
                    <a:pt x="35097" y="25917"/>
                    <a:pt x="36870" y="25917"/>
                  </a:cubicBezTo>
                  <a:cubicBezTo>
                    <a:pt x="38485" y="25917"/>
                    <a:pt x="39614" y="25592"/>
                    <a:pt x="39689" y="25517"/>
                  </a:cubicBezTo>
                  <a:cubicBezTo>
                    <a:pt x="34939" y="25517"/>
                    <a:pt x="22220" y="16056"/>
                    <a:pt x="22220" y="118"/>
                  </a:cubicBezTo>
                  <a:lnTo>
                    <a:pt x="22220" y="0"/>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5" name="Google Shape;315;p13"/>
          <p:cNvGrpSpPr/>
          <p:nvPr/>
        </p:nvGrpSpPr>
        <p:grpSpPr>
          <a:xfrm>
            <a:off x="941813" y="3113287"/>
            <a:ext cx="970053" cy="2018817"/>
            <a:chOff x="464166" y="3124811"/>
            <a:chExt cx="1174114" cy="2443497"/>
          </a:xfrm>
        </p:grpSpPr>
        <p:sp>
          <p:nvSpPr>
            <p:cNvPr id="316" name="Google Shape;316;p13"/>
            <p:cNvSpPr/>
            <p:nvPr/>
          </p:nvSpPr>
          <p:spPr>
            <a:xfrm>
              <a:off x="464166" y="3124811"/>
              <a:ext cx="1174114" cy="1546508"/>
            </a:xfrm>
            <a:custGeom>
              <a:avLst/>
              <a:gdLst/>
              <a:ahLst/>
              <a:cxnLst/>
              <a:rect l="l" t="t" r="r" b="b"/>
              <a:pathLst>
                <a:path w="33055" h="43536" extrusionOk="0">
                  <a:moveTo>
                    <a:pt x="16528" y="0"/>
                  </a:moveTo>
                  <a:cubicBezTo>
                    <a:pt x="10639" y="0"/>
                    <a:pt x="5889" y="3062"/>
                    <a:pt x="5889" y="6831"/>
                  </a:cubicBezTo>
                  <a:cubicBezTo>
                    <a:pt x="5889" y="7223"/>
                    <a:pt x="5929" y="7577"/>
                    <a:pt x="6046" y="7930"/>
                  </a:cubicBezTo>
                  <a:cubicBezTo>
                    <a:pt x="4084" y="8911"/>
                    <a:pt x="2749" y="10442"/>
                    <a:pt x="2749" y="12209"/>
                  </a:cubicBezTo>
                  <a:cubicBezTo>
                    <a:pt x="2749" y="13544"/>
                    <a:pt x="3534" y="14761"/>
                    <a:pt x="4790" y="15703"/>
                  </a:cubicBezTo>
                  <a:cubicBezTo>
                    <a:pt x="2788" y="16684"/>
                    <a:pt x="1493" y="18215"/>
                    <a:pt x="1493" y="19982"/>
                  </a:cubicBezTo>
                  <a:cubicBezTo>
                    <a:pt x="1493" y="21513"/>
                    <a:pt x="2513" y="22926"/>
                    <a:pt x="4123" y="23907"/>
                  </a:cubicBezTo>
                  <a:cubicBezTo>
                    <a:pt x="2396" y="24889"/>
                    <a:pt x="1296" y="26341"/>
                    <a:pt x="1296" y="27951"/>
                  </a:cubicBezTo>
                  <a:cubicBezTo>
                    <a:pt x="1296" y="29285"/>
                    <a:pt x="2042" y="30502"/>
                    <a:pt x="3338" y="31444"/>
                  </a:cubicBezTo>
                  <a:cubicBezTo>
                    <a:pt x="1296" y="32426"/>
                    <a:pt x="1" y="33957"/>
                    <a:pt x="1" y="35723"/>
                  </a:cubicBezTo>
                  <a:cubicBezTo>
                    <a:pt x="1" y="38668"/>
                    <a:pt x="3730" y="41062"/>
                    <a:pt x="8363" y="41062"/>
                  </a:cubicBezTo>
                  <a:cubicBezTo>
                    <a:pt x="8637" y="41062"/>
                    <a:pt x="8912" y="41062"/>
                    <a:pt x="9148" y="41023"/>
                  </a:cubicBezTo>
                  <a:cubicBezTo>
                    <a:pt x="10522" y="42515"/>
                    <a:pt x="13309" y="43535"/>
                    <a:pt x="16528" y="43535"/>
                  </a:cubicBezTo>
                  <a:cubicBezTo>
                    <a:pt x="19747" y="43535"/>
                    <a:pt x="22534" y="42515"/>
                    <a:pt x="23869" y="41023"/>
                  </a:cubicBezTo>
                  <a:cubicBezTo>
                    <a:pt x="24144" y="41023"/>
                    <a:pt x="24418" y="41062"/>
                    <a:pt x="24693" y="41062"/>
                  </a:cubicBezTo>
                  <a:cubicBezTo>
                    <a:pt x="29286" y="41062"/>
                    <a:pt x="33055" y="38668"/>
                    <a:pt x="33055" y="35723"/>
                  </a:cubicBezTo>
                  <a:cubicBezTo>
                    <a:pt x="33015" y="33957"/>
                    <a:pt x="31720" y="32426"/>
                    <a:pt x="29718" y="31444"/>
                  </a:cubicBezTo>
                  <a:cubicBezTo>
                    <a:pt x="30974" y="30502"/>
                    <a:pt x="31720" y="29246"/>
                    <a:pt x="31720" y="27911"/>
                  </a:cubicBezTo>
                  <a:cubicBezTo>
                    <a:pt x="31720" y="26302"/>
                    <a:pt x="30621" y="24889"/>
                    <a:pt x="28894" y="23907"/>
                  </a:cubicBezTo>
                  <a:cubicBezTo>
                    <a:pt x="30503" y="22926"/>
                    <a:pt x="31524" y="21513"/>
                    <a:pt x="31524" y="19982"/>
                  </a:cubicBezTo>
                  <a:cubicBezTo>
                    <a:pt x="31524" y="18215"/>
                    <a:pt x="30228" y="16684"/>
                    <a:pt x="28226" y="15703"/>
                  </a:cubicBezTo>
                  <a:cubicBezTo>
                    <a:pt x="29482" y="14761"/>
                    <a:pt x="30268" y="13544"/>
                    <a:pt x="30268" y="12170"/>
                  </a:cubicBezTo>
                  <a:cubicBezTo>
                    <a:pt x="30268" y="10442"/>
                    <a:pt x="28972" y="8911"/>
                    <a:pt x="27009" y="7930"/>
                  </a:cubicBezTo>
                  <a:cubicBezTo>
                    <a:pt x="27088" y="7577"/>
                    <a:pt x="27127" y="7184"/>
                    <a:pt x="27127" y="6831"/>
                  </a:cubicBezTo>
                  <a:cubicBezTo>
                    <a:pt x="27127" y="3062"/>
                    <a:pt x="22377" y="0"/>
                    <a:pt x="16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3"/>
            <p:cNvSpPr/>
            <p:nvPr/>
          </p:nvSpPr>
          <p:spPr>
            <a:xfrm>
              <a:off x="987117" y="4602853"/>
              <a:ext cx="126904" cy="965455"/>
            </a:xfrm>
            <a:custGeom>
              <a:avLst/>
              <a:gdLst/>
              <a:ahLst/>
              <a:cxnLst/>
              <a:rect l="l" t="t" r="r" b="b"/>
              <a:pathLst>
                <a:path w="3573" h="18452" extrusionOk="0">
                  <a:moveTo>
                    <a:pt x="0" y="1"/>
                  </a:moveTo>
                  <a:lnTo>
                    <a:pt x="0" y="18451"/>
                  </a:lnTo>
                  <a:lnTo>
                    <a:pt x="3572" y="18451"/>
                  </a:lnTo>
                  <a:lnTo>
                    <a:pt x="3572" y="1"/>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8" name="Google Shape;318;p13"/>
          <p:cNvSpPr/>
          <p:nvPr/>
        </p:nvSpPr>
        <p:spPr>
          <a:xfrm>
            <a:off x="8086250" y="225586"/>
            <a:ext cx="1317304" cy="627816"/>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3"/>
          <p:cNvSpPr/>
          <p:nvPr/>
        </p:nvSpPr>
        <p:spPr>
          <a:xfrm>
            <a:off x="-301192" y="658711"/>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3"/>
          <p:cNvSpPr/>
          <p:nvPr/>
        </p:nvSpPr>
        <p:spPr>
          <a:xfrm>
            <a:off x="19062" y="3842779"/>
            <a:ext cx="1186850" cy="1319432"/>
          </a:xfrm>
          <a:custGeom>
            <a:avLst/>
            <a:gdLst/>
            <a:ahLst/>
            <a:cxnLst/>
            <a:rect l="l" t="t" r="r" b="b"/>
            <a:pathLst>
              <a:path w="53960" h="59981" extrusionOk="0">
                <a:moveTo>
                  <a:pt x="24850" y="0"/>
                </a:moveTo>
                <a:cubicBezTo>
                  <a:pt x="22889" y="0"/>
                  <a:pt x="20509" y="388"/>
                  <a:pt x="17628" y="1370"/>
                </a:cubicBezTo>
                <a:cubicBezTo>
                  <a:pt x="8560" y="4472"/>
                  <a:pt x="6244" y="11459"/>
                  <a:pt x="12760" y="12166"/>
                </a:cubicBezTo>
                <a:cubicBezTo>
                  <a:pt x="12760" y="12166"/>
                  <a:pt x="2514" y="13344"/>
                  <a:pt x="2514" y="20056"/>
                </a:cubicBezTo>
                <a:cubicBezTo>
                  <a:pt x="2514" y="23375"/>
                  <a:pt x="4704" y="24218"/>
                  <a:pt x="6932" y="24218"/>
                </a:cubicBezTo>
                <a:cubicBezTo>
                  <a:pt x="8673" y="24218"/>
                  <a:pt x="10438" y="23703"/>
                  <a:pt x="11196" y="23450"/>
                </a:cubicBezTo>
                <a:lnTo>
                  <a:pt x="11196" y="23450"/>
                </a:lnTo>
                <a:cubicBezTo>
                  <a:pt x="9167" y="24198"/>
                  <a:pt x="0" y="28018"/>
                  <a:pt x="4870" y="34463"/>
                </a:cubicBezTo>
                <a:cubicBezTo>
                  <a:pt x="4870" y="34463"/>
                  <a:pt x="7192" y="36328"/>
                  <a:pt x="10083" y="36328"/>
                </a:cubicBezTo>
                <a:cubicBezTo>
                  <a:pt x="11749" y="36328"/>
                  <a:pt x="13604" y="35709"/>
                  <a:pt x="15312" y="33757"/>
                </a:cubicBezTo>
                <a:lnTo>
                  <a:pt x="15312" y="33757"/>
                </a:lnTo>
                <a:cubicBezTo>
                  <a:pt x="15311" y="33757"/>
                  <a:pt x="12171" y="37683"/>
                  <a:pt x="15665" y="39331"/>
                </a:cubicBezTo>
                <a:cubicBezTo>
                  <a:pt x="16190" y="39582"/>
                  <a:pt x="16704" y="39684"/>
                  <a:pt x="17206" y="39684"/>
                </a:cubicBezTo>
                <a:cubicBezTo>
                  <a:pt x="19510" y="39684"/>
                  <a:pt x="21576" y="37525"/>
                  <a:pt x="23366" y="37525"/>
                </a:cubicBezTo>
                <a:cubicBezTo>
                  <a:pt x="23757" y="37525"/>
                  <a:pt x="24134" y="37628"/>
                  <a:pt x="24498" y="37879"/>
                </a:cubicBezTo>
                <a:cubicBezTo>
                  <a:pt x="24498" y="37879"/>
                  <a:pt x="29130" y="43492"/>
                  <a:pt x="26343" y="59980"/>
                </a:cubicBezTo>
                <a:lnTo>
                  <a:pt x="31446" y="59980"/>
                </a:lnTo>
                <a:cubicBezTo>
                  <a:pt x="31446" y="59980"/>
                  <a:pt x="27246" y="40980"/>
                  <a:pt x="33880" y="36897"/>
                </a:cubicBezTo>
                <a:cubicBezTo>
                  <a:pt x="33880" y="36897"/>
                  <a:pt x="34448" y="36568"/>
                  <a:pt x="35278" y="36568"/>
                </a:cubicBezTo>
                <a:cubicBezTo>
                  <a:pt x="36095" y="36568"/>
                  <a:pt x="37166" y="36887"/>
                  <a:pt x="38198" y="38154"/>
                </a:cubicBezTo>
                <a:cubicBezTo>
                  <a:pt x="38764" y="38848"/>
                  <a:pt x="39760" y="39176"/>
                  <a:pt x="40905" y="39176"/>
                </a:cubicBezTo>
                <a:cubicBezTo>
                  <a:pt x="43970" y="39176"/>
                  <a:pt x="48105" y="36826"/>
                  <a:pt x="47934" y="32854"/>
                </a:cubicBezTo>
                <a:cubicBezTo>
                  <a:pt x="47799" y="29765"/>
                  <a:pt x="46414" y="29101"/>
                  <a:pt x="45248" y="29101"/>
                </a:cubicBezTo>
                <a:cubicBezTo>
                  <a:pt x="45160" y="29101"/>
                  <a:pt x="45073" y="29105"/>
                  <a:pt x="44989" y="29111"/>
                </a:cubicBezTo>
                <a:lnTo>
                  <a:pt x="44989" y="29111"/>
                </a:lnTo>
                <a:cubicBezTo>
                  <a:pt x="47808" y="28235"/>
                  <a:pt x="53959" y="25627"/>
                  <a:pt x="53626" y="19625"/>
                </a:cubicBezTo>
                <a:cubicBezTo>
                  <a:pt x="53389" y="15718"/>
                  <a:pt x="50803" y="14747"/>
                  <a:pt x="48288" y="14747"/>
                </a:cubicBezTo>
                <a:cubicBezTo>
                  <a:pt x="45799" y="14747"/>
                  <a:pt x="43380" y="15699"/>
                  <a:pt x="43380" y="15699"/>
                </a:cubicBezTo>
                <a:cubicBezTo>
                  <a:pt x="43380" y="15699"/>
                  <a:pt x="51506" y="12087"/>
                  <a:pt x="48051" y="8711"/>
                </a:cubicBezTo>
                <a:cubicBezTo>
                  <a:pt x="47008" y="7703"/>
                  <a:pt x="45895" y="7350"/>
                  <a:pt x="44846" y="7350"/>
                </a:cubicBezTo>
                <a:cubicBezTo>
                  <a:pt x="42446" y="7350"/>
                  <a:pt x="40385" y="9203"/>
                  <a:pt x="40283" y="9296"/>
                </a:cubicBezTo>
                <a:lnTo>
                  <a:pt x="40283" y="9296"/>
                </a:lnTo>
                <a:cubicBezTo>
                  <a:pt x="40425" y="9166"/>
                  <a:pt x="44297" y="5576"/>
                  <a:pt x="42948" y="3726"/>
                </a:cubicBezTo>
                <a:cubicBezTo>
                  <a:pt x="42507" y="3151"/>
                  <a:pt x="41617" y="2911"/>
                  <a:pt x="40543" y="2911"/>
                </a:cubicBezTo>
                <a:cubicBezTo>
                  <a:pt x="38173" y="2911"/>
                  <a:pt x="34914" y="4078"/>
                  <a:pt x="33644" y="5375"/>
                </a:cubicBezTo>
                <a:cubicBezTo>
                  <a:pt x="33644" y="5344"/>
                  <a:pt x="32134" y="0"/>
                  <a:pt x="24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1000"/>
                                        <p:tgtEl>
                                          <p:spTgt spid="315"/>
                                        </p:tgtEl>
                                      </p:cBhvr>
                                    </p:animEffect>
                                    <p:anim calcmode="lin" valueType="num">
                                      <p:cBhvr>
                                        <p:cTn id="8" dur="1000" fill="hold"/>
                                        <p:tgtEl>
                                          <p:spTgt spid="315"/>
                                        </p:tgtEl>
                                        <p:attrNameLst>
                                          <p:attrName>ppt_x</p:attrName>
                                        </p:attrNameLst>
                                      </p:cBhvr>
                                      <p:tavLst>
                                        <p:tav tm="0">
                                          <p:val>
                                            <p:strVal val="#ppt_x"/>
                                          </p:val>
                                        </p:tav>
                                        <p:tav tm="100000">
                                          <p:val>
                                            <p:strVal val="#ppt_x"/>
                                          </p:val>
                                        </p:tav>
                                      </p:tavLst>
                                    </p:anim>
                                    <p:anim calcmode="lin" valueType="num">
                                      <p:cBhvr>
                                        <p:cTn id="9" dur="1000" fill="hold"/>
                                        <p:tgtEl>
                                          <p:spTgt spid="31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20"/>
                                        </p:tgtEl>
                                        <p:attrNameLst>
                                          <p:attrName>style.visibility</p:attrName>
                                        </p:attrNameLst>
                                      </p:cBhvr>
                                      <p:to>
                                        <p:strVal val="visible"/>
                                      </p:to>
                                    </p:set>
                                    <p:animEffect transition="in" filter="fade">
                                      <p:cBhvr>
                                        <p:cTn id="12" dur="1000"/>
                                        <p:tgtEl>
                                          <p:spTgt spid="320"/>
                                        </p:tgtEl>
                                      </p:cBhvr>
                                    </p:animEffect>
                                    <p:anim calcmode="lin" valueType="num">
                                      <p:cBhvr>
                                        <p:cTn id="13" dur="1000" fill="hold"/>
                                        <p:tgtEl>
                                          <p:spTgt spid="320"/>
                                        </p:tgtEl>
                                        <p:attrNameLst>
                                          <p:attrName>ppt_x</p:attrName>
                                        </p:attrNameLst>
                                      </p:cBhvr>
                                      <p:tavLst>
                                        <p:tav tm="0">
                                          <p:val>
                                            <p:strVal val="#ppt_x"/>
                                          </p:val>
                                        </p:tav>
                                        <p:tav tm="100000">
                                          <p:val>
                                            <p:strVal val="#ppt_x"/>
                                          </p:val>
                                        </p:tav>
                                      </p:tavLst>
                                    </p:anim>
                                    <p:anim calcmode="lin" valueType="num">
                                      <p:cBhvr>
                                        <p:cTn id="14" dur="1000" fill="hold"/>
                                        <p:tgtEl>
                                          <p:spTgt spid="32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12"/>
                                        </p:tgtEl>
                                        <p:attrNameLst>
                                          <p:attrName>style.visibility</p:attrName>
                                        </p:attrNameLst>
                                      </p:cBhvr>
                                      <p:to>
                                        <p:strVal val="visible"/>
                                      </p:to>
                                    </p:set>
                                    <p:animEffect transition="in" filter="fade">
                                      <p:cBhvr>
                                        <p:cTn id="17" dur="1000"/>
                                        <p:tgtEl>
                                          <p:spTgt spid="312"/>
                                        </p:tgtEl>
                                      </p:cBhvr>
                                    </p:animEffect>
                                    <p:anim calcmode="lin" valueType="num">
                                      <p:cBhvr>
                                        <p:cTn id="18" dur="1000" fill="hold"/>
                                        <p:tgtEl>
                                          <p:spTgt spid="312"/>
                                        </p:tgtEl>
                                        <p:attrNameLst>
                                          <p:attrName>ppt_x</p:attrName>
                                        </p:attrNameLst>
                                      </p:cBhvr>
                                      <p:tavLst>
                                        <p:tav tm="0">
                                          <p:val>
                                            <p:strVal val="#ppt_x"/>
                                          </p:val>
                                        </p:tav>
                                        <p:tav tm="100000">
                                          <p:val>
                                            <p:strVal val="#ppt_x"/>
                                          </p:val>
                                        </p:tav>
                                      </p:tavLst>
                                    </p:anim>
                                    <p:anim calcmode="lin" valueType="num">
                                      <p:cBhvr>
                                        <p:cTn id="19" dur="1000" fill="hold"/>
                                        <p:tgtEl>
                                          <p:spTgt spid="312"/>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19"/>
                                        </p:tgtEl>
                                        <p:attrNameLst>
                                          <p:attrName>style.visibility</p:attrName>
                                        </p:attrNameLst>
                                      </p:cBhvr>
                                      <p:to>
                                        <p:strVal val="visible"/>
                                      </p:to>
                                    </p:set>
                                    <p:animEffect transition="in" filter="fade">
                                      <p:cBhvr>
                                        <p:cTn id="22" dur="1000"/>
                                        <p:tgtEl>
                                          <p:spTgt spid="319"/>
                                        </p:tgtEl>
                                      </p:cBhvr>
                                    </p:animEffect>
                                    <p:anim calcmode="lin" valueType="num">
                                      <p:cBhvr>
                                        <p:cTn id="23" dur="1000" fill="hold"/>
                                        <p:tgtEl>
                                          <p:spTgt spid="319"/>
                                        </p:tgtEl>
                                        <p:attrNameLst>
                                          <p:attrName>ppt_x</p:attrName>
                                        </p:attrNameLst>
                                      </p:cBhvr>
                                      <p:tavLst>
                                        <p:tav tm="0">
                                          <p:val>
                                            <p:strVal val="#ppt_x"/>
                                          </p:val>
                                        </p:tav>
                                        <p:tav tm="100000">
                                          <p:val>
                                            <p:strVal val="#ppt_x"/>
                                          </p:val>
                                        </p:tav>
                                      </p:tavLst>
                                    </p:anim>
                                    <p:anim calcmode="lin" valueType="num">
                                      <p:cBhvr>
                                        <p:cTn id="24" dur="1000" fill="hold"/>
                                        <p:tgtEl>
                                          <p:spTgt spid="319"/>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18"/>
                                        </p:tgtEl>
                                        <p:attrNameLst>
                                          <p:attrName>style.visibility</p:attrName>
                                        </p:attrNameLst>
                                      </p:cBhvr>
                                      <p:to>
                                        <p:strVal val="visible"/>
                                      </p:to>
                                    </p:set>
                                    <p:animEffect transition="in" filter="fade">
                                      <p:cBhvr>
                                        <p:cTn id="27" dur="1000"/>
                                        <p:tgtEl>
                                          <p:spTgt spid="318"/>
                                        </p:tgtEl>
                                      </p:cBhvr>
                                    </p:animEffect>
                                    <p:anim calcmode="lin" valueType="num">
                                      <p:cBhvr>
                                        <p:cTn id="28" dur="1000" fill="hold"/>
                                        <p:tgtEl>
                                          <p:spTgt spid="318"/>
                                        </p:tgtEl>
                                        <p:attrNameLst>
                                          <p:attrName>ppt_x</p:attrName>
                                        </p:attrNameLst>
                                      </p:cBhvr>
                                      <p:tavLst>
                                        <p:tav tm="0">
                                          <p:val>
                                            <p:strVal val="#ppt_x"/>
                                          </p:val>
                                        </p:tav>
                                        <p:tav tm="100000">
                                          <p:val>
                                            <p:strVal val="#ppt_x"/>
                                          </p:val>
                                        </p:tav>
                                      </p:tavLst>
                                    </p:anim>
                                    <p:anim calcmode="lin" valueType="num">
                                      <p:cBhvr>
                                        <p:cTn id="29" dur="1000" fill="hold"/>
                                        <p:tgtEl>
                                          <p:spTgt spid="3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 grpId="0" animBg="1"/>
      <p:bldP spid="318" grpId="1" animBg="1"/>
      <p:bldP spid="318" grpId="2" animBg="1"/>
      <p:bldP spid="319" grpId="0" animBg="1"/>
      <p:bldP spid="319" grpId="1" animBg="1"/>
      <p:bldP spid="319" grpId="2" animBg="1"/>
      <p:bldP spid="320" grpId="0" animBg="1"/>
      <p:bldP spid="320" grpId="1" animBg="1"/>
      <p:bldP spid="320" grpId="2"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3">
  <p:cSld name="CUSTOM_17">
    <p:spTree>
      <p:nvGrpSpPr>
        <p:cNvPr id="1" name="Shape 422"/>
        <p:cNvGrpSpPr/>
        <p:nvPr/>
      </p:nvGrpSpPr>
      <p:grpSpPr>
        <a:xfrm>
          <a:off x="0" y="0"/>
          <a:ext cx="0" cy="0"/>
          <a:chOff x="0" y="0"/>
          <a:chExt cx="0" cy="0"/>
        </a:xfrm>
      </p:grpSpPr>
      <p:sp>
        <p:nvSpPr>
          <p:cNvPr id="423" name="Google Shape;423;p19"/>
          <p:cNvSpPr txBox="1">
            <a:spLocks noGrp="1"/>
          </p:cNvSpPr>
          <p:nvPr>
            <p:ph type="title"/>
          </p:nvPr>
        </p:nvSpPr>
        <p:spPr>
          <a:xfrm>
            <a:off x="713225" y="330725"/>
            <a:ext cx="7717800" cy="713400"/>
          </a:xfrm>
          <a:prstGeom prst="rect">
            <a:avLst/>
          </a:prstGeom>
        </p:spPr>
        <p:txBody>
          <a:bodyPr spcFirstLastPara="1" wrap="square" lIns="91425" tIns="91425" rIns="91425" bIns="91425" anchor="t" anchorCtr="0">
            <a:normAutofit/>
          </a:bodyPr>
          <a:lstStyle>
            <a:lvl1pPr lvl="0" algn="ctr" rtl="0">
              <a:spcBef>
                <a:spcPts val="0"/>
              </a:spcBef>
              <a:spcAft>
                <a:spcPts val="0"/>
              </a:spcAft>
              <a:buSzPts val="2800"/>
              <a:buNone/>
              <a:defRPr sz="3800">
                <a:solidFill>
                  <a:srgbClr val="3B3B3B"/>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424" name="Google Shape;424;p19"/>
          <p:cNvGrpSpPr/>
          <p:nvPr/>
        </p:nvGrpSpPr>
        <p:grpSpPr>
          <a:xfrm flipH="1">
            <a:off x="-834105" y="246450"/>
            <a:ext cx="10342646" cy="797667"/>
            <a:chOff x="-376905" y="246450"/>
            <a:chExt cx="10342646" cy="797667"/>
          </a:xfrm>
        </p:grpSpPr>
        <p:sp>
          <p:nvSpPr>
            <p:cNvPr id="425" name="Google Shape;425;p19"/>
            <p:cNvSpPr/>
            <p:nvPr/>
          </p:nvSpPr>
          <p:spPr>
            <a:xfrm>
              <a:off x="8292027" y="246450"/>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9"/>
            <p:cNvSpPr/>
            <p:nvPr/>
          </p:nvSpPr>
          <p:spPr>
            <a:xfrm>
              <a:off x="-376905" y="352336"/>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24"/>
                                        </p:tgtEl>
                                        <p:attrNameLst>
                                          <p:attrName>style.visibility</p:attrName>
                                        </p:attrNameLst>
                                      </p:cBhvr>
                                      <p:to>
                                        <p:strVal val="visible"/>
                                      </p:to>
                                    </p:set>
                                    <p:anim calcmode="lin" valueType="num">
                                      <p:cBhvr additive="base">
                                        <p:cTn id="7" dur="1000" fill="hold"/>
                                        <p:tgtEl>
                                          <p:spTgt spid="424"/>
                                        </p:tgtEl>
                                        <p:attrNameLst>
                                          <p:attrName>ppt_x</p:attrName>
                                        </p:attrNameLst>
                                      </p:cBhvr>
                                      <p:tavLst>
                                        <p:tav tm="0">
                                          <p:val>
                                            <p:strVal val="#ppt_x"/>
                                          </p:val>
                                        </p:tav>
                                        <p:tav tm="100000">
                                          <p:val>
                                            <p:strVal val="#ppt_x"/>
                                          </p:val>
                                        </p:tav>
                                      </p:tavLst>
                                    </p:anim>
                                    <p:anim calcmode="lin" valueType="num">
                                      <p:cBhvr additive="base">
                                        <p:cTn id="8" dur="1000" fill="hold"/>
                                        <p:tgtEl>
                                          <p:spTgt spid="42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hanks">
  <p:cSld name="CUSTOM">
    <p:spTree>
      <p:nvGrpSpPr>
        <p:cNvPr id="1" name="Shape 673"/>
        <p:cNvGrpSpPr/>
        <p:nvPr/>
      </p:nvGrpSpPr>
      <p:grpSpPr>
        <a:xfrm>
          <a:off x="0" y="0"/>
          <a:ext cx="0" cy="0"/>
          <a:chOff x="0" y="0"/>
          <a:chExt cx="0" cy="0"/>
        </a:xfrm>
      </p:grpSpPr>
      <p:sp>
        <p:nvSpPr>
          <p:cNvPr id="674" name="Google Shape;674;p34"/>
          <p:cNvSpPr/>
          <p:nvPr/>
        </p:nvSpPr>
        <p:spPr>
          <a:xfrm>
            <a:off x="-796750" y="3905426"/>
            <a:ext cx="9938755" cy="1322000"/>
          </a:xfrm>
          <a:custGeom>
            <a:avLst/>
            <a:gdLst/>
            <a:ahLst/>
            <a:cxnLst/>
            <a:rect l="l" t="t" r="r" b="b"/>
            <a:pathLst>
              <a:path w="208962" h="27795" extrusionOk="0">
                <a:moveTo>
                  <a:pt x="1" y="1"/>
                </a:moveTo>
                <a:lnTo>
                  <a:pt x="1" y="27794"/>
                </a:lnTo>
                <a:lnTo>
                  <a:pt x="208962" y="27794"/>
                </a:lnTo>
                <a:lnTo>
                  <a:pt x="208962" y="1"/>
                </a:lnTo>
                <a:close/>
              </a:path>
            </a:pathLst>
          </a:custGeom>
          <a:solidFill>
            <a:srgbClr val="7BA1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4"/>
          <p:cNvSpPr/>
          <p:nvPr/>
        </p:nvSpPr>
        <p:spPr>
          <a:xfrm>
            <a:off x="3954950" y="539502"/>
            <a:ext cx="1096725" cy="522660"/>
          </a:xfrm>
          <a:custGeom>
            <a:avLst/>
            <a:gdLst/>
            <a:ahLst/>
            <a:cxnLst/>
            <a:rect l="l" t="t" r="r" b="b"/>
            <a:pathLst>
              <a:path w="35174" h="16764" extrusionOk="0">
                <a:moveTo>
                  <a:pt x="16645" y="1"/>
                </a:moveTo>
                <a:cubicBezTo>
                  <a:pt x="10796" y="1"/>
                  <a:pt x="6046" y="2866"/>
                  <a:pt x="6046" y="6399"/>
                </a:cubicBezTo>
                <a:cubicBezTo>
                  <a:pt x="6046" y="7302"/>
                  <a:pt x="6360" y="8205"/>
                  <a:pt x="6910" y="8951"/>
                </a:cubicBezTo>
                <a:cubicBezTo>
                  <a:pt x="2945" y="9304"/>
                  <a:pt x="0" y="10914"/>
                  <a:pt x="0" y="12837"/>
                </a:cubicBezTo>
                <a:cubicBezTo>
                  <a:pt x="0" y="14997"/>
                  <a:pt x="3887" y="16763"/>
                  <a:pt x="8637" y="16763"/>
                </a:cubicBezTo>
                <a:cubicBezTo>
                  <a:pt x="11660" y="16763"/>
                  <a:pt x="14329" y="16056"/>
                  <a:pt x="15860" y="14997"/>
                </a:cubicBezTo>
                <a:cubicBezTo>
                  <a:pt x="18320" y="16019"/>
                  <a:pt x="20964" y="16530"/>
                  <a:pt x="23648" y="16530"/>
                </a:cubicBezTo>
                <a:cubicBezTo>
                  <a:pt x="23748" y="16530"/>
                  <a:pt x="23847" y="16529"/>
                  <a:pt x="23947" y="16528"/>
                </a:cubicBezTo>
                <a:cubicBezTo>
                  <a:pt x="30149" y="16528"/>
                  <a:pt x="35174" y="14251"/>
                  <a:pt x="35174" y="11503"/>
                </a:cubicBezTo>
                <a:cubicBezTo>
                  <a:pt x="35174" y="9226"/>
                  <a:pt x="31837" y="7342"/>
                  <a:pt x="27244" y="6674"/>
                </a:cubicBezTo>
                <a:lnTo>
                  <a:pt x="27244" y="6399"/>
                </a:lnTo>
                <a:cubicBezTo>
                  <a:pt x="27244" y="2866"/>
                  <a:pt x="22494" y="1"/>
                  <a:pt x="166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4"/>
          <p:cNvSpPr/>
          <p:nvPr/>
        </p:nvSpPr>
        <p:spPr>
          <a:xfrm>
            <a:off x="7491687" y="2770628"/>
            <a:ext cx="1576456" cy="753068"/>
          </a:xfrm>
          <a:custGeom>
            <a:avLst/>
            <a:gdLst/>
            <a:ahLst/>
            <a:cxnLst/>
            <a:rect l="l" t="t" r="r" b="b"/>
            <a:pathLst>
              <a:path w="35175" h="16803" extrusionOk="0">
                <a:moveTo>
                  <a:pt x="16645" y="0"/>
                </a:moveTo>
                <a:cubicBezTo>
                  <a:pt x="10796" y="0"/>
                  <a:pt x="6046" y="2905"/>
                  <a:pt x="6046" y="6439"/>
                </a:cubicBezTo>
                <a:cubicBezTo>
                  <a:pt x="6046" y="7341"/>
                  <a:pt x="6360" y="8244"/>
                  <a:pt x="6910" y="8951"/>
                </a:cubicBezTo>
                <a:cubicBezTo>
                  <a:pt x="2945" y="9343"/>
                  <a:pt x="1" y="10914"/>
                  <a:pt x="1" y="12877"/>
                </a:cubicBezTo>
                <a:cubicBezTo>
                  <a:pt x="1" y="14996"/>
                  <a:pt x="3887" y="16802"/>
                  <a:pt x="8637" y="16802"/>
                </a:cubicBezTo>
                <a:cubicBezTo>
                  <a:pt x="11660" y="16802"/>
                  <a:pt x="14329" y="16096"/>
                  <a:pt x="15860" y="14996"/>
                </a:cubicBezTo>
                <a:cubicBezTo>
                  <a:pt x="18251" y="15990"/>
                  <a:pt x="20815" y="16535"/>
                  <a:pt x="23422" y="16535"/>
                </a:cubicBezTo>
                <a:cubicBezTo>
                  <a:pt x="23597" y="16535"/>
                  <a:pt x="23772" y="16532"/>
                  <a:pt x="23947" y="16527"/>
                </a:cubicBezTo>
                <a:cubicBezTo>
                  <a:pt x="30150" y="16527"/>
                  <a:pt x="35174" y="14290"/>
                  <a:pt x="35174" y="11503"/>
                </a:cubicBezTo>
                <a:cubicBezTo>
                  <a:pt x="35174" y="9265"/>
                  <a:pt x="31838" y="7341"/>
                  <a:pt x="27245" y="6713"/>
                </a:cubicBezTo>
                <a:lnTo>
                  <a:pt x="27245" y="6439"/>
                </a:lnTo>
                <a:cubicBezTo>
                  <a:pt x="27245" y="2905"/>
                  <a:pt x="22495" y="0"/>
                  <a:pt x="166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4"/>
          <p:cNvSpPr/>
          <p:nvPr/>
        </p:nvSpPr>
        <p:spPr>
          <a:xfrm>
            <a:off x="8843500" y="1217915"/>
            <a:ext cx="1578203" cy="751321"/>
          </a:xfrm>
          <a:custGeom>
            <a:avLst/>
            <a:gdLst/>
            <a:ahLst/>
            <a:cxnLst/>
            <a:rect l="l" t="t" r="r" b="b"/>
            <a:pathLst>
              <a:path w="35214" h="16764" extrusionOk="0">
                <a:moveTo>
                  <a:pt x="18530" y="1"/>
                </a:moveTo>
                <a:cubicBezTo>
                  <a:pt x="12680" y="1"/>
                  <a:pt x="7930" y="2866"/>
                  <a:pt x="7930" y="6400"/>
                </a:cubicBezTo>
                <a:lnTo>
                  <a:pt x="7930" y="6714"/>
                </a:lnTo>
                <a:cubicBezTo>
                  <a:pt x="3337" y="7342"/>
                  <a:pt x="1" y="9226"/>
                  <a:pt x="1" y="11503"/>
                </a:cubicBezTo>
                <a:cubicBezTo>
                  <a:pt x="1" y="14290"/>
                  <a:pt x="5065" y="16528"/>
                  <a:pt x="11267" y="16528"/>
                </a:cubicBezTo>
                <a:cubicBezTo>
                  <a:pt x="11365" y="16529"/>
                  <a:pt x="11463" y="16530"/>
                  <a:pt x="11562" y="16530"/>
                </a:cubicBezTo>
                <a:cubicBezTo>
                  <a:pt x="14211" y="16530"/>
                  <a:pt x="16854" y="16019"/>
                  <a:pt x="19315" y="14997"/>
                </a:cubicBezTo>
                <a:cubicBezTo>
                  <a:pt x="20885" y="16057"/>
                  <a:pt x="23515" y="16763"/>
                  <a:pt x="26538" y="16763"/>
                </a:cubicBezTo>
                <a:cubicBezTo>
                  <a:pt x="31327" y="16763"/>
                  <a:pt x="35174" y="14997"/>
                  <a:pt x="35174" y="12838"/>
                </a:cubicBezTo>
                <a:cubicBezTo>
                  <a:pt x="35213" y="10914"/>
                  <a:pt x="32230" y="9305"/>
                  <a:pt x="28304" y="8951"/>
                </a:cubicBezTo>
                <a:cubicBezTo>
                  <a:pt x="28854" y="8205"/>
                  <a:pt x="29129" y="7342"/>
                  <a:pt x="29168" y="6400"/>
                </a:cubicBezTo>
                <a:cubicBezTo>
                  <a:pt x="29168" y="2866"/>
                  <a:pt x="24418" y="1"/>
                  <a:pt x="1853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4"/>
          <p:cNvSpPr/>
          <p:nvPr/>
        </p:nvSpPr>
        <p:spPr>
          <a:xfrm>
            <a:off x="-472986" y="691411"/>
            <a:ext cx="1208728" cy="522662"/>
          </a:xfrm>
          <a:custGeom>
            <a:avLst/>
            <a:gdLst/>
            <a:ahLst/>
            <a:cxnLst/>
            <a:rect l="l" t="t" r="r" b="b"/>
            <a:pathLst>
              <a:path w="26970" h="11662" extrusionOk="0">
                <a:moveTo>
                  <a:pt x="16331" y="0"/>
                </a:moveTo>
                <a:cubicBezTo>
                  <a:pt x="13544" y="0"/>
                  <a:pt x="11306" y="1060"/>
                  <a:pt x="10914" y="2434"/>
                </a:cubicBezTo>
                <a:cubicBezTo>
                  <a:pt x="10560" y="2395"/>
                  <a:pt x="10207" y="2395"/>
                  <a:pt x="9815" y="2395"/>
                </a:cubicBezTo>
                <a:cubicBezTo>
                  <a:pt x="6713" y="2395"/>
                  <a:pt x="4201" y="3455"/>
                  <a:pt x="4201" y="4789"/>
                </a:cubicBezTo>
                <a:cubicBezTo>
                  <a:pt x="4201" y="4907"/>
                  <a:pt x="4201" y="4986"/>
                  <a:pt x="4240" y="5103"/>
                </a:cubicBezTo>
                <a:cubicBezTo>
                  <a:pt x="1728" y="5653"/>
                  <a:pt x="1" y="6831"/>
                  <a:pt x="1" y="8205"/>
                </a:cubicBezTo>
                <a:cubicBezTo>
                  <a:pt x="1" y="10089"/>
                  <a:pt x="3455" y="11659"/>
                  <a:pt x="7734" y="11659"/>
                </a:cubicBezTo>
                <a:cubicBezTo>
                  <a:pt x="10403" y="11659"/>
                  <a:pt x="12759" y="11031"/>
                  <a:pt x="14172" y="10089"/>
                </a:cubicBezTo>
                <a:cubicBezTo>
                  <a:pt x="15766" y="11113"/>
                  <a:pt x="17616" y="11661"/>
                  <a:pt x="19511" y="11661"/>
                </a:cubicBezTo>
                <a:cubicBezTo>
                  <a:pt x="19576" y="11661"/>
                  <a:pt x="19642" y="11661"/>
                  <a:pt x="19707" y="11659"/>
                </a:cubicBezTo>
                <a:cubicBezTo>
                  <a:pt x="23711" y="11659"/>
                  <a:pt x="26970" y="9696"/>
                  <a:pt x="26970" y="7223"/>
                </a:cubicBezTo>
                <a:cubicBezTo>
                  <a:pt x="26970" y="5221"/>
                  <a:pt x="24771" y="3533"/>
                  <a:pt x="21748" y="3023"/>
                </a:cubicBezTo>
                <a:cubicBezTo>
                  <a:pt x="21748" y="2944"/>
                  <a:pt x="21748" y="2866"/>
                  <a:pt x="21748" y="2827"/>
                </a:cubicBezTo>
                <a:cubicBezTo>
                  <a:pt x="21748" y="1256"/>
                  <a:pt x="19315" y="0"/>
                  <a:pt x="163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4"/>
          <p:cNvSpPr/>
          <p:nvPr/>
        </p:nvSpPr>
        <p:spPr>
          <a:xfrm>
            <a:off x="4991612" y="2997586"/>
            <a:ext cx="1240414" cy="535211"/>
          </a:xfrm>
          <a:custGeom>
            <a:avLst/>
            <a:gdLst/>
            <a:ahLst/>
            <a:cxnLst/>
            <a:rect l="l" t="t" r="r" b="b"/>
            <a:pathLst>
              <a:path w="27677" h="11942" extrusionOk="0">
                <a:moveTo>
                  <a:pt x="16763" y="1"/>
                </a:moveTo>
                <a:cubicBezTo>
                  <a:pt x="13937" y="1"/>
                  <a:pt x="11581" y="1100"/>
                  <a:pt x="11228" y="2513"/>
                </a:cubicBezTo>
                <a:cubicBezTo>
                  <a:pt x="10835" y="2474"/>
                  <a:pt x="10482" y="2474"/>
                  <a:pt x="10090" y="2474"/>
                </a:cubicBezTo>
                <a:cubicBezTo>
                  <a:pt x="6910" y="2474"/>
                  <a:pt x="4319" y="3573"/>
                  <a:pt x="4319" y="4908"/>
                </a:cubicBezTo>
                <a:cubicBezTo>
                  <a:pt x="4319" y="5025"/>
                  <a:pt x="4358" y="5143"/>
                  <a:pt x="4397" y="5222"/>
                </a:cubicBezTo>
                <a:cubicBezTo>
                  <a:pt x="1807" y="5810"/>
                  <a:pt x="1" y="7027"/>
                  <a:pt x="40" y="8401"/>
                </a:cubicBezTo>
                <a:cubicBezTo>
                  <a:pt x="40" y="10364"/>
                  <a:pt x="3573" y="11934"/>
                  <a:pt x="7930" y="11934"/>
                </a:cubicBezTo>
                <a:cubicBezTo>
                  <a:pt x="10678" y="11934"/>
                  <a:pt x="13112" y="11306"/>
                  <a:pt x="14526" y="10364"/>
                </a:cubicBezTo>
                <a:cubicBezTo>
                  <a:pt x="16108" y="11394"/>
                  <a:pt x="17966" y="11942"/>
                  <a:pt x="19841" y="11942"/>
                </a:cubicBezTo>
                <a:cubicBezTo>
                  <a:pt x="19966" y="11942"/>
                  <a:pt x="20092" y="11939"/>
                  <a:pt x="20218" y="11934"/>
                </a:cubicBezTo>
                <a:cubicBezTo>
                  <a:pt x="24340" y="11934"/>
                  <a:pt x="27676" y="9932"/>
                  <a:pt x="27676" y="7420"/>
                </a:cubicBezTo>
                <a:cubicBezTo>
                  <a:pt x="27676" y="5379"/>
                  <a:pt x="25399" y="3651"/>
                  <a:pt x="22338" y="3102"/>
                </a:cubicBezTo>
                <a:cubicBezTo>
                  <a:pt x="22338" y="3023"/>
                  <a:pt x="22338" y="2984"/>
                  <a:pt x="22338" y="2906"/>
                </a:cubicBezTo>
                <a:cubicBezTo>
                  <a:pt x="22338" y="1296"/>
                  <a:pt x="19825" y="1"/>
                  <a:pt x="1676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4"/>
          <p:cNvSpPr/>
          <p:nvPr/>
        </p:nvSpPr>
        <p:spPr>
          <a:xfrm>
            <a:off x="7157335" y="100119"/>
            <a:ext cx="1368861" cy="591277"/>
          </a:xfrm>
          <a:custGeom>
            <a:avLst/>
            <a:gdLst/>
            <a:ahLst/>
            <a:cxnLst/>
            <a:rect l="l" t="t" r="r" b="b"/>
            <a:pathLst>
              <a:path w="30543" h="13193" extrusionOk="0">
                <a:moveTo>
                  <a:pt x="12013" y="1"/>
                </a:moveTo>
                <a:cubicBezTo>
                  <a:pt x="8637" y="1"/>
                  <a:pt x="5889" y="1414"/>
                  <a:pt x="5889" y="3220"/>
                </a:cubicBezTo>
                <a:cubicBezTo>
                  <a:pt x="5850" y="3259"/>
                  <a:pt x="5850" y="3337"/>
                  <a:pt x="5889" y="3416"/>
                </a:cubicBezTo>
                <a:cubicBezTo>
                  <a:pt x="2435" y="4005"/>
                  <a:pt x="1" y="5928"/>
                  <a:pt x="1" y="8205"/>
                </a:cubicBezTo>
                <a:cubicBezTo>
                  <a:pt x="1" y="10953"/>
                  <a:pt x="3691" y="13191"/>
                  <a:pt x="8245" y="13191"/>
                </a:cubicBezTo>
                <a:cubicBezTo>
                  <a:pt x="8313" y="13192"/>
                  <a:pt x="8382" y="13193"/>
                  <a:pt x="8451" y="13193"/>
                </a:cubicBezTo>
                <a:cubicBezTo>
                  <a:pt x="10580" y="13193"/>
                  <a:pt x="12699" y="12603"/>
                  <a:pt x="14486" y="11424"/>
                </a:cubicBezTo>
                <a:cubicBezTo>
                  <a:pt x="16057" y="12484"/>
                  <a:pt x="18726" y="13191"/>
                  <a:pt x="21788" y="13191"/>
                </a:cubicBezTo>
                <a:cubicBezTo>
                  <a:pt x="26617" y="13191"/>
                  <a:pt x="30503" y="11424"/>
                  <a:pt x="30503" y="9265"/>
                </a:cubicBezTo>
                <a:cubicBezTo>
                  <a:pt x="30542" y="7734"/>
                  <a:pt x="28579" y="6399"/>
                  <a:pt x="25714" y="5771"/>
                </a:cubicBezTo>
                <a:cubicBezTo>
                  <a:pt x="25753" y="5653"/>
                  <a:pt x="25753" y="5536"/>
                  <a:pt x="25753" y="5418"/>
                </a:cubicBezTo>
                <a:cubicBezTo>
                  <a:pt x="25753" y="3926"/>
                  <a:pt x="22926" y="2709"/>
                  <a:pt x="19393" y="2709"/>
                </a:cubicBezTo>
                <a:cubicBezTo>
                  <a:pt x="18962" y="2709"/>
                  <a:pt x="18530" y="2709"/>
                  <a:pt x="18137" y="2749"/>
                </a:cubicBezTo>
                <a:cubicBezTo>
                  <a:pt x="17705" y="1178"/>
                  <a:pt x="15154" y="1"/>
                  <a:pt x="120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4"/>
          <p:cNvSpPr/>
          <p:nvPr/>
        </p:nvSpPr>
        <p:spPr>
          <a:xfrm>
            <a:off x="504690" y="3905426"/>
            <a:ext cx="8639205" cy="1322000"/>
          </a:xfrm>
          <a:custGeom>
            <a:avLst/>
            <a:gdLst/>
            <a:ahLst/>
            <a:cxnLst/>
            <a:rect l="l" t="t" r="r" b="b"/>
            <a:pathLst>
              <a:path w="181639" h="27795" extrusionOk="0">
                <a:moveTo>
                  <a:pt x="37726" y="1"/>
                </a:moveTo>
                <a:cubicBezTo>
                  <a:pt x="37726" y="1"/>
                  <a:pt x="0" y="3377"/>
                  <a:pt x="0" y="27794"/>
                </a:cubicBezTo>
                <a:lnTo>
                  <a:pt x="181639" y="27794"/>
                </a:lnTo>
                <a:cubicBezTo>
                  <a:pt x="181639" y="27794"/>
                  <a:pt x="58845" y="17705"/>
                  <a:pt x="45106" y="10914"/>
                </a:cubicBezTo>
                <a:cubicBezTo>
                  <a:pt x="30777" y="3809"/>
                  <a:pt x="50248" y="1"/>
                  <a:pt x="50248" y="1"/>
                </a:cubicBezTo>
                <a:close/>
              </a:path>
            </a:pathLst>
          </a:custGeom>
          <a:solidFill>
            <a:srgbClr val="A8A8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4"/>
          <p:cNvSpPr/>
          <p:nvPr/>
        </p:nvSpPr>
        <p:spPr>
          <a:xfrm>
            <a:off x="2132637" y="3951175"/>
            <a:ext cx="100346" cy="31731"/>
          </a:xfrm>
          <a:custGeom>
            <a:avLst/>
            <a:gdLst/>
            <a:ahLst/>
            <a:cxnLst/>
            <a:rect l="l" t="t" r="r" b="b"/>
            <a:pathLst>
              <a:path w="2239" h="708" fill="none" extrusionOk="0">
                <a:moveTo>
                  <a:pt x="0" y="707"/>
                </a:moveTo>
                <a:cubicBezTo>
                  <a:pt x="786" y="432"/>
                  <a:pt x="1531" y="236"/>
                  <a:pt x="2238" y="0"/>
                </a:cubicBezTo>
              </a:path>
            </a:pathLst>
          </a:custGeom>
          <a:noFill/>
          <a:ln w="176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4"/>
          <p:cNvSpPr/>
          <p:nvPr/>
        </p:nvSpPr>
        <p:spPr>
          <a:xfrm>
            <a:off x="1884570" y="4025080"/>
            <a:ext cx="131988" cy="58083"/>
          </a:xfrm>
          <a:custGeom>
            <a:avLst/>
            <a:gdLst/>
            <a:ahLst/>
            <a:cxnLst/>
            <a:rect l="l" t="t" r="r" b="b"/>
            <a:pathLst>
              <a:path w="2945" h="1296" fill="none" extrusionOk="0">
                <a:moveTo>
                  <a:pt x="0" y="1296"/>
                </a:moveTo>
                <a:cubicBezTo>
                  <a:pt x="982" y="825"/>
                  <a:pt x="1963" y="393"/>
                  <a:pt x="2945" y="0"/>
                </a:cubicBezTo>
              </a:path>
            </a:pathLst>
          </a:custGeom>
          <a:noFill/>
          <a:ln w="26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4"/>
          <p:cNvSpPr/>
          <p:nvPr/>
        </p:nvSpPr>
        <p:spPr>
          <a:xfrm>
            <a:off x="1534453" y="4188710"/>
            <a:ext cx="168917" cy="158385"/>
          </a:xfrm>
          <a:custGeom>
            <a:avLst/>
            <a:gdLst/>
            <a:ahLst/>
            <a:cxnLst/>
            <a:rect l="l" t="t" r="r" b="b"/>
            <a:pathLst>
              <a:path w="3769" h="3534" fill="none" extrusionOk="0">
                <a:moveTo>
                  <a:pt x="0" y="3533"/>
                </a:moveTo>
                <a:cubicBezTo>
                  <a:pt x="275" y="3141"/>
                  <a:pt x="589" y="2787"/>
                  <a:pt x="943" y="2434"/>
                </a:cubicBezTo>
                <a:cubicBezTo>
                  <a:pt x="1806" y="1531"/>
                  <a:pt x="2748" y="707"/>
                  <a:pt x="3769" y="0"/>
                </a:cubicBezTo>
              </a:path>
            </a:pathLst>
          </a:custGeom>
          <a:noFill/>
          <a:ln w="3435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4"/>
          <p:cNvSpPr/>
          <p:nvPr/>
        </p:nvSpPr>
        <p:spPr>
          <a:xfrm>
            <a:off x="1442980" y="4602154"/>
            <a:ext cx="193567" cy="290328"/>
          </a:xfrm>
          <a:custGeom>
            <a:avLst/>
            <a:gdLst/>
            <a:ahLst/>
            <a:cxnLst/>
            <a:rect l="l" t="t" r="r" b="b"/>
            <a:pathLst>
              <a:path w="4319" h="6478" fill="none" extrusionOk="0">
                <a:moveTo>
                  <a:pt x="4318" y="6478"/>
                </a:moveTo>
                <a:cubicBezTo>
                  <a:pt x="4004" y="6281"/>
                  <a:pt x="3729" y="6085"/>
                  <a:pt x="3455" y="5889"/>
                </a:cubicBezTo>
                <a:cubicBezTo>
                  <a:pt x="1335" y="4318"/>
                  <a:pt x="0" y="2395"/>
                  <a:pt x="0" y="0"/>
                </a:cubicBezTo>
              </a:path>
            </a:pathLst>
          </a:custGeom>
          <a:noFill/>
          <a:ln w="43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4"/>
          <p:cNvSpPr/>
          <p:nvPr/>
        </p:nvSpPr>
        <p:spPr>
          <a:xfrm>
            <a:off x="2071057" y="5057817"/>
            <a:ext cx="731959" cy="93310"/>
          </a:xfrm>
          <a:custGeom>
            <a:avLst/>
            <a:gdLst/>
            <a:ahLst/>
            <a:cxnLst/>
            <a:rect l="l" t="t" r="r" b="b"/>
            <a:pathLst>
              <a:path w="16332" h="2082" fill="none" extrusionOk="0">
                <a:moveTo>
                  <a:pt x="16331" y="2081"/>
                </a:moveTo>
                <a:cubicBezTo>
                  <a:pt x="10835" y="1885"/>
                  <a:pt x="5379" y="1178"/>
                  <a:pt x="0" y="1"/>
                </a:cubicBezTo>
              </a:path>
            </a:pathLst>
          </a:custGeom>
          <a:noFill/>
          <a:ln w="43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4"/>
          <p:cNvSpPr/>
          <p:nvPr/>
        </p:nvSpPr>
        <p:spPr>
          <a:xfrm>
            <a:off x="8204156" y="4081326"/>
            <a:ext cx="760105" cy="846334"/>
          </a:xfrm>
          <a:custGeom>
            <a:avLst/>
            <a:gdLst/>
            <a:ahLst/>
            <a:cxnLst/>
            <a:rect l="l" t="t" r="r" b="b"/>
            <a:pathLst>
              <a:path w="16960" h="18884" extrusionOk="0">
                <a:moveTo>
                  <a:pt x="9139" y="0"/>
                </a:moveTo>
                <a:cubicBezTo>
                  <a:pt x="6895" y="0"/>
                  <a:pt x="6423" y="1605"/>
                  <a:pt x="6440" y="1649"/>
                </a:cubicBezTo>
                <a:lnTo>
                  <a:pt x="6440" y="1649"/>
                </a:lnTo>
                <a:cubicBezTo>
                  <a:pt x="6008" y="1245"/>
                  <a:pt x="4986" y="879"/>
                  <a:pt x="4247" y="879"/>
                </a:cubicBezTo>
                <a:cubicBezTo>
                  <a:pt x="3910" y="879"/>
                  <a:pt x="3632" y="955"/>
                  <a:pt x="3496" y="1140"/>
                </a:cubicBezTo>
                <a:cubicBezTo>
                  <a:pt x="3029" y="1725"/>
                  <a:pt x="4303" y="2890"/>
                  <a:pt x="4321" y="2906"/>
                </a:cubicBezTo>
                <a:lnTo>
                  <a:pt x="4321" y="2906"/>
                </a:lnTo>
                <a:cubicBezTo>
                  <a:pt x="4308" y="2895"/>
                  <a:pt x="3634" y="2285"/>
                  <a:pt x="2855" y="2285"/>
                </a:cubicBezTo>
                <a:cubicBezTo>
                  <a:pt x="2524" y="2285"/>
                  <a:pt x="2174" y="2396"/>
                  <a:pt x="1848" y="2710"/>
                </a:cubicBezTo>
                <a:cubicBezTo>
                  <a:pt x="788" y="3770"/>
                  <a:pt x="3339" y="4908"/>
                  <a:pt x="3339" y="4908"/>
                </a:cubicBezTo>
                <a:cubicBezTo>
                  <a:pt x="3339" y="4908"/>
                  <a:pt x="2586" y="4609"/>
                  <a:pt x="1808" y="4609"/>
                </a:cubicBezTo>
                <a:cubicBezTo>
                  <a:pt x="1016" y="4609"/>
                  <a:pt x="199" y="4918"/>
                  <a:pt x="120" y="6165"/>
                </a:cubicBezTo>
                <a:cubicBezTo>
                  <a:pt x="0" y="8028"/>
                  <a:pt x="1904" y="8856"/>
                  <a:pt x="2804" y="9142"/>
                </a:cubicBezTo>
                <a:lnTo>
                  <a:pt x="2804" y="9142"/>
                </a:lnTo>
                <a:cubicBezTo>
                  <a:pt x="2781" y="9140"/>
                  <a:pt x="2757" y="9139"/>
                  <a:pt x="2734" y="9139"/>
                </a:cubicBezTo>
                <a:cubicBezTo>
                  <a:pt x="2370" y="9139"/>
                  <a:pt x="1948" y="9351"/>
                  <a:pt x="1926" y="10326"/>
                </a:cubicBezTo>
                <a:cubicBezTo>
                  <a:pt x="1869" y="11588"/>
                  <a:pt x="3173" y="12326"/>
                  <a:pt x="4141" y="12326"/>
                </a:cubicBezTo>
                <a:cubicBezTo>
                  <a:pt x="4497" y="12326"/>
                  <a:pt x="4808" y="12225"/>
                  <a:pt x="4988" y="12014"/>
                </a:cubicBezTo>
                <a:cubicBezTo>
                  <a:pt x="5178" y="11689"/>
                  <a:pt x="5517" y="11513"/>
                  <a:pt x="5864" y="11513"/>
                </a:cubicBezTo>
                <a:cubicBezTo>
                  <a:pt x="6020" y="11513"/>
                  <a:pt x="6177" y="11548"/>
                  <a:pt x="6323" y="11621"/>
                </a:cubicBezTo>
                <a:cubicBezTo>
                  <a:pt x="8403" y="12917"/>
                  <a:pt x="7108" y="18884"/>
                  <a:pt x="7108" y="18884"/>
                </a:cubicBezTo>
                <a:lnTo>
                  <a:pt x="8717" y="18884"/>
                </a:lnTo>
                <a:cubicBezTo>
                  <a:pt x="7814" y="13702"/>
                  <a:pt x="9267" y="11935"/>
                  <a:pt x="9267" y="11935"/>
                </a:cubicBezTo>
                <a:cubicBezTo>
                  <a:pt x="9393" y="11847"/>
                  <a:pt x="9521" y="11812"/>
                  <a:pt x="9653" y="11812"/>
                </a:cubicBezTo>
                <a:cubicBezTo>
                  <a:pt x="10222" y="11812"/>
                  <a:pt x="10853" y="12475"/>
                  <a:pt x="11572" y="12475"/>
                </a:cubicBezTo>
                <a:cubicBezTo>
                  <a:pt x="11728" y="12475"/>
                  <a:pt x="11889" y="12444"/>
                  <a:pt x="12054" y="12367"/>
                </a:cubicBezTo>
                <a:cubicBezTo>
                  <a:pt x="13153" y="11857"/>
                  <a:pt x="12173" y="10641"/>
                  <a:pt x="12172" y="10640"/>
                </a:cubicBezTo>
                <a:lnTo>
                  <a:pt x="12172" y="10640"/>
                </a:lnTo>
                <a:cubicBezTo>
                  <a:pt x="12697" y="11250"/>
                  <a:pt x="13273" y="11445"/>
                  <a:pt x="13795" y="11445"/>
                </a:cubicBezTo>
                <a:cubicBezTo>
                  <a:pt x="14717" y="11445"/>
                  <a:pt x="15469" y="10836"/>
                  <a:pt x="15469" y="10836"/>
                </a:cubicBezTo>
                <a:cubicBezTo>
                  <a:pt x="16959" y="8826"/>
                  <a:pt x="14167" y="7642"/>
                  <a:pt x="13492" y="7392"/>
                </a:cubicBezTo>
                <a:lnTo>
                  <a:pt x="13492" y="7392"/>
                </a:lnTo>
                <a:cubicBezTo>
                  <a:pt x="13739" y="7474"/>
                  <a:pt x="14274" y="7627"/>
                  <a:pt x="14801" y="7627"/>
                </a:cubicBezTo>
                <a:cubicBezTo>
                  <a:pt x="15495" y="7627"/>
                  <a:pt x="16176" y="7362"/>
                  <a:pt x="16176" y="6322"/>
                </a:cubicBezTo>
                <a:cubicBezTo>
                  <a:pt x="16176" y="4202"/>
                  <a:pt x="12957" y="3849"/>
                  <a:pt x="12957" y="3849"/>
                </a:cubicBezTo>
                <a:cubicBezTo>
                  <a:pt x="15038" y="3613"/>
                  <a:pt x="14292" y="1415"/>
                  <a:pt x="11426" y="433"/>
                </a:cubicBezTo>
                <a:cubicBezTo>
                  <a:pt x="10511" y="123"/>
                  <a:pt x="9757" y="0"/>
                  <a:pt x="9139" y="0"/>
                </a:cubicBez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4"/>
          <p:cNvSpPr/>
          <p:nvPr/>
        </p:nvSpPr>
        <p:spPr>
          <a:xfrm>
            <a:off x="-1096400" y="4572395"/>
            <a:ext cx="761808" cy="846154"/>
          </a:xfrm>
          <a:custGeom>
            <a:avLst/>
            <a:gdLst/>
            <a:ahLst/>
            <a:cxnLst/>
            <a:rect l="l" t="t" r="r" b="b"/>
            <a:pathLst>
              <a:path w="16998" h="18880" extrusionOk="0">
                <a:moveTo>
                  <a:pt x="9163" y="0"/>
                </a:moveTo>
                <a:cubicBezTo>
                  <a:pt x="6926" y="0"/>
                  <a:pt x="6409" y="1585"/>
                  <a:pt x="6411" y="1644"/>
                </a:cubicBezTo>
                <a:lnTo>
                  <a:pt x="6411" y="1644"/>
                </a:lnTo>
                <a:cubicBezTo>
                  <a:pt x="6007" y="1269"/>
                  <a:pt x="4981" y="912"/>
                  <a:pt x="4235" y="912"/>
                </a:cubicBezTo>
                <a:cubicBezTo>
                  <a:pt x="3890" y="912"/>
                  <a:pt x="3604" y="989"/>
                  <a:pt x="3468" y="1175"/>
                </a:cubicBezTo>
                <a:cubicBezTo>
                  <a:pt x="3039" y="1759"/>
                  <a:pt x="4274" y="2885"/>
                  <a:pt x="4292" y="2902"/>
                </a:cubicBezTo>
                <a:lnTo>
                  <a:pt x="4292" y="2902"/>
                </a:lnTo>
                <a:cubicBezTo>
                  <a:pt x="4279" y="2890"/>
                  <a:pt x="3637" y="2311"/>
                  <a:pt x="2880" y="2311"/>
                </a:cubicBezTo>
                <a:cubicBezTo>
                  <a:pt x="2547" y="2311"/>
                  <a:pt x="2192" y="2423"/>
                  <a:pt x="1858" y="2745"/>
                </a:cubicBezTo>
                <a:cubicBezTo>
                  <a:pt x="759" y="3805"/>
                  <a:pt x="3311" y="4943"/>
                  <a:pt x="3311" y="4943"/>
                </a:cubicBezTo>
                <a:cubicBezTo>
                  <a:pt x="3311" y="4943"/>
                  <a:pt x="2545" y="4639"/>
                  <a:pt x="1760" y="4639"/>
                </a:cubicBezTo>
                <a:cubicBezTo>
                  <a:pt x="975" y="4639"/>
                  <a:pt x="170" y="4943"/>
                  <a:pt x="92" y="6160"/>
                </a:cubicBezTo>
                <a:cubicBezTo>
                  <a:pt x="1" y="8071"/>
                  <a:pt x="1924" y="8880"/>
                  <a:pt x="2804" y="9150"/>
                </a:cubicBezTo>
                <a:lnTo>
                  <a:pt x="2804" y="9150"/>
                </a:lnTo>
                <a:cubicBezTo>
                  <a:pt x="2782" y="9148"/>
                  <a:pt x="2759" y="9147"/>
                  <a:pt x="2735" y="9147"/>
                </a:cubicBezTo>
                <a:cubicBezTo>
                  <a:pt x="2375" y="9147"/>
                  <a:pt x="1943" y="9354"/>
                  <a:pt x="1898" y="10321"/>
                </a:cubicBezTo>
                <a:cubicBezTo>
                  <a:pt x="1840" y="11580"/>
                  <a:pt x="3138" y="12338"/>
                  <a:pt x="4105" y="12338"/>
                </a:cubicBezTo>
                <a:cubicBezTo>
                  <a:pt x="4464" y="12338"/>
                  <a:pt x="4779" y="12233"/>
                  <a:pt x="4960" y="12009"/>
                </a:cubicBezTo>
                <a:cubicBezTo>
                  <a:pt x="5149" y="11684"/>
                  <a:pt x="5489" y="11509"/>
                  <a:pt x="5849" y="11509"/>
                </a:cubicBezTo>
                <a:cubicBezTo>
                  <a:pt x="6010" y="11509"/>
                  <a:pt x="6176" y="11544"/>
                  <a:pt x="6334" y="11617"/>
                </a:cubicBezTo>
                <a:cubicBezTo>
                  <a:pt x="8414" y="12912"/>
                  <a:pt x="7079" y="18879"/>
                  <a:pt x="7079" y="18879"/>
                </a:cubicBezTo>
                <a:lnTo>
                  <a:pt x="8689" y="18879"/>
                </a:lnTo>
                <a:cubicBezTo>
                  <a:pt x="7786" y="13697"/>
                  <a:pt x="9278" y="11931"/>
                  <a:pt x="9278" y="11931"/>
                </a:cubicBezTo>
                <a:cubicBezTo>
                  <a:pt x="9390" y="11854"/>
                  <a:pt x="9506" y="11823"/>
                  <a:pt x="9626" y="11823"/>
                </a:cubicBezTo>
                <a:cubicBezTo>
                  <a:pt x="10188" y="11823"/>
                  <a:pt x="10841" y="12510"/>
                  <a:pt x="11557" y="12510"/>
                </a:cubicBezTo>
                <a:cubicBezTo>
                  <a:pt x="11711" y="12510"/>
                  <a:pt x="11867" y="12478"/>
                  <a:pt x="12026" y="12402"/>
                </a:cubicBezTo>
                <a:cubicBezTo>
                  <a:pt x="13125" y="11892"/>
                  <a:pt x="12144" y="10636"/>
                  <a:pt x="12144" y="10635"/>
                </a:cubicBezTo>
                <a:lnTo>
                  <a:pt x="12144" y="10635"/>
                </a:lnTo>
                <a:cubicBezTo>
                  <a:pt x="12692" y="11256"/>
                  <a:pt x="13282" y="11452"/>
                  <a:pt x="13810" y="11452"/>
                </a:cubicBezTo>
                <a:cubicBezTo>
                  <a:pt x="14719" y="11452"/>
                  <a:pt x="15441" y="10871"/>
                  <a:pt x="15441" y="10871"/>
                </a:cubicBezTo>
                <a:cubicBezTo>
                  <a:pt x="16997" y="8819"/>
                  <a:pt x="14028" y="7596"/>
                  <a:pt x="13425" y="7375"/>
                </a:cubicBezTo>
                <a:lnTo>
                  <a:pt x="13425" y="7375"/>
                </a:lnTo>
                <a:cubicBezTo>
                  <a:pt x="13654" y="7451"/>
                  <a:pt x="14228" y="7623"/>
                  <a:pt x="14793" y="7623"/>
                </a:cubicBezTo>
                <a:cubicBezTo>
                  <a:pt x="15496" y="7623"/>
                  <a:pt x="16187" y="7358"/>
                  <a:pt x="16187" y="6317"/>
                </a:cubicBezTo>
                <a:cubicBezTo>
                  <a:pt x="16187" y="4197"/>
                  <a:pt x="12968" y="3844"/>
                  <a:pt x="12968" y="3844"/>
                </a:cubicBezTo>
                <a:cubicBezTo>
                  <a:pt x="15009" y="3608"/>
                  <a:pt x="14263" y="1410"/>
                  <a:pt x="11437" y="429"/>
                </a:cubicBezTo>
                <a:cubicBezTo>
                  <a:pt x="10531" y="121"/>
                  <a:pt x="9781" y="0"/>
                  <a:pt x="9163" y="0"/>
                </a:cubicBez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4"/>
          <p:cNvSpPr/>
          <p:nvPr/>
        </p:nvSpPr>
        <p:spPr>
          <a:xfrm>
            <a:off x="209637" y="3889595"/>
            <a:ext cx="63372" cy="223505"/>
          </a:xfrm>
          <a:custGeom>
            <a:avLst/>
            <a:gdLst/>
            <a:ahLst/>
            <a:cxnLst/>
            <a:rect l="l" t="t" r="r" b="b"/>
            <a:pathLst>
              <a:path w="1414" h="4987" extrusionOk="0">
                <a:moveTo>
                  <a:pt x="0" y="0"/>
                </a:moveTo>
                <a:lnTo>
                  <a:pt x="0" y="4986"/>
                </a:lnTo>
                <a:lnTo>
                  <a:pt x="1414" y="4986"/>
                </a:lnTo>
                <a:lnTo>
                  <a:pt x="1414" y="0"/>
                </a:ln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4"/>
          <p:cNvSpPr/>
          <p:nvPr/>
        </p:nvSpPr>
        <p:spPr>
          <a:xfrm>
            <a:off x="-63080" y="3266762"/>
            <a:ext cx="610549" cy="709551"/>
          </a:xfrm>
          <a:custGeom>
            <a:avLst/>
            <a:gdLst/>
            <a:ahLst/>
            <a:cxnLst/>
            <a:rect l="l" t="t" r="r" b="b"/>
            <a:pathLst>
              <a:path w="13623" h="15832" extrusionOk="0">
                <a:moveTo>
                  <a:pt x="6910" y="1"/>
                </a:moveTo>
                <a:lnTo>
                  <a:pt x="6910" y="40"/>
                </a:lnTo>
                <a:cubicBezTo>
                  <a:pt x="6910" y="4869"/>
                  <a:pt x="3063" y="7734"/>
                  <a:pt x="1610" y="7734"/>
                </a:cubicBezTo>
                <a:cubicBezTo>
                  <a:pt x="1910" y="7822"/>
                  <a:pt x="2218" y="7865"/>
                  <a:pt x="2525" y="7865"/>
                </a:cubicBezTo>
                <a:cubicBezTo>
                  <a:pt x="3182" y="7865"/>
                  <a:pt x="3835" y="7665"/>
                  <a:pt x="4397" y="7263"/>
                </a:cubicBezTo>
                <a:lnTo>
                  <a:pt x="4397" y="7263"/>
                </a:lnTo>
                <a:cubicBezTo>
                  <a:pt x="3612" y="8127"/>
                  <a:pt x="2552" y="8716"/>
                  <a:pt x="1414" y="8912"/>
                </a:cubicBezTo>
                <a:cubicBezTo>
                  <a:pt x="1414" y="8912"/>
                  <a:pt x="1850" y="9156"/>
                  <a:pt x="2641" y="9156"/>
                </a:cubicBezTo>
                <a:cubicBezTo>
                  <a:pt x="3037" y="9156"/>
                  <a:pt x="3521" y="9095"/>
                  <a:pt x="4083" y="8912"/>
                </a:cubicBezTo>
                <a:lnTo>
                  <a:pt x="4083" y="8912"/>
                </a:lnTo>
                <a:cubicBezTo>
                  <a:pt x="3220" y="10050"/>
                  <a:pt x="2121" y="11032"/>
                  <a:pt x="825" y="11660"/>
                </a:cubicBezTo>
                <a:cubicBezTo>
                  <a:pt x="825" y="11730"/>
                  <a:pt x="924" y="11759"/>
                  <a:pt x="1086" y="11759"/>
                </a:cubicBezTo>
                <a:cubicBezTo>
                  <a:pt x="1655" y="11759"/>
                  <a:pt x="3002" y="11403"/>
                  <a:pt x="3612" y="11189"/>
                </a:cubicBezTo>
                <a:lnTo>
                  <a:pt x="3612" y="11189"/>
                </a:lnTo>
                <a:cubicBezTo>
                  <a:pt x="3141" y="12170"/>
                  <a:pt x="1807" y="14015"/>
                  <a:pt x="1" y="14251"/>
                </a:cubicBezTo>
                <a:cubicBezTo>
                  <a:pt x="1" y="14251"/>
                  <a:pt x="595" y="14424"/>
                  <a:pt x="1415" y="14424"/>
                </a:cubicBezTo>
                <a:cubicBezTo>
                  <a:pt x="2158" y="14424"/>
                  <a:pt x="3087" y="14282"/>
                  <a:pt x="3926" y="13740"/>
                </a:cubicBezTo>
                <a:lnTo>
                  <a:pt x="3926" y="13740"/>
                </a:lnTo>
                <a:cubicBezTo>
                  <a:pt x="3926" y="14526"/>
                  <a:pt x="1571" y="15821"/>
                  <a:pt x="1571" y="15821"/>
                </a:cubicBezTo>
                <a:cubicBezTo>
                  <a:pt x="1789" y="15828"/>
                  <a:pt x="1999" y="15831"/>
                  <a:pt x="2200" y="15831"/>
                </a:cubicBezTo>
                <a:cubicBezTo>
                  <a:pt x="6619" y="15831"/>
                  <a:pt x="6871" y="14251"/>
                  <a:pt x="6871" y="14251"/>
                </a:cubicBezTo>
                <a:cubicBezTo>
                  <a:pt x="6871" y="14251"/>
                  <a:pt x="7277" y="15810"/>
                  <a:pt x="11210" y="15810"/>
                </a:cubicBezTo>
                <a:cubicBezTo>
                  <a:pt x="11509" y="15810"/>
                  <a:pt x="11829" y="15801"/>
                  <a:pt x="12170" y="15782"/>
                </a:cubicBezTo>
                <a:cubicBezTo>
                  <a:pt x="11110" y="15468"/>
                  <a:pt x="10011" y="13897"/>
                  <a:pt x="9933" y="13623"/>
                </a:cubicBezTo>
                <a:lnTo>
                  <a:pt x="9933" y="13623"/>
                </a:lnTo>
                <a:cubicBezTo>
                  <a:pt x="10718" y="14055"/>
                  <a:pt x="11640" y="14162"/>
                  <a:pt x="12366" y="14162"/>
                </a:cubicBezTo>
                <a:cubicBezTo>
                  <a:pt x="13093" y="14162"/>
                  <a:pt x="13623" y="14055"/>
                  <a:pt x="13623" y="14055"/>
                </a:cubicBezTo>
                <a:cubicBezTo>
                  <a:pt x="11778" y="13819"/>
                  <a:pt x="10678" y="12092"/>
                  <a:pt x="10168" y="11110"/>
                </a:cubicBezTo>
                <a:lnTo>
                  <a:pt x="10168" y="11110"/>
                </a:lnTo>
                <a:cubicBezTo>
                  <a:pt x="11071" y="11385"/>
                  <a:pt x="12013" y="11542"/>
                  <a:pt x="12955" y="11581"/>
                </a:cubicBezTo>
                <a:cubicBezTo>
                  <a:pt x="11699" y="10993"/>
                  <a:pt x="10639" y="10090"/>
                  <a:pt x="9854" y="8951"/>
                </a:cubicBezTo>
                <a:lnTo>
                  <a:pt x="9854" y="8951"/>
                </a:lnTo>
                <a:cubicBezTo>
                  <a:pt x="10309" y="9080"/>
                  <a:pt x="10709" y="9125"/>
                  <a:pt x="11046" y="9125"/>
                </a:cubicBezTo>
                <a:cubicBezTo>
                  <a:pt x="11842" y="9125"/>
                  <a:pt x="12288" y="8873"/>
                  <a:pt x="12288" y="8873"/>
                </a:cubicBezTo>
                <a:cubicBezTo>
                  <a:pt x="10992" y="8637"/>
                  <a:pt x="9776" y="7931"/>
                  <a:pt x="8990" y="6871"/>
                </a:cubicBezTo>
                <a:lnTo>
                  <a:pt x="8990" y="6871"/>
                </a:lnTo>
                <a:cubicBezTo>
                  <a:pt x="8991" y="6871"/>
                  <a:pt x="10199" y="7798"/>
                  <a:pt x="11498" y="7798"/>
                </a:cubicBezTo>
                <a:cubicBezTo>
                  <a:pt x="11735" y="7798"/>
                  <a:pt x="11974" y="7767"/>
                  <a:pt x="12209" y="7695"/>
                </a:cubicBezTo>
                <a:cubicBezTo>
                  <a:pt x="9972" y="7302"/>
                  <a:pt x="6910" y="4829"/>
                  <a:pt x="6910" y="1"/>
                </a:cubicBez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4"/>
          <p:cNvSpPr/>
          <p:nvPr/>
        </p:nvSpPr>
        <p:spPr>
          <a:xfrm>
            <a:off x="-765062" y="4051477"/>
            <a:ext cx="65165" cy="227001"/>
          </a:xfrm>
          <a:custGeom>
            <a:avLst/>
            <a:gdLst/>
            <a:ahLst/>
            <a:cxnLst/>
            <a:rect l="l" t="t" r="r" b="b"/>
            <a:pathLst>
              <a:path w="1454" h="5065" extrusionOk="0">
                <a:moveTo>
                  <a:pt x="1" y="0"/>
                </a:moveTo>
                <a:lnTo>
                  <a:pt x="1" y="5064"/>
                </a:lnTo>
                <a:lnTo>
                  <a:pt x="1453" y="5064"/>
                </a:lnTo>
                <a:lnTo>
                  <a:pt x="1453" y="0"/>
                </a:ln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4"/>
          <p:cNvSpPr/>
          <p:nvPr/>
        </p:nvSpPr>
        <p:spPr>
          <a:xfrm>
            <a:off x="-1043022" y="3419860"/>
            <a:ext cx="621081" cy="720038"/>
          </a:xfrm>
          <a:custGeom>
            <a:avLst/>
            <a:gdLst/>
            <a:ahLst/>
            <a:cxnLst/>
            <a:rect l="l" t="t" r="r" b="b"/>
            <a:pathLst>
              <a:path w="13858" h="16066" extrusionOk="0">
                <a:moveTo>
                  <a:pt x="6988" y="0"/>
                </a:moveTo>
                <a:lnTo>
                  <a:pt x="6988" y="39"/>
                </a:lnTo>
                <a:cubicBezTo>
                  <a:pt x="6988" y="4946"/>
                  <a:pt x="3101" y="7851"/>
                  <a:pt x="1649" y="7851"/>
                </a:cubicBezTo>
                <a:cubicBezTo>
                  <a:pt x="1934" y="7935"/>
                  <a:pt x="2231" y="7975"/>
                  <a:pt x="2527" y="7975"/>
                </a:cubicBezTo>
                <a:cubicBezTo>
                  <a:pt x="3208" y="7975"/>
                  <a:pt x="3889" y="7763"/>
                  <a:pt x="4436" y="7380"/>
                </a:cubicBezTo>
                <a:lnTo>
                  <a:pt x="4436" y="7380"/>
                </a:lnTo>
                <a:cubicBezTo>
                  <a:pt x="3651" y="8244"/>
                  <a:pt x="2591" y="8793"/>
                  <a:pt x="1413" y="8990"/>
                </a:cubicBezTo>
                <a:cubicBezTo>
                  <a:pt x="1413" y="8990"/>
                  <a:pt x="1867" y="9251"/>
                  <a:pt x="2669" y="9251"/>
                </a:cubicBezTo>
                <a:cubicBezTo>
                  <a:pt x="3071" y="9251"/>
                  <a:pt x="3559" y="9186"/>
                  <a:pt x="4122" y="8990"/>
                </a:cubicBezTo>
                <a:lnTo>
                  <a:pt x="4122" y="8990"/>
                </a:lnTo>
                <a:cubicBezTo>
                  <a:pt x="3298" y="10207"/>
                  <a:pt x="2159" y="11149"/>
                  <a:pt x="864" y="11777"/>
                </a:cubicBezTo>
                <a:cubicBezTo>
                  <a:pt x="864" y="11862"/>
                  <a:pt x="981" y="11897"/>
                  <a:pt x="1169" y="11897"/>
                </a:cubicBezTo>
                <a:cubicBezTo>
                  <a:pt x="1761" y="11897"/>
                  <a:pt x="3056" y="11553"/>
                  <a:pt x="3651" y="11345"/>
                </a:cubicBezTo>
                <a:lnTo>
                  <a:pt x="3651" y="11345"/>
                </a:lnTo>
                <a:cubicBezTo>
                  <a:pt x="3180" y="12327"/>
                  <a:pt x="1845" y="14172"/>
                  <a:pt x="0" y="14407"/>
                </a:cubicBezTo>
                <a:cubicBezTo>
                  <a:pt x="0" y="14407"/>
                  <a:pt x="640" y="14601"/>
                  <a:pt x="1520" y="14601"/>
                </a:cubicBezTo>
                <a:cubicBezTo>
                  <a:pt x="2270" y="14601"/>
                  <a:pt x="3194" y="14460"/>
                  <a:pt x="4043" y="13936"/>
                </a:cubicBezTo>
                <a:lnTo>
                  <a:pt x="4043" y="13936"/>
                </a:lnTo>
                <a:cubicBezTo>
                  <a:pt x="4043" y="14721"/>
                  <a:pt x="1649" y="16056"/>
                  <a:pt x="1649" y="16056"/>
                </a:cubicBezTo>
                <a:cubicBezTo>
                  <a:pt x="1864" y="16063"/>
                  <a:pt x="2071" y="16066"/>
                  <a:pt x="2270" y="16066"/>
                </a:cubicBezTo>
                <a:cubicBezTo>
                  <a:pt x="6739" y="16066"/>
                  <a:pt x="7027" y="14446"/>
                  <a:pt x="7027" y="14446"/>
                </a:cubicBezTo>
                <a:cubicBezTo>
                  <a:pt x="7027" y="14446"/>
                  <a:pt x="7442" y="16038"/>
                  <a:pt x="11520" y="16038"/>
                </a:cubicBezTo>
                <a:cubicBezTo>
                  <a:pt x="11786" y="16038"/>
                  <a:pt x="12068" y="16031"/>
                  <a:pt x="12366" y="16017"/>
                </a:cubicBezTo>
                <a:cubicBezTo>
                  <a:pt x="11306" y="15663"/>
                  <a:pt x="10207" y="14093"/>
                  <a:pt x="10128" y="13818"/>
                </a:cubicBezTo>
                <a:lnTo>
                  <a:pt x="10128" y="13818"/>
                </a:lnTo>
                <a:cubicBezTo>
                  <a:pt x="10933" y="14250"/>
                  <a:pt x="11865" y="14358"/>
                  <a:pt x="12596" y="14358"/>
                </a:cubicBezTo>
                <a:cubicBezTo>
                  <a:pt x="13328" y="14358"/>
                  <a:pt x="13857" y="14250"/>
                  <a:pt x="13857" y="14250"/>
                </a:cubicBezTo>
                <a:cubicBezTo>
                  <a:pt x="12012" y="14015"/>
                  <a:pt x="10835" y="12327"/>
                  <a:pt x="10364" y="11306"/>
                </a:cubicBezTo>
                <a:lnTo>
                  <a:pt x="10364" y="11306"/>
                </a:lnTo>
                <a:cubicBezTo>
                  <a:pt x="11267" y="11581"/>
                  <a:pt x="12209" y="11738"/>
                  <a:pt x="13190" y="11777"/>
                </a:cubicBezTo>
                <a:cubicBezTo>
                  <a:pt x="11895" y="11149"/>
                  <a:pt x="10796" y="10246"/>
                  <a:pt x="10010" y="9068"/>
                </a:cubicBezTo>
                <a:lnTo>
                  <a:pt x="10010" y="9068"/>
                </a:lnTo>
                <a:cubicBezTo>
                  <a:pt x="10481" y="9210"/>
                  <a:pt x="10892" y="9259"/>
                  <a:pt x="11237" y="9259"/>
                </a:cubicBezTo>
                <a:cubicBezTo>
                  <a:pt x="12041" y="9259"/>
                  <a:pt x="12484" y="8990"/>
                  <a:pt x="12484" y="8990"/>
                </a:cubicBezTo>
                <a:cubicBezTo>
                  <a:pt x="11149" y="8754"/>
                  <a:pt x="9932" y="8048"/>
                  <a:pt x="9107" y="6988"/>
                </a:cubicBezTo>
                <a:lnTo>
                  <a:pt x="9107" y="6988"/>
                </a:lnTo>
                <a:cubicBezTo>
                  <a:pt x="9108" y="6988"/>
                  <a:pt x="10344" y="7915"/>
                  <a:pt x="11652" y="7915"/>
                </a:cubicBezTo>
                <a:cubicBezTo>
                  <a:pt x="11890" y="7915"/>
                  <a:pt x="12130" y="7885"/>
                  <a:pt x="12366" y="7812"/>
                </a:cubicBezTo>
                <a:cubicBezTo>
                  <a:pt x="10128" y="7380"/>
                  <a:pt x="6988" y="4907"/>
                  <a:pt x="6988" y="0"/>
                </a:cubicBez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4"/>
          <p:cNvSpPr/>
          <p:nvPr/>
        </p:nvSpPr>
        <p:spPr>
          <a:xfrm>
            <a:off x="-233746" y="4549359"/>
            <a:ext cx="59876" cy="300905"/>
          </a:xfrm>
          <a:custGeom>
            <a:avLst/>
            <a:gdLst/>
            <a:ahLst/>
            <a:cxnLst/>
            <a:rect l="l" t="t" r="r" b="b"/>
            <a:pathLst>
              <a:path w="1336" h="6714" extrusionOk="0">
                <a:moveTo>
                  <a:pt x="1" y="1"/>
                </a:moveTo>
                <a:lnTo>
                  <a:pt x="1" y="6713"/>
                </a:lnTo>
                <a:lnTo>
                  <a:pt x="1336" y="6713"/>
                </a:lnTo>
                <a:lnTo>
                  <a:pt x="1336" y="1"/>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4"/>
          <p:cNvSpPr/>
          <p:nvPr/>
        </p:nvSpPr>
        <p:spPr>
          <a:xfrm>
            <a:off x="-472984" y="3870234"/>
            <a:ext cx="538393" cy="711343"/>
          </a:xfrm>
          <a:custGeom>
            <a:avLst/>
            <a:gdLst/>
            <a:ahLst/>
            <a:cxnLst/>
            <a:rect l="l" t="t" r="r" b="b"/>
            <a:pathLst>
              <a:path w="12013" h="15872" extrusionOk="0">
                <a:moveTo>
                  <a:pt x="6006" y="1"/>
                </a:moveTo>
                <a:cubicBezTo>
                  <a:pt x="3847" y="1"/>
                  <a:pt x="2120" y="1100"/>
                  <a:pt x="2120" y="2474"/>
                </a:cubicBezTo>
                <a:cubicBezTo>
                  <a:pt x="2120" y="2631"/>
                  <a:pt x="2159" y="2749"/>
                  <a:pt x="2198" y="2906"/>
                </a:cubicBezTo>
                <a:cubicBezTo>
                  <a:pt x="1531" y="3141"/>
                  <a:pt x="1060" y="3730"/>
                  <a:pt x="981" y="4437"/>
                </a:cubicBezTo>
                <a:cubicBezTo>
                  <a:pt x="1021" y="4947"/>
                  <a:pt x="1296" y="5418"/>
                  <a:pt x="1727" y="5732"/>
                </a:cubicBezTo>
                <a:cubicBezTo>
                  <a:pt x="1060" y="5968"/>
                  <a:pt x="589" y="6556"/>
                  <a:pt x="510" y="7263"/>
                </a:cubicBezTo>
                <a:cubicBezTo>
                  <a:pt x="589" y="7891"/>
                  <a:pt x="942" y="8441"/>
                  <a:pt x="1492" y="8676"/>
                </a:cubicBezTo>
                <a:cubicBezTo>
                  <a:pt x="903" y="8951"/>
                  <a:pt x="510" y="9540"/>
                  <a:pt x="471" y="10168"/>
                </a:cubicBezTo>
                <a:cubicBezTo>
                  <a:pt x="510" y="10678"/>
                  <a:pt x="785" y="11149"/>
                  <a:pt x="1217" y="11424"/>
                </a:cubicBezTo>
                <a:cubicBezTo>
                  <a:pt x="550" y="11699"/>
                  <a:pt x="79" y="12288"/>
                  <a:pt x="0" y="12994"/>
                </a:cubicBezTo>
                <a:cubicBezTo>
                  <a:pt x="0" y="14094"/>
                  <a:pt x="1374" y="14957"/>
                  <a:pt x="3023" y="14957"/>
                </a:cubicBezTo>
                <a:lnTo>
                  <a:pt x="3337" y="14957"/>
                </a:lnTo>
                <a:cubicBezTo>
                  <a:pt x="4014" y="15527"/>
                  <a:pt x="4852" y="15871"/>
                  <a:pt x="5735" y="15871"/>
                </a:cubicBezTo>
                <a:cubicBezTo>
                  <a:pt x="5825" y="15871"/>
                  <a:pt x="5916" y="15867"/>
                  <a:pt x="6006" y="15860"/>
                </a:cubicBezTo>
                <a:cubicBezTo>
                  <a:pt x="6097" y="15867"/>
                  <a:pt x="6187" y="15871"/>
                  <a:pt x="6277" y="15871"/>
                </a:cubicBezTo>
                <a:cubicBezTo>
                  <a:pt x="7160" y="15871"/>
                  <a:pt x="7999" y="15527"/>
                  <a:pt x="8676" y="14957"/>
                </a:cubicBezTo>
                <a:lnTo>
                  <a:pt x="8990" y="14957"/>
                </a:lnTo>
                <a:cubicBezTo>
                  <a:pt x="10638" y="14957"/>
                  <a:pt x="12012" y="14054"/>
                  <a:pt x="12012" y="12994"/>
                </a:cubicBezTo>
                <a:cubicBezTo>
                  <a:pt x="11934" y="12288"/>
                  <a:pt x="11463" y="11660"/>
                  <a:pt x="10796" y="11424"/>
                </a:cubicBezTo>
                <a:cubicBezTo>
                  <a:pt x="11227" y="11149"/>
                  <a:pt x="11502" y="10678"/>
                  <a:pt x="11541" y="10168"/>
                </a:cubicBezTo>
                <a:cubicBezTo>
                  <a:pt x="11463" y="9540"/>
                  <a:pt x="11070" y="8951"/>
                  <a:pt x="10481" y="8676"/>
                </a:cubicBezTo>
                <a:cubicBezTo>
                  <a:pt x="11031" y="8441"/>
                  <a:pt x="11424" y="7891"/>
                  <a:pt x="11463" y="7263"/>
                </a:cubicBezTo>
                <a:cubicBezTo>
                  <a:pt x="11384" y="6556"/>
                  <a:pt x="10913" y="5968"/>
                  <a:pt x="10285" y="5732"/>
                </a:cubicBezTo>
                <a:cubicBezTo>
                  <a:pt x="10717" y="5418"/>
                  <a:pt x="10992" y="4947"/>
                  <a:pt x="10992" y="4437"/>
                </a:cubicBezTo>
                <a:cubicBezTo>
                  <a:pt x="10953" y="3730"/>
                  <a:pt x="10481" y="3141"/>
                  <a:pt x="9814" y="2906"/>
                </a:cubicBezTo>
                <a:cubicBezTo>
                  <a:pt x="9853" y="2749"/>
                  <a:pt x="9853" y="2631"/>
                  <a:pt x="9853" y="2474"/>
                </a:cubicBezTo>
                <a:cubicBezTo>
                  <a:pt x="9853" y="1100"/>
                  <a:pt x="8126" y="1"/>
                  <a:pt x="6006" y="1"/>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4"/>
          <p:cNvSpPr/>
          <p:nvPr/>
        </p:nvSpPr>
        <p:spPr>
          <a:xfrm>
            <a:off x="7750330" y="3342414"/>
            <a:ext cx="457497" cy="604409"/>
          </a:xfrm>
          <a:custGeom>
            <a:avLst/>
            <a:gdLst/>
            <a:ahLst/>
            <a:cxnLst/>
            <a:rect l="l" t="t" r="r" b="b"/>
            <a:pathLst>
              <a:path w="10208" h="13486" extrusionOk="0">
                <a:moveTo>
                  <a:pt x="5104" y="1"/>
                </a:moveTo>
                <a:cubicBezTo>
                  <a:pt x="3298" y="1"/>
                  <a:pt x="1806" y="982"/>
                  <a:pt x="1806" y="2121"/>
                </a:cubicBezTo>
                <a:cubicBezTo>
                  <a:pt x="1806" y="2238"/>
                  <a:pt x="1845" y="2356"/>
                  <a:pt x="1845" y="2474"/>
                </a:cubicBezTo>
                <a:cubicBezTo>
                  <a:pt x="1296" y="2670"/>
                  <a:pt x="903" y="3181"/>
                  <a:pt x="864" y="3809"/>
                </a:cubicBezTo>
                <a:cubicBezTo>
                  <a:pt x="864" y="4240"/>
                  <a:pt x="1100" y="4633"/>
                  <a:pt x="1492" y="4869"/>
                </a:cubicBezTo>
                <a:cubicBezTo>
                  <a:pt x="903" y="5065"/>
                  <a:pt x="511" y="5575"/>
                  <a:pt x="471" y="6203"/>
                </a:cubicBezTo>
                <a:cubicBezTo>
                  <a:pt x="511" y="6714"/>
                  <a:pt x="825" y="7185"/>
                  <a:pt x="1296" y="7420"/>
                </a:cubicBezTo>
                <a:cubicBezTo>
                  <a:pt x="786" y="7617"/>
                  <a:pt x="432" y="8088"/>
                  <a:pt x="393" y="8637"/>
                </a:cubicBezTo>
                <a:cubicBezTo>
                  <a:pt x="432" y="9108"/>
                  <a:pt x="668" y="9501"/>
                  <a:pt x="1021" y="9736"/>
                </a:cubicBezTo>
                <a:cubicBezTo>
                  <a:pt x="471" y="9933"/>
                  <a:pt x="79" y="10443"/>
                  <a:pt x="0" y="11071"/>
                </a:cubicBezTo>
                <a:cubicBezTo>
                  <a:pt x="0" y="11974"/>
                  <a:pt x="1178" y="12720"/>
                  <a:pt x="2591" y="12720"/>
                </a:cubicBezTo>
                <a:lnTo>
                  <a:pt x="2827" y="12720"/>
                </a:lnTo>
                <a:cubicBezTo>
                  <a:pt x="3494" y="13230"/>
                  <a:pt x="4299" y="13485"/>
                  <a:pt x="5104" y="13485"/>
                </a:cubicBezTo>
                <a:cubicBezTo>
                  <a:pt x="5908" y="13485"/>
                  <a:pt x="6713" y="13230"/>
                  <a:pt x="7381" y="12720"/>
                </a:cubicBezTo>
                <a:lnTo>
                  <a:pt x="7616" y="12720"/>
                </a:lnTo>
                <a:cubicBezTo>
                  <a:pt x="9069" y="12720"/>
                  <a:pt x="10207" y="11974"/>
                  <a:pt x="10207" y="11071"/>
                </a:cubicBezTo>
                <a:cubicBezTo>
                  <a:pt x="10129" y="10443"/>
                  <a:pt x="9736" y="9933"/>
                  <a:pt x="9186" y="9736"/>
                </a:cubicBezTo>
                <a:cubicBezTo>
                  <a:pt x="9540" y="9501"/>
                  <a:pt x="9775" y="9108"/>
                  <a:pt x="9814" y="8637"/>
                </a:cubicBezTo>
                <a:cubicBezTo>
                  <a:pt x="9775" y="8088"/>
                  <a:pt x="9422" y="7617"/>
                  <a:pt x="8951" y="7420"/>
                </a:cubicBezTo>
                <a:cubicBezTo>
                  <a:pt x="9383" y="7185"/>
                  <a:pt x="9697" y="6714"/>
                  <a:pt x="9736" y="6203"/>
                </a:cubicBezTo>
                <a:cubicBezTo>
                  <a:pt x="9697" y="5575"/>
                  <a:pt x="9304" y="5065"/>
                  <a:pt x="8715" y="4869"/>
                </a:cubicBezTo>
                <a:cubicBezTo>
                  <a:pt x="9108" y="4633"/>
                  <a:pt x="9343" y="4240"/>
                  <a:pt x="9343" y="3809"/>
                </a:cubicBezTo>
                <a:cubicBezTo>
                  <a:pt x="9304" y="3181"/>
                  <a:pt x="8912" y="2670"/>
                  <a:pt x="8362" y="2474"/>
                </a:cubicBezTo>
                <a:cubicBezTo>
                  <a:pt x="8362" y="2356"/>
                  <a:pt x="8401" y="2238"/>
                  <a:pt x="8401" y="2121"/>
                </a:cubicBezTo>
                <a:cubicBezTo>
                  <a:pt x="8401" y="982"/>
                  <a:pt x="6910" y="1"/>
                  <a:pt x="5104" y="1"/>
                </a:cubicBez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4"/>
          <p:cNvSpPr/>
          <p:nvPr/>
        </p:nvSpPr>
        <p:spPr>
          <a:xfrm>
            <a:off x="7954431" y="3919489"/>
            <a:ext cx="49299" cy="256939"/>
          </a:xfrm>
          <a:custGeom>
            <a:avLst/>
            <a:gdLst/>
            <a:ahLst/>
            <a:cxnLst/>
            <a:rect l="l" t="t" r="r" b="b"/>
            <a:pathLst>
              <a:path w="1100" h="5733" extrusionOk="0">
                <a:moveTo>
                  <a:pt x="0" y="1"/>
                </a:moveTo>
                <a:lnTo>
                  <a:pt x="0" y="5732"/>
                </a:lnTo>
                <a:lnTo>
                  <a:pt x="1099" y="5732"/>
                </a:lnTo>
                <a:lnTo>
                  <a:pt x="1099" y="1"/>
                </a:ln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4"/>
          <p:cNvSpPr/>
          <p:nvPr/>
        </p:nvSpPr>
        <p:spPr>
          <a:xfrm>
            <a:off x="4689002" y="3138359"/>
            <a:ext cx="517284" cy="678716"/>
          </a:xfrm>
          <a:custGeom>
            <a:avLst/>
            <a:gdLst/>
            <a:ahLst/>
            <a:cxnLst/>
            <a:rect l="l" t="t" r="r" b="b"/>
            <a:pathLst>
              <a:path w="11542" h="15144" extrusionOk="0">
                <a:moveTo>
                  <a:pt x="5771" y="0"/>
                </a:moveTo>
                <a:cubicBezTo>
                  <a:pt x="3730" y="0"/>
                  <a:pt x="2081" y="1060"/>
                  <a:pt x="2081" y="2395"/>
                </a:cubicBezTo>
                <a:cubicBezTo>
                  <a:pt x="2081" y="2512"/>
                  <a:pt x="2081" y="2669"/>
                  <a:pt x="2121" y="2787"/>
                </a:cubicBezTo>
                <a:cubicBezTo>
                  <a:pt x="1492" y="3023"/>
                  <a:pt x="1061" y="3572"/>
                  <a:pt x="982" y="4240"/>
                </a:cubicBezTo>
                <a:cubicBezTo>
                  <a:pt x="1021" y="4750"/>
                  <a:pt x="1257" y="5182"/>
                  <a:pt x="1689" y="5457"/>
                </a:cubicBezTo>
                <a:cubicBezTo>
                  <a:pt x="1061" y="5692"/>
                  <a:pt x="629" y="6281"/>
                  <a:pt x="550" y="6948"/>
                </a:cubicBezTo>
                <a:cubicBezTo>
                  <a:pt x="590" y="7537"/>
                  <a:pt x="943" y="8048"/>
                  <a:pt x="1453" y="8322"/>
                </a:cubicBezTo>
                <a:cubicBezTo>
                  <a:pt x="904" y="8558"/>
                  <a:pt x="511" y="9108"/>
                  <a:pt x="472" y="9736"/>
                </a:cubicBezTo>
                <a:cubicBezTo>
                  <a:pt x="511" y="10207"/>
                  <a:pt x="747" y="10678"/>
                  <a:pt x="1178" y="10953"/>
                </a:cubicBezTo>
                <a:cubicBezTo>
                  <a:pt x="550" y="11188"/>
                  <a:pt x="79" y="11738"/>
                  <a:pt x="1" y="12405"/>
                </a:cubicBezTo>
                <a:cubicBezTo>
                  <a:pt x="1" y="13465"/>
                  <a:pt x="1335" y="14289"/>
                  <a:pt x="2906" y="14289"/>
                </a:cubicBezTo>
                <a:lnTo>
                  <a:pt x="3220" y="14289"/>
                </a:lnTo>
                <a:cubicBezTo>
                  <a:pt x="3966" y="14859"/>
                  <a:pt x="4868" y="15143"/>
                  <a:pt x="5771" y="15143"/>
                </a:cubicBezTo>
                <a:cubicBezTo>
                  <a:pt x="6674" y="15143"/>
                  <a:pt x="7577" y="14859"/>
                  <a:pt x="8323" y="14289"/>
                </a:cubicBezTo>
                <a:lnTo>
                  <a:pt x="8637" y="14289"/>
                </a:lnTo>
                <a:cubicBezTo>
                  <a:pt x="10247" y="14289"/>
                  <a:pt x="11542" y="13465"/>
                  <a:pt x="11542" y="12405"/>
                </a:cubicBezTo>
                <a:cubicBezTo>
                  <a:pt x="11463" y="11738"/>
                  <a:pt x="10992" y="11188"/>
                  <a:pt x="10364" y="10953"/>
                </a:cubicBezTo>
                <a:cubicBezTo>
                  <a:pt x="10796" y="10678"/>
                  <a:pt x="11071" y="10207"/>
                  <a:pt x="11071" y="9736"/>
                </a:cubicBezTo>
                <a:cubicBezTo>
                  <a:pt x="11032" y="9108"/>
                  <a:pt x="10678" y="8558"/>
                  <a:pt x="10090" y="8322"/>
                </a:cubicBezTo>
                <a:cubicBezTo>
                  <a:pt x="10639" y="8048"/>
                  <a:pt x="10992" y="7537"/>
                  <a:pt x="11032" y="6948"/>
                </a:cubicBezTo>
                <a:cubicBezTo>
                  <a:pt x="10953" y="6281"/>
                  <a:pt x="10521" y="5692"/>
                  <a:pt x="9893" y="5457"/>
                </a:cubicBezTo>
                <a:cubicBezTo>
                  <a:pt x="10286" y="5182"/>
                  <a:pt x="10561" y="4750"/>
                  <a:pt x="10600" y="4240"/>
                </a:cubicBezTo>
                <a:cubicBezTo>
                  <a:pt x="10521" y="3572"/>
                  <a:pt x="10090" y="3023"/>
                  <a:pt x="9461" y="2787"/>
                </a:cubicBezTo>
                <a:cubicBezTo>
                  <a:pt x="9461" y="2669"/>
                  <a:pt x="9501" y="2512"/>
                  <a:pt x="9501" y="2395"/>
                </a:cubicBezTo>
                <a:cubicBezTo>
                  <a:pt x="9501" y="1060"/>
                  <a:pt x="7852" y="0"/>
                  <a:pt x="5771" y="0"/>
                </a:cubicBez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4"/>
          <p:cNvSpPr/>
          <p:nvPr/>
        </p:nvSpPr>
        <p:spPr>
          <a:xfrm>
            <a:off x="4921248" y="3787545"/>
            <a:ext cx="54588" cy="288580"/>
          </a:xfrm>
          <a:custGeom>
            <a:avLst/>
            <a:gdLst/>
            <a:ahLst/>
            <a:cxnLst/>
            <a:rect l="l" t="t" r="r" b="b"/>
            <a:pathLst>
              <a:path w="1218" h="6439" extrusionOk="0">
                <a:moveTo>
                  <a:pt x="0" y="1"/>
                </a:moveTo>
                <a:lnTo>
                  <a:pt x="0" y="6439"/>
                </a:lnTo>
                <a:lnTo>
                  <a:pt x="1217" y="6439"/>
                </a:lnTo>
                <a:lnTo>
                  <a:pt x="1217" y="1"/>
                </a:ln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4"/>
          <p:cNvSpPr/>
          <p:nvPr/>
        </p:nvSpPr>
        <p:spPr>
          <a:xfrm>
            <a:off x="4499019" y="4457886"/>
            <a:ext cx="80940" cy="281544"/>
          </a:xfrm>
          <a:custGeom>
            <a:avLst/>
            <a:gdLst/>
            <a:ahLst/>
            <a:cxnLst/>
            <a:rect l="l" t="t" r="r" b="b"/>
            <a:pathLst>
              <a:path w="1806" h="6282" extrusionOk="0">
                <a:moveTo>
                  <a:pt x="0" y="0"/>
                </a:moveTo>
                <a:lnTo>
                  <a:pt x="0" y="6281"/>
                </a:lnTo>
                <a:lnTo>
                  <a:pt x="1806" y="6281"/>
                </a:lnTo>
                <a:lnTo>
                  <a:pt x="1806" y="0"/>
                </a:ln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4"/>
          <p:cNvSpPr/>
          <p:nvPr/>
        </p:nvSpPr>
        <p:spPr>
          <a:xfrm>
            <a:off x="4154146" y="3690783"/>
            <a:ext cx="770637" cy="874031"/>
          </a:xfrm>
          <a:custGeom>
            <a:avLst/>
            <a:gdLst/>
            <a:ahLst/>
            <a:cxnLst/>
            <a:rect l="l" t="t" r="r" b="b"/>
            <a:pathLst>
              <a:path w="17195" h="19502" extrusionOk="0">
                <a:moveTo>
                  <a:pt x="8716" y="1"/>
                </a:moveTo>
                <a:lnTo>
                  <a:pt x="8716" y="40"/>
                </a:lnTo>
                <a:cubicBezTo>
                  <a:pt x="8716" y="6125"/>
                  <a:pt x="3848" y="9304"/>
                  <a:pt x="2042" y="9304"/>
                </a:cubicBezTo>
                <a:cubicBezTo>
                  <a:pt x="2425" y="9419"/>
                  <a:pt x="2821" y="9476"/>
                  <a:pt x="3215" y="9476"/>
                </a:cubicBezTo>
                <a:cubicBezTo>
                  <a:pt x="4033" y="9476"/>
                  <a:pt x="4847" y="9231"/>
                  <a:pt x="5536" y="8755"/>
                </a:cubicBezTo>
                <a:lnTo>
                  <a:pt x="5536" y="8755"/>
                </a:lnTo>
                <a:cubicBezTo>
                  <a:pt x="4515" y="9815"/>
                  <a:pt x="3220" y="10521"/>
                  <a:pt x="1767" y="10796"/>
                </a:cubicBezTo>
                <a:cubicBezTo>
                  <a:pt x="1767" y="10796"/>
                  <a:pt x="2308" y="11110"/>
                  <a:pt x="3308" y="11110"/>
                </a:cubicBezTo>
                <a:cubicBezTo>
                  <a:pt x="3809" y="11110"/>
                  <a:pt x="4424" y="11032"/>
                  <a:pt x="5143" y="10796"/>
                </a:cubicBezTo>
                <a:lnTo>
                  <a:pt x="5143" y="10796"/>
                </a:lnTo>
                <a:cubicBezTo>
                  <a:pt x="4083" y="12248"/>
                  <a:pt x="2670" y="13465"/>
                  <a:pt x="1061" y="14251"/>
                </a:cubicBezTo>
                <a:cubicBezTo>
                  <a:pt x="1061" y="14339"/>
                  <a:pt x="1187" y="14375"/>
                  <a:pt x="1394" y="14375"/>
                </a:cubicBezTo>
                <a:cubicBezTo>
                  <a:pt x="2110" y="14375"/>
                  <a:pt x="3793" y="13936"/>
                  <a:pt x="4555" y="13662"/>
                </a:cubicBezTo>
                <a:lnTo>
                  <a:pt x="4555" y="13662"/>
                </a:lnTo>
                <a:cubicBezTo>
                  <a:pt x="3926" y="14918"/>
                  <a:pt x="2317" y="17234"/>
                  <a:pt x="1" y="17509"/>
                </a:cubicBezTo>
                <a:cubicBezTo>
                  <a:pt x="1" y="17509"/>
                  <a:pt x="742" y="17721"/>
                  <a:pt x="1774" y="17721"/>
                </a:cubicBezTo>
                <a:cubicBezTo>
                  <a:pt x="2729" y="17721"/>
                  <a:pt x="3932" y="17539"/>
                  <a:pt x="5026" y="16841"/>
                </a:cubicBezTo>
                <a:lnTo>
                  <a:pt x="5026" y="16841"/>
                </a:lnTo>
                <a:cubicBezTo>
                  <a:pt x="5026" y="17823"/>
                  <a:pt x="2042" y="19472"/>
                  <a:pt x="2042" y="19472"/>
                </a:cubicBezTo>
                <a:cubicBezTo>
                  <a:pt x="2315" y="19480"/>
                  <a:pt x="2577" y="19484"/>
                  <a:pt x="2828" y="19484"/>
                </a:cubicBezTo>
                <a:cubicBezTo>
                  <a:pt x="8357" y="19484"/>
                  <a:pt x="8716" y="17509"/>
                  <a:pt x="8716" y="17509"/>
                </a:cubicBezTo>
                <a:cubicBezTo>
                  <a:pt x="8716" y="17509"/>
                  <a:pt x="9231" y="19501"/>
                  <a:pt x="14247" y="19501"/>
                </a:cubicBezTo>
                <a:cubicBezTo>
                  <a:pt x="14593" y="19501"/>
                  <a:pt x="14960" y="19492"/>
                  <a:pt x="15350" y="19472"/>
                </a:cubicBezTo>
                <a:cubicBezTo>
                  <a:pt x="14015" y="19040"/>
                  <a:pt x="12681" y="17077"/>
                  <a:pt x="12563" y="16724"/>
                </a:cubicBezTo>
                <a:lnTo>
                  <a:pt x="12563" y="16724"/>
                </a:lnTo>
                <a:cubicBezTo>
                  <a:pt x="13601" y="17294"/>
                  <a:pt x="14808" y="17431"/>
                  <a:pt x="15729" y="17431"/>
                </a:cubicBezTo>
                <a:cubicBezTo>
                  <a:pt x="16585" y="17431"/>
                  <a:pt x="17195" y="17313"/>
                  <a:pt x="17195" y="17313"/>
                </a:cubicBezTo>
                <a:cubicBezTo>
                  <a:pt x="14879" y="16998"/>
                  <a:pt x="13466" y="14879"/>
                  <a:pt x="12838" y="13622"/>
                </a:cubicBezTo>
                <a:lnTo>
                  <a:pt x="12838" y="13622"/>
                </a:lnTo>
                <a:cubicBezTo>
                  <a:pt x="13687" y="13894"/>
                  <a:pt x="15623" y="14195"/>
                  <a:pt x="16180" y="14195"/>
                </a:cubicBezTo>
                <a:cubicBezTo>
                  <a:pt x="16267" y="14195"/>
                  <a:pt x="16321" y="14188"/>
                  <a:pt x="16331" y="14172"/>
                </a:cubicBezTo>
                <a:cubicBezTo>
                  <a:pt x="14761" y="13426"/>
                  <a:pt x="13426" y="12288"/>
                  <a:pt x="12406" y="10835"/>
                </a:cubicBezTo>
                <a:lnTo>
                  <a:pt x="12406" y="10835"/>
                </a:lnTo>
                <a:cubicBezTo>
                  <a:pt x="13007" y="11016"/>
                  <a:pt x="13530" y="11078"/>
                  <a:pt x="13968" y="11078"/>
                </a:cubicBezTo>
                <a:cubicBezTo>
                  <a:pt x="14959" y="11078"/>
                  <a:pt x="15507" y="10757"/>
                  <a:pt x="15507" y="10757"/>
                </a:cubicBezTo>
                <a:cubicBezTo>
                  <a:pt x="13819" y="10482"/>
                  <a:pt x="12327" y="9579"/>
                  <a:pt x="11346" y="8244"/>
                </a:cubicBezTo>
                <a:lnTo>
                  <a:pt x="11346" y="8244"/>
                </a:lnTo>
                <a:cubicBezTo>
                  <a:pt x="11346" y="8245"/>
                  <a:pt x="12833" y="9395"/>
                  <a:pt x="14455" y="9395"/>
                </a:cubicBezTo>
                <a:cubicBezTo>
                  <a:pt x="14751" y="9395"/>
                  <a:pt x="15053" y="9356"/>
                  <a:pt x="15350" y="9265"/>
                </a:cubicBezTo>
                <a:cubicBezTo>
                  <a:pt x="12602" y="8755"/>
                  <a:pt x="8716" y="6085"/>
                  <a:pt x="8716" y="1"/>
                </a:cubicBezTo>
                <a:close/>
              </a:path>
            </a:pathLst>
          </a:custGeom>
          <a:solidFill>
            <a:srgbClr val="708C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4"/>
          <p:cNvSpPr/>
          <p:nvPr/>
        </p:nvSpPr>
        <p:spPr>
          <a:xfrm>
            <a:off x="6344574" y="3850873"/>
            <a:ext cx="77445" cy="274507"/>
          </a:xfrm>
          <a:custGeom>
            <a:avLst/>
            <a:gdLst/>
            <a:ahLst/>
            <a:cxnLst/>
            <a:rect l="l" t="t" r="r" b="b"/>
            <a:pathLst>
              <a:path w="1728" h="6125" extrusionOk="0">
                <a:moveTo>
                  <a:pt x="1" y="1"/>
                </a:moveTo>
                <a:lnTo>
                  <a:pt x="1" y="6125"/>
                </a:lnTo>
                <a:lnTo>
                  <a:pt x="1728" y="6125"/>
                </a:lnTo>
                <a:lnTo>
                  <a:pt x="1728" y="1"/>
                </a:ln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4"/>
          <p:cNvSpPr/>
          <p:nvPr/>
        </p:nvSpPr>
        <p:spPr>
          <a:xfrm>
            <a:off x="6010322" y="3089059"/>
            <a:ext cx="747735" cy="868025"/>
          </a:xfrm>
          <a:custGeom>
            <a:avLst/>
            <a:gdLst/>
            <a:ahLst/>
            <a:cxnLst/>
            <a:rect l="l" t="t" r="r" b="b"/>
            <a:pathLst>
              <a:path w="16684" h="19368" extrusionOk="0">
                <a:moveTo>
                  <a:pt x="8440" y="1"/>
                </a:moveTo>
                <a:lnTo>
                  <a:pt x="8440" y="40"/>
                </a:lnTo>
                <a:cubicBezTo>
                  <a:pt x="8440" y="5929"/>
                  <a:pt x="3729" y="9422"/>
                  <a:pt x="1963" y="9422"/>
                </a:cubicBezTo>
                <a:cubicBezTo>
                  <a:pt x="2333" y="9537"/>
                  <a:pt x="2716" y="9594"/>
                  <a:pt x="3097" y="9594"/>
                </a:cubicBezTo>
                <a:cubicBezTo>
                  <a:pt x="3889" y="9594"/>
                  <a:pt x="4677" y="9350"/>
                  <a:pt x="5339" y="8873"/>
                </a:cubicBezTo>
                <a:lnTo>
                  <a:pt x="5339" y="8873"/>
                </a:lnTo>
                <a:cubicBezTo>
                  <a:pt x="4397" y="9933"/>
                  <a:pt x="3101" y="10600"/>
                  <a:pt x="1688" y="10836"/>
                </a:cubicBezTo>
                <a:cubicBezTo>
                  <a:pt x="1688" y="10836"/>
                  <a:pt x="2229" y="11150"/>
                  <a:pt x="3206" y="11150"/>
                </a:cubicBezTo>
                <a:cubicBezTo>
                  <a:pt x="3695" y="11150"/>
                  <a:pt x="4292" y="11071"/>
                  <a:pt x="4986" y="10836"/>
                </a:cubicBezTo>
                <a:lnTo>
                  <a:pt x="4986" y="10836"/>
                </a:lnTo>
                <a:cubicBezTo>
                  <a:pt x="3965" y="12288"/>
                  <a:pt x="2591" y="13427"/>
                  <a:pt x="1021" y="14212"/>
                </a:cubicBezTo>
                <a:cubicBezTo>
                  <a:pt x="1021" y="14312"/>
                  <a:pt x="1150" y="14353"/>
                  <a:pt x="1360" y="14353"/>
                </a:cubicBezTo>
                <a:cubicBezTo>
                  <a:pt x="2056" y="14353"/>
                  <a:pt x="3643" y="13903"/>
                  <a:pt x="4397" y="13662"/>
                </a:cubicBezTo>
                <a:lnTo>
                  <a:pt x="4397" y="13662"/>
                </a:lnTo>
                <a:cubicBezTo>
                  <a:pt x="3808" y="14879"/>
                  <a:pt x="2198" y="17117"/>
                  <a:pt x="0" y="17391"/>
                </a:cubicBezTo>
                <a:cubicBezTo>
                  <a:pt x="0" y="17391"/>
                  <a:pt x="748" y="17615"/>
                  <a:pt x="1786" y="17615"/>
                </a:cubicBezTo>
                <a:cubicBezTo>
                  <a:pt x="2694" y="17615"/>
                  <a:pt x="3824" y="17444"/>
                  <a:pt x="4868" y="16803"/>
                </a:cubicBezTo>
                <a:lnTo>
                  <a:pt x="4868" y="16803"/>
                </a:lnTo>
                <a:cubicBezTo>
                  <a:pt x="4868" y="17784"/>
                  <a:pt x="1963" y="19354"/>
                  <a:pt x="1963" y="19354"/>
                </a:cubicBezTo>
                <a:cubicBezTo>
                  <a:pt x="2234" y="19363"/>
                  <a:pt x="2494" y="19367"/>
                  <a:pt x="2742" y="19367"/>
                </a:cubicBezTo>
                <a:cubicBezTo>
                  <a:pt x="8117" y="19367"/>
                  <a:pt x="8440" y="17431"/>
                  <a:pt x="8440" y="17431"/>
                </a:cubicBezTo>
                <a:cubicBezTo>
                  <a:pt x="8440" y="17431"/>
                  <a:pt x="8953" y="19346"/>
                  <a:pt x="13809" y="19346"/>
                </a:cubicBezTo>
                <a:cubicBezTo>
                  <a:pt x="14156" y="19346"/>
                  <a:pt x="14525" y="19336"/>
                  <a:pt x="14917" y="19315"/>
                </a:cubicBezTo>
                <a:cubicBezTo>
                  <a:pt x="13622" y="18922"/>
                  <a:pt x="12287" y="17038"/>
                  <a:pt x="12169" y="16685"/>
                </a:cubicBezTo>
                <a:lnTo>
                  <a:pt x="12169" y="16685"/>
                </a:lnTo>
                <a:cubicBezTo>
                  <a:pt x="13169" y="17225"/>
                  <a:pt x="14322" y="17357"/>
                  <a:pt x="15212" y="17357"/>
                </a:cubicBezTo>
                <a:cubicBezTo>
                  <a:pt x="16070" y="17357"/>
                  <a:pt x="16684" y="17234"/>
                  <a:pt x="16684" y="17234"/>
                </a:cubicBezTo>
                <a:cubicBezTo>
                  <a:pt x="14446" y="16920"/>
                  <a:pt x="13033" y="14840"/>
                  <a:pt x="12444" y="13623"/>
                </a:cubicBezTo>
                <a:lnTo>
                  <a:pt x="12444" y="13623"/>
                </a:lnTo>
                <a:cubicBezTo>
                  <a:pt x="13288" y="13939"/>
                  <a:pt x="15263" y="14224"/>
                  <a:pt x="15753" y="14224"/>
                </a:cubicBezTo>
                <a:cubicBezTo>
                  <a:pt x="15810" y="14224"/>
                  <a:pt x="15847" y="14220"/>
                  <a:pt x="15860" y="14212"/>
                </a:cubicBezTo>
                <a:cubicBezTo>
                  <a:pt x="14329" y="13466"/>
                  <a:pt x="12994" y="12367"/>
                  <a:pt x="12052" y="10953"/>
                </a:cubicBezTo>
                <a:lnTo>
                  <a:pt x="12052" y="10953"/>
                </a:lnTo>
                <a:cubicBezTo>
                  <a:pt x="12625" y="11121"/>
                  <a:pt x="13126" y="11179"/>
                  <a:pt x="13545" y="11179"/>
                </a:cubicBezTo>
                <a:cubicBezTo>
                  <a:pt x="14503" y="11179"/>
                  <a:pt x="15035" y="10875"/>
                  <a:pt x="15035" y="10875"/>
                </a:cubicBezTo>
                <a:cubicBezTo>
                  <a:pt x="13426" y="10600"/>
                  <a:pt x="11973" y="9736"/>
                  <a:pt x="10992" y="8441"/>
                </a:cubicBezTo>
                <a:lnTo>
                  <a:pt x="10992" y="8441"/>
                </a:lnTo>
                <a:cubicBezTo>
                  <a:pt x="10992" y="8441"/>
                  <a:pt x="12459" y="9541"/>
                  <a:pt x="14054" y="9541"/>
                </a:cubicBezTo>
                <a:cubicBezTo>
                  <a:pt x="14340" y="9541"/>
                  <a:pt x="14631" y="9506"/>
                  <a:pt x="14917" y="9422"/>
                </a:cubicBezTo>
                <a:cubicBezTo>
                  <a:pt x="12209" y="8912"/>
                  <a:pt x="8440" y="5889"/>
                  <a:pt x="8440" y="1"/>
                </a:cubicBezTo>
                <a:close/>
              </a:path>
            </a:pathLst>
          </a:custGeom>
          <a:solidFill>
            <a:srgbClr val="5B91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4"/>
          <p:cNvSpPr/>
          <p:nvPr/>
        </p:nvSpPr>
        <p:spPr>
          <a:xfrm>
            <a:off x="6733682" y="3587299"/>
            <a:ext cx="961604" cy="1067642"/>
          </a:xfrm>
          <a:custGeom>
            <a:avLst/>
            <a:gdLst/>
            <a:ahLst/>
            <a:cxnLst/>
            <a:rect l="l" t="t" r="r" b="b"/>
            <a:pathLst>
              <a:path w="21456" h="23822" extrusionOk="0">
                <a:moveTo>
                  <a:pt x="11591" y="0"/>
                </a:moveTo>
                <a:cubicBezTo>
                  <a:pt x="8713" y="0"/>
                  <a:pt x="8090" y="2114"/>
                  <a:pt x="8081" y="2114"/>
                </a:cubicBezTo>
                <a:cubicBezTo>
                  <a:pt x="8081" y="2114"/>
                  <a:pt x="8081" y="2113"/>
                  <a:pt x="8081" y="2113"/>
                </a:cubicBezTo>
                <a:cubicBezTo>
                  <a:pt x="7565" y="1597"/>
                  <a:pt x="6259" y="1137"/>
                  <a:pt x="5322" y="1137"/>
                </a:cubicBezTo>
                <a:cubicBezTo>
                  <a:pt x="4904" y="1137"/>
                  <a:pt x="4560" y="1228"/>
                  <a:pt x="4391" y="1446"/>
                </a:cubicBezTo>
                <a:cubicBezTo>
                  <a:pt x="3841" y="2192"/>
                  <a:pt x="5451" y="3683"/>
                  <a:pt x="5451" y="3683"/>
                </a:cubicBezTo>
                <a:cubicBezTo>
                  <a:pt x="5451" y="3683"/>
                  <a:pt x="4600" y="2910"/>
                  <a:pt x="3618" y="2910"/>
                </a:cubicBezTo>
                <a:cubicBezTo>
                  <a:pt x="3201" y="2910"/>
                  <a:pt x="2760" y="3050"/>
                  <a:pt x="2350" y="3448"/>
                </a:cubicBezTo>
                <a:cubicBezTo>
                  <a:pt x="976" y="4783"/>
                  <a:pt x="4195" y="6196"/>
                  <a:pt x="4195" y="6196"/>
                </a:cubicBezTo>
                <a:cubicBezTo>
                  <a:pt x="4195" y="6196"/>
                  <a:pt x="3245" y="5818"/>
                  <a:pt x="2266" y="5818"/>
                </a:cubicBezTo>
                <a:cubicBezTo>
                  <a:pt x="1273" y="5818"/>
                  <a:pt x="250" y="6206"/>
                  <a:pt x="151" y="7766"/>
                </a:cubicBezTo>
                <a:cubicBezTo>
                  <a:pt x="1" y="10147"/>
                  <a:pt x="2419" y="11186"/>
                  <a:pt x="3550" y="11540"/>
                </a:cubicBezTo>
                <a:lnTo>
                  <a:pt x="3550" y="11540"/>
                </a:lnTo>
                <a:cubicBezTo>
                  <a:pt x="3521" y="11538"/>
                  <a:pt x="3492" y="11537"/>
                  <a:pt x="3463" y="11537"/>
                </a:cubicBezTo>
                <a:cubicBezTo>
                  <a:pt x="3002" y="11537"/>
                  <a:pt x="2456" y="11802"/>
                  <a:pt x="2389" y="13026"/>
                </a:cubicBezTo>
                <a:cubicBezTo>
                  <a:pt x="2332" y="14603"/>
                  <a:pt x="3990" y="15551"/>
                  <a:pt x="5211" y="15551"/>
                </a:cubicBezTo>
                <a:cubicBezTo>
                  <a:pt x="5662" y="15551"/>
                  <a:pt x="6053" y="15422"/>
                  <a:pt x="6275" y="15146"/>
                </a:cubicBezTo>
                <a:cubicBezTo>
                  <a:pt x="6688" y="14636"/>
                  <a:pt x="7110" y="14508"/>
                  <a:pt x="7428" y="14508"/>
                </a:cubicBezTo>
                <a:cubicBezTo>
                  <a:pt x="7747" y="14508"/>
                  <a:pt x="7963" y="14636"/>
                  <a:pt x="7963" y="14636"/>
                </a:cubicBezTo>
                <a:cubicBezTo>
                  <a:pt x="10594" y="16285"/>
                  <a:pt x="8945" y="23822"/>
                  <a:pt x="8945" y="23822"/>
                </a:cubicBezTo>
                <a:lnTo>
                  <a:pt x="10986" y="23822"/>
                </a:lnTo>
                <a:cubicBezTo>
                  <a:pt x="9887" y="17266"/>
                  <a:pt x="11732" y="15029"/>
                  <a:pt x="11732" y="15029"/>
                </a:cubicBezTo>
                <a:cubicBezTo>
                  <a:pt x="11877" y="14925"/>
                  <a:pt x="12029" y="14883"/>
                  <a:pt x="12185" y="14883"/>
                </a:cubicBezTo>
                <a:cubicBezTo>
                  <a:pt x="12894" y="14883"/>
                  <a:pt x="13715" y="15748"/>
                  <a:pt x="14634" y="15748"/>
                </a:cubicBezTo>
                <a:cubicBezTo>
                  <a:pt x="14827" y="15748"/>
                  <a:pt x="15024" y="15710"/>
                  <a:pt x="15226" y="15617"/>
                </a:cubicBezTo>
                <a:cubicBezTo>
                  <a:pt x="16599" y="14950"/>
                  <a:pt x="15383" y="13381"/>
                  <a:pt x="15383" y="13380"/>
                </a:cubicBezTo>
                <a:lnTo>
                  <a:pt x="15383" y="13380"/>
                </a:lnTo>
                <a:cubicBezTo>
                  <a:pt x="16056" y="14153"/>
                  <a:pt x="16787" y="14399"/>
                  <a:pt x="17443" y="14399"/>
                </a:cubicBezTo>
                <a:cubicBezTo>
                  <a:pt x="18586" y="14399"/>
                  <a:pt x="19505" y="13655"/>
                  <a:pt x="19505" y="13655"/>
                </a:cubicBezTo>
                <a:cubicBezTo>
                  <a:pt x="21455" y="11101"/>
                  <a:pt x="17703" y="9573"/>
                  <a:pt x="16960" y="9302"/>
                </a:cubicBezTo>
                <a:lnTo>
                  <a:pt x="16960" y="9302"/>
                </a:lnTo>
                <a:cubicBezTo>
                  <a:pt x="17243" y="9396"/>
                  <a:pt x="17966" y="9611"/>
                  <a:pt x="18680" y="9611"/>
                </a:cubicBezTo>
                <a:cubicBezTo>
                  <a:pt x="19570" y="9611"/>
                  <a:pt x="20447" y="9278"/>
                  <a:pt x="20447" y="7962"/>
                </a:cubicBezTo>
                <a:cubicBezTo>
                  <a:pt x="20447" y="5293"/>
                  <a:pt x="16364" y="4822"/>
                  <a:pt x="16364" y="4822"/>
                </a:cubicBezTo>
                <a:cubicBezTo>
                  <a:pt x="18955" y="4547"/>
                  <a:pt x="18052" y="1760"/>
                  <a:pt x="14441" y="543"/>
                </a:cubicBezTo>
                <a:cubicBezTo>
                  <a:pt x="13306" y="154"/>
                  <a:pt x="12367" y="0"/>
                  <a:pt x="11591" y="0"/>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4"/>
          <p:cNvSpPr/>
          <p:nvPr/>
        </p:nvSpPr>
        <p:spPr>
          <a:xfrm>
            <a:off x="5269617" y="3530694"/>
            <a:ext cx="638694" cy="842748"/>
          </a:xfrm>
          <a:custGeom>
            <a:avLst/>
            <a:gdLst/>
            <a:ahLst/>
            <a:cxnLst/>
            <a:rect l="l" t="t" r="r" b="b"/>
            <a:pathLst>
              <a:path w="14251" h="18804" extrusionOk="0">
                <a:moveTo>
                  <a:pt x="7106" y="0"/>
                </a:moveTo>
                <a:cubicBezTo>
                  <a:pt x="4593" y="0"/>
                  <a:pt x="2513" y="1335"/>
                  <a:pt x="2513" y="2944"/>
                </a:cubicBezTo>
                <a:cubicBezTo>
                  <a:pt x="2513" y="3141"/>
                  <a:pt x="2552" y="3298"/>
                  <a:pt x="2591" y="3455"/>
                </a:cubicBezTo>
                <a:cubicBezTo>
                  <a:pt x="1727" y="3887"/>
                  <a:pt x="1178" y="4554"/>
                  <a:pt x="1178" y="5300"/>
                </a:cubicBezTo>
                <a:cubicBezTo>
                  <a:pt x="1217" y="5889"/>
                  <a:pt x="1531" y="6477"/>
                  <a:pt x="2042" y="6792"/>
                </a:cubicBezTo>
                <a:cubicBezTo>
                  <a:pt x="1178" y="7223"/>
                  <a:pt x="628" y="7891"/>
                  <a:pt x="628" y="8637"/>
                </a:cubicBezTo>
                <a:cubicBezTo>
                  <a:pt x="668" y="9382"/>
                  <a:pt x="1099" y="10011"/>
                  <a:pt x="1767" y="10325"/>
                </a:cubicBezTo>
                <a:cubicBezTo>
                  <a:pt x="1060" y="10639"/>
                  <a:pt x="589" y="11306"/>
                  <a:pt x="550" y="12091"/>
                </a:cubicBezTo>
                <a:cubicBezTo>
                  <a:pt x="550" y="12680"/>
                  <a:pt x="903" y="13230"/>
                  <a:pt x="1413" y="13583"/>
                </a:cubicBezTo>
                <a:cubicBezTo>
                  <a:pt x="550" y="14015"/>
                  <a:pt x="0" y="14682"/>
                  <a:pt x="0" y="15428"/>
                </a:cubicBezTo>
                <a:cubicBezTo>
                  <a:pt x="0" y="16684"/>
                  <a:pt x="1610" y="17744"/>
                  <a:pt x="3573" y="17744"/>
                </a:cubicBezTo>
                <a:lnTo>
                  <a:pt x="3926" y="17744"/>
                </a:lnTo>
                <a:cubicBezTo>
                  <a:pt x="4515" y="18372"/>
                  <a:pt x="5732" y="18804"/>
                  <a:pt x="7106" y="18804"/>
                </a:cubicBezTo>
                <a:cubicBezTo>
                  <a:pt x="8519" y="18804"/>
                  <a:pt x="9696" y="18372"/>
                  <a:pt x="10285" y="17744"/>
                </a:cubicBezTo>
                <a:lnTo>
                  <a:pt x="10639" y="17744"/>
                </a:lnTo>
                <a:cubicBezTo>
                  <a:pt x="12641" y="17744"/>
                  <a:pt x="14250" y="16723"/>
                  <a:pt x="14250" y="15428"/>
                </a:cubicBezTo>
                <a:cubicBezTo>
                  <a:pt x="14250" y="14682"/>
                  <a:pt x="13701" y="14015"/>
                  <a:pt x="12798" y="13583"/>
                </a:cubicBezTo>
                <a:cubicBezTo>
                  <a:pt x="13347" y="13230"/>
                  <a:pt x="13661" y="12680"/>
                  <a:pt x="13701" y="12091"/>
                </a:cubicBezTo>
                <a:cubicBezTo>
                  <a:pt x="13622" y="11306"/>
                  <a:pt x="13151" y="10639"/>
                  <a:pt x="12444" y="10325"/>
                </a:cubicBezTo>
                <a:cubicBezTo>
                  <a:pt x="13112" y="10011"/>
                  <a:pt x="13544" y="9382"/>
                  <a:pt x="13583" y="8637"/>
                </a:cubicBezTo>
                <a:cubicBezTo>
                  <a:pt x="13583" y="7891"/>
                  <a:pt x="13033" y="7223"/>
                  <a:pt x="12170" y="6792"/>
                </a:cubicBezTo>
                <a:cubicBezTo>
                  <a:pt x="12680" y="6477"/>
                  <a:pt x="12994" y="5889"/>
                  <a:pt x="13033" y="5300"/>
                </a:cubicBezTo>
                <a:cubicBezTo>
                  <a:pt x="13033" y="4554"/>
                  <a:pt x="12484" y="3887"/>
                  <a:pt x="11620" y="3455"/>
                </a:cubicBezTo>
                <a:cubicBezTo>
                  <a:pt x="11659" y="3298"/>
                  <a:pt x="11699" y="3141"/>
                  <a:pt x="11699" y="2944"/>
                </a:cubicBezTo>
                <a:cubicBezTo>
                  <a:pt x="11699" y="1335"/>
                  <a:pt x="9657" y="0"/>
                  <a:pt x="7106" y="0"/>
                </a:cubicBezTo>
                <a:close/>
              </a:path>
            </a:pathLst>
          </a:custGeom>
          <a:solidFill>
            <a:srgbClr val="A0CC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4"/>
          <p:cNvSpPr/>
          <p:nvPr/>
        </p:nvSpPr>
        <p:spPr>
          <a:xfrm>
            <a:off x="5552866" y="4336474"/>
            <a:ext cx="70408" cy="357195"/>
          </a:xfrm>
          <a:custGeom>
            <a:avLst/>
            <a:gdLst/>
            <a:ahLst/>
            <a:cxnLst/>
            <a:rect l="l" t="t" r="r" b="b"/>
            <a:pathLst>
              <a:path w="1571" h="7970" extrusionOk="0">
                <a:moveTo>
                  <a:pt x="0" y="1"/>
                </a:moveTo>
                <a:lnTo>
                  <a:pt x="0" y="7970"/>
                </a:lnTo>
                <a:lnTo>
                  <a:pt x="1571" y="7970"/>
                </a:lnTo>
                <a:lnTo>
                  <a:pt x="1571" y="1"/>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4"/>
          <p:cNvSpPr/>
          <p:nvPr/>
        </p:nvSpPr>
        <p:spPr>
          <a:xfrm>
            <a:off x="423732" y="3690873"/>
            <a:ext cx="603064" cy="670291"/>
          </a:xfrm>
          <a:custGeom>
            <a:avLst/>
            <a:gdLst/>
            <a:ahLst/>
            <a:cxnLst/>
            <a:rect l="l" t="t" r="r" b="b"/>
            <a:pathLst>
              <a:path w="13456" h="14956" extrusionOk="0">
                <a:moveTo>
                  <a:pt x="7233" y="0"/>
                </a:moveTo>
                <a:cubicBezTo>
                  <a:pt x="5438" y="0"/>
                  <a:pt x="5068" y="1333"/>
                  <a:pt x="5037" y="1333"/>
                </a:cubicBezTo>
                <a:cubicBezTo>
                  <a:pt x="4743" y="1012"/>
                  <a:pt x="3940" y="728"/>
                  <a:pt x="3345" y="728"/>
                </a:cubicBezTo>
                <a:cubicBezTo>
                  <a:pt x="3067" y="728"/>
                  <a:pt x="2834" y="790"/>
                  <a:pt x="2721" y="941"/>
                </a:cubicBezTo>
                <a:cubicBezTo>
                  <a:pt x="2407" y="1372"/>
                  <a:pt x="3389" y="2315"/>
                  <a:pt x="3389" y="2315"/>
                </a:cubicBezTo>
                <a:cubicBezTo>
                  <a:pt x="3389" y="2315"/>
                  <a:pt x="2863" y="1828"/>
                  <a:pt x="2251" y="1828"/>
                </a:cubicBezTo>
                <a:cubicBezTo>
                  <a:pt x="1993" y="1828"/>
                  <a:pt x="1721" y="1914"/>
                  <a:pt x="1465" y="2158"/>
                </a:cubicBezTo>
                <a:cubicBezTo>
                  <a:pt x="602" y="3021"/>
                  <a:pt x="2643" y="3885"/>
                  <a:pt x="2643" y="3885"/>
                </a:cubicBezTo>
                <a:cubicBezTo>
                  <a:pt x="2643" y="3885"/>
                  <a:pt x="2047" y="3654"/>
                  <a:pt x="1430" y="3654"/>
                </a:cubicBezTo>
                <a:cubicBezTo>
                  <a:pt x="801" y="3654"/>
                  <a:pt x="151" y="3895"/>
                  <a:pt x="91" y="4866"/>
                </a:cubicBezTo>
                <a:cubicBezTo>
                  <a:pt x="1" y="6376"/>
                  <a:pt x="1512" y="7026"/>
                  <a:pt x="2215" y="7246"/>
                </a:cubicBezTo>
                <a:lnTo>
                  <a:pt x="2215" y="7246"/>
                </a:lnTo>
                <a:cubicBezTo>
                  <a:pt x="2194" y="7245"/>
                  <a:pt x="2173" y="7244"/>
                  <a:pt x="2152" y="7244"/>
                </a:cubicBezTo>
                <a:cubicBezTo>
                  <a:pt x="1864" y="7244"/>
                  <a:pt x="1527" y="7407"/>
                  <a:pt x="1504" y="8164"/>
                </a:cubicBezTo>
                <a:cubicBezTo>
                  <a:pt x="1447" y="9165"/>
                  <a:pt x="2495" y="9750"/>
                  <a:pt x="3266" y="9750"/>
                </a:cubicBezTo>
                <a:cubicBezTo>
                  <a:pt x="3552" y="9750"/>
                  <a:pt x="3800" y="9669"/>
                  <a:pt x="3938" y="9499"/>
                </a:cubicBezTo>
                <a:cubicBezTo>
                  <a:pt x="4076" y="9250"/>
                  <a:pt x="4350" y="9099"/>
                  <a:pt x="4636" y="9099"/>
                </a:cubicBezTo>
                <a:cubicBezTo>
                  <a:pt x="4758" y="9099"/>
                  <a:pt x="4881" y="9126"/>
                  <a:pt x="4998" y="9184"/>
                </a:cubicBezTo>
                <a:cubicBezTo>
                  <a:pt x="6647" y="10205"/>
                  <a:pt x="5626" y="14955"/>
                  <a:pt x="5626" y="14955"/>
                </a:cubicBezTo>
                <a:lnTo>
                  <a:pt x="6883" y="14955"/>
                </a:lnTo>
                <a:cubicBezTo>
                  <a:pt x="6176" y="10833"/>
                  <a:pt x="7354" y="9420"/>
                  <a:pt x="7354" y="9420"/>
                </a:cubicBezTo>
                <a:cubicBezTo>
                  <a:pt x="7440" y="9362"/>
                  <a:pt x="7529" y="9339"/>
                  <a:pt x="7621" y="9339"/>
                </a:cubicBezTo>
                <a:cubicBezTo>
                  <a:pt x="8055" y="9339"/>
                  <a:pt x="8551" y="9870"/>
                  <a:pt x="9135" y="9870"/>
                </a:cubicBezTo>
                <a:cubicBezTo>
                  <a:pt x="9269" y="9870"/>
                  <a:pt x="9408" y="9842"/>
                  <a:pt x="9552" y="9773"/>
                </a:cubicBezTo>
                <a:cubicBezTo>
                  <a:pt x="10415" y="9381"/>
                  <a:pt x="9631" y="8400"/>
                  <a:pt x="9630" y="8399"/>
                </a:cubicBezTo>
                <a:lnTo>
                  <a:pt x="9630" y="8399"/>
                </a:lnTo>
                <a:cubicBezTo>
                  <a:pt x="10051" y="8893"/>
                  <a:pt x="10515" y="9048"/>
                  <a:pt x="10932" y="9048"/>
                </a:cubicBezTo>
                <a:cubicBezTo>
                  <a:pt x="11644" y="9048"/>
                  <a:pt x="12221" y="8596"/>
                  <a:pt x="12221" y="8596"/>
                </a:cubicBezTo>
                <a:cubicBezTo>
                  <a:pt x="13455" y="6974"/>
                  <a:pt x="11111" y="6017"/>
                  <a:pt x="10621" y="5839"/>
                </a:cubicBezTo>
                <a:lnTo>
                  <a:pt x="10621" y="5839"/>
                </a:lnTo>
                <a:cubicBezTo>
                  <a:pt x="10804" y="5899"/>
                  <a:pt x="11250" y="6029"/>
                  <a:pt x="11691" y="6029"/>
                </a:cubicBezTo>
                <a:cubicBezTo>
                  <a:pt x="12254" y="6029"/>
                  <a:pt x="12810" y="5818"/>
                  <a:pt x="12810" y="4984"/>
                </a:cubicBezTo>
                <a:cubicBezTo>
                  <a:pt x="12810" y="3335"/>
                  <a:pt x="10259" y="3021"/>
                  <a:pt x="10259" y="3021"/>
                </a:cubicBezTo>
                <a:cubicBezTo>
                  <a:pt x="11868" y="2864"/>
                  <a:pt x="11318" y="1098"/>
                  <a:pt x="9042" y="352"/>
                </a:cubicBezTo>
                <a:cubicBezTo>
                  <a:pt x="8318" y="99"/>
                  <a:pt x="7723" y="0"/>
                  <a:pt x="7233" y="0"/>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8" name="Google Shape;708;p34"/>
          <p:cNvGrpSpPr/>
          <p:nvPr/>
        </p:nvGrpSpPr>
        <p:grpSpPr>
          <a:xfrm>
            <a:off x="894470" y="2046690"/>
            <a:ext cx="2941877" cy="1879976"/>
            <a:chOff x="603720" y="1681555"/>
            <a:chExt cx="3513528" cy="2245015"/>
          </a:xfrm>
        </p:grpSpPr>
        <p:sp>
          <p:nvSpPr>
            <p:cNvPr id="709" name="Google Shape;709;p34"/>
            <p:cNvSpPr/>
            <p:nvPr/>
          </p:nvSpPr>
          <p:spPr>
            <a:xfrm>
              <a:off x="1267025" y="2584141"/>
              <a:ext cx="1915993" cy="826928"/>
            </a:xfrm>
            <a:custGeom>
              <a:avLst/>
              <a:gdLst/>
              <a:ahLst/>
              <a:cxnLst/>
              <a:rect l="l" t="t" r="r" b="b"/>
              <a:pathLst>
                <a:path w="42751" h="18451" extrusionOk="0">
                  <a:moveTo>
                    <a:pt x="25870" y="0"/>
                  </a:moveTo>
                  <a:cubicBezTo>
                    <a:pt x="21513" y="0"/>
                    <a:pt x="17901" y="1688"/>
                    <a:pt x="17352" y="3887"/>
                  </a:cubicBezTo>
                  <a:cubicBezTo>
                    <a:pt x="16763" y="3808"/>
                    <a:pt x="16174" y="3808"/>
                    <a:pt x="15585" y="3808"/>
                  </a:cubicBezTo>
                  <a:cubicBezTo>
                    <a:pt x="10678" y="3808"/>
                    <a:pt x="6674" y="5496"/>
                    <a:pt x="6674" y="7616"/>
                  </a:cubicBezTo>
                  <a:cubicBezTo>
                    <a:pt x="6674" y="7773"/>
                    <a:pt x="6713" y="7930"/>
                    <a:pt x="6752" y="8087"/>
                  </a:cubicBezTo>
                  <a:cubicBezTo>
                    <a:pt x="2748" y="8990"/>
                    <a:pt x="0" y="10835"/>
                    <a:pt x="0" y="12955"/>
                  </a:cubicBezTo>
                  <a:cubicBezTo>
                    <a:pt x="0" y="15978"/>
                    <a:pt x="5496" y="18451"/>
                    <a:pt x="12248" y="18451"/>
                  </a:cubicBezTo>
                  <a:cubicBezTo>
                    <a:pt x="16527" y="18451"/>
                    <a:pt x="20257" y="17469"/>
                    <a:pt x="22455" y="15978"/>
                  </a:cubicBezTo>
                  <a:cubicBezTo>
                    <a:pt x="24575" y="17509"/>
                    <a:pt x="27715" y="18451"/>
                    <a:pt x="31209" y="18451"/>
                  </a:cubicBezTo>
                  <a:cubicBezTo>
                    <a:pt x="37608" y="18451"/>
                    <a:pt x="42750" y="15310"/>
                    <a:pt x="42750" y="11463"/>
                  </a:cubicBezTo>
                  <a:cubicBezTo>
                    <a:pt x="42750" y="8283"/>
                    <a:pt x="39257" y="5614"/>
                    <a:pt x="34507" y="4790"/>
                  </a:cubicBezTo>
                  <a:cubicBezTo>
                    <a:pt x="34507" y="4672"/>
                    <a:pt x="34507" y="4593"/>
                    <a:pt x="34507" y="4476"/>
                  </a:cubicBezTo>
                  <a:cubicBezTo>
                    <a:pt x="34507" y="2002"/>
                    <a:pt x="30620" y="0"/>
                    <a:pt x="258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4"/>
            <p:cNvSpPr/>
            <p:nvPr/>
          </p:nvSpPr>
          <p:spPr>
            <a:xfrm>
              <a:off x="2324412" y="3905416"/>
              <a:ext cx="98554" cy="21154"/>
            </a:xfrm>
            <a:custGeom>
              <a:avLst/>
              <a:gdLst/>
              <a:ahLst/>
              <a:cxnLst/>
              <a:rect l="l" t="t" r="r" b="b"/>
              <a:pathLst>
                <a:path w="2199" h="472" fill="none" extrusionOk="0">
                  <a:moveTo>
                    <a:pt x="0" y="472"/>
                  </a:moveTo>
                  <a:cubicBezTo>
                    <a:pt x="1335" y="158"/>
                    <a:pt x="2199" y="1"/>
                    <a:pt x="2199" y="1"/>
                  </a:cubicBezTo>
                </a:path>
              </a:pathLst>
            </a:custGeom>
            <a:noFill/>
            <a:ln w="88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4"/>
            <p:cNvSpPr/>
            <p:nvPr/>
          </p:nvSpPr>
          <p:spPr>
            <a:xfrm>
              <a:off x="2213578" y="1792434"/>
              <a:ext cx="82733" cy="40470"/>
            </a:xfrm>
            <a:custGeom>
              <a:avLst/>
              <a:gdLst/>
              <a:ahLst/>
              <a:cxnLst/>
              <a:rect l="l" t="t" r="r" b="b"/>
              <a:pathLst>
                <a:path w="1846" h="903" extrusionOk="0">
                  <a:moveTo>
                    <a:pt x="471" y="0"/>
                  </a:moveTo>
                  <a:lnTo>
                    <a:pt x="0" y="314"/>
                  </a:lnTo>
                  <a:lnTo>
                    <a:pt x="393" y="471"/>
                  </a:lnTo>
                  <a:cubicBezTo>
                    <a:pt x="825" y="667"/>
                    <a:pt x="1335" y="824"/>
                    <a:pt x="1845" y="903"/>
                  </a:cubicBezTo>
                  <a:lnTo>
                    <a:pt x="1845" y="196"/>
                  </a:lnTo>
                  <a:cubicBezTo>
                    <a:pt x="1374" y="196"/>
                    <a:pt x="903" y="118"/>
                    <a:pt x="471" y="0"/>
                  </a:cubicBezTo>
                  <a:close/>
                </a:path>
              </a:pathLst>
            </a:custGeom>
            <a:solidFill>
              <a:srgbClr val="FE2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4"/>
            <p:cNvSpPr/>
            <p:nvPr/>
          </p:nvSpPr>
          <p:spPr>
            <a:xfrm>
              <a:off x="2051696" y="1690384"/>
              <a:ext cx="309689" cy="205892"/>
            </a:xfrm>
            <a:custGeom>
              <a:avLst/>
              <a:gdLst/>
              <a:ahLst/>
              <a:cxnLst/>
              <a:rect l="l" t="t" r="r" b="b"/>
              <a:pathLst>
                <a:path w="6910" h="4594" extrusionOk="0">
                  <a:moveTo>
                    <a:pt x="1453" y="0"/>
                  </a:moveTo>
                  <a:cubicBezTo>
                    <a:pt x="943" y="0"/>
                    <a:pt x="393" y="157"/>
                    <a:pt x="1" y="510"/>
                  </a:cubicBezTo>
                  <a:cubicBezTo>
                    <a:pt x="707" y="550"/>
                    <a:pt x="1375" y="1099"/>
                    <a:pt x="2081" y="1845"/>
                  </a:cubicBezTo>
                  <a:cubicBezTo>
                    <a:pt x="1218" y="2434"/>
                    <a:pt x="511" y="3180"/>
                    <a:pt x="1" y="4083"/>
                  </a:cubicBezTo>
                  <a:cubicBezTo>
                    <a:pt x="393" y="3729"/>
                    <a:pt x="943" y="3572"/>
                    <a:pt x="1453" y="3572"/>
                  </a:cubicBezTo>
                  <a:cubicBezTo>
                    <a:pt x="2788" y="3572"/>
                    <a:pt x="4123" y="4593"/>
                    <a:pt x="5457" y="4593"/>
                  </a:cubicBezTo>
                  <a:cubicBezTo>
                    <a:pt x="5968" y="4593"/>
                    <a:pt x="6517" y="4436"/>
                    <a:pt x="6910" y="4083"/>
                  </a:cubicBezTo>
                  <a:lnTo>
                    <a:pt x="6910" y="510"/>
                  </a:lnTo>
                  <a:cubicBezTo>
                    <a:pt x="6517" y="864"/>
                    <a:pt x="5968" y="1021"/>
                    <a:pt x="5457" y="1021"/>
                  </a:cubicBezTo>
                  <a:cubicBezTo>
                    <a:pt x="4123" y="1021"/>
                    <a:pt x="2788" y="0"/>
                    <a:pt x="1453"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4"/>
            <p:cNvSpPr/>
            <p:nvPr/>
          </p:nvSpPr>
          <p:spPr>
            <a:xfrm>
              <a:off x="2361342" y="1713241"/>
              <a:ext cx="45" cy="360691"/>
            </a:xfrm>
            <a:custGeom>
              <a:avLst/>
              <a:gdLst/>
              <a:ahLst/>
              <a:cxnLst/>
              <a:rect l="l" t="t" r="r" b="b"/>
              <a:pathLst>
                <a:path w="1" h="8048" fill="none" extrusionOk="0">
                  <a:moveTo>
                    <a:pt x="1" y="0"/>
                  </a:moveTo>
                  <a:lnTo>
                    <a:pt x="1" y="8048"/>
                  </a:lnTo>
                </a:path>
              </a:pathLst>
            </a:custGeom>
            <a:noFill/>
            <a:ln w="9825" cap="rnd"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4"/>
            <p:cNvSpPr/>
            <p:nvPr/>
          </p:nvSpPr>
          <p:spPr>
            <a:xfrm>
              <a:off x="2341981" y="1681555"/>
              <a:ext cx="37019" cy="37019"/>
            </a:xfrm>
            <a:custGeom>
              <a:avLst/>
              <a:gdLst/>
              <a:ahLst/>
              <a:cxnLst/>
              <a:rect l="l" t="t" r="r" b="b"/>
              <a:pathLst>
                <a:path w="826" h="826" extrusionOk="0">
                  <a:moveTo>
                    <a:pt x="433" y="1"/>
                  </a:moveTo>
                  <a:cubicBezTo>
                    <a:pt x="197" y="1"/>
                    <a:pt x="1" y="197"/>
                    <a:pt x="1" y="433"/>
                  </a:cubicBezTo>
                  <a:cubicBezTo>
                    <a:pt x="1" y="629"/>
                    <a:pt x="197" y="825"/>
                    <a:pt x="433" y="825"/>
                  </a:cubicBezTo>
                  <a:cubicBezTo>
                    <a:pt x="668" y="825"/>
                    <a:pt x="825" y="629"/>
                    <a:pt x="825" y="433"/>
                  </a:cubicBezTo>
                  <a:cubicBezTo>
                    <a:pt x="825" y="197"/>
                    <a:pt x="668" y="1"/>
                    <a:pt x="433"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4"/>
            <p:cNvSpPr/>
            <p:nvPr/>
          </p:nvSpPr>
          <p:spPr>
            <a:xfrm>
              <a:off x="603720" y="2596466"/>
              <a:ext cx="1509588" cy="418775"/>
            </a:xfrm>
            <a:custGeom>
              <a:avLst/>
              <a:gdLst/>
              <a:ahLst/>
              <a:cxnLst/>
              <a:rect l="l" t="t" r="r" b="b"/>
              <a:pathLst>
                <a:path w="33683" h="9344" extrusionOk="0">
                  <a:moveTo>
                    <a:pt x="3220" y="0"/>
                  </a:moveTo>
                  <a:lnTo>
                    <a:pt x="1" y="9343"/>
                  </a:lnTo>
                  <a:lnTo>
                    <a:pt x="30267" y="9343"/>
                  </a:lnTo>
                  <a:lnTo>
                    <a:pt x="33683" y="0"/>
                  </a:lnTo>
                  <a:close/>
                </a:path>
              </a:pathLst>
            </a:custGeom>
            <a:solidFill>
              <a:srgbClr val="D485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4"/>
            <p:cNvSpPr/>
            <p:nvPr/>
          </p:nvSpPr>
          <p:spPr>
            <a:xfrm>
              <a:off x="2607661" y="2596466"/>
              <a:ext cx="1509588" cy="418775"/>
            </a:xfrm>
            <a:custGeom>
              <a:avLst/>
              <a:gdLst/>
              <a:ahLst/>
              <a:cxnLst/>
              <a:rect l="l" t="t" r="r" b="b"/>
              <a:pathLst>
                <a:path w="33683" h="9344" extrusionOk="0">
                  <a:moveTo>
                    <a:pt x="1" y="0"/>
                  </a:moveTo>
                  <a:lnTo>
                    <a:pt x="3416" y="9343"/>
                  </a:lnTo>
                  <a:lnTo>
                    <a:pt x="33682" y="9343"/>
                  </a:lnTo>
                  <a:lnTo>
                    <a:pt x="30463" y="0"/>
                  </a:lnTo>
                  <a:close/>
                </a:path>
              </a:pathLst>
            </a:custGeom>
            <a:solidFill>
              <a:srgbClr val="D485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4"/>
            <p:cNvSpPr/>
            <p:nvPr/>
          </p:nvSpPr>
          <p:spPr>
            <a:xfrm>
              <a:off x="1852884" y="2830460"/>
              <a:ext cx="100346" cy="184783"/>
            </a:xfrm>
            <a:custGeom>
              <a:avLst/>
              <a:gdLst/>
              <a:ahLst/>
              <a:cxnLst/>
              <a:rect l="l" t="t" r="r" b="b"/>
              <a:pathLst>
                <a:path w="2239" h="4123" extrusionOk="0">
                  <a:moveTo>
                    <a:pt x="2238" y="0"/>
                  </a:moveTo>
                  <a:lnTo>
                    <a:pt x="2238" y="4122"/>
                  </a:lnTo>
                  <a:lnTo>
                    <a:pt x="1" y="4122"/>
                  </a:lnTo>
                  <a:lnTo>
                    <a:pt x="1" y="550"/>
                  </a:lnTo>
                  <a:close/>
                </a:path>
              </a:pathLst>
            </a:custGeom>
            <a:solidFill>
              <a:srgbClr val="D485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4"/>
            <p:cNvSpPr/>
            <p:nvPr/>
          </p:nvSpPr>
          <p:spPr>
            <a:xfrm>
              <a:off x="2760714" y="2830460"/>
              <a:ext cx="98599" cy="184783"/>
            </a:xfrm>
            <a:custGeom>
              <a:avLst/>
              <a:gdLst/>
              <a:ahLst/>
              <a:cxnLst/>
              <a:rect l="l" t="t" r="r" b="b"/>
              <a:pathLst>
                <a:path w="2200" h="4123" extrusionOk="0">
                  <a:moveTo>
                    <a:pt x="1" y="0"/>
                  </a:moveTo>
                  <a:lnTo>
                    <a:pt x="1" y="4122"/>
                  </a:lnTo>
                  <a:lnTo>
                    <a:pt x="2199" y="4122"/>
                  </a:lnTo>
                  <a:lnTo>
                    <a:pt x="2199" y="550"/>
                  </a:lnTo>
                  <a:close/>
                </a:path>
              </a:pathLst>
            </a:custGeom>
            <a:solidFill>
              <a:srgbClr val="D485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4"/>
            <p:cNvSpPr/>
            <p:nvPr/>
          </p:nvSpPr>
          <p:spPr>
            <a:xfrm>
              <a:off x="769098" y="3076779"/>
              <a:ext cx="1122544" cy="767096"/>
            </a:xfrm>
            <a:custGeom>
              <a:avLst/>
              <a:gdLst/>
              <a:ahLst/>
              <a:cxnLst/>
              <a:rect l="l" t="t" r="r" b="b"/>
              <a:pathLst>
                <a:path w="25047" h="17116" extrusionOk="0">
                  <a:moveTo>
                    <a:pt x="1" y="0"/>
                  </a:moveTo>
                  <a:lnTo>
                    <a:pt x="1" y="17116"/>
                  </a:lnTo>
                  <a:lnTo>
                    <a:pt x="25046" y="17116"/>
                  </a:lnTo>
                  <a:lnTo>
                    <a:pt x="25046" y="0"/>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4"/>
            <p:cNvSpPr/>
            <p:nvPr/>
          </p:nvSpPr>
          <p:spPr>
            <a:xfrm>
              <a:off x="709311" y="3015199"/>
              <a:ext cx="1243910" cy="890255"/>
            </a:xfrm>
            <a:custGeom>
              <a:avLst/>
              <a:gdLst/>
              <a:ahLst/>
              <a:cxnLst/>
              <a:rect l="l" t="t" r="r" b="b"/>
              <a:pathLst>
                <a:path w="27755" h="19864" extrusionOk="0">
                  <a:moveTo>
                    <a:pt x="25006" y="2748"/>
                  </a:moveTo>
                  <a:lnTo>
                    <a:pt x="25006" y="17116"/>
                  </a:lnTo>
                  <a:lnTo>
                    <a:pt x="2709" y="17116"/>
                  </a:lnTo>
                  <a:lnTo>
                    <a:pt x="2709" y="2748"/>
                  </a:lnTo>
                  <a:close/>
                  <a:moveTo>
                    <a:pt x="0" y="0"/>
                  </a:moveTo>
                  <a:lnTo>
                    <a:pt x="0" y="19864"/>
                  </a:lnTo>
                  <a:lnTo>
                    <a:pt x="27754" y="19864"/>
                  </a:lnTo>
                  <a:lnTo>
                    <a:pt x="27754" y="0"/>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4"/>
            <p:cNvSpPr/>
            <p:nvPr/>
          </p:nvSpPr>
          <p:spPr>
            <a:xfrm>
              <a:off x="1562598" y="3143602"/>
              <a:ext cx="234037" cy="156637"/>
            </a:xfrm>
            <a:custGeom>
              <a:avLst/>
              <a:gdLst/>
              <a:ahLst/>
              <a:cxnLst/>
              <a:rect l="l" t="t" r="r" b="b"/>
              <a:pathLst>
                <a:path w="5222" h="3495" extrusionOk="0">
                  <a:moveTo>
                    <a:pt x="0" y="1"/>
                  </a:moveTo>
                  <a:lnTo>
                    <a:pt x="0"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4"/>
            <p:cNvSpPr/>
            <p:nvPr/>
          </p:nvSpPr>
          <p:spPr>
            <a:xfrm>
              <a:off x="1585457" y="3125771"/>
              <a:ext cx="153141" cy="197324"/>
            </a:xfrm>
            <a:custGeom>
              <a:avLst/>
              <a:gdLst/>
              <a:ahLst/>
              <a:cxnLst/>
              <a:rect l="l" t="t" r="r" b="b"/>
              <a:pathLst>
                <a:path w="3417" h="4790" extrusionOk="0">
                  <a:moveTo>
                    <a:pt x="2474" y="1"/>
                  </a:moveTo>
                  <a:lnTo>
                    <a:pt x="1" y="4790"/>
                  </a:lnTo>
                  <a:lnTo>
                    <a:pt x="982" y="4790"/>
                  </a:lnTo>
                  <a:lnTo>
                    <a:pt x="3416"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4"/>
            <p:cNvSpPr/>
            <p:nvPr/>
          </p:nvSpPr>
          <p:spPr>
            <a:xfrm>
              <a:off x="1643543" y="3125771"/>
              <a:ext cx="119663" cy="197324"/>
            </a:xfrm>
            <a:custGeom>
              <a:avLst/>
              <a:gdLst/>
              <a:ahLst/>
              <a:cxnLst/>
              <a:rect l="l" t="t" r="r" b="b"/>
              <a:pathLst>
                <a:path w="2670" h="4790" extrusionOk="0">
                  <a:moveTo>
                    <a:pt x="2434" y="1"/>
                  </a:moveTo>
                  <a:lnTo>
                    <a:pt x="0" y="4790"/>
                  </a:lnTo>
                  <a:lnTo>
                    <a:pt x="236" y="4790"/>
                  </a:lnTo>
                  <a:lnTo>
                    <a:pt x="267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4"/>
            <p:cNvSpPr/>
            <p:nvPr/>
          </p:nvSpPr>
          <p:spPr>
            <a:xfrm>
              <a:off x="1527416" y="3118997"/>
              <a:ext cx="304400" cy="24650"/>
            </a:xfrm>
            <a:custGeom>
              <a:avLst/>
              <a:gdLst/>
              <a:ahLst/>
              <a:cxnLst/>
              <a:rect l="l" t="t" r="r" b="b"/>
              <a:pathLst>
                <a:path w="6792" h="550" extrusionOk="0">
                  <a:moveTo>
                    <a:pt x="118" y="0"/>
                  </a:moveTo>
                  <a:cubicBezTo>
                    <a:pt x="79" y="0"/>
                    <a:pt x="0" y="39"/>
                    <a:pt x="0" y="79"/>
                  </a:cubicBezTo>
                  <a:lnTo>
                    <a:pt x="0" y="471"/>
                  </a:lnTo>
                  <a:cubicBezTo>
                    <a:pt x="0" y="511"/>
                    <a:pt x="79" y="550"/>
                    <a:pt x="118" y="550"/>
                  </a:cubicBezTo>
                  <a:lnTo>
                    <a:pt x="6674" y="550"/>
                  </a:lnTo>
                  <a:cubicBezTo>
                    <a:pt x="6752" y="550"/>
                    <a:pt x="6792" y="511"/>
                    <a:pt x="6792" y="471"/>
                  </a:cubicBezTo>
                  <a:lnTo>
                    <a:pt x="6792" y="79"/>
                  </a:lnTo>
                  <a:cubicBezTo>
                    <a:pt x="6792" y="39"/>
                    <a:pt x="6752"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4"/>
            <p:cNvSpPr/>
            <p:nvPr/>
          </p:nvSpPr>
          <p:spPr>
            <a:xfrm>
              <a:off x="1527416" y="3300196"/>
              <a:ext cx="304400" cy="24694"/>
            </a:xfrm>
            <a:custGeom>
              <a:avLst/>
              <a:gdLst/>
              <a:ahLst/>
              <a:cxnLst/>
              <a:rect l="l" t="t" r="r" b="b"/>
              <a:pathLst>
                <a:path w="6792" h="551" extrusionOk="0">
                  <a:moveTo>
                    <a:pt x="118" y="1"/>
                  </a:moveTo>
                  <a:cubicBezTo>
                    <a:pt x="79" y="1"/>
                    <a:pt x="0" y="40"/>
                    <a:pt x="0" y="79"/>
                  </a:cubicBezTo>
                  <a:lnTo>
                    <a:pt x="0" y="472"/>
                  </a:lnTo>
                  <a:cubicBezTo>
                    <a:pt x="0" y="511"/>
                    <a:pt x="79" y="550"/>
                    <a:pt x="118" y="550"/>
                  </a:cubicBezTo>
                  <a:lnTo>
                    <a:pt x="6674" y="550"/>
                  </a:lnTo>
                  <a:cubicBezTo>
                    <a:pt x="6752" y="550"/>
                    <a:pt x="6792" y="511"/>
                    <a:pt x="6792" y="472"/>
                  </a:cubicBezTo>
                  <a:lnTo>
                    <a:pt x="6792" y="79"/>
                  </a:lnTo>
                  <a:cubicBezTo>
                    <a:pt x="6792" y="40"/>
                    <a:pt x="6752"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4"/>
            <p:cNvSpPr/>
            <p:nvPr/>
          </p:nvSpPr>
          <p:spPr>
            <a:xfrm>
              <a:off x="1212481" y="3143602"/>
              <a:ext cx="235785" cy="156637"/>
            </a:xfrm>
            <a:custGeom>
              <a:avLst/>
              <a:gdLst/>
              <a:ahLst/>
              <a:cxnLst/>
              <a:rect l="l" t="t" r="r" b="b"/>
              <a:pathLst>
                <a:path w="5261" h="3495" extrusionOk="0">
                  <a:moveTo>
                    <a:pt x="0" y="1"/>
                  </a:moveTo>
                  <a:lnTo>
                    <a:pt x="0" y="3495"/>
                  </a:lnTo>
                  <a:lnTo>
                    <a:pt x="5261" y="3495"/>
                  </a:lnTo>
                  <a:lnTo>
                    <a:pt x="5261"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4"/>
            <p:cNvSpPr/>
            <p:nvPr/>
          </p:nvSpPr>
          <p:spPr>
            <a:xfrm>
              <a:off x="1237126" y="3125771"/>
              <a:ext cx="153097" cy="197324"/>
            </a:xfrm>
            <a:custGeom>
              <a:avLst/>
              <a:gdLst/>
              <a:ahLst/>
              <a:cxnLst/>
              <a:rect l="l" t="t" r="r" b="b"/>
              <a:pathLst>
                <a:path w="3416" h="4790" extrusionOk="0">
                  <a:moveTo>
                    <a:pt x="2434" y="1"/>
                  </a:moveTo>
                  <a:lnTo>
                    <a:pt x="0" y="4790"/>
                  </a:lnTo>
                  <a:lnTo>
                    <a:pt x="942" y="4790"/>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4"/>
            <p:cNvSpPr/>
            <p:nvPr/>
          </p:nvSpPr>
          <p:spPr>
            <a:xfrm>
              <a:off x="1293419" y="3125771"/>
              <a:ext cx="121411" cy="197324"/>
            </a:xfrm>
            <a:custGeom>
              <a:avLst/>
              <a:gdLst/>
              <a:ahLst/>
              <a:cxnLst/>
              <a:rect l="l" t="t" r="r" b="b"/>
              <a:pathLst>
                <a:path w="2709" h="4790" extrusionOk="0">
                  <a:moveTo>
                    <a:pt x="2473" y="1"/>
                  </a:moveTo>
                  <a:lnTo>
                    <a:pt x="0" y="4790"/>
                  </a:lnTo>
                  <a:lnTo>
                    <a:pt x="236" y="4790"/>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4"/>
            <p:cNvSpPr/>
            <p:nvPr/>
          </p:nvSpPr>
          <p:spPr>
            <a:xfrm>
              <a:off x="1179047" y="3118997"/>
              <a:ext cx="302653" cy="24650"/>
            </a:xfrm>
            <a:custGeom>
              <a:avLst/>
              <a:gdLst/>
              <a:ahLst/>
              <a:cxnLst/>
              <a:rect l="l" t="t" r="r" b="b"/>
              <a:pathLst>
                <a:path w="6753" h="550" extrusionOk="0">
                  <a:moveTo>
                    <a:pt x="79" y="0"/>
                  </a:moveTo>
                  <a:cubicBezTo>
                    <a:pt x="40" y="0"/>
                    <a:pt x="1" y="39"/>
                    <a:pt x="1" y="79"/>
                  </a:cubicBezTo>
                  <a:lnTo>
                    <a:pt x="1" y="471"/>
                  </a:lnTo>
                  <a:cubicBezTo>
                    <a:pt x="1" y="511"/>
                    <a:pt x="40" y="550"/>
                    <a:pt x="79" y="550"/>
                  </a:cubicBezTo>
                  <a:lnTo>
                    <a:pt x="6674" y="550"/>
                  </a:lnTo>
                  <a:cubicBezTo>
                    <a:pt x="6713" y="550"/>
                    <a:pt x="6753" y="511"/>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4"/>
            <p:cNvSpPr/>
            <p:nvPr/>
          </p:nvSpPr>
          <p:spPr>
            <a:xfrm>
              <a:off x="1179047" y="3300196"/>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4"/>
            <p:cNvSpPr/>
            <p:nvPr/>
          </p:nvSpPr>
          <p:spPr>
            <a:xfrm>
              <a:off x="864112" y="3143602"/>
              <a:ext cx="234037" cy="156637"/>
            </a:xfrm>
            <a:custGeom>
              <a:avLst/>
              <a:gdLst/>
              <a:ahLst/>
              <a:cxnLst/>
              <a:rect l="l" t="t" r="r" b="b"/>
              <a:pathLst>
                <a:path w="5222" h="3495" extrusionOk="0">
                  <a:moveTo>
                    <a:pt x="1" y="1"/>
                  </a:moveTo>
                  <a:lnTo>
                    <a:pt x="1"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4"/>
            <p:cNvSpPr/>
            <p:nvPr/>
          </p:nvSpPr>
          <p:spPr>
            <a:xfrm>
              <a:off x="887002" y="3125771"/>
              <a:ext cx="153097" cy="197324"/>
            </a:xfrm>
            <a:custGeom>
              <a:avLst/>
              <a:gdLst/>
              <a:ahLst/>
              <a:cxnLst/>
              <a:rect l="l" t="t" r="r" b="b"/>
              <a:pathLst>
                <a:path w="3416" h="4790" extrusionOk="0">
                  <a:moveTo>
                    <a:pt x="2473" y="1"/>
                  </a:moveTo>
                  <a:lnTo>
                    <a:pt x="0" y="4790"/>
                  </a:lnTo>
                  <a:lnTo>
                    <a:pt x="981" y="4790"/>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4"/>
            <p:cNvSpPr/>
            <p:nvPr/>
          </p:nvSpPr>
          <p:spPr>
            <a:xfrm>
              <a:off x="943295" y="3125771"/>
              <a:ext cx="121411" cy="197324"/>
            </a:xfrm>
            <a:custGeom>
              <a:avLst/>
              <a:gdLst/>
              <a:ahLst/>
              <a:cxnLst/>
              <a:rect l="l" t="t" r="r" b="b"/>
              <a:pathLst>
                <a:path w="2709" h="4790" extrusionOk="0">
                  <a:moveTo>
                    <a:pt x="2473" y="1"/>
                  </a:moveTo>
                  <a:lnTo>
                    <a:pt x="0" y="4790"/>
                  </a:lnTo>
                  <a:lnTo>
                    <a:pt x="236" y="4790"/>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4"/>
            <p:cNvSpPr/>
            <p:nvPr/>
          </p:nvSpPr>
          <p:spPr>
            <a:xfrm>
              <a:off x="828930" y="3118997"/>
              <a:ext cx="302653" cy="24650"/>
            </a:xfrm>
            <a:custGeom>
              <a:avLst/>
              <a:gdLst/>
              <a:ahLst/>
              <a:cxnLst/>
              <a:rect l="l" t="t" r="r" b="b"/>
              <a:pathLst>
                <a:path w="6753" h="550" extrusionOk="0">
                  <a:moveTo>
                    <a:pt x="118" y="0"/>
                  </a:moveTo>
                  <a:cubicBezTo>
                    <a:pt x="40" y="0"/>
                    <a:pt x="1" y="39"/>
                    <a:pt x="1" y="79"/>
                  </a:cubicBezTo>
                  <a:lnTo>
                    <a:pt x="1" y="471"/>
                  </a:lnTo>
                  <a:cubicBezTo>
                    <a:pt x="1" y="511"/>
                    <a:pt x="40" y="550"/>
                    <a:pt x="118" y="550"/>
                  </a:cubicBezTo>
                  <a:lnTo>
                    <a:pt x="6674" y="550"/>
                  </a:lnTo>
                  <a:cubicBezTo>
                    <a:pt x="6713" y="550"/>
                    <a:pt x="6753" y="511"/>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4"/>
            <p:cNvSpPr/>
            <p:nvPr/>
          </p:nvSpPr>
          <p:spPr>
            <a:xfrm>
              <a:off x="828930" y="3300196"/>
              <a:ext cx="302653" cy="24694"/>
            </a:xfrm>
            <a:custGeom>
              <a:avLst/>
              <a:gdLst/>
              <a:ahLst/>
              <a:cxnLst/>
              <a:rect l="l" t="t" r="r" b="b"/>
              <a:pathLst>
                <a:path w="6753" h="551" extrusionOk="0">
                  <a:moveTo>
                    <a:pt x="118" y="1"/>
                  </a:moveTo>
                  <a:cubicBezTo>
                    <a:pt x="40" y="1"/>
                    <a:pt x="1" y="40"/>
                    <a:pt x="1" y="79"/>
                  </a:cubicBezTo>
                  <a:lnTo>
                    <a:pt x="1" y="472"/>
                  </a:lnTo>
                  <a:cubicBezTo>
                    <a:pt x="1" y="511"/>
                    <a:pt x="40" y="550"/>
                    <a:pt x="118"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4"/>
            <p:cNvSpPr/>
            <p:nvPr/>
          </p:nvSpPr>
          <p:spPr>
            <a:xfrm>
              <a:off x="1562598" y="3375848"/>
              <a:ext cx="234037" cy="158385"/>
            </a:xfrm>
            <a:custGeom>
              <a:avLst/>
              <a:gdLst/>
              <a:ahLst/>
              <a:cxnLst/>
              <a:rect l="l" t="t" r="r" b="b"/>
              <a:pathLst>
                <a:path w="5222" h="3534" extrusionOk="0">
                  <a:moveTo>
                    <a:pt x="0" y="1"/>
                  </a:moveTo>
                  <a:lnTo>
                    <a:pt x="0" y="3534"/>
                  </a:lnTo>
                  <a:lnTo>
                    <a:pt x="5222" y="3534"/>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4"/>
            <p:cNvSpPr/>
            <p:nvPr/>
          </p:nvSpPr>
          <p:spPr>
            <a:xfrm>
              <a:off x="1585457" y="3358012"/>
              <a:ext cx="153141" cy="197333"/>
            </a:xfrm>
            <a:custGeom>
              <a:avLst/>
              <a:gdLst/>
              <a:ahLst/>
              <a:cxnLst/>
              <a:rect l="l" t="t" r="r" b="b"/>
              <a:pathLst>
                <a:path w="3417" h="4751" extrusionOk="0">
                  <a:moveTo>
                    <a:pt x="2474" y="1"/>
                  </a:moveTo>
                  <a:lnTo>
                    <a:pt x="1" y="4751"/>
                  </a:lnTo>
                  <a:lnTo>
                    <a:pt x="982" y="4751"/>
                  </a:lnTo>
                  <a:lnTo>
                    <a:pt x="3416"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4"/>
            <p:cNvSpPr/>
            <p:nvPr/>
          </p:nvSpPr>
          <p:spPr>
            <a:xfrm>
              <a:off x="1643543" y="3358012"/>
              <a:ext cx="119663" cy="197333"/>
            </a:xfrm>
            <a:custGeom>
              <a:avLst/>
              <a:gdLst/>
              <a:ahLst/>
              <a:cxnLst/>
              <a:rect l="l" t="t" r="r" b="b"/>
              <a:pathLst>
                <a:path w="2670" h="4751" extrusionOk="0">
                  <a:moveTo>
                    <a:pt x="2434" y="1"/>
                  </a:moveTo>
                  <a:lnTo>
                    <a:pt x="0" y="4751"/>
                  </a:lnTo>
                  <a:lnTo>
                    <a:pt x="236" y="4751"/>
                  </a:lnTo>
                  <a:lnTo>
                    <a:pt x="267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4"/>
            <p:cNvSpPr/>
            <p:nvPr/>
          </p:nvSpPr>
          <p:spPr>
            <a:xfrm>
              <a:off x="1527416" y="3351243"/>
              <a:ext cx="304400" cy="24650"/>
            </a:xfrm>
            <a:custGeom>
              <a:avLst/>
              <a:gdLst/>
              <a:ahLst/>
              <a:cxnLst/>
              <a:rect l="l" t="t" r="r" b="b"/>
              <a:pathLst>
                <a:path w="6792" h="550" extrusionOk="0">
                  <a:moveTo>
                    <a:pt x="118" y="0"/>
                  </a:moveTo>
                  <a:cubicBezTo>
                    <a:pt x="79" y="0"/>
                    <a:pt x="0" y="39"/>
                    <a:pt x="0" y="79"/>
                  </a:cubicBezTo>
                  <a:lnTo>
                    <a:pt x="0" y="471"/>
                  </a:lnTo>
                  <a:cubicBezTo>
                    <a:pt x="0" y="510"/>
                    <a:pt x="79" y="550"/>
                    <a:pt x="118" y="550"/>
                  </a:cubicBezTo>
                  <a:lnTo>
                    <a:pt x="6674" y="550"/>
                  </a:lnTo>
                  <a:cubicBezTo>
                    <a:pt x="6752" y="550"/>
                    <a:pt x="6792" y="510"/>
                    <a:pt x="6792" y="471"/>
                  </a:cubicBezTo>
                  <a:lnTo>
                    <a:pt x="6792" y="79"/>
                  </a:lnTo>
                  <a:cubicBezTo>
                    <a:pt x="6792" y="39"/>
                    <a:pt x="6752"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4"/>
            <p:cNvSpPr/>
            <p:nvPr/>
          </p:nvSpPr>
          <p:spPr>
            <a:xfrm>
              <a:off x="1527416" y="3534190"/>
              <a:ext cx="304400" cy="24694"/>
            </a:xfrm>
            <a:custGeom>
              <a:avLst/>
              <a:gdLst/>
              <a:ahLst/>
              <a:cxnLst/>
              <a:rect l="l" t="t" r="r" b="b"/>
              <a:pathLst>
                <a:path w="6792" h="551" extrusionOk="0">
                  <a:moveTo>
                    <a:pt x="118" y="1"/>
                  </a:moveTo>
                  <a:cubicBezTo>
                    <a:pt x="79" y="1"/>
                    <a:pt x="0" y="40"/>
                    <a:pt x="0" y="79"/>
                  </a:cubicBezTo>
                  <a:lnTo>
                    <a:pt x="0" y="472"/>
                  </a:lnTo>
                  <a:cubicBezTo>
                    <a:pt x="0" y="511"/>
                    <a:pt x="79" y="550"/>
                    <a:pt x="118" y="550"/>
                  </a:cubicBezTo>
                  <a:lnTo>
                    <a:pt x="6674" y="550"/>
                  </a:lnTo>
                  <a:cubicBezTo>
                    <a:pt x="6752" y="550"/>
                    <a:pt x="6792" y="511"/>
                    <a:pt x="6792" y="472"/>
                  </a:cubicBezTo>
                  <a:lnTo>
                    <a:pt x="6792" y="79"/>
                  </a:lnTo>
                  <a:cubicBezTo>
                    <a:pt x="6792" y="40"/>
                    <a:pt x="6752"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4"/>
            <p:cNvSpPr/>
            <p:nvPr/>
          </p:nvSpPr>
          <p:spPr>
            <a:xfrm>
              <a:off x="1212481" y="3375848"/>
              <a:ext cx="235785" cy="158385"/>
            </a:xfrm>
            <a:custGeom>
              <a:avLst/>
              <a:gdLst/>
              <a:ahLst/>
              <a:cxnLst/>
              <a:rect l="l" t="t" r="r" b="b"/>
              <a:pathLst>
                <a:path w="5261" h="3534" extrusionOk="0">
                  <a:moveTo>
                    <a:pt x="0" y="1"/>
                  </a:moveTo>
                  <a:lnTo>
                    <a:pt x="0" y="3534"/>
                  </a:lnTo>
                  <a:lnTo>
                    <a:pt x="5261" y="3534"/>
                  </a:lnTo>
                  <a:lnTo>
                    <a:pt x="5261"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4"/>
            <p:cNvSpPr/>
            <p:nvPr/>
          </p:nvSpPr>
          <p:spPr>
            <a:xfrm>
              <a:off x="1237126" y="3358012"/>
              <a:ext cx="153097" cy="197333"/>
            </a:xfrm>
            <a:custGeom>
              <a:avLst/>
              <a:gdLst/>
              <a:ahLst/>
              <a:cxnLst/>
              <a:rect l="l" t="t" r="r" b="b"/>
              <a:pathLst>
                <a:path w="3416" h="4751" extrusionOk="0">
                  <a:moveTo>
                    <a:pt x="2434" y="1"/>
                  </a:moveTo>
                  <a:lnTo>
                    <a:pt x="0" y="4751"/>
                  </a:lnTo>
                  <a:lnTo>
                    <a:pt x="942" y="4751"/>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4"/>
            <p:cNvSpPr/>
            <p:nvPr/>
          </p:nvSpPr>
          <p:spPr>
            <a:xfrm>
              <a:off x="1293419" y="3358012"/>
              <a:ext cx="121411" cy="197333"/>
            </a:xfrm>
            <a:custGeom>
              <a:avLst/>
              <a:gdLst/>
              <a:ahLst/>
              <a:cxnLst/>
              <a:rect l="l" t="t" r="r" b="b"/>
              <a:pathLst>
                <a:path w="2709" h="4751" extrusionOk="0">
                  <a:moveTo>
                    <a:pt x="2473" y="1"/>
                  </a:moveTo>
                  <a:lnTo>
                    <a:pt x="0" y="4751"/>
                  </a:lnTo>
                  <a:lnTo>
                    <a:pt x="236" y="4751"/>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4"/>
            <p:cNvSpPr/>
            <p:nvPr/>
          </p:nvSpPr>
          <p:spPr>
            <a:xfrm>
              <a:off x="1179047" y="3351243"/>
              <a:ext cx="302653" cy="24650"/>
            </a:xfrm>
            <a:custGeom>
              <a:avLst/>
              <a:gdLst/>
              <a:ahLst/>
              <a:cxnLst/>
              <a:rect l="l" t="t" r="r" b="b"/>
              <a:pathLst>
                <a:path w="6753" h="550" extrusionOk="0">
                  <a:moveTo>
                    <a:pt x="79" y="0"/>
                  </a:moveTo>
                  <a:cubicBezTo>
                    <a:pt x="40" y="0"/>
                    <a:pt x="1" y="39"/>
                    <a:pt x="1" y="79"/>
                  </a:cubicBezTo>
                  <a:lnTo>
                    <a:pt x="1" y="471"/>
                  </a:lnTo>
                  <a:cubicBezTo>
                    <a:pt x="1" y="510"/>
                    <a:pt x="40" y="550"/>
                    <a:pt x="79" y="550"/>
                  </a:cubicBezTo>
                  <a:lnTo>
                    <a:pt x="6674" y="550"/>
                  </a:lnTo>
                  <a:cubicBezTo>
                    <a:pt x="6713" y="550"/>
                    <a:pt x="6753" y="510"/>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4"/>
            <p:cNvSpPr/>
            <p:nvPr/>
          </p:nvSpPr>
          <p:spPr>
            <a:xfrm>
              <a:off x="1179047" y="3534190"/>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74" y="550"/>
                  </a:lnTo>
                  <a:cubicBezTo>
                    <a:pt x="6713" y="550"/>
                    <a:pt x="6753" y="511"/>
                    <a:pt x="6753" y="472"/>
                  </a:cubicBezTo>
                  <a:lnTo>
                    <a:pt x="6753" y="79"/>
                  </a:lnTo>
                  <a:cubicBezTo>
                    <a:pt x="6753" y="40"/>
                    <a:pt x="6713" y="1"/>
                    <a:pt x="6674" y="1"/>
                  </a:cubicBezTo>
                  <a:close/>
                </a:path>
              </a:pathLst>
            </a:custGeom>
            <a:solidFill>
              <a:srgbClr val="FF9F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4"/>
            <p:cNvSpPr/>
            <p:nvPr/>
          </p:nvSpPr>
          <p:spPr>
            <a:xfrm>
              <a:off x="864112" y="3375848"/>
              <a:ext cx="234037" cy="158385"/>
            </a:xfrm>
            <a:custGeom>
              <a:avLst/>
              <a:gdLst/>
              <a:ahLst/>
              <a:cxnLst/>
              <a:rect l="l" t="t" r="r" b="b"/>
              <a:pathLst>
                <a:path w="5222" h="3534" extrusionOk="0">
                  <a:moveTo>
                    <a:pt x="1" y="1"/>
                  </a:moveTo>
                  <a:lnTo>
                    <a:pt x="1" y="3534"/>
                  </a:lnTo>
                  <a:lnTo>
                    <a:pt x="5222" y="3534"/>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4"/>
            <p:cNvSpPr/>
            <p:nvPr/>
          </p:nvSpPr>
          <p:spPr>
            <a:xfrm>
              <a:off x="887002" y="3358012"/>
              <a:ext cx="153097" cy="197333"/>
            </a:xfrm>
            <a:custGeom>
              <a:avLst/>
              <a:gdLst/>
              <a:ahLst/>
              <a:cxnLst/>
              <a:rect l="l" t="t" r="r" b="b"/>
              <a:pathLst>
                <a:path w="3416" h="4751" extrusionOk="0">
                  <a:moveTo>
                    <a:pt x="2473" y="1"/>
                  </a:moveTo>
                  <a:lnTo>
                    <a:pt x="0" y="4751"/>
                  </a:lnTo>
                  <a:lnTo>
                    <a:pt x="981" y="4751"/>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4"/>
            <p:cNvSpPr/>
            <p:nvPr/>
          </p:nvSpPr>
          <p:spPr>
            <a:xfrm>
              <a:off x="943295" y="3358012"/>
              <a:ext cx="121411" cy="197333"/>
            </a:xfrm>
            <a:custGeom>
              <a:avLst/>
              <a:gdLst/>
              <a:ahLst/>
              <a:cxnLst/>
              <a:rect l="l" t="t" r="r" b="b"/>
              <a:pathLst>
                <a:path w="2709" h="4751" extrusionOk="0">
                  <a:moveTo>
                    <a:pt x="2473" y="1"/>
                  </a:moveTo>
                  <a:lnTo>
                    <a:pt x="0" y="4751"/>
                  </a:lnTo>
                  <a:lnTo>
                    <a:pt x="236" y="4751"/>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4"/>
            <p:cNvSpPr/>
            <p:nvPr/>
          </p:nvSpPr>
          <p:spPr>
            <a:xfrm>
              <a:off x="828930" y="3351243"/>
              <a:ext cx="302653" cy="24650"/>
            </a:xfrm>
            <a:custGeom>
              <a:avLst/>
              <a:gdLst/>
              <a:ahLst/>
              <a:cxnLst/>
              <a:rect l="l" t="t" r="r" b="b"/>
              <a:pathLst>
                <a:path w="6753" h="550" extrusionOk="0">
                  <a:moveTo>
                    <a:pt x="118" y="0"/>
                  </a:moveTo>
                  <a:cubicBezTo>
                    <a:pt x="40" y="0"/>
                    <a:pt x="1" y="39"/>
                    <a:pt x="1" y="79"/>
                  </a:cubicBezTo>
                  <a:lnTo>
                    <a:pt x="1" y="471"/>
                  </a:lnTo>
                  <a:cubicBezTo>
                    <a:pt x="1" y="510"/>
                    <a:pt x="40" y="550"/>
                    <a:pt x="118" y="550"/>
                  </a:cubicBezTo>
                  <a:lnTo>
                    <a:pt x="6674" y="550"/>
                  </a:lnTo>
                  <a:cubicBezTo>
                    <a:pt x="6713" y="550"/>
                    <a:pt x="6753" y="510"/>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4"/>
            <p:cNvSpPr/>
            <p:nvPr/>
          </p:nvSpPr>
          <p:spPr>
            <a:xfrm>
              <a:off x="828930" y="3534190"/>
              <a:ext cx="302653" cy="24694"/>
            </a:xfrm>
            <a:custGeom>
              <a:avLst/>
              <a:gdLst/>
              <a:ahLst/>
              <a:cxnLst/>
              <a:rect l="l" t="t" r="r" b="b"/>
              <a:pathLst>
                <a:path w="6753" h="551" extrusionOk="0">
                  <a:moveTo>
                    <a:pt x="118" y="1"/>
                  </a:moveTo>
                  <a:cubicBezTo>
                    <a:pt x="40" y="1"/>
                    <a:pt x="1" y="40"/>
                    <a:pt x="1" y="79"/>
                  </a:cubicBezTo>
                  <a:lnTo>
                    <a:pt x="1" y="472"/>
                  </a:lnTo>
                  <a:cubicBezTo>
                    <a:pt x="1" y="511"/>
                    <a:pt x="40" y="550"/>
                    <a:pt x="118" y="550"/>
                  </a:cubicBezTo>
                  <a:lnTo>
                    <a:pt x="6674" y="550"/>
                  </a:lnTo>
                  <a:cubicBezTo>
                    <a:pt x="6713" y="550"/>
                    <a:pt x="6753" y="511"/>
                    <a:pt x="6753" y="472"/>
                  </a:cubicBezTo>
                  <a:lnTo>
                    <a:pt x="6753" y="79"/>
                  </a:lnTo>
                  <a:cubicBezTo>
                    <a:pt x="6753" y="40"/>
                    <a:pt x="6713" y="1"/>
                    <a:pt x="6674" y="1"/>
                  </a:cubicBezTo>
                  <a:close/>
                </a:path>
              </a:pathLst>
            </a:custGeom>
            <a:solidFill>
              <a:srgbClr val="FF9F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4"/>
            <p:cNvSpPr/>
            <p:nvPr/>
          </p:nvSpPr>
          <p:spPr>
            <a:xfrm>
              <a:off x="1562598" y="3609842"/>
              <a:ext cx="234037" cy="156637"/>
            </a:xfrm>
            <a:custGeom>
              <a:avLst/>
              <a:gdLst/>
              <a:ahLst/>
              <a:cxnLst/>
              <a:rect l="l" t="t" r="r" b="b"/>
              <a:pathLst>
                <a:path w="5222" h="3495" extrusionOk="0">
                  <a:moveTo>
                    <a:pt x="0" y="1"/>
                  </a:moveTo>
                  <a:lnTo>
                    <a:pt x="0"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4"/>
            <p:cNvSpPr/>
            <p:nvPr/>
          </p:nvSpPr>
          <p:spPr>
            <a:xfrm>
              <a:off x="1585457" y="3591998"/>
              <a:ext cx="153141" cy="197324"/>
            </a:xfrm>
            <a:custGeom>
              <a:avLst/>
              <a:gdLst/>
              <a:ahLst/>
              <a:cxnLst/>
              <a:rect l="l" t="t" r="r" b="b"/>
              <a:pathLst>
                <a:path w="3417" h="4790" extrusionOk="0">
                  <a:moveTo>
                    <a:pt x="2474" y="1"/>
                  </a:moveTo>
                  <a:lnTo>
                    <a:pt x="1" y="4790"/>
                  </a:lnTo>
                  <a:lnTo>
                    <a:pt x="982" y="4790"/>
                  </a:lnTo>
                  <a:lnTo>
                    <a:pt x="3416"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4"/>
            <p:cNvSpPr/>
            <p:nvPr/>
          </p:nvSpPr>
          <p:spPr>
            <a:xfrm>
              <a:off x="1643543" y="3591998"/>
              <a:ext cx="119663" cy="197324"/>
            </a:xfrm>
            <a:custGeom>
              <a:avLst/>
              <a:gdLst/>
              <a:ahLst/>
              <a:cxnLst/>
              <a:rect l="l" t="t" r="r" b="b"/>
              <a:pathLst>
                <a:path w="2670" h="4790" extrusionOk="0">
                  <a:moveTo>
                    <a:pt x="2434" y="1"/>
                  </a:moveTo>
                  <a:lnTo>
                    <a:pt x="0" y="4790"/>
                  </a:lnTo>
                  <a:lnTo>
                    <a:pt x="236" y="4790"/>
                  </a:lnTo>
                  <a:lnTo>
                    <a:pt x="267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4"/>
            <p:cNvSpPr/>
            <p:nvPr/>
          </p:nvSpPr>
          <p:spPr>
            <a:xfrm>
              <a:off x="1527416" y="3585237"/>
              <a:ext cx="304400" cy="24650"/>
            </a:xfrm>
            <a:custGeom>
              <a:avLst/>
              <a:gdLst/>
              <a:ahLst/>
              <a:cxnLst/>
              <a:rect l="l" t="t" r="r" b="b"/>
              <a:pathLst>
                <a:path w="6792" h="550" extrusionOk="0">
                  <a:moveTo>
                    <a:pt x="118" y="0"/>
                  </a:moveTo>
                  <a:cubicBezTo>
                    <a:pt x="79" y="0"/>
                    <a:pt x="0" y="39"/>
                    <a:pt x="0" y="79"/>
                  </a:cubicBezTo>
                  <a:lnTo>
                    <a:pt x="0" y="471"/>
                  </a:lnTo>
                  <a:cubicBezTo>
                    <a:pt x="0" y="510"/>
                    <a:pt x="79" y="550"/>
                    <a:pt x="118" y="550"/>
                  </a:cubicBezTo>
                  <a:lnTo>
                    <a:pt x="6674" y="550"/>
                  </a:lnTo>
                  <a:cubicBezTo>
                    <a:pt x="6752" y="550"/>
                    <a:pt x="6792" y="510"/>
                    <a:pt x="6792" y="471"/>
                  </a:cubicBezTo>
                  <a:lnTo>
                    <a:pt x="6792" y="79"/>
                  </a:lnTo>
                  <a:cubicBezTo>
                    <a:pt x="6792" y="39"/>
                    <a:pt x="6752"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4"/>
            <p:cNvSpPr/>
            <p:nvPr/>
          </p:nvSpPr>
          <p:spPr>
            <a:xfrm>
              <a:off x="1527416" y="3766436"/>
              <a:ext cx="304400" cy="24694"/>
            </a:xfrm>
            <a:custGeom>
              <a:avLst/>
              <a:gdLst/>
              <a:ahLst/>
              <a:cxnLst/>
              <a:rect l="l" t="t" r="r" b="b"/>
              <a:pathLst>
                <a:path w="6792" h="551" extrusionOk="0">
                  <a:moveTo>
                    <a:pt x="118" y="1"/>
                  </a:moveTo>
                  <a:cubicBezTo>
                    <a:pt x="79" y="1"/>
                    <a:pt x="0" y="40"/>
                    <a:pt x="0" y="79"/>
                  </a:cubicBezTo>
                  <a:lnTo>
                    <a:pt x="0" y="472"/>
                  </a:lnTo>
                  <a:cubicBezTo>
                    <a:pt x="0" y="511"/>
                    <a:pt x="79" y="550"/>
                    <a:pt x="118" y="550"/>
                  </a:cubicBezTo>
                  <a:lnTo>
                    <a:pt x="6674" y="550"/>
                  </a:lnTo>
                  <a:cubicBezTo>
                    <a:pt x="6752" y="550"/>
                    <a:pt x="6792" y="511"/>
                    <a:pt x="6792" y="472"/>
                  </a:cubicBezTo>
                  <a:lnTo>
                    <a:pt x="6792" y="79"/>
                  </a:lnTo>
                  <a:cubicBezTo>
                    <a:pt x="6792" y="40"/>
                    <a:pt x="6752"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4"/>
            <p:cNvSpPr/>
            <p:nvPr/>
          </p:nvSpPr>
          <p:spPr>
            <a:xfrm>
              <a:off x="1212481" y="3609842"/>
              <a:ext cx="235785" cy="156637"/>
            </a:xfrm>
            <a:custGeom>
              <a:avLst/>
              <a:gdLst/>
              <a:ahLst/>
              <a:cxnLst/>
              <a:rect l="l" t="t" r="r" b="b"/>
              <a:pathLst>
                <a:path w="5261" h="3495" extrusionOk="0">
                  <a:moveTo>
                    <a:pt x="0" y="1"/>
                  </a:moveTo>
                  <a:lnTo>
                    <a:pt x="0" y="3495"/>
                  </a:lnTo>
                  <a:lnTo>
                    <a:pt x="5261" y="3495"/>
                  </a:lnTo>
                  <a:lnTo>
                    <a:pt x="5261"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4"/>
            <p:cNvSpPr/>
            <p:nvPr/>
          </p:nvSpPr>
          <p:spPr>
            <a:xfrm>
              <a:off x="1237126" y="3591998"/>
              <a:ext cx="153097" cy="197324"/>
            </a:xfrm>
            <a:custGeom>
              <a:avLst/>
              <a:gdLst/>
              <a:ahLst/>
              <a:cxnLst/>
              <a:rect l="l" t="t" r="r" b="b"/>
              <a:pathLst>
                <a:path w="3416" h="4790" extrusionOk="0">
                  <a:moveTo>
                    <a:pt x="2434" y="1"/>
                  </a:moveTo>
                  <a:lnTo>
                    <a:pt x="0" y="4790"/>
                  </a:lnTo>
                  <a:lnTo>
                    <a:pt x="942" y="4790"/>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4"/>
            <p:cNvSpPr/>
            <p:nvPr/>
          </p:nvSpPr>
          <p:spPr>
            <a:xfrm>
              <a:off x="1293419" y="3591998"/>
              <a:ext cx="121411" cy="197324"/>
            </a:xfrm>
            <a:custGeom>
              <a:avLst/>
              <a:gdLst/>
              <a:ahLst/>
              <a:cxnLst/>
              <a:rect l="l" t="t" r="r" b="b"/>
              <a:pathLst>
                <a:path w="2709" h="4790" extrusionOk="0">
                  <a:moveTo>
                    <a:pt x="2473" y="1"/>
                  </a:moveTo>
                  <a:lnTo>
                    <a:pt x="0" y="4790"/>
                  </a:lnTo>
                  <a:lnTo>
                    <a:pt x="236" y="4790"/>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4"/>
            <p:cNvSpPr/>
            <p:nvPr/>
          </p:nvSpPr>
          <p:spPr>
            <a:xfrm>
              <a:off x="1179047" y="3585237"/>
              <a:ext cx="302653" cy="24650"/>
            </a:xfrm>
            <a:custGeom>
              <a:avLst/>
              <a:gdLst/>
              <a:ahLst/>
              <a:cxnLst/>
              <a:rect l="l" t="t" r="r" b="b"/>
              <a:pathLst>
                <a:path w="6753" h="550" extrusionOk="0">
                  <a:moveTo>
                    <a:pt x="79" y="0"/>
                  </a:moveTo>
                  <a:cubicBezTo>
                    <a:pt x="40" y="0"/>
                    <a:pt x="1" y="39"/>
                    <a:pt x="1" y="79"/>
                  </a:cubicBezTo>
                  <a:lnTo>
                    <a:pt x="1" y="471"/>
                  </a:lnTo>
                  <a:cubicBezTo>
                    <a:pt x="1" y="510"/>
                    <a:pt x="40" y="550"/>
                    <a:pt x="79" y="550"/>
                  </a:cubicBezTo>
                  <a:lnTo>
                    <a:pt x="6674" y="550"/>
                  </a:lnTo>
                  <a:cubicBezTo>
                    <a:pt x="6713" y="550"/>
                    <a:pt x="6753" y="510"/>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4"/>
            <p:cNvSpPr/>
            <p:nvPr/>
          </p:nvSpPr>
          <p:spPr>
            <a:xfrm>
              <a:off x="1179047" y="3766436"/>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4"/>
            <p:cNvSpPr/>
            <p:nvPr/>
          </p:nvSpPr>
          <p:spPr>
            <a:xfrm>
              <a:off x="864112" y="3609842"/>
              <a:ext cx="234037" cy="156637"/>
            </a:xfrm>
            <a:custGeom>
              <a:avLst/>
              <a:gdLst/>
              <a:ahLst/>
              <a:cxnLst/>
              <a:rect l="l" t="t" r="r" b="b"/>
              <a:pathLst>
                <a:path w="5222" h="3495" extrusionOk="0">
                  <a:moveTo>
                    <a:pt x="1" y="1"/>
                  </a:moveTo>
                  <a:lnTo>
                    <a:pt x="1"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4"/>
            <p:cNvSpPr/>
            <p:nvPr/>
          </p:nvSpPr>
          <p:spPr>
            <a:xfrm>
              <a:off x="887002" y="3591998"/>
              <a:ext cx="153097" cy="197324"/>
            </a:xfrm>
            <a:custGeom>
              <a:avLst/>
              <a:gdLst/>
              <a:ahLst/>
              <a:cxnLst/>
              <a:rect l="l" t="t" r="r" b="b"/>
              <a:pathLst>
                <a:path w="3416" h="4790" extrusionOk="0">
                  <a:moveTo>
                    <a:pt x="2473" y="1"/>
                  </a:moveTo>
                  <a:lnTo>
                    <a:pt x="0" y="4790"/>
                  </a:lnTo>
                  <a:lnTo>
                    <a:pt x="981" y="4790"/>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4"/>
            <p:cNvSpPr/>
            <p:nvPr/>
          </p:nvSpPr>
          <p:spPr>
            <a:xfrm>
              <a:off x="943295" y="3591998"/>
              <a:ext cx="121411" cy="197324"/>
            </a:xfrm>
            <a:custGeom>
              <a:avLst/>
              <a:gdLst/>
              <a:ahLst/>
              <a:cxnLst/>
              <a:rect l="l" t="t" r="r" b="b"/>
              <a:pathLst>
                <a:path w="2709" h="4790" extrusionOk="0">
                  <a:moveTo>
                    <a:pt x="2473" y="1"/>
                  </a:moveTo>
                  <a:lnTo>
                    <a:pt x="0" y="4790"/>
                  </a:lnTo>
                  <a:lnTo>
                    <a:pt x="236" y="4790"/>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4"/>
            <p:cNvSpPr/>
            <p:nvPr/>
          </p:nvSpPr>
          <p:spPr>
            <a:xfrm>
              <a:off x="828930" y="3585237"/>
              <a:ext cx="302653" cy="24650"/>
            </a:xfrm>
            <a:custGeom>
              <a:avLst/>
              <a:gdLst/>
              <a:ahLst/>
              <a:cxnLst/>
              <a:rect l="l" t="t" r="r" b="b"/>
              <a:pathLst>
                <a:path w="6753" h="550" extrusionOk="0">
                  <a:moveTo>
                    <a:pt x="118" y="0"/>
                  </a:moveTo>
                  <a:cubicBezTo>
                    <a:pt x="40" y="0"/>
                    <a:pt x="1" y="39"/>
                    <a:pt x="1" y="79"/>
                  </a:cubicBezTo>
                  <a:lnTo>
                    <a:pt x="1" y="471"/>
                  </a:lnTo>
                  <a:cubicBezTo>
                    <a:pt x="1" y="510"/>
                    <a:pt x="40" y="550"/>
                    <a:pt x="118" y="550"/>
                  </a:cubicBezTo>
                  <a:lnTo>
                    <a:pt x="6674" y="550"/>
                  </a:lnTo>
                  <a:cubicBezTo>
                    <a:pt x="6713" y="550"/>
                    <a:pt x="6753" y="510"/>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4"/>
            <p:cNvSpPr/>
            <p:nvPr/>
          </p:nvSpPr>
          <p:spPr>
            <a:xfrm>
              <a:off x="828930" y="3766436"/>
              <a:ext cx="302653" cy="24694"/>
            </a:xfrm>
            <a:custGeom>
              <a:avLst/>
              <a:gdLst/>
              <a:ahLst/>
              <a:cxnLst/>
              <a:rect l="l" t="t" r="r" b="b"/>
              <a:pathLst>
                <a:path w="6753" h="551" extrusionOk="0">
                  <a:moveTo>
                    <a:pt x="118" y="1"/>
                  </a:moveTo>
                  <a:cubicBezTo>
                    <a:pt x="40" y="1"/>
                    <a:pt x="1" y="40"/>
                    <a:pt x="1" y="79"/>
                  </a:cubicBezTo>
                  <a:lnTo>
                    <a:pt x="1" y="472"/>
                  </a:lnTo>
                  <a:cubicBezTo>
                    <a:pt x="1" y="511"/>
                    <a:pt x="40" y="550"/>
                    <a:pt x="118"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4"/>
            <p:cNvSpPr/>
            <p:nvPr/>
          </p:nvSpPr>
          <p:spPr>
            <a:xfrm>
              <a:off x="2829330" y="3076779"/>
              <a:ext cx="1122544" cy="767096"/>
            </a:xfrm>
            <a:custGeom>
              <a:avLst/>
              <a:gdLst/>
              <a:ahLst/>
              <a:cxnLst/>
              <a:rect l="l" t="t" r="r" b="b"/>
              <a:pathLst>
                <a:path w="25047" h="17116" extrusionOk="0">
                  <a:moveTo>
                    <a:pt x="1" y="0"/>
                  </a:moveTo>
                  <a:lnTo>
                    <a:pt x="1" y="17116"/>
                  </a:lnTo>
                  <a:lnTo>
                    <a:pt x="25046" y="17116"/>
                  </a:lnTo>
                  <a:lnTo>
                    <a:pt x="25046" y="0"/>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4"/>
            <p:cNvSpPr/>
            <p:nvPr/>
          </p:nvSpPr>
          <p:spPr>
            <a:xfrm>
              <a:off x="2767750" y="3015199"/>
              <a:ext cx="1243955" cy="890255"/>
            </a:xfrm>
            <a:custGeom>
              <a:avLst/>
              <a:gdLst/>
              <a:ahLst/>
              <a:cxnLst/>
              <a:rect l="l" t="t" r="r" b="b"/>
              <a:pathLst>
                <a:path w="27756" h="19864" extrusionOk="0">
                  <a:moveTo>
                    <a:pt x="25046" y="2748"/>
                  </a:moveTo>
                  <a:lnTo>
                    <a:pt x="25046" y="17116"/>
                  </a:lnTo>
                  <a:lnTo>
                    <a:pt x="2749" y="17116"/>
                  </a:lnTo>
                  <a:lnTo>
                    <a:pt x="2749" y="2748"/>
                  </a:lnTo>
                  <a:close/>
                  <a:moveTo>
                    <a:pt x="1" y="0"/>
                  </a:moveTo>
                  <a:lnTo>
                    <a:pt x="1" y="19864"/>
                  </a:lnTo>
                  <a:lnTo>
                    <a:pt x="27755" y="19864"/>
                  </a:lnTo>
                  <a:lnTo>
                    <a:pt x="27755" y="0"/>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4"/>
            <p:cNvSpPr/>
            <p:nvPr/>
          </p:nvSpPr>
          <p:spPr>
            <a:xfrm>
              <a:off x="3622830" y="3143602"/>
              <a:ext cx="234037" cy="156637"/>
            </a:xfrm>
            <a:custGeom>
              <a:avLst/>
              <a:gdLst/>
              <a:ahLst/>
              <a:cxnLst/>
              <a:rect l="l" t="t" r="r" b="b"/>
              <a:pathLst>
                <a:path w="5222" h="3495" extrusionOk="0">
                  <a:moveTo>
                    <a:pt x="0" y="1"/>
                  </a:moveTo>
                  <a:lnTo>
                    <a:pt x="0"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4"/>
            <p:cNvSpPr/>
            <p:nvPr/>
          </p:nvSpPr>
          <p:spPr>
            <a:xfrm>
              <a:off x="3645693" y="3125772"/>
              <a:ext cx="153141" cy="197324"/>
            </a:xfrm>
            <a:custGeom>
              <a:avLst/>
              <a:gdLst/>
              <a:ahLst/>
              <a:cxnLst/>
              <a:rect l="l" t="t" r="r" b="b"/>
              <a:pathLst>
                <a:path w="3417" h="4790" extrusionOk="0">
                  <a:moveTo>
                    <a:pt x="2474" y="1"/>
                  </a:moveTo>
                  <a:lnTo>
                    <a:pt x="1" y="4790"/>
                  </a:lnTo>
                  <a:lnTo>
                    <a:pt x="943" y="4790"/>
                  </a:lnTo>
                  <a:lnTo>
                    <a:pt x="3416"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4"/>
            <p:cNvSpPr/>
            <p:nvPr/>
          </p:nvSpPr>
          <p:spPr>
            <a:xfrm>
              <a:off x="3701985" y="3125772"/>
              <a:ext cx="121455" cy="197324"/>
            </a:xfrm>
            <a:custGeom>
              <a:avLst/>
              <a:gdLst/>
              <a:ahLst/>
              <a:cxnLst/>
              <a:rect l="l" t="t" r="r" b="b"/>
              <a:pathLst>
                <a:path w="2710" h="4790" extrusionOk="0">
                  <a:moveTo>
                    <a:pt x="2474" y="1"/>
                  </a:moveTo>
                  <a:lnTo>
                    <a:pt x="1" y="4790"/>
                  </a:lnTo>
                  <a:lnTo>
                    <a:pt x="237" y="4790"/>
                  </a:lnTo>
                  <a:lnTo>
                    <a:pt x="271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4"/>
            <p:cNvSpPr/>
            <p:nvPr/>
          </p:nvSpPr>
          <p:spPr>
            <a:xfrm>
              <a:off x="3587648" y="3118997"/>
              <a:ext cx="302653" cy="24650"/>
            </a:xfrm>
            <a:custGeom>
              <a:avLst/>
              <a:gdLst/>
              <a:ahLst/>
              <a:cxnLst/>
              <a:rect l="l" t="t" r="r" b="b"/>
              <a:pathLst>
                <a:path w="6753" h="550" extrusionOk="0">
                  <a:moveTo>
                    <a:pt x="79" y="0"/>
                  </a:moveTo>
                  <a:cubicBezTo>
                    <a:pt x="40" y="0"/>
                    <a:pt x="0" y="39"/>
                    <a:pt x="0" y="79"/>
                  </a:cubicBezTo>
                  <a:lnTo>
                    <a:pt x="0" y="471"/>
                  </a:lnTo>
                  <a:cubicBezTo>
                    <a:pt x="0" y="511"/>
                    <a:pt x="40" y="550"/>
                    <a:pt x="79" y="550"/>
                  </a:cubicBezTo>
                  <a:lnTo>
                    <a:pt x="6674" y="550"/>
                  </a:lnTo>
                  <a:cubicBezTo>
                    <a:pt x="6713" y="550"/>
                    <a:pt x="6752" y="511"/>
                    <a:pt x="6752" y="471"/>
                  </a:cubicBezTo>
                  <a:lnTo>
                    <a:pt x="6752" y="79"/>
                  </a:lnTo>
                  <a:cubicBezTo>
                    <a:pt x="6752"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4"/>
            <p:cNvSpPr/>
            <p:nvPr/>
          </p:nvSpPr>
          <p:spPr>
            <a:xfrm>
              <a:off x="3587648" y="3300196"/>
              <a:ext cx="302653" cy="24694"/>
            </a:xfrm>
            <a:custGeom>
              <a:avLst/>
              <a:gdLst/>
              <a:ahLst/>
              <a:cxnLst/>
              <a:rect l="l" t="t" r="r" b="b"/>
              <a:pathLst>
                <a:path w="6753" h="551" extrusionOk="0">
                  <a:moveTo>
                    <a:pt x="79" y="1"/>
                  </a:moveTo>
                  <a:cubicBezTo>
                    <a:pt x="40" y="1"/>
                    <a:pt x="0" y="40"/>
                    <a:pt x="0" y="79"/>
                  </a:cubicBezTo>
                  <a:lnTo>
                    <a:pt x="0" y="472"/>
                  </a:lnTo>
                  <a:cubicBezTo>
                    <a:pt x="0" y="511"/>
                    <a:pt x="40" y="550"/>
                    <a:pt x="79" y="550"/>
                  </a:cubicBezTo>
                  <a:lnTo>
                    <a:pt x="6674" y="550"/>
                  </a:lnTo>
                  <a:cubicBezTo>
                    <a:pt x="6713" y="550"/>
                    <a:pt x="6752" y="511"/>
                    <a:pt x="6752" y="472"/>
                  </a:cubicBezTo>
                  <a:lnTo>
                    <a:pt x="6752" y="79"/>
                  </a:lnTo>
                  <a:cubicBezTo>
                    <a:pt x="6752"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4"/>
            <p:cNvSpPr/>
            <p:nvPr/>
          </p:nvSpPr>
          <p:spPr>
            <a:xfrm>
              <a:off x="3272713" y="3143602"/>
              <a:ext cx="234037" cy="156637"/>
            </a:xfrm>
            <a:custGeom>
              <a:avLst/>
              <a:gdLst/>
              <a:ahLst/>
              <a:cxnLst/>
              <a:rect l="l" t="t" r="r" b="b"/>
              <a:pathLst>
                <a:path w="5222" h="3495" extrusionOk="0">
                  <a:moveTo>
                    <a:pt x="0" y="1"/>
                  </a:moveTo>
                  <a:lnTo>
                    <a:pt x="0"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4"/>
            <p:cNvSpPr/>
            <p:nvPr/>
          </p:nvSpPr>
          <p:spPr>
            <a:xfrm>
              <a:off x="3295569" y="3125772"/>
              <a:ext cx="154889" cy="197324"/>
            </a:xfrm>
            <a:custGeom>
              <a:avLst/>
              <a:gdLst/>
              <a:ahLst/>
              <a:cxnLst/>
              <a:rect l="l" t="t" r="r" b="b"/>
              <a:pathLst>
                <a:path w="3456" h="4790" extrusionOk="0">
                  <a:moveTo>
                    <a:pt x="2474" y="1"/>
                  </a:moveTo>
                  <a:lnTo>
                    <a:pt x="1" y="4790"/>
                  </a:lnTo>
                  <a:lnTo>
                    <a:pt x="982" y="4790"/>
                  </a:lnTo>
                  <a:lnTo>
                    <a:pt x="345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4"/>
            <p:cNvSpPr/>
            <p:nvPr/>
          </p:nvSpPr>
          <p:spPr>
            <a:xfrm>
              <a:off x="3353654" y="3125772"/>
              <a:ext cx="119663" cy="197324"/>
            </a:xfrm>
            <a:custGeom>
              <a:avLst/>
              <a:gdLst/>
              <a:ahLst/>
              <a:cxnLst/>
              <a:rect l="l" t="t" r="r" b="b"/>
              <a:pathLst>
                <a:path w="2670" h="4790" extrusionOk="0">
                  <a:moveTo>
                    <a:pt x="2434" y="1"/>
                  </a:moveTo>
                  <a:lnTo>
                    <a:pt x="0" y="4790"/>
                  </a:lnTo>
                  <a:lnTo>
                    <a:pt x="236" y="4790"/>
                  </a:lnTo>
                  <a:lnTo>
                    <a:pt x="267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4"/>
            <p:cNvSpPr/>
            <p:nvPr/>
          </p:nvSpPr>
          <p:spPr>
            <a:xfrm>
              <a:off x="3239279" y="3118997"/>
              <a:ext cx="302653" cy="24650"/>
            </a:xfrm>
            <a:custGeom>
              <a:avLst/>
              <a:gdLst/>
              <a:ahLst/>
              <a:cxnLst/>
              <a:rect l="l" t="t" r="r" b="b"/>
              <a:pathLst>
                <a:path w="6753" h="550" extrusionOk="0">
                  <a:moveTo>
                    <a:pt x="79" y="0"/>
                  </a:moveTo>
                  <a:cubicBezTo>
                    <a:pt x="40" y="0"/>
                    <a:pt x="1" y="39"/>
                    <a:pt x="1" y="79"/>
                  </a:cubicBezTo>
                  <a:lnTo>
                    <a:pt x="1" y="471"/>
                  </a:lnTo>
                  <a:cubicBezTo>
                    <a:pt x="1" y="511"/>
                    <a:pt x="40" y="550"/>
                    <a:pt x="79" y="550"/>
                  </a:cubicBezTo>
                  <a:lnTo>
                    <a:pt x="6635" y="550"/>
                  </a:lnTo>
                  <a:cubicBezTo>
                    <a:pt x="6713" y="550"/>
                    <a:pt x="6753" y="511"/>
                    <a:pt x="6753" y="471"/>
                  </a:cubicBezTo>
                  <a:lnTo>
                    <a:pt x="6753" y="79"/>
                  </a:lnTo>
                  <a:cubicBezTo>
                    <a:pt x="6753" y="39"/>
                    <a:pt x="6713" y="0"/>
                    <a:pt x="6635"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4"/>
            <p:cNvSpPr/>
            <p:nvPr/>
          </p:nvSpPr>
          <p:spPr>
            <a:xfrm>
              <a:off x="3239279" y="3300196"/>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35" y="550"/>
                  </a:lnTo>
                  <a:cubicBezTo>
                    <a:pt x="6713" y="550"/>
                    <a:pt x="6753" y="511"/>
                    <a:pt x="6753" y="472"/>
                  </a:cubicBezTo>
                  <a:lnTo>
                    <a:pt x="6753" y="79"/>
                  </a:lnTo>
                  <a:cubicBezTo>
                    <a:pt x="6753" y="40"/>
                    <a:pt x="6713" y="1"/>
                    <a:pt x="6635"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4"/>
            <p:cNvSpPr/>
            <p:nvPr/>
          </p:nvSpPr>
          <p:spPr>
            <a:xfrm>
              <a:off x="2924344" y="3143602"/>
              <a:ext cx="234037" cy="156637"/>
            </a:xfrm>
            <a:custGeom>
              <a:avLst/>
              <a:gdLst/>
              <a:ahLst/>
              <a:cxnLst/>
              <a:rect l="l" t="t" r="r" b="b"/>
              <a:pathLst>
                <a:path w="5222" h="3495" extrusionOk="0">
                  <a:moveTo>
                    <a:pt x="1" y="1"/>
                  </a:moveTo>
                  <a:lnTo>
                    <a:pt x="1"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4"/>
            <p:cNvSpPr/>
            <p:nvPr/>
          </p:nvSpPr>
          <p:spPr>
            <a:xfrm>
              <a:off x="2947237" y="3125771"/>
              <a:ext cx="153105" cy="197324"/>
            </a:xfrm>
            <a:custGeom>
              <a:avLst/>
              <a:gdLst/>
              <a:ahLst/>
              <a:cxnLst/>
              <a:rect l="l" t="t" r="r" b="b"/>
              <a:pathLst>
                <a:path w="3416" h="4790" extrusionOk="0">
                  <a:moveTo>
                    <a:pt x="2434" y="1"/>
                  </a:moveTo>
                  <a:lnTo>
                    <a:pt x="0" y="4790"/>
                  </a:lnTo>
                  <a:lnTo>
                    <a:pt x="942" y="4790"/>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4"/>
            <p:cNvSpPr/>
            <p:nvPr/>
          </p:nvSpPr>
          <p:spPr>
            <a:xfrm>
              <a:off x="3003532" y="3125771"/>
              <a:ext cx="121417" cy="197324"/>
            </a:xfrm>
            <a:custGeom>
              <a:avLst/>
              <a:gdLst/>
              <a:ahLst/>
              <a:cxnLst/>
              <a:rect l="l" t="t" r="r" b="b"/>
              <a:pathLst>
                <a:path w="2709" h="4790" extrusionOk="0">
                  <a:moveTo>
                    <a:pt x="2473" y="1"/>
                  </a:moveTo>
                  <a:lnTo>
                    <a:pt x="0" y="4790"/>
                  </a:lnTo>
                  <a:lnTo>
                    <a:pt x="236" y="4790"/>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4"/>
            <p:cNvSpPr/>
            <p:nvPr/>
          </p:nvSpPr>
          <p:spPr>
            <a:xfrm>
              <a:off x="2889162" y="3118997"/>
              <a:ext cx="302653" cy="24650"/>
            </a:xfrm>
            <a:custGeom>
              <a:avLst/>
              <a:gdLst/>
              <a:ahLst/>
              <a:cxnLst/>
              <a:rect l="l" t="t" r="r" b="b"/>
              <a:pathLst>
                <a:path w="6753" h="550" extrusionOk="0">
                  <a:moveTo>
                    <a:pt x="79" y="0"/>
                  </a:moveTo>
                  <a:cubicBezTo>
                    <a:pt x="40" y="0"/>
                    <a:pt x="1" y="39"/>
                    <a:pt x="1" y="79"/>
                  </a:cubicBezTo>
                  <a:lnTo>
                    <a:pt x="1" y="471"/>
                  </a:lnTo>
                  <a:cubicBezTo>
                    <a:pt x="1" y="511"/>
                    <a:pt x="40" y="550"/>
                    <a:pt x="79" y="550"/>
                  </a:cubicBezTo>
                  <a:lnTo>
                    <a:pt x="6674" y="550"/>
                  </a:lnTo>
                  <a:cubicBezTo>
                    <a:pt x="6713" y="550"/>
                    <a:pt x="6753" y="511"/>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4"/>
            <p:cNvSpPr/>
            <p:nvPr/>
          </p:nvSpPr>
          <p:spPr>
            <a:xfrm>
              <a:off x="2889162" y="3300196"/>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4"/>
            <p:cNvSpPr/>
            <p:nvPr/>
          </p:nvSpPr>
          <p:spPr>
            <a:xfrm>
              <a:off x="3622830" y="3375848"/>
              <a:ext cx="234037" cy="158385"/>
            </a:xfrm>
            <a:custGeom>
              <a:avLst/>
              <a:gdLst/>
              <a:ahLst/>
              <a:cxnLst/>
              <a:rect l="l" t="t" r="r" b="b"/>
              <a:pathLst>
                <a:path w="5222" h="3534" extrusionOk="0">
                  <a:moveTo>
                    <a:pt x="0" y="1"/>
                  </a:moveTo>
                  <a:lnTo>
                    <a:pt x="0" y="3534"/>
                  </a:lnTo>
                  <a:lnTo>
                    <a:pt x="5222" y="3534"/>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4"/>
            <p:cNvSpPr/>
            <p:nvPr/>
          </p:nvSpPr>
          <p:spPr>
            <a:xfrm>
              <a:off x="3645692" y="3358012"/>
              <a:ext cx="153141" cy="197333"/>
            </a:xfrm>
            <a:custGeom>
              <a:avLst/>
              <a:gdLst/>
              <a:ahLst/>
              <a:cxnLst/>
              <a:rect l="l" t="t" r="r" b="b"/>
              <a:pathLst>
                <a:path w="3417" h="4751" extrusionOk="0">
                  <a:moveTo>
                    <a:pt x="2474" y="1"/>
                  </a:moveTo>
                  <a:lnTo>
                    <a:pt x="1" y="4751"/>
                  </a:lnTo>
                  <a:lnTo>
                    <a:pt x="943" y="4751"/>
                  </a:lnTo>
                  <a:lnTo>
                    <a:pt x="3416"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4"/>
            <p:cNvSpPr/>
            <p:nvPr/>
          </p:nvSpPr>
          <p:spPr>
            <a:xfrm>
              <a:off x="3701985" y="3358012"/>
              <a:ext cx="121455" cy="197333"/>
            </a:xfrm>
            <a:custGeom>
              <a:avLst/>
              <a:gdLst/>
              <a:ahLst/>
              <a:cxnLst/>
              <a:rect l="l" t="t" r="r" b="b"/>
              <a:pathLst>
                <a:path w="2710" h="4751" extrusionOk="0">
                  <a:moveTo>
                    <a:pt x="2474" y="1"/>
                  </a:moveTo>
                  <a:lnTo>
                    <a:pt x="1" y="4751"/>
                  </a:lnTo>
                  <a:lnTo>
                    <a:pt x="237" y="4751"/>
                  </a:lnTo>
                  <a:lnTo>
                    <a:pt x="271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4"/>
            <p:cNvSpPr/>
            <p:nvPr/>
          </p:nvSpPr>
          <p:spPr>
            <a:xfrm>
              <a:off x="3587648" y="3351243"/>
              <a:ext cx="302653" cy="24650"/>
            </a:xfrm>
            <a:custGeom>
              <a:avLst/>
              <a:gdLst/>
              <a:ahLst/>
              <a:cxnLst/>
              <a:rect l="l" t="t" r="r" b="b"/>
              <a:pathLst>
                <a:path w="6753" h="550" extrusionOk="0">
                  <a:moveTo>
                    <a:pt x="79" y="0"/>
                  </a:moveTo>
                  <a:cubicBezTo>
                    <a:pt x="40" y="0"/>
                    <a:pt x="0" y="39"/>
                    <a:pt x="0" y="79"/>
                  </a:cubicBezTo>
                  <a:lnTo>
                    <a:pt x="0" y="471"/>
                  </a:lnTo>
                  <a:cubicBezTo>
                    <a:pt x="0" y="510"/>
                    <a:pt x="40" y="550"/>
                    <a:pt x="79" y="550"/>
                  </a:cubicBezTo>
                  <a:lnTo>
                    <a:pt x="6674" y="550"/>
                  </a:lnTo>
                  <a:cubicBezTo>
                    <a:pt x="6713" y="550"/>
                    <a:pt x="6752" y="510"/>
                    <a:pt x="6752" y="471"/>
                  </a:cubicBezTo>
                  <a:lnTo>
                    <a:pt x="6752" y="79"/>
                  </a:lnTo>
                  <a:cubicBezTo>
                    <a:pt x="6752"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4"/>
            <p:cNvSpPr/>
            <p:nvPr/>
          </p:nvSpPr>
          <p:spPr>
            <a:xfrm>
              <a:off x="3587648" y="3534190"/>
              <a:ext cx="302653" cy="24694"/>
            </a:xfrm>
            <a:custGeom>
              <a:avLst/>
              <a:gdLst/>
              <a:ahLst/>
              <a:cxnLst/>
              <a:rect l="l" t="t" r="r" b="b"/>
              <a:pathLst>
                <a:path w="6753" h="551" extrusionOk="0">
                  <a:moveTo>
                    <a:pt x="79" y="1"/>
                  </a:moveTo>
                  <a:cubicBezTo>
                    <a:pt x="40" y="1"/>
                    <a:pt x="0" y="40"/>
                    <a:pt x="0" y="79"/>
                  </a:cubicBezTo>
                  <a:lnTo>
                    <a:pt x="0" y="472"/>
                  </a:lnTo>
                  <a:cubicBezTo>
                    <a:pt x="0" y="511"/>
                    <a:pt x="40" y="550"/>
                    <a:pt x="79" y="550"/>
                  </a:cubicBezTo>
                  <a:lnTo>
                    <a:pt x="6674" y="550"/>
                  </a:lnTo>
                  <a:cubicBezTo>
                    <a:pt x="6713" y="550"/>
                    <a:pt x="6752" y="511"/>
                    <a:pt x="6752" y="472"/>
                  </a:cubicBezTo>
                  <a:lnTo>
                    <a:pt x="6752" y="79"/>
                  </a:lnTo>
                  <a:cubicBezTo>
                    <a:pt x="6752"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4"/>
            <p:cNvSpPr/>
            <p:nvPr/>
          </p:nvSpPr>
          <p:spPr>
            <a:xfrm>
              <a:off x="3272713" y="3375848"/>
              <a:ext cx="234037" cy="158385"/>
            </a:xfrm>
            <a:custGeom>
              <a:avLst/>
              <a:gdLst/>
              <a:ahLst/>
              <a:cxnLst/>
              <a:rect l="l" t="t" r="r" b="b"/>
              <a:pathLst>
                <a:path w="5222" h="3534" extrusionOk="0">
                  <a:moveTo>
                    <a:pt x="0" y="1"/>
                  </a:moveTo>
                  <a:lnTo>
                    <a:pt x="0" y="3534"/>
                  </a:lnTo>
                  <a:lnTo>
                    <a:pt x="5222" y="3534"/>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4"/>
            <p:cNvSpPr/>
            <p:nvPr/>
          </p:nvSpPr>
          <p:spPr>
            <a:xfrm>
              <a:off x="3295568" y="3358012"/>
              <a:ext cx="154889" cy="197333"/>
            </a:xfrm>
            <a:custGeom>
              <a:avLst/>
              <a:gdLst/>
              <a:ahLst/>
              <a:cxnLst/>
              <a:rect l="l" t="t" r="r" b="b"/>
              <a:pathLst>
                <a:path w="3456" h="4751" extrusionOk="0">
                  <a:moveTo>
                    <a:pt x="2474" y="1"/>
                  </a:moveTo>
                  <a:lnTo>
                    <a:pt x="1" y="4751"/>
                  </a:lnTo>
                  <a:lnTo>
                    <a:pt x="982" y="4751"/>
                  </a:lnTo>
                  <a:lnTo>
                    <a:pt x="345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4"/>
            <p:cNvSpPr/>
            <p:nvPr/>
          </p:nvSpPr>
          <p:spPr>
            <a:xfrm>
              <a:off x="3353654" y="3358012"/>
              <a:ext cx="119663" cy="197333"/>
            </a:xfrm>
            <a:custGeom>
              <a:avLst/>
              <a:gdLst/>
              <a:ahLst/>
              <a:cxnLst/>
              <a:rect l="l" t="t" r="r" b="b"/>
              <a:pathLst>
                <a:path w="2670" h="4751" extrusionOk="0">
                  <a:moveTo>
                    <a:pt x="2434" y="1"/>
                  </a:moveTo>
                  <a:lnTo>
                    <a:pt x="0" y="4751"/>
                  </a:lnTo>
                  <a:lnTo>
                    <a:pt x="236" y="4751"/>
                  </a:lnTo>
                  <a:lnTo>
                    <a:pt x="267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4"/>
            <p:cNvSpPr/>
            <p:nvPr/>
          </p:nvSpPr>
          <p:spPr>
            <a:xfrm>
              <a:off x="3239279" y="3351243"/>
              <a:ext cx="302653" cy="24650"/>
            </a:xfrm>
            <a:custGeom>
              <a:avLst/>
              <a:gdLst/>
              <a:ahLst/>
              <a:cxnLst/>
              <a:rect l="l" t="t" r="r" b="b"/>
              <a:pathLst>
                <a:path w="6753" h="550" extrusionOk="0">
                  <a:moveTo>
                    <a:pt x="79" y="0"/>
                  </a:moveTo>
                  <a:cubicBezTo>
                    <a:pt x="40" y="0"/>
                    <a:pt x="1" y="39"/>
                    <a:pt x="1" y="79"/>
                  </a:cubicBezTo>
                  <a:lnTo>
                    <a:pt x="1" y="471"/>
                  </a:lnTo>
                  <a:cubicBezTo>
                    <a:pt x="1" y="510"/>
                    <a:pt x="40" y="550"/>
                    <a:pt x="79" y="550"/>
                  </a:cubicBezTo>
                  <a:lnTo>
                    <a:pt x="6635" y="550"/>
                  </a:lnTo>
                  <a:cubicBezTo>
                    <a:pt x="6713" y="550"/>
                    <a:pt x="6753" y="510"/>
                    <a:pt x="6753" y="471"/>
                  </a:cubicBezTo>
                  <a:lnTo>
                    <a:pt x="6753" y="79"/>
                  </a:lnTo>
                  <a:cubicBezTo>
                    <a:pt x="6753" y="39"/>
                    <a:pt x="6713" y="0"/>
                    <a:pt x="6635"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4"/>
            <p:cNvSpPr/>
            <p:nvPr/>
          </p:nvSpPr>
          <p:spPr>
            <a:xfrm>
              <a:off x="3239279" y="3534190"/>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35" y="550"/>
                  </a:lnTo>
                  <a:cubicBezTo>
                    <a:pt x="6713" y="550"/>
                    <a:pt x="6753" y="511"/>
                    <a:pt x="6753" y="472"/>
                  </a:cubicBezTo>
                  <a:lnTo>
                    <a:pt x="6753" y="79"/>
                  </a:lnTo>
                  <a:cubicBezTo>
                    <a:pt x="6753" y="40"/>
                    <a:pt x="6713" y="1"/>
                    <a:pt x="6635"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4"/>
            <p:cNvSpPr/>
            <p:nvPr/>
          </p:nvSpPr>
          <p:spPr>
            <a:xfrm>
              <a:off x="2924344" y="3375848"/>
              <a:ext cx="234037" cy="158385"/>
            </a:xfrm>
            <a:custGeom>
              <a:avLst/>
              <a:gdLst/>
              <a:ahLst/>
              <a:cxnLst/>
              <a:rect l="l" t="t" r="r" b="b"/>
              <a:pathLst>
                <a:path w="5222" h="3534" extrusionOk="0">
                  <a:moveTo>
                    <a:pt x="1" y="1"/>
                  </a:moveTo>
                  <a:lnTo>
                    <a:pt x="1" y="3534"/>
                  </a:lnTo>
                  <a:lnTo>
                    <a:pt x="5222" y="3534"/>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4"/>
            <p:cNvSpPr/>
            <p:nvPr/>
          </p:nvSpPr>
          <p:spPr>
            <a:xfrm>
              <a:off x="2947237" y="3358012"/>
              <a:ext cx="153097" cy="197333"/>
            </a:xfrm>
            <a:custGeom>
              <a:avLst/>
              <a:gdLst/>
              <a:ahLst/>
              <a:cxnLst/>
              <a:rect l="l" t="t" r="r" b="b"/>
              <a:pathLst>
                <a:path w="3416" h="4751" extrusionOk="0">
                  <a:moveTo>
                    <a:pt x="2434" y="1"/>
                  </a:moveTo>
                  <a:lnTo>
                    <a:pt x="0" y="4751"/>
                  </a:lnTo>
                  <a:lnTo>
                    <a:pt x="942" y="4751"/>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4"/>
            <p:cNvSpPr/>
            <p:nvPr/>
          </p:nvSpPr>
          <p:spPr>
            <a:xfrm>
              <a:off x="3003530" y="3358012"/>
              <a:ext cx="121411" cy="197333"/>
            </a:xfrm>
            <a:custGeom>
              <a:avLst/>
              <a:gdLst/>
              <a:ahLst/>
              <a:cxnLst/>
              <a:rect l="l" t="t" r="r" b="b"/>
              <a:pathLst>
                <a:path w="2709" h="4751" extrusionOk="0">
                  <a:moveTo>
                    <a:pt x="2473" y="1"/>
                  </a:moveTo>
                  <a:lnTo>
                    <a:pt x="0" y="4751"/>
                  </a:lnTo>
                  <a:lnTo>
                    <a:pt x="236" y="4751"/>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4"/>
            <p:cNvSpPr/>
            <p:nvPr/>
          </p:nvSpPr>
          <p:spPr>
            <a:xfrm>
              <a:off x="2889162" y="3351243"/>
              <a:ext cx="302653" cy="24650"/>
            </a:xfrm>
            <a:custGeom>
              <a:avLst/>
              <a:gdLst/>
              <a:ahLst/>
              <a:cxnLst/>
              <a:rect l="l" t="t" r="r" b="b"/>
              <a:pathLst>
                <a:path w="6753" h="550" extrusionOk="0">
                  <a:moveTo>
                    <a:pt x="79" y="0"/>
                  </a:moveTo>
                  <a:cubicBezTo>
                    <a:pt x="40" y="0"/>
                    <a:pt x="1" y="39"/>
                    <a:pt x="1" y="79"/>
                  </a:cubicBezTo>
                  <a:lnTo>
                    <a:pt x="1" y="471"/>
                  </a:lnTo>
                  <a:cubicBezTo>
                    <a:pt x="1" y="510"/>
                    <a:pt x="40" y="550"/>
                    <a:pt x="79" y="550"/>
                  </a:cubicBezTo>
                  <a:lnTo>
                    <a:pt x="6674" y="550"/>
                  </a:lnTo>
                  <a:cubicBezTo>
                    <a:pt x="6713" y="550"/>
                    <a:pt x="6753" y="510"/>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4"/>
            <p:cNvSpPr/>
            <p:nvPr/>
          </p:nvSpPr>
          <p:spPr>
            <a:xfrm>
              <a:off x="2889162" y="3534190"/>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4"/>
            <p:cNvSpPr/>
            <p:nvPr/>
          </p:nvSpPr>
          <p:spPr>
            <a:xfrm>
              <a:off x="3622830" y="3609842"/>
              <a:ext cx="234037" cy="156637"/>
            </a:xfrm>
            <a:custGeom>
              <a:avLst/>
              <a:gdLst/>
              <a:ahLst/>
              <a:cxnLst/>
              <a:rect l="l" t="t" r="r" b="b"/>
              <a:pathLst>
                <a:path w="5222" h="3495" extrusionOk="0">
                  <a:moveTo>
                    <a:pt x="0" y="1"/>
                  </a:moveTo>
                  <a:lnTo>
                    <a:pt x="0"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4"/>
            <p:cNvSpPr/>
            <p:nvPr/>
          </p:nvSpPr>
          <p:spPr>
            <a:xfrm>
              <a:off x="3645692" y="3591998"/>
              <a:ext cx="153141" cy="197324"/>
            </a:xfrm>
            <a:custGeom>
              <a:avLst/>
              <a:gdLst/>
              <a:ahLst/>
              <a:cxnLst/>
              <a:rect l="l" t="t" r="r" b="b"/>
              <a:pathLst>
                <a:path w="3417" h="4790" extrusionOk="0">
                  <a:moveTo>
                    <a:pt x="2474" y="1"/>
                  </a:moveTo>
                  <a:lnTo>
                    <a:pt x="1" y="4790"/>
                  </a:lnTo>
                  <a:lnTo>
                    <a:pt x="943" y="4790"/>
                  </a:lnTo>
                  <a:lnTo>
                    <a:pt x="3416"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4"/>
            <p:cNvSpPr/>
            <p:nvPr/>
          </p:nvSpPr>
          <p:spPr>
            <a:xfrm>
              <a:off x="3701985" y="3591998"/>
              <a:ext cx="121455" cy="197324"/>
            </a:xfrm>
            <a:custGeom>
              <a:avLst/>
              <a:gdLst/>
              <a:ahLst/>
              <a:cxnLst/>
              <a:rect l="l" t="t" r="r" b="b"/>
              <a:pathLst>
                <a:path w="2710" h="4790" extrusionOk="0">
                  <a:moveTo>
                    <a:pt x="2474" y="1"/>
                  </a:moveTo>
                  <a:lnTo>
                    <a:pt x="1" y="4790"/>
                  </a:lnTo>
                  <a:lnTo>
                    <a:pt x="237" y="4790"/>
                  </a:lnTo>
                  <a:lnTo>
                    <a:pt x="271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4"/>
            <p:cNvSpPr/>
            <p:nvPr/>
          </p:nvSpPr>
          <p:spPr>
            <a:xfrm>
              <a:off x="3587648" y="3585237"/>
              <a:ext cx="302653" cy="24650"/>
            </a:xfrm>
            <a:custGeom>
              <a:avLst/>
              <a:gdLst/>
              <a:ahLst/>
              <a:cxnLst/>
              <a:rect l="l" t="t" r="r" b="b"/>
              <a:pathLst>
                <a:path w="6753" h="550" extrusionOk="0">
                  <a:moveTo>
                    <a:pt x="79" y="0"/>
                  </a:moveTo>
                  <a:cubicBezTo>
                    <a:pt x="40" y="0"/>
                    <a:pt x="0" y="39"/>
                    <a:pt x="0" y="79"/>
                  </a:cubicBezTo>
                  <a:lnTo>
                    <a:pt x="0" y="471"/>
                  </a:lnTo>
                  <a:cubicBezTo>
                    <a:pt x="0" y="510"/>
                    <a:pt x="40" y="550"/>
                    <a:pt x="79" y="550"/>
                  </a:cubicBezTo>
                  <a:lnTo>
                    <a:pt x="6674" y="550"/>
                  </a:lnTo>
                  <a:cubicBezTo>
                    <a:pt x="6713" y="550"/>
                    <a:pt x="6752" y="510"/>
                    <a:pt x="6752" y="471"/>
                  </a:cubicBezTo>
                  <a:lnTo>
                    <a:pt x="6752" y="79"/>
                  </a:lnTo>
                  <a:cubicBezTo>
                    <a:pt x="6752"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4"/>
            <p:cNvSpPr/>
            <p:nvPr/>
          </p:nvSpPr>
          <p:spPr>
            <a:xfrm>
              <a:off x="3587648" y="3766436"/>
              <a:ext cx="302653" cy="24694"/>
            </a:xfrm>
            <a:custGeom>
              <a:avLst/>
              <a:gdLst/>
              <a:ahLst/>
              <a:cxnLst/>
              <a:rect l="l" t="t" r="r" b="b"/>
              <a:pathLst>
                <a:path w="6753" h="551" extrusionOk="0">
                  <a:moveTo>
                    <a:pt x="79" y="1"/>
                  </a:moveTo>
                  <a:cubicBezTo>
                    <a:pt x="40" y="1"/>
                    <a:pt x="0" y="40"/>
                    <a:pt x="0" y="79"/>
                  </a:cubicBezTo>
                  <a:lnTo>
                    <a:pt x="0" y="472"/>
                  </a:lnTo>
                  <a:cubicBezTo>
                    <a:pt x="0" y="511"/>
                    <a:pt x="40" y="550"/>
                    <a:pt x="79" y="550"/>
                  </a:cubicBezTo>
                  <a:lnTo>
                    <a:pt x="6674" y="550"/>
                  </a:lnTo>
                  <a:cubicBezTo>
                    <a:pt x="6713" y="550"/>
                    <a:pt x="6752" y="511"/>
                    <a:pt x="6752" y="472"/>
                  </a:cubicBezTo>
                  <a:lnTo>
                    <a:pt x="6752" y="79"/>
                  </a:lnTo>
                  <a:cubicBezTo>
                    <a:pt x="6752"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4"/>
            <p:cNvSpPr/>
            <p:nvPr/>
          </p:nvSpPr>
          <p:spPr>
            <a:xfrm>
              <a:off x="3272713" y="3609842"/>
              <a:ext cx="234037" cy="156637"/>
            </a:xfrm>
            <a:custGeom>
              <a:avLst/>
              <a:gdLst/>
              <a:ahLst/>
              <a:cxnLst/>
              <a:rect l="l" t="t" r="r" b="b"/>
              <a:pathLst>
                <a:path w="5222" h="3495" extrusionOk="0">
                  <a:moveTo>
                    <a:pt x="0" y="1"/>
                  </a:moveTo>
                  <a:lnTo>
                    <a:pt x="0"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4"/>
            <p:cNvSpPr/>
            <p:nvPr/>
          </p:nvSpPr>
          <p:spPr>
            <a:xfrm>
              <a:off x="3295568" y="3591998"/>
              <a:ext cx="154889" cy="197324"/>
            </a:xfrm>
            <a:custGeom>
              <a:avLst/>
              <a:gdLst/>
              <a:ahLst/>
              <a:cxnLst/>
              <a:rect l="l" t="t" r="r" b="b"/>
              <a:pathLst>
                <a:path w="3456" h="4790" extrusionOk="0">
                  <a:moveTo>
                    <a:pt x="2474" y="1"/>
                  </a:moveTo>
                  <a:lnTo>
                    <a:pt x="1" y="4790"/>
                  </a:lnTo>
                  <a:lnTo>
                    <a:pt x="982" y="4790"/>
                  </a:lnTo>
                  <a:lnTo>
                    <a:pt x="345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4"/>
            <p:cNvSpPr/>
            <p:nvPr/>
          </p:nvSpPr>
          <p:spPr>
            <a:xfrm>
              <a:off x="3353654" y="3591998"/>
              <a:ext cx="119663" cy="197324"/>
            </a:xfrm>
            <a:custGeom>
              <a:avLst/>
              <a:gdLst/>
              <a:ahLst/>
              <a:cxnLst/>
              <a:rect l="l" t="t" r="r" b="b"/>
              <a:pathLst>
                <a:path w="2670" h="4790" extrusionOk="0">
                  <a:moveTo>
                    <a:pt x="2434" y="1"/>
                  </a:moveTo>
                  <a:lnTo>
                    <a:pt x="0" y="4790"/>
                  </a:lnTo>
                  <a:lnTo>
                    <a:pt x="236" y="4790"/>
                  </a:lnTo>
                  <a:lnTo>
                    <a:pt x="2670"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4"/>
            <p:cNvSpPr/>
            <p:nvPr/>
          </p:nvSpPr>
          <p:spPr>
            <a:xfrm>
              <a:off x="3239279" y="3585237"/>
              <a:ext cx="302653" cy="24650"/>
            </a:xfrm>
            <a:custGeom>
              <a:avLst/>
              <a:gdLst/>
              <a:ahLst/>
              <a:cxnLst/>
              <a:rect l="l" t="t" r="r" b="b"/>
              <a:pathLst>
                <a:path w="6753" h="550" extrusionOk="0">
                  <a:moveTo>
                    <a:pt x="79" y="0"/>
                  </a:moveTo>
                  <a:cubicBezTo>
                    <a:pt x="40" y="0"/>
                    <a:pt x="1" y="39"/>
                    <a:pt x="1" y="79"/>
                  </a:cubicBezTo>
                  <a:lnTo>
                    <a:pt x="1" y="471"/>
                  </a:lnTo>
                  <a:cubicBezTo>
                    <a:pt x="1" y="510"/>
                    <a:pt x="40" y="550"/>
                    <a:pt x="79" y="550"/>
                  </a:cubicBezTo>
                  <a:lnTo>
                    <a:pt x="6635" y="550"/>
                  </a:lnTo>
                  <a:cubicBezTo>
                    <a:pt x="6713" y="550"/>
                    <a:pt x="6753" y="510"/>
                    <a:pt x="6753" y="471"/>
                  </a:cubicBezTo>
                  <a:lnTo>
                    <a:pt x="6753" y="79"/>
                  </a:lnTo>
                  <a:cubicBezTo>
                    <a:pt x="6753" y="39"/>
                    <a:pt x="6713" y="0"/>
                    <a:pt x="6635"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4"/>
            <p:cNvSpPr/>
            <p:nvPr/>
          </p:nvSpPr>
          <p:spPr>
            <a:xfrm>
              <a:off x="3239279" y="3766436"/>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35" y="550"/>
                  </a:lnTo>
                  <a:cubicBezTo>
                    <a:pt x="6713" y="550"/>
                    <a:pt x="6753" y="511"/>
                    <a:pt x="6753" y="472"/>
                  </a:cubicBezTo>
                  <a:lnTo>
                    <a:pt x="6753" y="79"/>
                  </a:lnTo>
                  <a:cubicBezTo>
                    <a:pt x="6753" y="40"/>
                    <a:pt x="6713" y="1"/>
                    <a:pt x="6635"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4"/>
            <p:cNvSpPr/>
            <p:nvPr/>
          </p:nvSpPr>
          <p:spPr>
            <a:xfrm>
              <a:off x="2924344" y="3609842"/>
              <a:ext cx="234037" cy="156637"/>
            </a:xfrm>
            <a:custGeom>
              <a:avLst/>
              <a:gdLst/>
              <a:ahLst/>
              <a:cxnLst/>
              <a:rect l="l" t="t" r="r" b="b"/>
              <a:pathLst>
                <a:path w="5222" h="3495" extrusionOk="0">
                  <a:moveTo>
                    <a:pt x="1" y="1"/>
                  </a:moveTo>
                  <a:lnTo>
                    <a:pt x="1" y="3495"/>
                  </a:lnTo>
                  <a:lnTo>
                    <a:pt x="5222" y="3495"/>
                  </a:lnTo>
                  <a:lnTo>
                    <a:pt x="5222" y="1"/>
                  </a:lnTo>
                  <a:close/>
                </a:path>
              </a:pathLst>
            </a:custGeom>
            <a:solidFill>
              <a:srgbClr val="C8F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4"/>
            <p:cNvSpPr/>
            <p:nvPr/>
          </p:nvSpPr>
          <p:spPr>
            <a:xfrm>
              <a:off x="2947237" y="3591998"/>
              <a:ext cx="153097" cy="197324"/>
            </a:xfrm>
            <a:custGeom>
              <a:avLst/>
              <a:gdLst/>
              <a:ahLst/>
              <a:cxnLst/>
              <a:rect l="l" t="t" r="r" b="b"/>
              <a:pathLst>
                <a:path w="3416" h="4790" extrusionOk="0">
                  <a:moveTo>
                    <a:pt x="2434" y="1"/>
                  </a:moveTo>
                  <a:lnTo>
                    <a:pt x="0" y="4790"/>
                  </a:lnTo>
                  <a:lnTo>
                    <a:pt x="942" y="4790"/>
                  </a:lnTo>
                  <a:lnTo>
                    <a:pt x="3415"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4"/>
            <p:cNvSpPr/>
            <p:nvPr/>
          </p:nvSpPr>
          <p:spPr>
            <a:xfrm>
              <a:off x="3003530" y="3591998"/>
              <a:ext cx="121411" cy="197324"/>
            </a:xfrm>
            <a:custGeom>
              <a:avLst/>
              <a:gdLst/>
              <a:ahLst/>
              <a:cxnLst/>
              <a:rect l="l" t="t" r="r" b="b"/>
              <a:pathLst>
                <a:path w="2709" h="4790" extrusionOk="0">
                  <a:moveTo>
                    <a:pt x="2473" y="1"/>
                  </a:moveTo>
                  <a:lnTo>
                    <a:pt x="0" y="4790"/>
                  </a:lnTo>
                  <a:lnTo>
                    <a:pt x="236" y="4790"/>
                  </a:lnTo>
                  <a:lnTo>
                    <a:pt x="2709" y="1"/>
                  </a:lnTo>
                  <a:close/>
                </a:path>
              </a:pathLst>
            </a:custGeom>
            <a:solidFill>
              <a:srgbClr val="ED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4"/>
            <p:cNvSpPr/>
            <p:nvPr/>
          </p:nvSpPr>
          <p:spPr>
            <a:xfrm>
              <a:off x="2889162" y="3585237"/>
              <a:ext cx="302653" cy="24650"/>
            </a:xfrm>
            <a:custGeom>
              <a:avLst/>
              <a:gdLst/>
              <a:ahLst/>
              <a:cxnLst/>
              <a:rect l="l" t="t" r="r" b="b"/>
              <a:pathLst>
                <a:path w="6753" h="550" extrusionOk="0">
                  <a:moveTo>
                    <a:pt x="79" y="0"/>
                  </a:moveTo>
                  <a:cubicBezTo>
                    <a:pt x="40" y="0"/>
                    <a:pt x="1" y="39"/>
                    <a:pt x="1" y="79"/>
                  </a:cubicBezTo>
                  <a:lnTo>
                    <a:pt x="1" y="471"/>
                  </a:lnTo>
                  <a:cubicBezTo>
                    <a:pt x="1" y="510"/>
                    <a:pt x="40" y="550"/>
                    <a:pt x="79" y="550"/>
                  </a:cubicBezTo>
                  <a:lnTo>
                    <a:pt x="6674" y="550"/>
                  </a:lnTo>
                  <a:cubicBezTo>
                    <a:pt x="6713" y="550"/>
                    <a:pt x="6753" y="510"/>
                    <a:pt x="6753" y="471"/>
                  </a:cubicBezTo>
                  <a:lnTo>
                    <a:pt x="6753" y="79"/>
                  </a:lnTo>
                  <a:cubicBezTo>
                    <a:pt x="6753" y="39"/>
                    <a:pt x="6713" y="0"/>
                    <a:pt x="6674" y="0"/>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4"/>
            <p:cNvSpPr/>
            <p:nvPr/>
          </p:nvSpPr>
          <p:spPr>
            <a:xfrm>
              <a:off x="2889162" y="3766436"/>
              <a:ext cx="302653" cy="24694"/>
            </a:xfrm>
            <a:custGeom>
              <a:avLst/>
              <a:gdLst/>
              <a:ahLst/>
              <a:cxnLst/>
              <a:rect l="l" t="t" r="r" b="b"/>
              <a:pathLst>
                <a:path w="6753" h="551" extrusionOk="0">
                  <a:moveTo>
                    <a:pt x="79" y="1"/>
                  </a:moveTo>
                  <a:cubicBezTo>
                    <a:pt x="40" y="1"/>
                    <a:pt x="1" y="40"/>
                    <a:pt x="1" y="79"/>
                  </a:cubicBezTo>
                  <a:lnTo>
                    <a:pt x="1" y="472"/>
                  </a:lnTo>
                  <a:cubicBezTo>
                    <a:pt x="1" y="511"/>
                    <a:pt x="40" y="550"/>
                    <a:pt x="79" y="550"/>
                  </a:cubicBezTo>
                  <a:lnTo>
                    <a:pt x="6674" y="550"/>
                  </a:lnTo>
                  <a:cubicBezTo>
                    <a:pt x="6713" y="550"/>
                    <a:pt x="6753" y="511"/>
                    <a:pt x="6753" y="472"/>
                  </a:cubicBezTo>
                  <a:lnTo>
                    <a:pt x="6753" y="79"/>
                  </a:lnTo>
                  <a:cubicBezTo>
                    <a:pt x="6753" y="40"/>
                    <a:pt x="6713" y="1"/>
                    <a:pt x="6674" y="1"/>
                  </a:cubicBezTo>
                  <a:close/>
                </a:path>
              </a:pathLst>
            </a:custGeom>
            <a:solidFill>
              <a:srgbClr val="E69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4"/>
            <p:cNvSpPr/>
            <p:nvPr/>
          </p:nvSpPr>
          <p:spPr>
            <a:xfrm>
              <a:off x="2016514" y="2204086"/>
              <a:ext cx="686201" cy="1636287"/>
            </a:xfrm>
            <a:custGeom>
              <a:avLst/>
              <a:gdLst/>
              <a:ahLst/>
              <a:cxnLst/>
              <a:rect l="l" t="t" r="r" b="b"/>
              <a:pathLst>
                <a:path w="15311" h="36510" extrusionOk="0">
                  <a:moveTo>
                    <a:pt x="7656" y="1"/>
                  </a:moveTo>
                  <a:lnTo>
                    <a:pt x="1" y="13230"/>
                  </a:lnTo>
                  <a:lnTo>
                    <a:pt x="1" y="36509"/>
                  </a:lnTo>
                  <a:lnTo>
                    <a:pt x="15310" y="36509"/>
                  </a:lnTo>
                  <a:lnTo>
                    <a:pt x="15310" y="13230"/>
                  </a:lnTo>
                  <a:lnTo>
                    <a:pt x="7656" y="1"/>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4"/>
            <p:cNvSpPr/>
            <p:nvPr/>
          </p:nvSpPr>
          <p:spPr>
            <a:xfrm>
              <a:off x="1953186" y="2073935"/>
              <a:ext cx="814603" cy="1829764"/>
            </a:xfrm>
            <a:custGeom>
              <a:avLst/>
              <a:gdLst/>
              <a:ahLst/>
              <a:cxnLst/>
              <a:rect l="l" t="t" r="r" b="b"/>
              <a:pathLst>
                <a:path w="18176" h="40827" extrusionOk="0">
                  <a:moveTo>
                    <a:pt x="9069" y="5771"/>
                  </a:moveTo>
                  <a:lnTo>
                    <a:pt x="11149" y="9304"/>
                  </a:lnTo>
                  <a:lnTo>
                    <a:pt x="15310" y="16527"/>
                  </a:lnTo>
                  <a:lnTo>
                    <a:pt x="15310" y="37961"/>
                  </a:lnTo>
                  <a:lnTo>
                    <a:pt x="2866" y="37961"/>
                  </a:lnTo>
                  <a:lnTo>
                    <a:pt x="2866" y="16527"/>
                  </a:lnTo>
                  <a:lnTo>
                    <a:pt x="7027" y="9304"/>
                  </a:lnTo>
                  <a:lnTo>
                    <a:pt x="9069" y="5771"/>
                  </a:lnTo>
                  <a:close/>
                  <a:moveTo>
                    <a:pt x="9069" y="0"/>
                  </a:moveTo>
                  <a:lnTo>
                    <a:pt x="4554" y="7851"/>
                  </a:lnTo>
                  <a:lnTo>
                    <a:pt x="0" y="15703"/>
                  </a:lnTo>
                  <a:lnTo>
                    <a:pt x="0" y="40827"/>
                  </a:lnTo>
                  <a:lnTo>
                    <a:pt x="18176" y="40827"/>
                  </a:lnTo>
                  <a:lnTo>
                    <a:pt x="18176" y="15742"/>
                  </a:lnTo>
                  <a:lnTo>
                    <a:pt x="13622" y="7891"/>
                  </a:lnTo>
                  <a:lnTo>
                    <a:pt x="9069" y="39"/>
                  </a:lnTo>
                  <a:lnTo>
                    <a:pt x="9069" y="0"/>
                  </a:lnTo>
                  <a:close/>
                </a:path>
              </a:pathLst>
            </a:custGeom>
            <a:solidFill>
              <a:srgbClr val="E15561"/>
            </a:solidFill>
            <a:ln w="9525" cap="flat" cmpd="sng">
              <a:solidFill>
                <a:srgbClr val="E1556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4"/>
            <p:cNvSpPr/>
            <p:nvPr/>
          </p:nvSpPr>
          <p:spPr>
            <a:xfrm>
              <a:off x="1898643" y="2073935"/>
              <a:ext cx="923689" cy="800530"/>
            </a:xfrm>
            <a:custGeom>
              <a:avLst/>
              <a:gdLst/>
              <a:ahLst/>
              <a:cxnLst/>
              <a:rect l="l" t="t" r="r" b="b"/>
              <a:pathLst>
                <a:path w="20610" h="17862" fill="none" extrusionOk="0">
                  <a:moveTo>
                    <a:pt x="20610" y="17862"/>
                  </a:moveTo>
                  <a:lnTo>
                    <a:pt x="10286" y="0"/>
                  </a:lnTo>
                  <a:lnTo>
                    <a:pt x="0" y="17862"/>
                  </a:lnTo>
                </a:path>
              </a:pathLst>
            </a:custGeom>
            <a:noFill/>
            <a:ln w="25525" cap="rnd"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4"/>
            <p:cNvSpPr/>
            <p:nvPr/>
          </p:nvSpPr>
          <p:spPr>
            <a:xfrm>
              <a:off x="1852884" y="3015199"/>
              <a:ext cx="100346" cy="888507"/>
            </a:xfrm>
            <a:custGeom>
              <a:avLst/>
              <a:gdLst/>
              <a:ahLst/>
              <a:cxnLst/>
              <a:rect l="l" t="t" r="r" b="b"/>
              <a:pathLst>
                <a:path w="2239" h="19825" extrusionOk="0">
                  <a:moveTo>
                    <a:pt x="1" y="19825"/>
                  </a:moveTo>
                  <a:lnTo>
                    <a:pt x="1" y="0"/>
                  </a:lnTo>
                  <a:lnTo>
                    <a:pt x="2238" y="0"/>
                  </a:lnTo>
                  <a:lnTo>
                    <a:pt x="2238" y="19825"/>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4"/>
            <p:cNvSpPr/>
            <p:nvPr/>
          </p:nvSpPr>
          <p:spPr>
            <a:xfrm>
              <a:off x="2767750" y="3015199"/>
              <a:ext cx="98599" cy="888507"/>
            </a:xfrm>
            <a:custGeom>
              <a:avLst/>
              <a:gdLst/>
              <a:ahLst/>
              <a:cxnLst/>
              <a:rect l="l" t="t" r="r" b="b"/>
              <a:pathLst>
                <a:path w="2200" h="19825" extrusionOk="0">
                  <a:moveTo>
                    <a:pt x="2199" y="19825"/>
                  </a:moveTo>
                  <a:lnTo>
                    <a:pt x="2199" y="0"/>
                  </a:lnTo>
                  <a:lnTo>
                    <a:pt x="1" y="0"/>
                  </a:lnTo>
                  <a:lnTo>
                    <a:pt x="1" y="19825"/>
                  </a:ln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4"/>
            <p:cNvSpPr/>
            <p:nvPr/>
          </p:nvSpPr>
          <p:spPr>
            <a:xfrm>
              <a:off x="2248760" y="2522562"/>
              <a:ext cx="221712" cy="221712"/>
            </a:xfrm>
            <a:custGeom>
              <a:avLst/>
              <a:gdLst/>
              <a:ahLst/>
              <a:cxnLst/>
              <a:rect l="l" t="t" r="r" b="b"/>
              <a:pathLst>
                <a:path w="4947" h="4947" extrusionOk="0">
                  <a:moveTo>
                    <a:pt x="2474" y="0"/>
                  </a:moveTo>
                  <a:cubicBezTo>
                    <a:pt x="1139" y="0"/>
                    <a:pt x="0" y="1100"/>
                    <a:pt x="0" y="2474"/>
                  </a:cubicBezTo>
                  <a:cubicBezTo>
                    <a:pt x="0" y="3847"/>
                    <a:pt x="1139" y="4947"/>
                    <a:pt x="2474" y="4947"/>
                  </a:cubicBezTo>
                  <a:cubicBezTo>
                    <a:pt x="3847" y="4947"/>
                    <a:pt x="4947" y="3847"/>
                    <a:pt x="4947" y="2474"/>
                  </a:cubicBezTo>
                  <a:cubicBezTo>
                    <a:pt x="4947" y="1100"/>
                    <a:pt x="3847" y="0"/>
                    <a:pt x="247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4"/>
            <p:cNvSpPr/>
            <p:nvPr/>
          </p:nvSpPr>
          <p:spPr>
            <a:xfrm>
              <a:off x="2201253" y="2513777"/>
              <a:ext cx="295616" cy="239729"/>
            </a:xfrm>
            <a:custGeom>
              <a:avLst/>
              <a:gdLst/>
              <a:ahLst/>
              <a:cxnLst/>
              <a:rect l="l" t="t" r="r" b="b"/>
              <a:pathLst>
                <a:path w="6596" h="5349" extrusionOk="0">
                  <a:moveTo>
                    <a:pt x="3534" y="393"/>
                  </a:moveTo>
                  <a:cubicBezTo>
                    <a:pt x="5575" y="393"/>
                    <a:pt x="6595" y="2827"/>
                    <a:pt x="5143" y="4279"/>
                  </a:cubicBezTo>
                  <a:cubicBezTo>
                    <a:pt x="4685" y="4737"/>
                    <a:pt x="4119" y="4944"/>
                    <a:pt x="3563" y="4944"/>
                  </a:cubicBezTo>
                  <a:cubicBezTo>
                    <a:pt x="2407" y="4944"/>
                    <a:pt x="1296" y="4049"/>
                    <a:pt x="1296" y="2670"/>
                  </a:cubicBezTo>
                  <a:cubicBezTo>
                    <a:pt x="1296" y="1413"/>
                    <a:pt x="2277" y="393"/>
                    <a:pt x="3534" y="393"/>
                  </a:cubicBezTo>
                  <a:close/>
                  <a:moveTo>
                    <a:pt x="3534" y="0"/>
                  </a:moveTo>
                  <a:cubicBezTo>
                    <a:pt x="1178" y="0"/>
                    <a:pt x="0" y="2866"/>
                    <a:pt x="1649" y="4554"/>
                  </a:cubicBezTo>
                  <a:cubicBezTo>
                    <a:pt x="2198" y="5102"/>
                    <a:pt x="2870" y="5348"/>
                    <a:pt x="3529" y="5348"/>
                  </a:cubicBezTo>
                  <a:cubicBezTo>
                    <a:pt x="4897" y="5348"/>
                    <a:pt x="6203" y="4286"/>
                    <a:pt x="6203" y="2670"/>
                  </a:cubicBezTo>
                  <a:cubicBezTo>
                    <a:pt x="6203" y="1217"/>
                    <a:pt x="5025" y="0"/>
                    <a:pt x="3534"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4"/>
            <p:cNvSpPr/>
            <p:nvPr/>
          </p:nvSpPr>
          <p:spPr>
            <a:xfrm>
              <a:off x="2359594" y="2545419"/>
              <a:ext cx="45" cy="17658"/>
            </a:xfrm>
            <a:custGeom>
              <a:avLst/>
              <a:gdLst/>
              <a:ahLst/>
              <a:cxnLst/>
              <a:rect l="l" t="t" r="r" b="b"/>
              <a:pathLst>
                <a:path w="1" h="394" fill="none" extrusionOk="0">
                  <a:moveTo>
                    <a:pt x="1" y="1"/>
                  </a:moveTo>
                  <a:lnTo>
                    <a:pt x="1" y="393"/>
                  </a:lnTo>
                </a:path>
              </a:pathLst>
            </a:custGeom>
            <a:solidFill>
              <a:srgbClr val="3B3B3B"/>
            </a:solidFill>
            <a:ln w="6875"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4"/>
            <p:cNvSpPr/>
            <p:nvPr/>
          </p:nvSpPr>
          <p:spPr>
            <a:xfrm>
              <a:off x="2359594" y="2703760"/>
              <a:ext cx="45" cy="17658"/>
            </a:xfrm>
            <a:custGeom>
              <a:avLst/>
              <a:gdLst/>
              <a:ahLst/>
              <a:cxnLst/>
              <a:rect l="l" t="t" r="r" b="b"/>
              <a:pathLst>
                <a:path w="1" h="394" fill="none" extrusionOk="0">
                  <a:moveTo>
                    <a:pt x="1" y="393"/>
                  </a:moveTo>
                  <a:lnTo>
                    <a:pt x="1" y="1"/>
                  </a:lnTo>
                </a:path>
              </a:pathLst>
            </a:custGeom>
            <a:solidFill>
              <a:srgbClr val="3B3B3B"/>
            </a:solidFill>
            <a:ln w="6875"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4"/>
            <p:cNvSpPr/>
            <p:nvPr/>
          </p:nvSpPr>
          <p:spPr>
            <a:xfrm>
              <a:off x="2271617" y="2633396"/>
              <a:ext cx="17658" cy="45"/>
            </a:xfrm>
            <a:custGeom>
              <a:avLst/>
              <a:gdLst/>
              <a:ahLst/>
              <a:cxnLst/>
              <a:rect l="l" t="t" r="r" b="b"/>
              <a:pathLst>
                <a:path w="394" h="1" fill="none" extrusionOk="0">
                  <a:moveTo>
                    <a:pt x="1" y="1"/>
                  </a:moveTo>
                  <a:lnTo>
                    <a:pt x="393" y="1"/>
                  </a:lnTo>
                </a:path>
              </a:pathLst>
            </a:custGeom>
            <a:solidFill>
              <a:srgbClr val="3B3B3B"/>
            </a:solidFill>
            <a:ln w="6875"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4"/>
            <p:cNvSpPr/>
            <p:nvPr/>
          </p:nvSpPr>
          <p:spPr>
            <a:xfrm>
              <a:off x="2431751" y="2633396"/>
              <a:ext cx="17613" cy="45"/>
            </a:xfrm>
            <a:custGeom>
              <a:avLst/>
              <a:gdLst/>
              <a:ahLst/>
              <a:cxnLst/>
              <a:rect l="l" t="t" r="r" b="b"/>
              <a:pathLst>
                <a:path w="393" h="1" fill="none" extrusionOk="0">
                  <a:moveTo>
                    <a:pt x="393" y="1"/>
                  </a:moveTo>
                  <a:lnTo>
                    <a:pt x="0" y="1"/>
                  </a:lnTo>
                </a:path>
              </a:pathLst>
            </a:custGeom>
            <a:solidFill>
              <a:srgbClr val="3B3B3B"/>
            </a:solidFill>
            <a:ln w="6875"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4"/>
            <p:cNvSpPr/>
            <p:nvPr/>
          </p:nvSpPr>
          <p:spPr>
            <a:xfrm>
              <a:off x="2347269" y="2619323"/>
              <a:ext cx="26442" cy="28190"/>
            </a:xfrm>
            <a:custGeom>
              <a:avLst/>
              <a:gdLst/>
              <a:ahLst/>
              <a:cxnLst/>
              <a:rect l="l" t="t" r="r" b="b"/>
              <a:pathLst>
                <a:path w="590" h="629" extrusionOk="0">
                  <a:moveTo>
                    <a:pt x="276" y="0"/>
                  </a:moveTo>
                  <a:cubicBezTo>
                    <a:pt x="118" y="0"/>
                    <a:pt x="1" y="157"/>
                    <a:pt x="1" y="315"/>
                  </a:cubicBezTo>
                  <a:cubicBezTo>
                    <a:pt x="1" y="472"/>
                    <a:pt x="118" y="629"/>
                    <a:pt x="276" y="629"/>
                  </a:cubicBezTo>
                  <a:cubicBezTo>
                    <a:pt x="472" y="629"/>
                    <a:pt x="590" y="472"/>
                    <a:pt x="590" y="315"/>
                  </a:cubicBezTo>
                  <a:cubicBezTo>
                    <a:pt x="590" y="157"/>
                    <a:pt x="472" y="0"/>
                    <a:pt x="276"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4"/>
            <p:cNvSpPr/>
            <p:nvPr/>
          </p:nvSpPr>
          <p:spPr>
            <a:xfrm>
              <a:off x="2317376" y="2566528"/>
              <a:ext cx="38722" cy="63372"/>
            </a:xfrm>
            <a:custGeom>
              <a:avLst/>
              <a:gdLst/>
              <a:ahLst/>
              <a:cxnLst/>
              <a:rect l="l" t="t" r="r" b="b"/>
              <a:pathLst>
                <a:path w="864" h="1414" fill="none" extrusionOk="0">
                  <a:moveTo>
                    <a:pt x="864" y="1414"/>
                  </a:moveTo>
                  <a:lnTo>
                    <a:pt x="0" y="1"/>
                  </a:lnTo>
                </a:path>
              </a:pathLst>
            </a:custGeom>
            <a:solidFill>
              <a:srgbClr val="3B3B3B"/>
            </a:solidFill>
            <a:ln w="6875"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4"/>
            <p:cNvSpPr/>
            <p:nvPr/>
          </p:nvSpPr>
          <p:spPr>
            <a:xfrm>
              <a:off x="2336737" y="2635144"/>
              <a:ext cx="19361" cy="35227"/>
            </a:xfrm>
            <a:custGeom>
              <a:avLst/>
              <a:gdLst/>
              <a:ahLst/>
              <a:cxnLst/>
              <a:rect l="l" t="t" r="r" b="b"/>
              <a:pathLst>
                <a:path w="432" h="786" fill="none" extrusionOk="0">
                  <a:moveTo>
                    <a:pt x="432" y="1"/>
                  </a:moveTo>
                  <a:lnTo>
                    <a:pt x="0" y="786"/>
                  </a:lnTo>
                </a:path>
              </a:pathLst>
            </a:custGeom>
            <a:solidFill>
              <a:srgbClr val="3B3B3B"/>
            </a:solidFill>
            <a:ln w="6875"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4"/>
            <p:cNvSpPr/>
            <p:nvPr/>
          </p:nvSpPr>
          <p:spPr>
            <a:xfrm>
              <a:off x="2102743" y="3294907"/>
              <a:ext cx="515536" cy="580656"/>
            </a:xfrm>
            <a:custGeom>
              <a:avLst/>
              <a:gdLst/>
              <a:ahLst/>
              <a:cxnLst/>
              <a:rect l="l" t="t" r="r" b="b"/>
              <a:pathLst>
                <a:path w="11503" h="12956" fill="none" extrusionOk="0">
                  <a:moveTo>
                    <a:pt x="11502" y="12916"/>
                  </a:moveTo>
                  <a:lnTo>
                    <a:pt x="11502" y="5772"/>
                  </a:lnTo>
                  <a:cubicBezTo>
                    <a:pt x="11502" y="2592"/>
                    <a:pt x="8911" y="1"/>
                    <a:pt x="5732" y="1"/>
                  </a:cubicBezTo>
                  <a:lnTo>
                    <a:pt x="5732" y="1"/>
                  </a:lnTo>
                  <a:cubicBezTo>
                    <a:pt x="2552" y="1"/>
                    <a:pt x="0" y="2592"/>
                    <a:pt x="0" y="5772"/>
                  </a:cubicBezTo>
                  <a:lnTo>
                    <a:pt x="0" y="12955"/>
                  </a:lnTo>
                </a:path>
              </a:pathLst>
            </a:custGeom>
            <a:noFill/>
            <a:ln w="18650" cap="rnd"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4"/>
            <p:cNvSpPr/>
            <p:nvPr/>
          </p:nvSpPr>
          <p:spPr>
            <a:xfrm>
              <a:off x="653020" y="3864913"/>
              <a:ext cx="3414959" cy="45759"/>
            </a:xfrm>
            <a:custGeom>
              <a:avLst/>
              <a:gdLst/>
              <a:ahLst/>
              <a:cxnLst/>
              <a:rect l="l" t="t" r="r" b="b"/>
              <a:pathLst>
                <a:path w="76197" h="1021" extrusionOk="0">
                  <a:moveTo>
                    <a:pt x="314" y="0"/>
                  </a:moveTo>
                  <a:cubicBezTo>
                    <a:pt x="118" y="0"/>
                    <a:pt x="0" y="157"/>
                    <a:pt x="0" y="314"/>
                  </a:cubicBezTo>
                  <a:lnTo>
                    <a:pt x="0" y="707"/>
                  </a:lnTo>
                  <a:cubicBezTo>
                    <a:pt x="0" y="864"/>
                    <a:pt x="118" y="1021"/>
                    <a:pt x="314" y="1021"/>
                  </a:cubicBezTo>
                  <a:lnTo>
                    <a:pt x="75882" y="1021"/>
                  </a:lnTo>
                  <a:cubicBezTo>
                    <a:pt x="76078" y="1021"/>
                    <a:pt x="76196" y="864"/>
                    <a:pt x="76196" y="707"/>
                  </a:cubicBezTo>
                  <a:lnTo>
                    <a:pt x="76196" y="314"/>
                  </a:lnTo>
                  <a:cubicBezTo>
                    <a:pt x="76196" y="157"/>
                    <a:pt x="76078" y="0"/>
                    <a:pt x="75882" y="0"/>
                  </a:cubicBezTo>
                  <a:close/>
                </a:path>
              </a:pathLst>
            </a:custGeom>
            <a:solidFill>
              <a:srgbClr val="D485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4"/>
            <p:cNvSpPr/>
            <p:nvPr/>
          </p:nvSpPr>
          <p:spPr>
            <a:xfrm>
              <a:off x="2359594" y="3312521"/>
              <a:ext cx="45" cy="547222"/>
            </a:xfrm>
            <a:custGeom>
              <a:avLst/>
              <a:gdLst/>
              <a:ahLst/>
              <a:cxnLst/>
              <a:rect l="l" t="t" r="r" b="b"/>
              <a:pathLst>
                <a:path w="1" h="12210" fill="none" extrusionOk="0">
                  <a:moveTo>
                    <a:pt x="1" y="0"/>
                  </a:moveTo>
                  <a:lnTo>
                    <a:pt x="1" y="12209"/>
                  </a:lnTo>
                </a:path>
              </a:pathLst>
            </a:custGeom>
            <a:noFill/>
            <a:ln w="12750" cap="flat" cmpd="sng">
              <a:solidFill>
                <a:srgbClr val="3B3B3B"/>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4"/>
            <p:cNvSpPr/>
            <p:nvPr/>
          </p:nvSpPr>
          <p:spPr>
            <a:xfrm>
              <a:off x="2312087" y="3738290"/>
              <a:ext cx="21154" cy="21154"/>
            </a:xfrm>
            <a:custGeom>
              <a:avLst/>
              <a:gdLst/>
              <a:ahLst/>
              <a:cxnLst/>
              <a:rect l="l" t="t" r="r" b="b"/>
              <a:pathLst>
                <a:path w="472" h="472" extrusionOk="0">
                  <a:moveTo>
                    <a:pt x="236" y="0"/>
                  </a:moveTo>
                  <a:cubicBezTo>
                    <a:pt x="118" y="0"/>
                    <a:pt x="1" y="118"/>
                    <a:pt x="1" y="236"/>
                  </a:cubicBezTo>
                  <a:cubicBezTo>
                    <a:pt x="1" y="393"/>
                    <a:pt x="118" y="472"/>
                    <a:pt x="236" y="472"/>
                  </a:cubicBezTo>
                  <a:cubicBezTo>
                    <a:pt x="393" y="472"/>
                    <a:pt x="472" y="393"/>
                    <a:pt x="472" y="236"/>
                  </a:cubicBezTo>
                  <a:cubicBezTo>
                    <a:pt x="472" y="118"/>
                    <a:pt x="393" y="0"/>
                    <a:pt x="236"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4"/>
            <p:cNvSpPr/>
            <p:nvPr/>
          </p:nvSpPr>
          <p:spPr>
            <a:xfrm>
              <a:off x="2387740" y="3738290"/>
              <a:ext cx="21154" cy="21154"/>
            </a:xfrm>
            <a:custGeom>
              <a:avLst/>
              <a:gdLst/>
              <a:ahLst/>
              <a:cxnLst/>
              <a:rect l="l" t="t" r="r" b="b"/>
              <a:pathLst>
                <a:path w="472" h="472" extrusionOk="0">
                  <a:moveTo>
                    <a:pt x="236" y="0"/>
                  </a:moveTo>
                  <a:cubicBezTo>
                    <a:pt x="118" y="0"/>
                    <a:pt x="1" y="118"/>
                    <a:pt x="1" y="236"/>
                  </a:cubicBezTo>
                  <a:cubicBezTo>
                    <a:pt x="1" y="393"/>
                    <a:pt x="118" y="472"/>
                    <a:pt x="236" y="472"/>
                  </a:cubicBezTo>
                  <a:cubicBezTo>
                    <a:pt x="354" y="472"/>
                    <a:pt x="472" y="393"/>
                    <a:pt x="472" y="236"/>
                  </a:cubicBezTo>
                  <a:cubicBezTo>
                    <a:pt x="472" y="118"/>
                    <a:pt x="354" y="0"/>
                    <a:pt x="236"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2" name="Google Shape;832;p34"/>
          <p:cNvGrpSpPr/>
          <p:nvPr/>
        </p:nvGrpSpPr>
        <p:grpSpPr>
          <a:xfrm>
            <a:off x="1103858" y="3817070"/>
            <a:ext cx="866405" cy="1067465"/>
            <a:chOff x="9273975" y="704300"/>
            <a:chExt cx="3136875" cy="3864825"/>
          </a:xfrm>
        </p:grpSpPr>
        <p:sp>
          <p:nvSpPr>
            <p:cNvPr id="833" name="Google Shape;833;p34"/>
            <p:cNvSpPr/>
            <p:nvPr/>
          </p:nvSpPr>
          <p:spPr>
            <a:xfrm>
              <a:off x="9658475" y="3894325"/>
              <a:ext cx="530450" cy="674800"/>
            </a:xfrm>
            <a:custGeom>
              <a:avLst/>
              <a:gdLst/>
              <a:ahLst/>
              <a:cxnLst/>
              <a:rect l="l" t="t" r="r" b="b"/>
              <a:pathLst>
                <a:path w="21218" h="26992" extrusionOk="0">
                  <a:moveTo>
                    <a:pt x="2828" y="0"/>
                  </a:moveTo>
                  <a:cubicBezTo>
                    <a:pt x="1277" y="31"/>
                    <a:pt x="31" y="1277"/>
                    <a:pt x="1" y="2827"/>
                  </a:cubicBezTo>
                  <a:lnTo>
                    <a:pt x="1" y="16505"/>
                  </a:lnTo>
                  <a:cubicBezTo>
                    <a:pt x="31" y="22311"/>
                    <a:pt x="4712" y="26961"/>
                    <a:pt x="10487" y="26992"/>
                  </a:cubicBezTo>
                  <a:cubicBezTo>
                    <a:pt x="16414" y="26961"/>
                    <a:pt x="21187" y="22189"/>
                    <a:pt x="21217" y="16262"/>
                  </a:cubicBezTo>
                  <a:lnTo>
                    <a:pt x="21217" y="2827"/>
                  </a:lnTo>
                  <a:cubicBezTo>
                    <a:pt x="21217" y="1277"/>
                    <a:pt x="19940" y="31"/>
                    <a:pt x="18390"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4"/>
            <p:cNvSpPr/>
            <p:nvPr/>
          </p:nvSpPr>
          <p:spPr>
            <a:xfrm>
              <a:off x="11473100" y="3894325"/>
              <a:ext cx="529675" cy="674800"/>
            </a:xfrm>
            <a:custGeom>
              <a:avLst/>
              <a:gdLst/>
              <a:ahLst/>
              <a:cxnLst/>
              <a:rect l="l" t="t" r="r" b="b"/>
              <a:pathLst>
                <a:path w="21187" h="26992" extrusionOk="0">
                  <a:moveTo>
                    <a:pt x="2828" y="0"/>
                  </a:moveTo>
                  <a:cubicBezTo>
                    <a:pt x="1277" y="31"/>
                    <a:pt x="1" y="1277"/>
                    <a:pt x="1" y="2827"/>
                  </a:cubicBezTo>
                  <a:lnTo>
                    <a:pt x="1" y="16505"/>
                  </a:lnTo>
                  <a:cubicBezTo>
                    <a:pt x="1" y="22311"/>
                    <a:pt x="4682" y="26961"/>
                    <a:pt x="10457" y="26992"/>
                  </a:cubicBezTo>
                  <a:cubicBezTo>
                    <a:pt x="16384" y="26961"/>
                    <a:pt x="21187" y="22189"/>
                    <a:pt x="21187" y="16262"/>
                  </a:cubicBezTo>
                  <a:lnTo>
                    <a:pt x="21187" y="2827"/>
                  </a:lnTo>
                  <a:cubicBezTo>
                    <a:pt x="21187" y="1277"/>
                    <a:pt x="19940" y="31"/>
                    <a:pt x="18360"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4"/>
            <p:cNvSpPr/>
            <p:nvPr/>
          </p:nvSpPr>
          <p:spPr>
            <a:xfrm>
              <a:off x="9273975" y="3747675"/>
              <a:ext cx="3136875" cy="319925"/>
            </a:xfrm>
            <a:custGeom>
              <a:avLst/>
              <a:gdLst/>
              <a:ahLst/>
              <a:cxnLst/>
              <a:rect l="l" t="t" r="r" b="b"/>
              <a:pathLst>
                <a:path w="125475" h="12797" extrusionOk="0">
                  <a:moveTo>
                    <a:pt x="2797" y="0"/>
                  </a:moveTo>
                  <a:cubicBezTo>
                    <a:pt x="1247" y="0"/>
                    <a:pt x="1" y="1246"/>
                    <a:pt x="1" y="2796"/>
                  </a:cubicBezTo>
                  <a:lnTo>
                    <a:pt x="1" y="10000"/>
                  </a:lnTo>
                  <a:cubicBezTo>
                    <a:pt x="1" y="11550"/>
                    <a:pt x="1247" y="12797"/>
                    <a:pt x="2797" y="12797"/>
                  </a:cubicBezTo>
                  <a:lnTo>
                    <a:pt x="122678" y="12797"/>
                  </a:lnTo>
                  <a:cubicBezTo>
                    <a:pt x="124228" y="12797"/>
                    <a:pt x="125474" y="11550"/>
                    <a:pt x="125474" y="10000"/>
                  </a:cubicBezTo>
                  <a:lnTo>
                    <a:pt x="125474" y="2796"/>
                  </a:lnTo>
                  <a:cubicBezTo>
                    <a:pt x="125474" y="1246"/>
                    <a:pt x="124228" y="0"/>
                    <a:pt x="12267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4"/>
            <p:cNvSpPr/>
            <p:nvPr/>
          </p:nvSpPr>
          <p:spPr>
            <a:xfrm>
              <a:off x="9292225" y="704300"/>
              <a:ext cx="3100375" cy="3043400"/>
            </a:xfrm>
            <a:custGeom>
              <a:avLst/>
              <a:gdLst/>
              <a:ahLst/>
              <a:cxnLst/>
              <a:rect l="l" t="t" r="r" b="b"/>
              <a:pathLst>
                <a:path w="124015" h="121736" extrusionOk="0">
                  <a:moveTo>
                    <a:pt x="61977" y="1"/>
                  </a:moveTo>
                  <a:lnTo>
                    <a:pt x="61217" y="31"/>
                  </a:lnTo>
                  <a:cubicBezTo>
                    <a:pt x="50822" y="457"/>
                    <a:pt x="40518" y="2159"/>
                    <a:pt x="30396" y="4408"/>
                  </a:cubicBezTo>
                  <a:cubicBezTo>
                    <a:pt x="21946" y="6293"/>
                    <a:pt x="12371" y="7873"/>
                    <a:pt x="6748" y="15138"/>
                  </a:cubicBezTo>
                  <a:cubicBezTo>
                    <a:pt x="2401" y="20700"/>
                    <a:pt x="1641" y="28147"/>
                    <a:pt x="1429" y="34925"/>
                  </a:cubicBezTo>
                  <a:cubicBezTo>
                    <a:pt x="517" y="60792"/>
                    <a:pt x="0" y="86567"/>
                    <a:pt x="851" y="112404"/>
                  </a:cubicBezTo>
                  <a:cubicBezTo>
                    <a:pt x="882" y="113285"/>
                    <a:pt x="730" y="121583"/>
                    <a:pt x="1246" y="121735"/>
                  </a:cubicBezTo>
                  <a:lnTo>
                    <a:pt x="122768" y="121735"/>
                  </a:lnTo>
                  <a:cubicBezTo>
                    <a:pt x="123285" y="121613"/>
                    <a:pt x="123133" y="113285"/>
                    <a:pt x="123163" y="112373"/>
                  </a:cubicBezTo>
                  <a:cubicBezTo>
                    <a:pt x="124015" y="86537"/>
                    <a:pt x="123498" y="60762"/>
                    <a:pt x="122616" y="34925"/>
                  </a:cubicBezTo>
                  <a:cubicBezTo>
                    <a:pt x="122373" y="28117"/>
                    <a:pt x="121583" y="20700"/>
                    <a:pt x="117297" y="15138"/>
                  </a:cubicBezTo>
                  <a:cubicBezTo>
                    <a:pt x="111644" y="7873"/>
                    <a:pt x="102099" y="6293"/>
                    <a:pt x="93649" y="4408"/>
                  </a:cubicBezTo>
                  <a:cubicBezTo>
                    <a:pt x="83467" y="2159"/>
                    <a:pt x="73163" y="457"/>
                    <a:pt x="62737" y="31"/>
                  </a:cubicBezTo>
                  <a:lnTo>
                    <a:pt x="61977" y="1"/>
                  </a:ln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4"/>
            <p:cNvSpPr/>
            <p:nvPr/>
          </p:nvSpPr>
          <p:spPr>
            <a:xfrm>
              <a:off x="9856825" y="1497625"/>
              <a:ext cx="1972700" cy="844275"/>
            </a:xfrm>
            <a:custGeom>
              <a:avLst/>
              <a:gdLst/>
              <a:ahLst/>
              <a:cxnLst/>
              <a:rect l="l" t="t" r="r" b="b"/>
              <a:pathLst>
                <a:path w="78908" h="33771" fill="none" extrusionOk="0">
                  <a:moveTo>
                    <a:pt x="0" y="1"/>
                  </a:moveTo>
                  <a:lnTo>
                    <a:pt x="78907" y="1"/>
                  </a:lnTo>
                  <a:lnTo>
                    <a:pt x="78907" y="33770"/>
                  </a:lnTo>
                  <a:lnTo>
                    <a:pt x="0" y="33770"/>
                  </a:lnTo>
                  <a:close/>
                </a:path>
              </a:pathLst>
            </a:custGeom>
            <a:noFill/>
            <a:ln w="9525" cap="flat" cmpd="sng">
              <a:solidFill>
                <a:srgbClr val="E69E1A"/>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4"/>
            <p:cNvSpPr/>
            <p:nvPr/>
          </p:nvSpPr>
          <p:spPr>
            <a:xfrm>
              <a:off x="9458625" y="1544750"/>
              <a:ext cx="301700" cy="710525"/>
            </a:xfrm>
            <a:custGeom>
              <a:avLst/>
              <a:gdLst/>
              <a:ahLst/>
              <a:cxnLst/>
              <a:rect l="l" t="t" r="r" b="b"/>
              <a:pathLst>
                <a:path w="12068" h="28421" extrusionOk="0">
                  <a:moveTo>
                    <a:pt x="6049" y="0"/>
                  </a:moveTo>
                  <a:cubicBezTo>
                    <a:pt x="2706" y="31"/>
                    <a:pt x="1" y="2706"/>
                    <a:pt x="1" y="6049"/>
                  </a:cubicBezTo>
                  <a:lnTo>
                    <a:pt x="1" y="22371"/>
                  </a:lnTo>
                  <a:cubicBezTo>
                    <a:pt x="1" y="25715"/>
                    <a:pt x="2706" y="28420"/>
                    <a:pt x="6049" y="28420"/>
                  </a:cubicBezTo>
                  <a:cubicBezTo>
                    <a:pt x="9363" y="28420"/>
                    <a:pt x="12068" y="25715"/>
                    <a:pt x="12068" y="22371"/>
                  </a:cubicBezTo>
                  <a:lnTo>
                    <a:pt x="12068" y="6049"/>
                  </a:lnTo>
                  <a:cubicBezTo>
                    <a:pt x="12068" y="2706"/>
                    <a:pt x="9363" y="31"/>
                    <a:pt x="604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4"/>
            <p:cNvSpPr/>
            <p:nvPr/>
          </p:nvSpPr>
          <p:spPr>
            <a:xfrm>
              <a:off x="9415325" y="2392775"/>
              <a:ext cx="2841250" cy="1113275"/>
            </a:xfrm>
            <a:custGeom>
              <a:avLst/>
              <a:gdLst/>
              <a:ahLst/>
              <a:cxnLst/>
              <a:rect l="l" t="t" r="r" b="b"/>
              <a:pathLst>
                <a:path w="113650" h="44531" fill="none" extrusionOk="0">
                  <a:moveTo>
                    <a:pt x="0" y="1"/>
                  </a:moveTo>
                  <a:lnTo>
                    <a:pt x="113650" y="1"/>
                  </a:lnTo>
                  <a:lnTo>
                    <a:pt x="113650" y="44530"/>
                  </a:lnTo>
                  <a:lnTo>
                    <a:pt x="0" y="44530"/>
                  </a:lnTo>
                  <a:close/>
                </a:path>
              </a:pathLst>
            </a:custGeom>
            <a:noFill/>
            <a:ln w="9525" cap="flat" cmpd="sng">
              <a:solidFill>
                <a:srgbClr val="E69E1A"/>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4"/>
            <p:cNvSpPr/>
            <p:nvPr/>
          </p:nvSpPr>
          <p:spPr>
            <a:xfrm>
              <a:off x="9458625" y="2469525"/>
              <a:ext cx="231050" cy="231800"/>
            </a:xfrm>
            <a:custGeom>
              <a:avLst/>
              <a:gdLst/>
              <a:ahLst/>
              <a:cxnLst/>
              <a:rect l="l" t="t" r="r" b="b"/>
              <a:pathLst>
                <a:path w="9242" h="9272" extrusionOk="0">
                  <a:moveTo>
                    <a:pt x="4621" y="1"/>
                  </a:moveTo>
                  <a:cubicBezTo>
                    <a:pt x="2068" y="1"/>
                    <a:pt x="1" y="2068"/>
                    <a:pt x="1" y="4651"/>
                  </a:cubicBezTo>
                  <a:cubicBezTo>
                    <a:pt x="1" y="7204"/>
                    <a:pt x="2068" y="9271"/>
                    <a:pt x="4621" y="9271"/>
                  </a:cubicBezTo>
                  <a:cubicBezTo>
                    <a:pt x="7174" y="9271"/>
                    <a:pt x="9241" y="7204"/>
                    <a:pt x="9241" y="4651"/>
                  </a:cubicBezTo>
                  <a:cubicBezTo>
                    <a:pt x="9241" y="2068"/>
                    <a:pt x="7174" y="1"/>
                    <a:pt x="4621" y="1"/>
                  </a:cubicBezTo>
                  <a:close/>
                </a:path>
              </a:pathLst>
            </a:custGeom>
            <a:solidFill>
              <a:srgbClr val="FAD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4"/>
            <p:cNvSpPr/>
            <p:nvPr/>
          </p:nvSpPr>
          <p:spPr>
            <a:xfrm>
              <a:off x="9634925" y="2469525"/>
              <a:ext cx="231800" cy="231800"/>
            </a:xfrm>
            <a:custGeom>
              <a:avLst/>
              <a:gdLst/>
              <a:ahLst/>
              <a:cxnLst/>
              <a:rect l="l" t="t" r="r" b="b"/>
              <a:pathLst>
                <a:path w="9272" h="9272" extrusionOk="0">
                  <a:moveTo>
                    <a:pt x="4621" y="1"/>
                  </a:moveTo>
                  <a:cubicBezTo>
                    <a:pt x="2067" y="1"/>
                    <a:pt x="1" y="2068"/>
                    <a:pt x="1" y="4651"/>
                  </a:cubicBezTo>
                  <a:cubicBezTo>
                    <a:pt x="1" y="7204"/>
                    <a:pt x="2067" y="9271"/>
                    <a:pt x="4621" y="9271"/>
                  </a:cubicBezTo>
                  <a:cubicBezTo>
                    <a:pt x="7204" y="9271"/>
                    <a:pt x="9271" y="7204"/>
                    <a:pt x="9271" y="4651"/>
                  </a:cubicBezTo>
                  <a:cubicBezTo>
                    <a:pt x="9271" y="2068"/>
                    <a:pt x="7204" y="1"/>
                    <a:pt x="462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4"/>
            <p:cNvSpPr/>
            <p:nvPr/>
          </p:nvSpPr>
          <p:spPr>
            <a:xfrm>
              <a:off x="9789175" y="1040175"/>
              <a:ext cx="231800" cy="231025"/>
            </a:xfrm>
            <a:custGeom>
              <a:avLst/>
              <a:gdLst/>
              <a:ahLst/>
              <a:cxnLst/>
              <a:rect l="l" t="t" r="r" b="b"/>
              <a:pathLst>
                <a:path w="9272" h="9241" extrusionOk="0">
                  <a:moveTo>
                    <a:pt x="4621" y="1"/>
                  </a:moveTo>
                  <a:cubicBezTo>
                    <a:pt x="2068" y="1"/>
                    <a:pt x="1" y="2068"/>
                    <a:pt x="1" y="4621"/>
                  </a:cubicBezTo>
                  <a:cubicBezTo>
                    <a:pt x="1" y="7174"/>
                    <a:pt x="2068" y="9241"/>
                    <a:pt x="4621" y="9241"/>
                  </a:cubicBezTo>
                  <a:cubicBezTo>
                    <a:pt x="7205" y="9241"/>
                    <a:pt x="9272" y="7174"/>
                    <a:pt x="9272" y="4621"/>
                  </a:cubicBezTo>
                  <a:cubicBezTo>
                    <a:pt x="9272" y="2068"/>
                    <a:pt x="7205" y="1"/>
                    <a:pt x="4621" y="1"/>
                  </a:cubicBezTo>
                  <a:close/>
                </a:path>
              </a:pathLst>
            </a:custGeom>
            <a:solidFill>
              <a:srgbClr val="FAD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4"/>
            <p:cNvSpPr/>
            <p:nvPr/>
          </p:nvSpPr>
          <p:spPr>
            <a:xfrm>
              <a:off x="9519425" y="1040175"/>
              <a:ext cx="231025" cy="231025"/>
            </a:xfrm>
            <a:custGeom>
              <a:avLst/>
              <a:gdLst/>
              <a:ahLst/>
              <a:cxnLst/>
              <a:rect l="l" t="t" r="r" b="b"/>
              <a:pathLst>
                <a:path w="9241" h="9241" extrusionOk="0">
                  <a:moveTo>
                    <a:pt x="4621" y="1"/>
                  </a:moveTo>
                  <a:cubicBezTo>
                    <a:pt x="2067" y="1"/>
                    <a:pt x="0" y="2068"/>
                    <a:pt x="0" y="4621"/>
                  </a:cubicBezTo>
                  <a:cubicBezTo>
                    <a:pt x="0" y="7174"/>
                    <a:pt x="2067" y="9241"/>
                    <a:pt x="4621" y="9241"/>
                  </a:cubicBezTo>
                  <a:cubicBezTo>
                    <a:pt x="7174" y="9241"/>
                    <a:pt x="9241" y="7174"/>
                    <a:pt x="9241" y="4621"/>
                  </a:cubicBezTo>
                  <a:cubicBezTo>
                    <a:pt x="9241" y="2068"/>
                    <a:pt x="7174" y="1"/>
                    <a:pt x="462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4"/>
            <p:cNvSpPr/>
            <p:nvPr/>
          </p:nvSpPr>
          <p:spPr>
            <a:xfrm>
              <a:off x="9580225" y="3267425"/>
              <a:ext cx="406550" cy="192275"/>
            </a:xfrm>
            <a:custGeom>
              <a:avLst/>
              <a:gdLst/>
              <a:ahLst/>
              <a:cxnLst/>
              <a:rect l="l" t="t" r="r" b="b"/>
              <a:pathLst>
                <a:path w="16262" h="7691" extrusionOk="0">
                  <a:moveTo>
                    <a:pt x="1489" y="0"/>
                  </a:moveTo>
                  <a:cubicBezTo>
                    <a:pt x="669" y="0"/>
                    <a:pt x="0" y="669"/>
                    <a:pt x="0" y="1459"/>
                  </a:cubicBezTo>
                  <a:lnTo>
                    <a:pt x="0" y="6839"/>
                  </a:lnTo>
                  <a:cubicBezTo>
                    <a:pt x="0" y="7295"/>
                    <a:pt x="395" y="7690"/>
                    <a:pt x="851" y="7690"/>
                  </a:cubicBezTo>
                  <a:lnTo>
                    <a:pt x="15441" y="7690"/>
                  </a:lnTo>
                  <a:cubicBezTo>
                    <a:pt x="15897" y="7690"/>
                    <a:pt x="16262" y="7325"/>
                    <a:pt x="16262" y="6869"/>
                  </a:cubicBezTo>
                  <a:lnTo>
                    <a:pt x="16262" y="1429"/>
                  </a:lnTo>
                  <a:cubicBezTo>
                    <a:pt x="16262" y="638"/>
                    <a:pt x="15623" y="0"/>
                    <a:pt x="148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4"/>
            <p:cNvSpPr/>
            <p:nvPr/>
          </p:nvSpPr>
          <p:spPr>
            <a:xfrm>
              <a:off x="9712425" y="3085050"/>
              <a:ext cx="142900" cy="142875"/>
            </a:xfrm>
            <a:custGeom>
              <a:avLst/>
              <a:gdLst/>
              <a:ahLst/>
              <a:cxnLst/>
              <a:rect l="l" t="t" r="r" b="b"/>
              <a:pathLst>
                <a:path w="5716" h="5715" extrusionOk="0">
                  <a:moveTo>
                    <a:pt x="2858" y="0"/>
                  </a:moveTo>
                  <a:cubicBezTo>
                    <a:pt x="1278" y="0"/>
                    <a:pt x="1" y="1277"/>
                    <a:pt x="1" y="2857"/>
                  </a:cubicBezTo>
                  <a:cubicBezTo>
                    <a:pt x="1" y="4438"/>
                    <a:pt x="1278" y="5714"/>
                    <a:pt x="2858" y="5714"/>
                  </a:cubicBezTo>
                  <a:cubicBezTo>
                    <a:pt x="4439" y="5714"/>
                    <a:pt x="5715" y="4438"/>
                    <a:pt x="5715" y="2857"/>
                  </a:cubicBezTo>
                  <a:cubicBezTo>
                    <a:pt x="5715" y="1277"/>
                    <a:pt x="4439" y="0"/>
                    <a:pt x="2858"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4"/>
            <p:cNvSpPr/>
            <p:nvPr/>
          </p:nvSpPr>
          <p:spPr>
            <a:xfrm>
              <a:off x="9502700" y="2995375"/>
              <a:ext cx="142900" cy="142125"/>
            </a:xfrm>
            <a:custGeom>
              <a:avLst/>
              <a:gdLst/>
              <a:ahLst/>
              <a:cxnLst/>
              <a:rect l="l" t="t" r="r" b="b"/>
              <a:pathLst>
                <a:path w="5716" h="5685" extrusionOk="0">
                  <a:moveTo>
                    <a:pt x="2858" y="0"/>
                  </a:moveTo>
                  <a:cubicBezTo>
                    <a:pt x="1277" y="0"/>
                    <a:pt x="1" y="1277"/>
                    <a:pt x="1" y="2827"/>
                  </a:cubicBezTo>
                  <a:cubicBezTo>
                    <a:pt x="1" y="4408"/>
                    <a:pt x="1277" y="5684"/>
                    <a:pt x="2858" y="5684"/>
                  </a:cubicBezTo>
                  <a:cubicBezTo>
                    <a:pt x="4438" y="5684"/>
                    <a:pt x="5715" y="4408"/>
                    <a:pt x="5715" y="2827"/>
                  </a:cubicBezTo>
                  <a:cubicBezTo>
                    <a:pt x="5715" y="1277"/>
                    <a:pt x="4438" y="0"/>
                    <a:pt x="2858" y="0"/>
                  </a:cubicBezTo>
                  <a:close/>
                </a:path>
              </a:pathLst>
            </a:custGeom>
            <a:solidFill>
              <a:srgbClr val="FAD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4"/>
            <p:cNvSpPr/>
            <p:nvPr/>
          </p:nvSpPr>
          <p:spPr>
            <a:xfrm>
              <a:off x="12039225" y="2995375"/>
              <a:ext cx="142875" cy="142125"/>
            </a:xfrm>
            <a:custGeom>
              <a:avLst/>
              <a:gdLst/>
              <a:ahLst/>
              <a:cxnLst/>
              <a:rect l="l" t="t" r="r" b="b"/>
              <a:pathLst>
                <a:path w="5715" h="5685" extrusionOk="0">
                  <a:moveTo>
                    <a:pt x="2858" y="0"/>
                  </a:moveTo>
                  <a:cubicBezTo>
                    <a:pt x="1277" y="0"/>
                    <a:pt x="1" y="1277"/>
                    <a:pt x="1" y="2827"/>
                  </a:cubicBezTo>
                  <a:cubicBezTo>
                    <a:pt x="1" y="4408"/>
                    <a:pt x="1277" y="5684"/>
                    <a:pt x="2858" y="5684"/>
                  </a:cubicBezTo>
                  <a:cubicBezTo>
                    <a:pt x="4408" y="5684"/>
                    <a:pt x="5715" y="4408"/>
                    <a:pt x="5715" y="2827"/>
                  </a:cubicBezTo>
                  <a:cubicBezTo>
                    <a:pt x="5715" y="1277"/>
                    <a:pt x="4408" y="0"/>
                    <a:pt x="2858" y="0"/>
                  </a:cubicBezTo>
                  <a:close/>
                </a:path>
              </a:pathLst>
            </a:custGeom>
            <a:solidFill>
              <a:srgbClr val="FAD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4"/>
            <p:cNvSpPr/>
            <p:nvPr/>
          </p:nvSpPr>
          <p:spPr>
            <a:xfrm>
              <a:off x="11818100" y="3085050"/>
              <a:ext cx="142875" cy="142875"/>
            </a:xfrm>
            <a:custGeom>
              <a:avLst/>
              <a:gdLst/>
              <a:ahLst/>
              <a:cxnLst/>
              <a:rect l="l" t="t" r="r" b="b"/>
              <a:pathLst>
                <a:path w="5715" h="5715" extrusionOk="0">
                  <a:moveTo>
                    <a:pt x="2858" y="0"/>
                  </a:moveTo>
                  <a:cubicBezTo>
                    <a:pt x="1277" y="0"/>
                    <a:pt x="0" y="1277"/>
                    <a:pt x="0" y="2857"/>
                  </a:cubicBezTo>
                  <a:cubicBezTo>
                    <a:pt x="0" y="4438"/>
                    <a:pt x="1277" y="5714"/>
                    <a:pt x="2858" y="5714"/>
                  </a:cubicBezTo>
                  <a:cubicBezTo>
                    <a:pt x="4438" y="5714"/>
                    <a:pt x="5715" y="4438"/>
                    <a:pt x="5715" y="2857"/>
                  </a:cubicBezTo>
                  <a:cubicBezTo>
                    <a:pt x="5715" y="1277"/>
                    <a:pt x="4438" y="0"/>
                    <a:pt x="2858"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4"/>
            <p:cNvSpPr/>
            <p:nvPr/>
          </p:nvSpPr>
          <p:spPr>
            <a:xfrm>
              <a:off x="9401650" y="1321350"/>
              <a:ext cx="2879250" cy="137550"/>
            </a:xfrm>
            <a:custGeom>
              <a:avLst/>
              <a:gdLst/>
              <a:ahLst/>
              <a:cxnLst/>
              <a:rect l="l" t="t" r="r" b="b"/>
              <a:pathLst>
                <a:path w="115170" h="5502" fill="none" extrusionOk="0">
                  <a:moveTo>
                    <a:pt x="0" y="0"/>
                  </a:moveTo>
                  <a:lnTo>
                    <a:pt x="115169" y="0"/>
                  </a:lnTo>
                  <a:lnTo>
                    <a:pt x="115169" y="5502"/>
                  </a:lnTo>
                  <a:lnTo>
                    <a:pt x="0" y="5502"/>
                  </a:lnTo>
                  <a:close/>
                </a:path>
              </a:pathLst>
            </a:custGeom>
            <a:noFill/>
            <a:ln w="9525" cap="flat" cmpd="sng">
              <a:solidFill>
                <a:srgbClr val="E69E1A"/>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4"/>
            <p:cNvSpPr/>
            <p:nvPr/>
          </p:nvSpPr>
          <p:spPr>
            <a:xfrm>
              <a:off x="9356050" y="3835800"/>
              <a:ext cx="2983350" cy="59300"/>
            </a:xfrm>
            <a:custGeom>
              <a:avLst/>
              <a:gdLst/>
              <a:ahLst/>
              <a:cxnLst/>
              <a:rect l="l" t="t" r="r" b="b"/>
              <a:pathLst>
                <a:path w="119334" h="2372" extrusionOk="0">
                  <a:moveTo>
                    <a:pt x="0" y="1"/>
                  </a:moveTo>
                  <a:lnTo>
                    <a:pt x="0" y="2372"/>
                  </a:lnTo>
                  <a:lnTo>
                    <a:pt x="119334" y="2372"/>
                  </a:lnTo>
                  <a:lnTo>
                    <a:pt x="119334" y="1"/>
                  </a:lnTo>
                  <a:close/>
                </a:path>
              </a:pathLst>
            </a:custGeom>
            <a:solidFill>
              <a:srgbClr val="5454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4"/>
            <p:cNvSpPr/>
            <p:nvPr/>
          </p:nvSpPr>
          <p:spPr>
            <a:xfrm>
              <a:off x="9946475" y="1574375"/>
              <a:ext cx="1791100" cy="651250"/>
            </a:xfrm>
            <a:custGeom>
              <a:avLst/>
              <a:gdLst/>
              <a:ahLst/>
              <a:cxnLst/>
              <a:rect l="l" t="t" r="r" b="b"/>
              <a:pathLst>
                <a:path w="71644" h="26050" extrusionOk="0">
                  <a:moveTo>
                    <a:pt x="5563" y="1"/>
                  </a:moveTo>
                  <a:cubicBezTo>
                    <a:pt x="2493" y="31"/>
                    <a:pt x="1" y="2493"/>
                    <a:pt x="1" y="5563"/>
                  </a:cubicBezTo>
                  <a:lnTo>
                    <a:pt x="1" y="23193"/>
                  </a:lnTo>
                  <a:cubicBezTo>
                    <a:pt x="1" y="24773"/>
                    <a:pt x="1277" y="26050"/>
                    <a:pt x="2858" y="26050"/>
                  </a:cubicBezTo>
                  <a:lnTo>
                    <a:pt x="68786" y="26050"/>
                  </a:lnTo>
                  <a:cubicBezTo>
                    <a:pt x="70367" y="26050"/>
                    <a:pt x="71643" y="24773"/>
                    <a:pt x="71643" y="23193"/>
                  </a:cubicBezTo>
                  <a:lnTo>
                    <a:pt x="71643" y="5563"/>
                  </a:lnTo>
                  <a:cubicBezTo>
                    <a:pt x="71643" y="2493"/>
                    <a:pt x="69181" y="31"/>
                    <a:pt x="66111" y="1"/>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4"/>
            <p:cNvSpPr/>
            <p:nvPr/>
          </p:nvSpPr>
          <p:spPr>
            <a:xfrm>
              <a:off x="11923725" y="1544750"/>
              <a:ext cx="302450" cy="710525"/>
            </a:xfrm>
            <a:custGeom>
              <a:avLst/>
              <a:gdLst/>
              <a:ahLst/>
              <a:cxnLst/>
              <a:rect l="l" t="t" r="r" b="b"/>
              <a:pathLst>
                <a:path w="12098" h="28421" extrusionOk="0">
                  <a:moveTo>
                    <a:pt x="6049" y="0"/>
                  </a:moveTo>
                  <a:cubicBezTo>
                    <a:pt x="2706" y="31"/>
                    <a:pt x="31" y="2706"/>
                    <a:pt x="0" y="6049"/>
                  </a:cubicBezTo>
                  <a:lnTo>
                    <a:pt x="0" y="22371"/>
                  </a:lnTo>
                  <a:cubicBezTo>
                    <a:pt x="31" y="25715"/>
                    <a:pt x="2706" y="28420"/>
                    <a:pt x="6049" y="28420"/>
                  </a:cubicBezTo>
                  <a:cubicBezTo>
                    <a:pt x="9393" y="28420"/>
                    <a:pt x="12067" y="25715"/>
                    <a:pt x="12098" y="22371"/>
                  </a:cubicBezTo>
                  <a:lnTo>
                    <a:pt x="12098" y="6049"/>
                  </a:lnTo>
                  <a:cubicBezTo>
                    <a:pt x="12067" y="2706"/>
                    <a:pt x="9393" y="31"/>
                    <a:pt x="604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4"/>
            <p:cNvSpPr/>
            <p:nvPr/>
          </p:nvSpPr>
          <p:spPr>
            <a:xfrm>
              <a:off x="11994400" y="2469525"/>
              <a:ext cx="231775" cy="231800"/>
            </a:xfrm>
            <a:custGeom>
              <a:avLst/>
              <a:gdLst/>
              <a:ahLst/>
              <a:cxnLst/>
              <a:rect l="l" t="t" r="r" b="b"/>
              <a:pathLst>
                <a:path w="9271" h="9272" extrusionOk="0">
                  <a:moveTo>
                    <a:pt x="4651" y="1"/>
                  </a:moveTo>
                  <a:cubicBezTo>
                    <a:pt x="2067" y="1"/>
                    <a:pt x="0" y="2068"/>
                    <a:pt x="0" y="4651"/>
                  </a:cubicBezTo>
                  <a:cubicBezTo>
                    <a:pt x="0" y="7204"/>
                    <a:pt x="2067" y="9271"/>
                    <a:pt x="4651" y="9271"/>
                  </a:cubicBezTo>
                  <a:cubicBezTo>
                    <a:pt x="7204" y="9271"/>
                    <a:pt x="9271" y="7204"/>
                    <a:pt x="9271" y="4651"/>
                  </a:cubicBezTo>
                  <a:cubicBezTo>
                    <a:pt x="9271" y="2068"/>
                    <a:pt x="7204" y="1"/>
                    <a:pt x="4651" y="1"/>
                  </a:cubicBezTo>
                  <a:close/>
                </a:path>
              </a:pathLst>
            </a:custGeom>
            <a:solidFill>
              <a:srgbClr val="FAD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4"/>
            <p:cNvSpPr/>
            <p:nvPr/>
          </p:nvSpPr>
          <p:spPr>
            <a:xfrm>
              <a:off x="11818100" y="2469525"/>
              <a:ext cx="231800" cy="231800"/>
            </a:xfrm>
            <a:custGeom>
              <a:avLst/>
              <a:gdLst/>
              <a:ahLst/>
              <a:cxnLst/>
              <a:rect l="l" t="t" r="r" b="b"/>
              <a:pathLst>
                <a:path w="9272" h="9272" extrusionOk="0">
                  <a:moveTo>
                    <a:pt x="4621" y="1"/>
                  </a:moveTo>
                  <a:cubicBezTo>
                    <a:pt x="2067" y="1"/>
                    <a:pt x="0" y="2068"/>
                    <a:pt x="0" y="4651"/>
                  </a:cubicBezTo>
                  <a:cubicBezTo>
                    <a:pt x="0" y="7204"/>
                    <a:pt x="2067" y="9271"/>
                    <a:pt x="4621" y="9271"/>
                  </a:cubicBezTo>
                  <a:cubicBezTo>
                    <a:pt x="7204" y="9271"/>
                    <a:pt x="9271" y="7204"/>
                    <a:pt x="9271" y="4651"/>
                  </a:cubicBezTo>
                  <a:cubicBezTo>
                    <a:pt x="9271" y="2068"/>
                    <a:pt x="7204" y="1"/>
                    <a:pt x="462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4"/>
            <p:cNvSpPr/>
            <p:nvPr/>
          </p:nvSpPr>
          <p:spPr>
            <a:xfrm>
              <a:off x="11663850" y="1040175"/>
              <a:ext cx="231775" cy="231025"/>
            </a:xfrm>
            <a:custGeom>
              <a:avLst/>
              <a:gdLst/>
              <a:ahLst/>
              <a:cxnLst/>
              <a:rect l="l" t="t" r="r" b="b"/>
              <a:pathLst>
                <a:path w="9271" h="9241" extrusionOk="0">
                  <a:moveTo>
                    <a:pt x="4620" y="1"/>
                  </a:moveTo>
                  <a:cubicBezTo>
                    <a:pt x="2067" y="1"/>
                    <a:pt x="0" y="2068"/>
                    <a:pt x="0" y="4621"/>
                  </a:cubicBezTo>
                  <a:cubicBezTo>
                    <a:pt x="0" y="7174"/>
                    <a:pt x="2067" y="9241"/>
                    <a:pt x="4620" y="9241"/>
                  </a:cubicBezTo>
                  <a:cubicBezTo>
                    <a:pt x="7173" y="9241"/>
                    <a:pt x="9271" y="7174"/>
                    <a:pt x="9271" y="4621"/>
                  </a:cubicBezTo>
                  <a:cubicBezTo>
                    <a:pt x="9271" y="2068"/>
                    <a:pt x="7173" y="1"/>
                    <a:pt x="4620" y="1"/>
                  </a:cubicBezTo>
                  <a:close/>
                </a:path>
              </a:pathLst>
            </a:custGeom>
            <a:solidFill>
              <a:srgbClr val="FAD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4"/>
            <p:cNvSpPr/>
            <p:nvPr/>
          </p:nvSpPr>
          <p:spPr>
            <a:xfrm>
              <a:off x="11933600" y="1040175"/>
              <a:ext cx="231800" cy="231025"/>
            </a:xfrm>
            <a:custGeom>
              <a:avLst/>
              <a:gdLst/>
              <a:ahLst/>
              <a:cxnLst/>
              <a:rect l="l" t="t" r="r" b="b"/>
              <a:pathLst>
                <a:path w="9272" h="9241" extrusionOk="0">
                  <a:moveTo>
                    <a:pt x="4651" y="1"/>
                  </a:moveTo>
                  <a:cubicBezTo>
                    <a:pt x="2098" y="1"/>
                    <a:pt x="1" y="2068"/>
                    <a:pt x="1" y="4621"/>
                  </a:cubicBezTo>
                  <a:cubicBezTo>
                    <a:pt x="1" y="7174"/>
                    <a:pt x="2098" y="9241"/>
                    <a:pt x="4651" y="9241"/>
                  </a:cubicBezTo>
                  <a:cubicBezTo>
                    <a:pt x="7204" y="9241"/>
                    <a:pt x="9271" y="7174"/>
                    <a:pt x="9271" y="4621"/>
                  </a:cubicBezTo>
                  <a:cubicBezTo>
                    <a:pt x="9271" y="2068"/>
                    <a:pt x="7204" y="1"/>
                    <a:pt x="465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4"/>
            <p:cNvSpPr/>
            <p:nvPr/>
          </p:nvSpPr>
          <p:spPr>
            <a:xfrm>
              <a:off x="10985250" y="1574375"/>
              <a:ext cx="500800" cy="651250"/>
            </a:xfrm>
            <a:custGeom>
              <a:avLst/>
              <a:gdLst/>
              <a:ahLst/>
              <a:cxnLst/>
              <a:rect l="l" t="t" r="r" b="b"/>
              <a:pathLst>
                <a:path w="20032" h="26050" extrusionOk="0">
                  <a:moveTo>
                    <a:pt x="16110" y="1"/>
                  </a:moveTo>
                  <a:lnTo>
                    <a:pt x="1" y="26050"/>
                  </a:lnTo>
                  <a:lnTo>
                    <a:pt x="4499" y="26050"/>
                  </a:lnTo>
                  <a:lnTo>
                    <a:pt x="20031" y="1"/>
                  </a:lnTo>
                  <a:close/>
                </a:path>
              </a:pathLst>
            </a:custGeom>
            <a:solidFill>
              <a:srgbClr val="595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4"/>
            <p:cNvSpPr/>
            <p:nvPr/>
          </p:nvSpPr>
          <p:spPr>
            <a:xfrm>
              <a:off x="10359100" y="1574375"/>
              <a:ext cx="830600" cy="651250"/>
            </a:xfrm>
            <a:custGeom>
              <a:avLst/>
              <a:gdLst/>
              <a:ahLst/>
              <a:cxnLst/>
              <a:rect l="l" t="t" r="r" b="b"/>
              <a:pathLst>
                <a:path w="33224" h="26050" extrusionOk="0">
                  <a:moveTo>
                    <a:pt x="16627" y="1"/>
                  </a:moveTo>
                  <a:lnTo>
                    <a:pt x="1" y="26050"/>
                  </a:lnTo>
                  <a:lnTo>
                    <a:pt x="17691" y="26050"/>
                  </a:lnTo>
                  <a:lnTo>
                    <a:pt x="33223" y="1"/>
                  </a:lnTo>
                  <a:close/>
                </a:path>
              </a:pathLst>
            </a:custGeom>
            <a:solidFill>
              <a:srgbClr val="595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4"/>
            <p:cNvSpPr/>
            <p:nvPr/>
          </p:nvSpPr>
          <p:spPr>
            <a:xfrm>
              <a:off x="11923725" y="1675450"/>
              <a:ext cx="300950" cy="446075"/>
            </a:xfrm>
            <a:custGeom>
              <a:avLst/>
              <a:gdLst/>
              <a:ahLst/>
              <a:cxnLst/>
              <a:rect l="l" t="t" r="r" b="b"/>
              <a:pathLst>
                <a:path w="12038" h="17843" extrusionOk="0">
                  <a:moveTo>
                    <a:pt x="12037" y="0"/>
                  </a:moveTo>
                  <a:lnTo>
                    <a:pt x="0" y="13162"/>
                  </a:lnTo>
                  <a:lnTo>
                    <a:pt x="61" y="17843"/>
                  </a:lnTo>
                  <a:lnTo>
                    <a:pt x="12037" y="5259"/>
                  </a:lnTo>
                  <a:lnTo>
                    <a:pt x="12037" y="0"/>
                  </a:lnTo>
                  <a:close/>
                </a:path>
              </a:pathLst>
            </a:custGeom>
            <a:solidFill>
              <a:srgbClr val="595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4"/>
            <p:cNvSpPr/>
            <p:nvPr/>
          </p:nvSpPr>
          <p:spPr>
            <a:xfrm>
              <a:off x="9459400" y="1675450"/>
              <a:ext cx="300175" cy="446075"/>
            </a:xfrm>
            <a:custGeom>
              <a:avLst/>
              <a:gdLst/>
              <a:ahLst/>
              <a:cxnLst/>
              <a:rect l="l" t="t" r="r" b="b"/>
              <a:pathLst>
                <a:path w="12007" h="17843" extrusionOk="0">
                  <a:moveTo>
                    <a:pt x="12006" y="0"/>
                  </a:moveTo>
                  <a:lnTo>
                    <a:pt x="0" y="13162"/>
                  </a:lnTo>
                  <a:lnTo>
                    <a:pt x="31" y="17843"/>
                  </a:lnTo>
                  <a:lnTo>
                    <a:pt x="12006" y="5259"/>
                  </a:lnTo>
                  <a:lnTo>
                    <a:pt x="12006" y="0"/>
                  </a:lnTo>
                  <a:close/>
                </a:path>
              </a:pathLst>
            </a:custGeom>
            <a:solidFill>
              <a:srgbClr val="595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1" name="Google Shape;861;p34"/>
          <p:cNvSpPr/>
          <p:nvPr/>
        </p:nvSpPr>
        <p:spPr>
          <a:xfrm>
            <a:off x="3774001" y="3164667"/>
            <a:ext cx="761360" cy="844586"/>
          </a:xfrm>
          <a:custGeom>
            <a:avLst/>
            <a:gdLst/>
            <a:ahLst/>
            <a:cxnLst/>
            <a:rect l="l" t="t" r="r" b="b"/>
            <a:pathLst>
              <a:path w="16988" h="18845" extrusionOk="0">
                <a:moveTo>
                  <a:pt x="9137" y="1"/>
                </a:moveTo>
                <a:cubicBezTo>
                  <a:pt x="6928" y="1"/>
                  <a:pt x="6437" y="1552"/>
                  <a:pt x="6440" y="1610"/>
                </a:cubicBezTo>
                <a:lnTo>
                  <a:pt x="6440" y="1610"/>
                </a:lnTo>
                <a:cubicBezTo>
                  <a:pt x="6010" y="1235"/>
                  <a:pt x="4994" y="878"/>
                  <a:pt x="4256" y="878"/>
                </a:cubicBezTo>
                <a:cubicBezTo>
                  <a:pt x="3915" y="878"/>
                  <a:pt x="3634" y="954"/>
                  <a:pt x="3497" y="1140"/>
                </a:cubicBezTo>
                <a:cubicBezTo>
                  <a:pt x="3029" y="1725"/>
                  <a:pt x="4304" y="2891"/>
                  <a:pt x="4321" y="2907"/>
                </a:cubicBezTo>
                <a:lnTo>
                  <a:pt x="4321" y="2907"/>
                </a:lnTo>
                <a:cubicBezTo>
                  <a:pt x="4309" y="2895"/>
                  <a:pt x="3635" y="2286"/>
                  <a:pt x="2856" y="2286"/>
                </a:cubicBezTo>
                <a:cubicBezTo>
                  <a:pt x="2525" y="2286"/>
                  <a:pt x="2175" y="2396"/>
                  <a:pt x="1849" y="2711"/>
                </a:cubicBezTo>
                <a:cubicBezTo>
                  <a:pt x="789" y="3771"/>
                  <a:pt x="3340" y="4909"/>
                  <a:pt x="3340" y="4909"/>
                </a:cubicBezTo>
                <a:cubicBezTo>
                  <a:pt x="3340" y="4909"/>
                  <a:pt x="2575" y="4605"/>
                  <a:pt x="1790" y="4605"/>
                </a:cubicBezTo>
                <a:cubicBezTo>
                  <a:pt x="1005" y="4605"/>
                  <a:pt x="200" y="4909"/>
                  <a:pt x="121" y="6126"/>
                </a:cubicBezTo>
                <a:cubicBezTo>
                  <a:pt x="1" y="8021"/>
                  <a:pt x="1908" y="8855"/>
                  <a:pt x="2807" y="9142"/>
                </a:cubicBezTo>
                <a:lnTo>
                  <a:pt x="2807" y="9142"/>
                </a:lnTo>
                <a:cubicBezTo>
                  <a:pt x="2783" y="9141"/>
                  <a:pt x="2759" y="9140"/>
                  <a:pt x="2735" y="9140"/>
                </a:cubicBezTo>
                <a:cubicBezTo>
                  <a:pt x="2371" y="9140"/>
                  <a:pt x="1949" y="9352"/>
                  <a:pt x="1927" y="10326"/>
                </a:cubicBezTo>
                <a:cubicBezTo>
                  <a:pt x="1870" y="11555"/>
                  <a:pt x="3164" y="12305"/>
                  <a:pt x="4130" y="12305"/>
                </a:cubicBezTo>
                <a:cubicBezTo>
                  <a:pt x="4491" y="12305"/>
                  <a:pt x="4807" y="12200"/>
                  <a:pt x="4989" y="11975"/>
                </a:cubicBezTo>
                <a:cubicBezTo>
                  <a:pt x="5184" y="11669"/>
                  <a:pt x="5535" y="11482"/>
                  <a:pt x="5891" y="11482"/>
                </a:cubicBezTo>
                <a:cubicBezTo>
                  <a:pt x="6038" y="11482"/>
                  <a:pt x="6186" y="11514"/>
                  <a:pt x="6324" y="11583"/>
                </a:cubicBezTo>
                <a:cubicBezTo>
                  <a:pt x="8404" y="12878"/>
                  <a:pt x="7109" y="18845"/>
                  <a:pt x="7109" y="18845"/>
                </a:cubicBezTo>
                <a:lnTo>
                  <a:pt x="8718" y="18845"/>
                </a:lnTo>
                <a:cubicBezTo>
                  <a:pt x="7815" y="13663"/>
                  <a:pt x="9268" y="11897"/>
                  <a:pt x="9268" y="11897"/>
                </a:cubicBezTo>
                <a:cubicBezTo>
                  <a:pt x="9386" y="11820"/>
                  <a:pt x="9506" y="11789"/>
                  <a:pt x="9629" y="11789"/>
                </a:cubicBezTo>
                <a:cubicBezTo>
                  <a:pt x="10205" y="11789"/>
                  <a:pt x="10844" y="12476"/>
                  <a:pt x="11574" y="12476"/>
                </a:cubicBezTo>
                <a:cubicBezTo>
                  <a:pt x="11730" y="12476"/>
                  <a:pt x="11890" y="12444"/>
                  <a:pt x="12055" y="12368"/>
                </a:cubicBezTo>
                <a:cubicBezTo>
                  <a:pt x="13154" y="11857"/>
                  <a:pt x="12173" y="10602"/>
                  <a:pt x="12173" y="10601"/>
                </a:cubicBezTo>
                <a:lnTo>
                  <a:pt x="12173" y="10601"/>
                </a:lnTo>
                <a:cubicBezTo>
                  <a:pt x="12707" y="11221"/>
                  <a:pt x="13294" y="11418"/>
                  <a:pt x="13822" y="11418"/>
                </a:cubicBezTo>
                <a:cubicBezTo>
                  <a:pt x="14732" y="11418"/>
                  <a:pt x="15470" y="10837"/>
                  <a:pt x="15470" y="10837"/>
                </a:cubicBezTo>
                <a:cubicBezTo>
                  <a:pt x="16988" y="8790"/>
                  <a:pt x="14063" y="7568"/>
                  <a:pt x="13457" y="7342"/>
                </a:cubicBezTo>
                <a:lnTo>
                  <a:pt x="13457" y="7342"/>
                </a:lnTo>
                <a:cubicBezTo>
                  <a:pt x="13686" y="7419"/>
                  <a:pt x="14248" y="7588"/>
                  <a:pt x="14802" y="7588"/>
                </a:cubicBezTo>
                <a:cubicBezTo>
                  <a:pt x="15496" y="7588"/>
                  <a:pt x="16177" y="7324"/>
                  <a:pt x="16177" y="6283"/>
                </a:cubicBezTo>
                <a:cubicBezTo>
                  <a:pt x="16177" y="4163"/>
                  <a:pt x="12958" y="3810"/>
                  <a:pt x="12958" y="3810"/>
                </a:cubicBezTo>
                <a:cubicBezTo>
                  <a:pt x="15039" y="3613"/>
                  <a:pt x="14293" y="1415"/>
                  <a:pt x="11427" y="434"/>
                </a:cubicBezTo>
                <a:cubicBezTo>
                  <a:pt x="10510" y="123"/>
                  <a:pt x="9756" y="1"/>
                  <a:pt x="9137" y="1"/>
                </a:cubicBez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4"/>
          <p:cNvSpPr txBox="1">
            <a:spLocks noGrp="1"/>
          </p:cNvSpPr>
          <p:nvPr>
            <p:ph type="ctrTitle"/>
          </p:nvPr>
        </p:nvSpPr>
        <p:spPr>
          <a:xfrm rot="349">
            <a:off x="5027384" y="1143275"/>
            <a:ext cx="2952600" cy="11292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6000">
                <a:solidFill>
                  <a:srgbClr val="FFFFFF"/>
                </a:solidFill>
                <a:latin typeface="Mouse Memoirs"/>
                <a:ea typeface="Mouse Memoirs"/>
                <a:cs typeface="Mouse Memoirs"/>
                <a:sym typeface="Mouse Memoirs"/>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863" name="Google Shape;863;p34"/>
          <p:cNvSpPr txBox="1">
            <a:spLocks noGrp="1"/>
          </p:cNvSpPr>
          <p:nvPr>
            <p:ph type="subTitle" idx="1"/>
          </p:nvPr>
        </p:nvSpPr>
        <p:spPr>
          <a:xfrm>
            <a:off x="4977734" y="2218600"/>
            <a:ext cx="3051900" cy="11295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Clr>
                <a:srgbClr val="FFFFFF"/>
              </a:buClr>
              <a:buSzPts val="2800"/>
              <a:buNone/>
              <a:defRPr sz="1600">
                <a:solidFill>
                  <a:srgbClr val="FFFFFF"/>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74"/>
                                        </p:tgtEl>
                                        <p:attrNameLst>
                                          <p:attrName>style.visibility</p:attrName>
                                        </p:attrNameLst>
                                      </p:cBhvr>
                                      <p:to>
                                        <p:strVal val="visible"/>
                                      </p:to>
                                    </p:set>
                                    <p:animEffect transition="in" filter="fade">
                                      <p:cBhvr>
                                        <p:cTn id="7" dur="1000"/>
                                        <p:tgtEl>
                                          <p:spTgt spid="674"/>
                                        </p:tgtEl>
                                      </p:cBhvr>
                                    </p:animEffect>
                                    <p:anim calcmode="lin" valueType="num">
                                      <p:cBhvr>
                                        <p:cTn id="8" dur="1000" fill="hold"/>
                                        <p:tgtEl>
                                          <p:spTgt spid="674"/>
                                        </p:tgtEl>
                                        <p:attrNameLst>
                                          <p:attrName>ppt_x</p:attrName>
                                        </p:attrNameLst>
                                      </p:cBhvr>
                                      <p:tavLst>
                                        <p:tav tm="0">
                                          <p:val>
                                            <p:strVal val="#ppt_x"/>
                                          </p:val>
                                        </p:tav>
                                        <p:tav tm="100000">
                                          <p:val>
                                            <p:strVal val="#ppt_x"/>
                                          </p:val>
                                        </p:tav>
                                      </p:tavLst>
                                    </p:anim>
                                    <p:anim calcmode="lin" valueType="num">
                                      <p:cBhvr>
                                        <p:cTn id="9" dur="1000" fill="hold"/>
                                        <p:tgtEl>
                                          <p:spTgt spid="674"/>
                                        </p:tgtEl>
                                        <p:attrNameLst>
                                          <p:attrName>ppt_y</p:attrName>
                                        </p:attrNameLst>
                                      </p:cBhvr>
                                      <p:tavLst>
                                        <p:tav tm="0">
                                          <p:val>
                                            <p:strVal val="#ppt_y+.1"/>
                                          </p:val>
                                        </p:tav>
                                        <p:tav tm="100000">
                                          <p:val>
                                            <p:strVal val="#ppt_y"/>
                                          </p:val>
                                        </p:tav>
                                      </p:tavLst>
                                    </p:anim>
                                  </p:childTnLst>
                                </p:cTn>
                              </p:par>
                              <p:par>
                                <p:cTn id="10" presetID="2" presetClass="entr" presetSubtype="8" fill="hold" grpId="0" nodeType="withEffect">
                                  <p:stCondLst>
                                    <p:cond delay="0"/>
                                  </p:stCondLst>
                                  <p:childTnLst>
                                    <p:set>
                                      <p:cBhvr>
                                        <p:cTn id="11" dur="1" fill="hold">
                                          <p:stCondLst>
                                            <p:cond delay="0"/>
                                          </p:stCondLst>
                                        </p:cTn>
                                        <p:tgtEl>
                                          <p:spTgt spid="679"/>
                                        </p:tgtEl>
                                        <p:attrNameLst>
                                          <p:attrName>style.visibility</p:attrName>
                                        </p:attrNameLst>
                                      </p:cBhvr>
                                      <p:to>
                                        <p:strVal val="visible"/>
                                      </p:to>
                                    </p:set>
                                    <p:anim calcmode="lin" valueType="num">
                                      <p:cBhvr additive="base">
                                        <p:cTn id="12" dur="1000" fill="hold"/>
                                        <p:tgtEl>
                                          <p:spTgt spid="679"/>
                                        </p:tgtEl>
                                        <p:attrNameLst>
                                          <p:attrName>ppt_x</p:attrName>
                                        </p:attrNameLst>
                                      </p:cBhvr>
                                      <p:tavLst>
                                        <p:tav tm="0">
                                          <p:val>
                                            <p:strVal val="0-#ppt_w/2"/>
                                          </p:val>
                                        </p:tav>
                                        <p:tav tm="100000">
                                          <p:val>
                                            <p:strVal val="#ppt_x"/>
                                          </p:val>
                                        </p:tav>
                                      </p:tavLst>
                                    </p:anim>
                                    <p:anim calcmode="lin" valueType="num">
                                      <p:cBhvr additive="base">
                                        <p:cTn id="13" dur="1000" fill="hold"/>
                                        <p:tgtEl>
                                          <p:spTgt spid="679"/>
                                        </p:tgtEl>
                                        <p:attrNameLst>
                                          <p:attrName>ppt_y</p:attrName>
                                        </p:attrNameLst>
                                      </p:cBhvr>
                                      <p:tavLst>
                                        <p:tav tm="0">
                                          <p:val>
                                            <p:strVal val="#ppt_y"/>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681"/>
                                        </p:tgtEl>
                                        <p:attrNameLst>
                                          <p:attrName>style.visibility</p:attrName>
                                        </p:attrNameLst>
                                      </p:cBhvr>
                                      <p:to>
                                        <p:strVal val="visible"/>
                                      </p:to>
                                    </p:set>
                                    <p:animEffect transition="in" filter="fade">
                                      <p:cBhvr>
                                        <p:cTn id="16" dur="1000"/>
                                        <p:tgtEl>
                                          <p:spTgt spid="681"/>
                                        </p:tgtEl>
                                      </p:cBhvr>
                                    </p:animEffect>
                                    <p:anim calcmode="lin" valueType="num">
                                      <p:cBhvr>
                                        <p:cTn id="17" dur="1000" fill="hold"/>
                                        <p:tgtEl>
                                          <p:spTgt spid="681"/>
                                        </p:tgtEl>
                                        <p:attrNameLst>
                                          <p:attrName>ppt_x</p:attrName>
                                        </p:attrNameLst>
                                      </p:cBhvr>
                                      <p:tavLst>
                                        <p:tav tm="0">
                                          <p:val>
                                            <p:strVal val="#ppt_x"/>
                                          </p:val>
                                        </p:tav>
                                        <p:tav tm="100000">
                                          <p:val>
                                            <p:strVal val="#ppt_x"/>
                                          </p:val>
                                        </p:tav>
                                      </p:tavLst>
                                    </p:anim>
                                    <p:anim calcmode="lin" valueType="num">
                                      <p:cBhvr>
                                        <p:cTn id="18" dur="1000" fill="hold"/>
                                        <p:tgtEl>
                                          <p:spTgt spid="681"/>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682"/>
                                        </p:tgtEl>
                                        <p:attrNameLst>
                                          <p:attrName>style.visibility</p:attrName>
                                        </p:attrNameLst>
                                      </p:cBhvr>
                                      <p:to>
                                        <p:strVal val="visible"/>
                                      </p:to>
                                    </p:set>
                                    <p:animEffect transition="in" filter="fade">
                                      <p:cBhvr>
                                        <p:cTn id="21" dur="1000"/>
                                        <p:tgtEl>
                                          <p:spTgt spid="682"/>
                                        </p:tgtEl>
                                      </p:cBhvr>
                                    </p:animEffect>
                                    <p:anim calcmode="lin" valueType="num">
                                      <p:cBhvr>
                                        <p:cTn id="22" dur="1000" fill="hold"/>
                                        <p:tgtEl>
                                          <p:spTgt spid="682"/>
                                        </p:tgtEl>
                                        <p:attrNameLst>
                                          <p:attrName>ppt_x</p:attrName>
                                        </p:attrNameLst>
                                      </p:cBhvr>
                                      <p:tavLst>
                                        <p:tav tm="0">
                                          <p:val>
                                            <p:strVal val="#ppt_x"/>
                                          </p:val>
                                        </p:tav>
                                        <p:tav tm="100000">
                                          <p:val>
                                            <p:strVal val="#ppt_x"/>
                                          </p:val>
                                        </p:tav>
                                      </p:tavLst>
                                    </p:anim>
                                    <p:anim calcmode="lin" valueType="num">
                                      <p:cBhvr>
                                        <p:cTn id="23" dur="1000" fill="hold"/>
                                        <p:tgtEl>
                                          <p:spTgt spid="682"/>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683"/>
                                        </p:tgtEl>
                                        <p:attrNameLst>
                                          <p:attrName>style.visibility</p:attrName>
                                        </p:attrNameLst>
                                      </p:cBhvr>
                                      <p:to>
                                        <p:strVal val="visible"/>
                                      </p:to>
                                    </p:set>
                                    <p:animEffect transition="in" filter="fade">
                                      <p:cBhvr>
                                        <p:cTn id="26" dur="1000"/>
                                        <p:tgtEl>
                                          <p:spTgt spid="683"/>
                                        </p:tgtEl>
                                      </p:cBhvr>
                                    </p:animEffect>
                                    <p:anim calcmode="lin" valueType="num">
                                      <p:cBhvr>
                                        <p:cTn id="27" dur="1000" fill="hold"/>
                                        <p:tgtEl>
                                          <p:spTgt spid="683"/>
                                        </p:tgtEl>
                                        <p:attrNameLst>
                                          <p:attrName>ppt_x</p:attrName>
                                        </p:attrNameLst>
                                      </p:cBhvr>
                                      <p:tavLst>
                                        <p:tav tm="0">
                                          <p:val>
                                            <p:strVal val="#ppt_x"/>
                                          </p:val>
                                        </p:tav>
                                        <p:tav tm="100000">
                                          <p:val>
                                            <p:strVal val="#ppt_x"/>
                                          </p:val>
                                        </p:tav>
                                      </p:tavLst>
                                    </p:anim>
                                    <p:anim calcmode="lin" valueType="num">
                                      <p:cBhvr>
                                        <p:cTn id="28" dur="1000" fill="hold"/>
                                        <p:tgtEl>
                                          <p:spTgt spid="683"/>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684"/>
                                        </p:tgtEl>
                                        <p:attrNameLst>
                                          <p:attrName>style.visibility</p:attrName>
                                        </p:attrNameLst>
                                      </p:cBhvr>
                                      <p:to>
                                        <p:strVal val="visible"/>
                                      </p:to>
                                    </p:set>
                                    <p:animEffect transition="in" filter="fade">
                                      <p:cBhvr>
                                        <p:cTn id="31" dur="1000"/>
                                        <p:tgtEl>
                                          <p:spTgt spid="684"/>
                                        </p:tgtEl>
                                      </p:cBhvr>
                                    </p:animEffect>
                                    <p:anim calcmode="lin" valueType="num">
                                      <p:cBhvr>
                                        <p:cTn id="32" dur="1000" fill="hold"/>
                                        <p:tgtEl>
                                          <p:spTgt spid="684"/>
                                        </p:tgtEl>
                                        <p:attrNameLst>
                                          <p:attrName>ppt_x</p:attrName>
                                        </p:attrNameLst>
                                      </p:cBhvr>
                                      <p:tavLst>
                                        <p:tav tm="0">
                                          <p:val>
                                            <p:strVal val="#ppt_x"/>
                                          </p:val>
                                        </p:tav>
                                        <p:tav tm="100000">
                                          <p:val>
                                            <p:strVal val="#ppt_x"/>
                                          </p:val>
                                        </p:tav>
                                      </p:tavLst>
                                    </p:anim>
                                    <p:anim calcmode="lin" valueType="num">
                                      <p:cBhvr>
                                        <p:cTn id="33" dur="1000" fill="hold"/>
                                        <p:tgtEl>
                                          <p:spTgt spid="684"/>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685"/>
                                        </p:tgtEl>
                                        <p:attrNameLst>
                                          <p:attrName>style.visibility</p:attrName>
                                        </p:attrNameLst>
                                      </p:cBhvr>
                                      <p:to>
                                        <p:strVal val="visible"/>
                                      </p:to>
                                    </p:set>
                                    <p:animEffect transition="in" filter="fade">
                                      <p:cBhvr>
                                        <p:cTn id="36" dur="1000"/>
                                        <p:tgtEl>
                                          <p:spTgt spid="685"/>
                                        </p:tgtEl>
                                      </p:cBhvr>
                                    </p:animEffect>
                                    <p:anim calcmode="lin" valueType="num">
                                      <p:cBhvr>
                                        <p:cTn id="37" dur="1000" fill="hold"/>
                                        <p:tgtEl>
                                          <p:spTgt spid="685"/>
                                        </p:tgtEl>
                                        <p:attrNameLst>
                                          <p:attrName>ppt_x</p:attrName>
                                        </p:attrNameLst>
                                      </p:cBhvr>
                                      <p:tavLst>
                                        <p:tav tm="0">
                                          <p:val>
                                            <p:strVal val="#ppt_x"/>
                                          </p:val>
                                        </p:tav>
                                        <p:tav tm="100000">
                                          <p:val>
                                            <p:strVal val="#ppt_x"/>
                                          </p:val>
                                        </p:tav>
                                      </p:tavLst>
                                    </p:anim>
                                    <p:anim calcmode="lin" valueType="num">
                                      <p:cBhvr>
                                        <p:cTn id="38" dur="1000" fill="hold"/>
                                        <p:tgtEl>
                                          <p:spTgt spid="685"/>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686"/>
                                        </p:tgtEl>
                                        <p:attrNameLst>
                                          <p:attrName>style.visibility</p:attrName>
                                        </p:attrNameLst>
                                      </p:cBhvr>
                                      <p:to>
                                        <p:strVal val="visible"/>
                                      </p:to>
                                    </p:set>
                                    <p:animEffect transition="in" filter="fade">
                                      <p:cBhvr>
                                        <p:cTn id="41" dur="1000"/>
                                        <p:tgtEl>
                                          <p:spTgt spid="686"/>
                                        </p:tgtEl>
                                      </p:cBhvr>
                                    </p:animEffect>
                                    <p:anim calcmode="lin" valueType="num">
                                      <p:cBhvr>
                                        <p:cTn id="42" dur="1000" fill="hold"/>
                                        <p:tgtEl>
                                          <p:spTgt spid="686"/>
                                        </p:tgtEl>
                                        <p:attrNameLst>
                                          <p:attrName>ppt_x</p:attrName>
                                        </p:attrNameLst>
                                      </p:cBhvr>
                                      <p:tavLst>
                                        <p:tav tm="0">
                                          <p:val>
                                            <p:strVal val="#ppt_x"/>
                                          </p:val>
                                        </p:tav>
                                        <p:tav tm="100000">
                                          <p:val>
                                            <p:strVal val="#ppt_x"/>
                                          </p:val>
                                        </p:tav>
                                      </p:tavLst>
                                    </p:anim>
                                    <p:anim calcmode="lin" valueType="num">
                                      <p:cBhvr>
                                        <p:cTn id="43" dur="1000" fill="hold"/>
                                        <p:tgtEl>
                                          <p:spTgt spid="686"/>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87"/>
                                        </p:tgtEl>
                                        <p:attrNameLst>
                                          <p:attrName>style.visibility</p:attrName>
                                        </p:attrNameLst>
                                      </p:cBhvr>
                                      <p:to>
                                        <p:strVal val="visible"/>
                                      </p:to>
                                    </p:set>
                                    <p:animEffect transition="in" filter="fade">
                                      <p:cBhvr>
                                        <p:cTn id="46" dur="1000"/>
                                        <p:tgtEl>
                                          <p:spTgt spid="687"/>
                                        </p:tgtEl>
                                      </p:cBhvr>
                                    </p:animEffect>
                                    <p:anim calcmode="lin" valueType="num">
                                      <p:cBhvr>
                                        <p:cTn id="47" dur="1000" fill="hold"/>
                                        <p:tgtEl>
                                          <p:spTgt spid="687"/>
                                        </p:tgtEl>
                                        <p:attrNameLst>
                                          <p:attrName>ppt_x</p:attrName>
                                        </p:attrNameLst>
                                      </p:cBhvr>
                                      <p:tavLst>
                                        <p:tav tm="0">
                                          <p:val>
                                            <p:strVal val="#ppt_x"/>
                                          </p:val>
                                        </p:tav>
                                        <p:tav tm="100000">
                                          <p:val>
                                            <p:strVal val="#ppt_x"/>
                                          </p:val>
                                        </p:tav>
                                      </p:tavLst>
                                    </p:anim>
                                    <p:anim calcmode="lin" valueType="num">
                                      <p:cBhvr>
                                        <p:cTn id="48" dur="1000" fill="hold"/>
                                        <p:tgtEl>
                                          <p:spTgt spid="687"/>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89"/>
                                        </p:tgtEl>
                                        <p:attrNameLst>
                                          <p:attrName>style.visibility</p:attrName>
                                        </p:attrNameLst>
                                      </p:cBhvr>
                                      <p:to>
                                        <p:strVal val="visible"/>
                                      </p:to>
                                    </p:set>
                                    <p:animEffect transition="in" filter="fade">
                                      <p:cBhvr>
                                        <p:cTn id="51" dur="1000"/>
                                        <p:tgtEl>
                                          <p:spTgt spid="689"/>
                                        </p:tgtEl>
                                      </p:cBhvr>
                                    </p:animEffect>
                                    <p:anim calcmode="lin" valueType="num">
                                      <p:cBhvr>
                                        <p:cTn id="52" dur="1000" fill="hold"/>
                                        <p:tgtEl>
                                          <p:spTgt spid="689"/>
                                        </p:tgtEl>
                                        <p:attrNameLst>
                                          <p:attrName>ppt_x</p:attrName>
                                        </p:attrNameLst>
                                      </p:cBhvr>
                                      <p:tavLst>
                                        <p:tav tm="0">
                                          <p:val>
                                            <p:strVal val="#ppt_x"/>
                                          </p:val>
                                        </p:tav>
                                        <p:tav tm="100000">
                                          <p:val>
                                            <p:strVal val="#ppt_x"/>
                                          </p:val>
                                        </p:tav>
                                      </p:tavLst>
                                    </p:anim>
                                    <p:anim calcmode="lin" valueType="num">
                                      <p:cBhvr>
                                        <p:cTn id="53" dur="1000" fill="hold"/>
                                        <p:tgtEl>
                                          <p:spTgt spid="689"/>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90"/>
                                        </p:tgtEl>
                                        <p:attrNameLst>
                                          <p:attrName>style.visibility</p:attrName>
                                        </p:attrNameLst>
                                      </p:cBhvr>
                                      <p:to>
                                        <p:strVal val="visible"/>
                                      </p:to>
                                    </p:set>
                                    <p:animEffect transition="in" filter="fade">
                                      <p:cBhvr>
                                        <p:cTn id="56" dur="1000"/>
                                        <p:tgtEl>
                                          <p:spTgt spid="690"/>
                                        </p:tgtEl>
                                      </p:cBhvr>
                                    </p:animEffect>
                                    <p:anim calcmode="lin" valueType="num">
                                      <p:cBhvr>
                                        <p:cTn id="57" dur="1000" fill="hold"/>
                                        <p:tgtEl>
                                          <p:spTgt spid="690"/>
                                        </p:tgtEl>
                                        <p:attrNameLst>
                                          <p:attrName>ppt_x</p:attrName>
                                        </p:attrNameLst>
                                      </p:cBhvr>
                                      <p:tavLst>
                                        <p:tav tm="0">
                                          <p:val>
                                            <p:strVal val="#ppt_x"/>
                                          </p:val>
                                        </p:tav>
                                        <p:tav tm="100000">
                                          <p:val>
                                            <p:strVal val="#ppt_x"/>
                                          </p:val>
                                        </p:tav>
                                      </p:tavLst>
                                    </p:anim>
                                    <p:anim calcmode="lin" valueType="num">
                                      <p:cBhvr>
                                        <p:cTn id="58" dur="1000" fill="hold"/>
                                        <p:tgtEl>
                                          <p:spTgt spid="690"/>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91"/>
                                        </p:tgtEl>
                                        <p:attrNameLst>
                                          <p:attrName>style.visibility</p:attrName>
                                        </p:attrNameLst>
                                      </p:cBhvr>
                                      <p:to>
                                        <p:strVal val="visible"/>
                                      </p:to>
                                    </p:set>
                                    <p:animEffect transition="in" filter="fade">
                                      <p:cBhvr>
                                        <p:cTn id="61" dur="1000"/>
                                        <p:tgtEl>
                                          <p:spTgt spid="691"/>
                                        </p:tgtEl>
                                      </p:cBhvr>
                                    </p:animEffect>
                                    <p:anim calcmode="lin" valueType="num">
                                      <p:cBhvr>
                                        <p:cTn id="62" dur="1000" fill="hold"/>
                                        <p:tgtEl>
                                          <p:spTgt spid="691"/>
                                        </p:tgtEl>
                                        <p:attrNameLst>
                                          <p:attrName>ppt_x</p:attrName>
                                        </p:attrNameLst>
                                      </p:cBhvr>
                                      <p:tavLst>
                                        <p:tav tm="0">
                                          <p:val>
                                            <p:strVal val="#ppt_x"/>
                                          </p:val>
                                        </p:tav>
                                        <p:tav tm="100000">
                                          <p:val>
                                            <p:strVal val="#ppt_x"/>
                                          </p:val>
                                        </p:tav>
                                      </p:tavLst>
                                    </p:anim>
                                    <p:anim calcmode="lin" valueType="num">
                                      <p:cBhvr>
                                        <p:cTn id="63" dur="1000" fill="hold"/>
                                        <p:tgtEl>
                                          <p:spTgt spid="691"/>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93"/>
                                        </p:tgtEl>
                                        <p:attrNameLst>
                                          <p:attrName>style.visibility</p:attrName>
                                        </p:attrNameLst>
                                      </p:cBhvr>
                                      <p:to>
                                        <p:strVal val="visible"/>
                                      </p:to>
                                    </p:set>
                                    <p:animEffect transition="in" filter="fade">
                                      <p:cBhvr>
                                        <p:cTn id="66" dur="1000"/>
                                        <p:tgtEl>
                                          <p:spTgt spid="693"/>
                                        </p:tgtEl>
                                      </p:cBhvr>
                                    </p:animEffect>
                                    <p:anim calcmode="lin" valueType="num">
                                      <p:cBhvr>
                                        <p:cTn id="67" dur="1000" fill="hold"/>
                                        <p:tgtEl>
                                          <p:spTgt spid="693"/>
                                        </p:tgtEl>
                                        <p:attrNameLst>
                                          <p:attrName>ppt_x</p:attrName>
                                        </p:attrNameLst>
                                      </p:cBhvr>
                                      <p:tavLst>
                                        <p:tav tm="0">
                                          <p:val>
                                            <p:strVal val="#ppt_x"/>
                                          </p:val>
                                        </p:tav>
                                        <p:tav tm="100000">
                                          <p:val>
                                            <p:strVal val="#ppt_x"/>
                                          </p:val>
                                        </p:tav>
                                      </p:tavLst>
                                    </p:anim>
                                    <p:anim calcmode="lin" valueType="num">
                                      <p:cBhvr>
                                        <p:cTn id="68" dur="1000" fill="hold"/>
                                        <p:tgtEl>
                                          <p:spTgt spid="69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94"/>
                                        </p:tgtEl>
                                        <p:attrNameLst>
                                          <p:attrName>style.visibility</p:attrName>
                                        </p:attrNameLst>
                                      </p:cBhvr>
                                      <p:to>
                                        <p:strVal val="visible"/>
                                      </p:to>
                                    </p:set>
                                    <p:animEffect transition="in" filter="fade">
                                      <p:cBhvr>
                                        <p:cTn id="71" dur="1000"/>
                                        <p:tgtEl>
                                          <p:spTgt spid="694"/>
                                        </p:tgtEl>
                                      </p:cBhvr>
                                    </p:animEffect>
                                    <p:anim calcmode="lin" valueType="num">
                                      <p:cBhvr>
                                        <p:cTn id="72" dur="1000" fill="hold"/>
                                        <p:tgtEl>
                                          <p:spTgt spid="694"/>
                                        </p:tgtEl>
                                        <p:attrNameLst>
                                          <p:attrName>ppt_x</p:attrName>
                                        </p:attrNameLst>
                                      </p:cBhvr>
                                      <p:tavLst>
                                        <p:tav tm="0">
                                          <p:val>
                                            <p:strVal val="#ppt_x"/>
                                          </p:val>
                                        </p:tav>
                                        <p:tav tm="100000">
                                          <p:val>
                                            <p:strVal val="#ppt_x"/>
                                          </p:val>
                                        </p:tav>
                                      </p:tavLst>
                                    </p:anim>
                                    <p:anim calcmode="lin" valueType="num">
                                      <p:cBhvr>
                                        <p:cTn id="73" dur="1000" fill="hold"/>
                                        <p:tgtEl>
                                          <p:spTgt spid="694"/>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5"/>
                                        </p:tgtEl>
                                        <p:attrNameLst>
                                          <p:attrName>style.visibility</p:attrName>
                                        </p:attrNameLst>
                                      </p:cBhvr>
                                      <p:to>
                                        <p:strVal val="visible"/>
                                      </p:to>
                                    </p:set>
                                    <p:animEffect transition="in" filter="fade">
                                      <p:cBhvr>
                                        <p:cTn id="76" dur="1000"/>
                                        <p:tgtEl>
                                          <p:spTgt spid="695"/>
                                        </p:tgtEl>
                                      </p:cBhvr>
                                    </p:animEffect>
                                    <p:anim calcmode="lin" valueType="num">
                                      <p:cBhvr>
                                        <p:cTn id="77" dur="1000" fill="hold"/>
                                        <p:tgtEl>
                                          <p:spTgt spid="695"/>
                                        </p:tgtEl>
                                        <p:attrNameLst>
                                          <p:attrName>ppt_x</p:attrName>
                                        </p:attrNameLst>
                                      </p:cBhvr>
                                      <p:tavLst>
                                        <p:tav tm="0">
                                          <p:val>
                                            <p:strVal val="#ppt_x"/>
                                          </p:val>
                                        </p:tav>
                                        <p:tav tm="100000">
                                          <p:val>
                                            <p:strVal val="#ppt_x"/>
                                          </p:val>
                                        </p:tav>
                                      </p:tavLst>
                                    </p:anim>
                                    <p:anim calcmode="lin" valueType="num">
                                      <p:cBhvr>
                                        <p:cTn id="78" dur="1000" fill="hold"/>
                                        <p:tgtEl>
                                          <p:spTgt spid="695"/>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696"/>
                                        </p:tgtEl>
                                        <p:attrNameLst>
                                          <p:attrName>style.visibility</p:attrName>
                                        </p:attrNameLst>
                                      </p:cBhvr>
                                      <p:to>
                                        <p:strVal val="visible"/>
                                      </p:to>
                                    </p:set>
                                    <p:animEffect transition="in" filter="fade">
                                      <p:cBhvr>
                                        <p:cTn id="81" dur="1000"/>
                                        <p:tgtEl>
                                          <p:spTgt spid="696"/>
                                        </p:tgtEl>
                                      </p:cBhvr>
                                    </p:animEffect>
                                    <p:anim calcmode="lin" valueType="num">
                                      <p:cBhvr>
                                        <p:cTn id="82" dur="1000" fill="hold"/>
                                        <p:tgtEl>
                                          <p:spTgt spid="696"/>
                                        </p:tgtEl>
                                        <p:attrNameLst>
                                          <p:attrName>ppt_x</p:attrName>
                                        </p:attrNameLst>
                                      </p:cBhvr>
                                      <p:tavLst>
                                        <p:tav tm="0">
                                          <p:val>
                                            <p:strVal val="#ppt_x"/>
                                          </p:val>
                                        </p:tav>
                                        <p:tav tm="100000">
                                          <p:val>
                                            <p:strVal val="#ppt_x"/>
                                          </p:val>
                                        </p:tav>
                                      </p:tavLst>
                                    </p:anim>
                                    <p:anim calcmode="lin" valueType="num">
                                      <p:cBhvr>
                                        <p:cTn id="83" dur="1000" fill="hold"/>
                                        <p:tgtEl>
                                          <p:spTgt spid="696"/>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697"/>
                                        </p:tgtEl>
                                        <p:attrNameLst>
                                          <p:attrName>style.visibility</p:attrName>
                                        </p:attrNameLst>
                                      </p:cBhvr>
                                      <p:to>
                                        <p:strVal val="visible"/>
                                      </p:to>
                                    </p:set>
                                    <p:animEffect transition="in" filter="fade">
                                      <p:cBhvr>
                                        <p:cTn id="86" dur="1000"/>
                                        <p:tgtEl>
                                          <p:spTgt spid="697"/>
                                        </p:tgtEl>
                                      </p:cBhvr>
                                    </p:animEffect>
                                    <p:anim calcmode="lin" valueType="num">
                                      <p:cBhvr>
                                        <p:cTn id="87" dur="1000" fill="hold"/>
                                        <p:tgtEl>
                                          <p:spTgt spid="697"/>
                                        </p:tgtEl>
                                        <p:attrNameLst>
                                          <p:attrName>ppt_x</p:attrName>
                                        </p:attrNameLst>
                                      </p:cBhvr>
                                      <p:tavLst>
                                        <p:tav tm="0">
                                          <p:val>
                                            <p:strVal val="#ppt_x"/>
                                          </p:val>
                                        </p:tav>
                                        <p:tav tm="100000">
                                          <p:val>
                                            <p:strVal val="#ppt_x"/>
                                          </p:val>
                                        </p:tav>
                                      </p:tavLst>
                                    </p:anim>
                                    <p:anim calcmode="lin" valueType="num">
                                      <p:cBhvr>
                                        <p:cTn id="88" dur="1000" fill="hold"/>
                                        <p:tgtEl>
                                          <p:spTgt spid="697"/>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698"/>
                                        </p:tgtEl>
                                        <p:attrNameLst>
                                          <p:attrName>style.visibility</p:attrName>
                                        </p:attrNameLst>
                                      </p:cBhvr>
                                      <p:to>
                                        <p:strVal val="visible"/>
                                      </p:to>
                                    </p:set>
                                    <p:animEffect transition="in" filter="fade">
                                      <p:cBhvr>
                                        <p:cTn id="91" dur="1000"/>
                                        <p:tgtEl>
                                          <p:spTgt spid="698"/>
                                        </p:tgtEl>
                                      </p:cBhvr>
                                    </p:animEffect>
                                    <p:anim calcmode="lin" valueType="num">
                                      <p:cBhvr>
                                        <p:cTn id="92" dur="1000" fill="hold"/>
                                        <p:tgtEl>
                                          <p:spTgt spid="698"/>
                                        </p:tgtEl>
                                        <p:attrNameLst>
                                          <p:attrName>ppt_x</p:attrName>
                                        </p:attrNameLst>
                                      </p:cBhvr>
                                      <p:tavLst>
                                        <p:tav tm="0">
                                          <p:val>
                                            <p:strVal val="#ppt_x"/>
                                          </p:val>
                                        </p:tav>
                                        <p:tav tm="100000">
                                          <p:val>
                                            <p:strVal val="#ppt_x"/>
                                          </p:val>
                                        </p:tav>
                                      </p:tavLst>
                                    </p:anim>
                                    <p:anim calcmode="lin" valueType="num">
                                      <p:cBhvr>
                                        <p:cTn id="93" dur="1000" fill="hold"/>
                                        <p:tgtEl>
                                          <p:spTgt spid="698"/>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699"/>
                                        </p:tgtEl>
                                        <p:attrNameLst>
                                          <p:attrName>style.visibility</p:attrName>
                                        </p:attrNameLst>
                                      </p:cBhvr>
                                      <p:to>
                                        <p:strVal val="visible"/>
                                      </p:to>
                                    </p:set>
                                    <p:animEffect transition="in" filter="fade">
                                      <p:cBhvr>
                                        <p:cTn id="96" dur="1000"/>
                                        <p:tgtEl>
                                          <p:spTgt spid="699"/>
                                        </p:tgtEl>
                                      </p:cBhvr>
                                    </p:animEffect>
                                    <p:anim calcmode="lin" valueType="num">
                                      <p:cBhvr>
                                        <p:cTn id="97" dur="1000" fill="hold"/>
                                        <p:tgtEl>
                                          <p:spTgt spid="699"/>
                                        </p:tgtEl>
                                        <p:attrNameLst>
                                          <p:attrName>ppt_x</p:attrName>
                                        </p:attrNameLst>
                                      </p:cBhvr>
                                      <p:tavLst>
                                        <p:tav tm="0">
                                          <p:val>
                                            <p:strVal val="#ppt_x"/>
                                          </p:val>
                                        </p:tav>
                                        <p:tav tm="100000">
                                          <p:val>
                                            <p:strVal val="#ppt_x"/>
                                          </p:val>
                                        </p:tav>
                                      </p:tavLst>
                                    </p:anim>
                                    <p:anim calcmode="lin" valueType="num">
                                      <p:cBhvr>
                                        <p:cTn id="98" dur="1000" fill="hold"/>
                                        <p:tgtEl>
                                          <p:spTgt spid="699"/>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700"/>
                                        </p:tgtEl>
                                        <p:attrNameLst>
                                          <p:attrName>style.visibility</p:attrName>
                                        </p:attrNameLst>
                                      </p:cBhvr>
                                      <p:to>
                                        <p:strVal val="visible"/>
                                      </p:to>
                                    </p:set>
                                    <p:animEffect transition="in" filter="fade">
                                      <p:cBhvr>
                                        <p:cTn id="101" dur="1000"/>
                                        <p:tgtEl>
                                          <p:spTgt spid="700"/>
                                        </p:tgtEl>
                                      </p:cBhvr>
                                    </p:animEffect>
                                    <p:anim calcmode="lin" valueType="num">
                                      <p:cBhvr>
                                        <p:cTn id="102" dur="1000" fill="hold"/>
                                        <p:tgtEl>
                                          <p:spTgt spid="700"/>
                                        </p:tgtEl>
                                        <p:attrNameLst>
                                          <p:attrName>ppt_x</p:attrName>
                                        </p:attrNameLst>
                                      </p:cBhvr>
                                      <p:tavLst>
                                        <p:tav tm="0">
                                          <p:val>
                                            <p:strVal val="#ppt_x"/>
                                          </p:val>
                                        </p:tav>
                                        <p:tav tm="100000">
                                          <p:val>
                                            <p:strVal val="#ppt_x"/>
                                          </p:val>
                                        </p:tav>
                                      </p:tavLst>
                                    </p:anim>
                                    <p:anim calcmode="lin" valueType="num">
                                      <p:cBhvr>
                                        <p:cTn id="103" dur="1000" fill="hold"/>
                                        <p:tgtEl>
                                          <p:spTgt spid="700"/>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701"/>
                                        </p:tgtEl>
                                        <p:attrNameLst>
                                          <p:attrName>style.visibility</p:attrName>
                                        </p:attrNameLst>
                                      </p:cBhvr>
                                      <p:to>
                                        <p:strVal val="visible"/>
                                      </p:to>
                                    </p:set>
                                    <p:animEffect transition="in" filter="fade">
                                      <p:cBhvr>
                                        <p:cTn id="106" dur="1000"/>
                                        <p:tgtEl>
                                          <p:spTgt spid="701"/>
                                        </p:tgtEl>
                                      </p:cBhvr>
                                    </p:animEffect>
                                    <p:anim calcmode="lin" valueType="num">
                                      <p:cBhvr>
                                        <p:cTn id="107" dur="1000" fill="hold"/>
                                        <p:tgtEl>
                                          <p:spTgt spid="701"/>
                                        </p:tgtEl>
                                        <p:attrNameLst>
                                          <p:attrName>ppt_x</p:attrName>
                                        </p:attrNameLst>
                                      </p:cBhvr>
                                      <p:tavLst>
                                        <p:tav tm="0">
                                          <p:val>
                                            <p:strVal val="#ppt_x"/>
                                          </p:val>
                                        </p:tav>
                                        <p:tav tm="100000">
                                          <p:val>
                                            <p:strVal val="#ppt_x"/>
                                          </p:val>
                                        </p:tav>
                                      </p:tavLst>
                                    </p:anim>
                                    <p:anim calcmode="lin" valueType="num">
                                      <p:cBhvr>
                                        <p:cTn id="108" dur="1000" fill="hold"/>
                                        <p:tgtEl>
                                          <p:spTgt spid="701"/>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702"/>
                                        </p:tgtEl>
                                        <p:attrNameLst>
                                          <p:attrName>style.visibility</p:attrName>
                                        </p:attrNameLst>
                                      </p:cBhvr>
                                      <p:to>
                                        <p:strVal val="visible"/>
                                      </p:to>
                                    </p:set>
                                    <p:animEffect transition="in" filter="fade">
                                      <p:cBhvr>
                                        <p:cTn id="111" dur="1000"/>
                                        <p:tgtEl>
                                          <p:spTgt spid="702"/>
                                        </p:tgtEl>
                                      </p:cBhvr>
                                    </p:animEffect>
                                    <p:anim calcmode="lin" valueType="num">
                                      <p:cBhvr>
                                        <p:cTn id="112" dur="1000" fill="hold"/>
                                        <p:tgtEl>
                                          <p:spTgt spid="702"/>
                                        </p:tgtEl>
                                        <p:attrNameLst>
                                          <p:attrName>ppt_x</p:attrName>
                                        </p:attrNameLst>
                                      </p:cBhvr>
                                      <p:tavLst>
                                        <p:tav tm="0">
                                          <p:val>
                                            <p:strVal val="#ppt_x"/>
                                          </p:val>
                                        </p:tav>
                                        <p:tav tm="100000">
                                          <p:val>
                                            <p:strVal val="#ppt_x"/>
                                          </p:val>
                                        </p:tav>
                                      </p:tavLst>
                                    </p:anim>
                                    <p:anim calcmode="lin" valueType="num">
                                      <p:cBhvr>
                                        <p:cTn id="113" dur="1000" fill="hold"/>
                                        <p:tgtEl>
                                          <p:spTgt spid="702"/>
                                        </p:tgtEl>
                                        <p:attrNameLst>
                                          <p:attrName>ppt_y</p:attrName>
                                        </p:attrNameLst>
                                      </p:cBhvr>
                                      <p:tavLst>
                                        <p:tav tm="0">
                                          <p:val>
                                            <p:strVal val="#ppt_y+.1"/>
                                          </p:val>
                                        </p:tav>
                                        <p:tav tm="100000">
                                          <p:val>
                                            <p:strVal val="#ppt_y"/>
                                          </p:val>
                                        </p:tav>
                                      </p:tavLst>
                                    </p:anim>
                                  </p:childTnLst>
                                </p:cTn>
                              </p:par>
                              <p:par>
                                <p:cTn id="114" presetID="42" presetClass="entr" presetSubtype="0" fill="hold" grpId="0" nodeType="withEffect">
                                  <p:stCondLst>
                                    <p:cond delay="0"/>
                                  </p:stCondLst>
                                  <p:childTnLst>
                                    <p:set>
                                      <p:cBhvr>
                                        <p:cTn id="115" dur="1" fill="hold">
                                          <p:stCondLst>
                                            <p:cond delay="0"/>
                                          </p:stCondLst>
                                        </p:cTn>
                                        <p:tgtEl>
                                          <p:spTgt spid="703"/>
                                        </p:tgtEl>
                                        <p:attrNameLst>
                                          <p:attrName>style.visibility</p:attrName>
                                        </p:attrNameLst>
                                      </p:cBhvr>
                                      <p:to>
                                        <p:strVal val="visible"/>
                                      </p:to>
                                    </p:set>
                                    <p:animEffect transition="in" filter="fade">
                                      <p:cBhvr>
                                        <p:cTn id="116" dur="1000"/>
                                        <p:tgtEl>
                                          <p:spTgt spid="703"/>
                                        </p:tgtEl>
                                      </p:cBhvr>
                                    </p:animEffect>
                                    <p:anim calcmode="lin" valueType="num">
                                      <p:cBhvr>
                                        <p:cTn id="117" dur="1000" fill="hold"/>
                                        <p:tgtEl>
                                          <p:spTgt spid="703"/>
                                        </p:tgtEl>
                                        <p:attrNameLst>
                                          <p:attrName>ppt_x</p:attrName>
                                        </p:attrNameLst>
                                      </p:cBhvr>
                                      <p:tavLst>
                                        <p:tav tm="0">
                                          <p:val>
                                            <p:strVal val="#ppt_x"/>
                                          </p:val>
                                        </p:tav>
                                        <p:tav tm="100000">
                                          <p:val>
                                            <p:strVal val="#ppt_x"/>
                                          </p:val>
                                        </p:tav>
                                      </p:tavLst>
                                    </p:anim>
                                    <p:anim calcmode="lin" valueType="num">
                                      <p:cBhvr>
                                        <p:cTn id="118" dur="1000" fill="hold"/>
                                        <p:tgtEl>
                                          <p:spTgt spid="703"/>
                                        </p:tgtEl>
                                        <p:attrNameLst>
                                          <p:attrName>ppt_y</p:attrName>
                                        </p:attrNameLst>
                                      </p:cBhvr>
                                      <p:tavLst>
                                        <p:tav tm="0">
                                          <p:val>
                                            <p:strVal val="#ppt_y+.1"/>
                                          </p:val>
                                        </p:tav>
                                        <p:tav tm="100000">
                                          <p:val>
                                            <p:strVal val="#ppt_y"/>
                                          </p:val>
                                        </p:tav>
                                      </p:tavLst>
                                    </p:anim>
                                  </p:childTnLst>
                                </p:cTn>
                              </p:par>
                              <p:par>
                                <p:cTn id="119" presetID="42" presetClass="entr" presetSubtype="0" fill="hold" grpId="0" nodeType="withEffect">
                                  <p:stCondLst>
                                    <p:cond delay="0"/>
                                  </p:stCondLst>
                                  <p:childTnLst>
                                    <p:set>
                                      <p:cBhvr>
                                        <p:cTn id="120" dur="1" fill="hold">
                                          <p:stCondLst>
                                            <p:cond delay="0"/>
                                          </p:stCondLst>
                                        </p:cTn>
                                        <p:tgtEl>
                                          <p:spTgt spid="704"/>
                                        </p:tgtEl>
                                        <p:attrNameLst>
                                          <p:attrName>style.visibility</p:attrName>
                                        </p:attrNameLst>
                                      </p:cBhvr>
                                      <p:to>
                                        <p:strVal val="visible"/>
                                      </p:to>
                                    </p:set>
                                    <p:animEffect transition="in" filter="fade">
                                      <p:cBhvr>
                                        <p:cTn id="121" dur="1000"/>
                                        <p:tgtEl>
                                          <p:spTgt spid="704"/>
                                        </p:tgtEl>
                                      </p:cBhvr>
                                    </p:animEffect>
                                    <p:anim calcmode="lin" valueType="num">
                                      <p:cBhvr>
                                        <p:cTn id="122" dur="1000" fill="hold"/>
                                        <p:tgtEl>
                                          <p:spTgt spid="704"/>
                                        </p:tgtEl>
                                        <p:attrNameLst>
                                          <p:attrName>ppt_x</p:attrName>
                                        </p:attrNameLst>
                                      </p:cBhvr>
                                      <p:tavLst>
                                        <p:tav tm="0">
                                          <p:val>
                                            <p:strVal val="#ppt_x"/>
                                          </p:val>
                                        </p:tav>
                                        <p:tav tm="100000">
                                          <p:val>
                                            <p:strVal val="#ppt_x"/>
                                          </p:val>
                                        </p:tav>
                                      </p:tavLst>
                                    </p:anim>
                                    <p:anim calcmode="lin" valueType="num">
                                      <p:cBhvr>
                                        <p:cTn id="123" dur="1000" fill="hold"/>
                                        <p:tgtEl>
                                          <p:spTgt spid="704"/>
                                        </p:tgtEl>
                                        <p:attrNameLst>
                                          <p:attrName>ppt_y</p:attrName>
                                        </p:attrNameLst>
                                      </p:cBhvr>
                                      <p:tavLst>
                                        <p:tav tm="0">
                                          <p:val>
                                            <p:strVal val="#ppt_y+.1"/>
                                          </p:val>
                                        </p:tav>
                                        <p:tav tm="100000">
                                          <p:val>
                                            <p:strVal val="#ppt_y"/>
                                          </p:val>
                                        </p:tav>
                                      </p:tavLst>
                                    </p:anim>
                                  </p:childTnLst>
                                </p:cTn>
                              </p:par>
                              <p:par>
                                <p:cTn id="124" presetID="42" presetClass="entr" presetSubtype="0" fill="hold" grpId="0" nodeType="withEffect">
                                  <p:stCondLst>
                                    <p:cond delay="0"/>
                                  </p:stCondLst>
                                  <p:childTnLst>
                                    <p:set>
                                      <p:cBhvr>
                                        <p:cTn id="125" dur="1" fill="hold">
                                          <p:stCondLst>
                                            <p:cond delay="0"/>
                                          </p:stCondLst>
                                        </p:cTn>
                                        <p:tgtEl>
                                          <p:spTgt spid="705"/>
                                        </p:tgtEl>
                                        <p:attrNameLst>
                                          <p:attrName>style.visibility</p:attrName>
                                        </p:attrNameLst>
                                      </p:cBhvr>
                                      <p:to>
                                        <p:strVal val="visible"/>
                                      </p:to>
                                    </p:set>
                                    <p:animEffect transition="in" filter="fade">
                                      <p:cBhvr>
                                        <p:cTn id="126" dur="1000"/>
                                        <p:tgtEl>
                                          <p:spTgt spid="705"/>
                                        </p:tgtEl>
                                      </p:cBhvr>
                                    </p:animEffect>
                                    <p:anim calcmode="lin" valueType="num">
                                      <p:cBhvr>
                                        <p:cTn id="127" dur="1000" fill="hold"/>
                                        <p:tgtEl>
                                          <p:spTgt spid="705"/>
                                        </p:tgtEl>
                                        <p:attrNameLst>
                                          <p:attrName>ppt_x</p:attrName>
                                        </p:attrNameLst>
                                      </p:cBhvr>
                                      <p:tavLst>
                                        <p:tav tm="0">
                                          <p:val>
                                            <p:strVal val="#ppt_x"/>
                                          </p:val>
                                        </p:tav>
                                        <p:tav tm="100000">
                                          <p:val>
                                            <p:strVal val="#ppt_x"/>
                                          </p:val>
                                        </p:tav>
                                      </p:tavLst>
                                    </p:anim>
                                    <p:anim calcmode="lin" valueType="num">
                                      <p:cBhvr>
                                        <p:cTn id="128" dur="1000" fill="hold"/>
                                        <p:tgtEl>
                                          <p:spTgt spid="705"/>
                                        </p:tgtEl>
                                        <p:attrNameLst>
                                          <p:attrName>ppt_y</p:attrName>
                                        </p:attrNameLst>
                                      </p:cBhvr>
                                      <p:tavLst>
                                        <p:tav tm="0">
                                          <p:val>
                                            <p:strVal val="#ppt_y+.1"/>
                                          </p:val>
                                        </p:tav>
                                        <p:tav tm="100000">
                                          <p:val>
                                            <p:strVal val="#ppt_y"/>
                                          </p:val>
                                        </p:tav>
                                      </p:tavLst>
                                    </p:anim>
                                  </p:childTnLst>
                                </p:cTn>
                              </p:par>
                              <p:par>
                                <p:cTn id="129" presetID="42" presetClass="entr" presetSubtype="0" fill="hold" grpId="0" nodeType="withEffect">
                                  <p:stCondLst>
                                    <p:cond delay="0"/>
                                  </p:stCondLst>
                                  <p:childTnLst>
                                    <p:set>
                                      <p:cBhvr>
                                        <p:cTn id="130" dur="1" fill="hold">
                                          <p:stCondLst>
                                            <p:cond delay="0"/>
                                          </p:stCondLst>
                                        </p:cTn>
                                        <p:tgtEl>
                                          <p:spTgt spid="706"/>
                                        </p:tgtEl>
                                        <p:attrNameLst>
                                          <p:attrName>style.visibility</p:attrName>
                                        </p:attrNameLst>
                                      </p:cBhvr>
                                      <p:to>
                                        <p:strVal val="visible"/>
                                      </p:to>
                                    </p:set>
                                    <p:animEffect transition="in" filter="fade">
                                      <p:cBhvr>
                                        <p:cTn id="131" dur="1000"/>
                                        <p:tgtEl>
                                          <p:spTgt spid="706"/>
                                        </p:tgtEl>
                                      </p:cBhvr>
                                    </p:animEffect>
                                    <p:anim calcmode="lin" valueType="num">
                                      <p:cBhvr>
                                        <p:cTn id="132" dur="1000" fill="hold"/>
                                        <p:tgtEl>
                                          <p:spTgt spid="706"/>
                                        </p:tgtEl>
                                        <p:attrNameLst>
                                          <p:attrName>ppt_x</p:attrName>
                                        </p:attrNameLst>
                                      </p:cBhvr>
                                      <p:tavLst>
                                        <p:tav tm="0">
                                          <p:val>
                                            <p:strVal val="#ppt_x"/>
                                          </p:val>
                                        </p:tav>
                                        <p:tav tm="100000">
                                          <p:val>
                                            <p:strVal val="#ppt_x"/>
                                          </p:val>
                                        </p:tav>
                                      </p:tavLst>
                                    </p:anim>
                                    <p:anim calcmode="lin" valueType="num">
                                      <p:cBhvr>
                                        <p:cTn id="133" dur="1000" fill="hold"/>
                                        <p:tgtEl>
                                          <p:spTgt spid="706"/>
                                        </p:tgtEl>
                                        <p:attrNameLst>
                                          <p:attrName>ppt_y</p:attrName>
                                        </p:attrNameLst>
                                      </p:cBhvr>
                                      <p:tavLst>
                                        <p:tav tm="0">
                                          <p:val>
                                            <p:strVal val="#ppt_y+.1"/>
                                          </p:val>
                                        </p:tav>
                                        <p:tav tm="100000">
                                          <p:val>
                                            <p:strVal val="#ppt_y"/>
                                          </p:val>
                                        </p:tav>
                                      </p:tavLst>
                                    </p:anim>
                                  </p:childTnLst>
                                </p:cTn>
                              </p:par>
                              <p:par>
                                <p:cTn id="134" presetID="42" presetClass="entr" presetSubtype="0" fill="hold" nodeType="withEffect">
                                  <p:stCondLst>
                                    <p:cond delay="0"/>
                                  </p:stCondLst>
                                  <p:childTnLst>
                                    <p:set>
                                      <p:cBhvr>
                                        <p:cTn id="135" dur="1" fill="hold">
                                          <p:stCondLst>
                                            <p:cond delay="0"/>
                                          </p:stCondLst>
                                        </p:cTn>
                                        <p:tgtEl>
                                          <p:spTgt spid="708"/>
                                        </p:tgtEl>
                                        <p:attrNameLst>
                                          <p:attrName>style.visibility</p:attrName>
                                        </p:attrNameLst>
                                      </p:cBhvr>
                                      <p:to>
                                        <p:strVal val="visible"/>
                                      </p:to>
                                    </p:set>
                                    <p:animEffect transition="in" filter="fade">
                                      <p:cBhvr>
                                        <p:cTn id="136" dur="1000"/>
                                        <p:tgtEl>
                                          <p:spTgt spid="708"/>
                                        </p:tgtEl>
                                      </p:cBhvr>
                                    </p:animEffect>
                                    <p:anim calcmode="lin" valueType="num">
                                      <p:cBhvr>
                                        <p:cTn id="137" dur="1000" fill="hold"/>
                                        <p:tgtEl>
                                          <p:spTgt spid="708"/>
                                        </p:tgtEl>
                                        <p:attrNameLst>
                                          <p:attrName>ppt_x</p:attrName>
                                        </p:attrNameLst>
                                      </p:cBhvr>
                                      <p:tavLst>
                                        <p:tav tm="0">
                                          <p:val>
                                            <p:strVal val="#ppt_x"/>
                                          </p:val>
                                        </p:tav>
                                        <p:tav tm="100000">
                                          <p:val>
                                            <p:strVal val="#ppt_x"/>
                                          </p:val>
                                        </p:tav>
                                      </p:tavLst>
                                    </p:anim>
                                    <p:anim calcmode="lin" valueType="num">
                                      <p:cBhvr>
                                        <p:cTn id="138" dur="1000" fill="hold"/>
                                        <p:tgtEl>
                                          <p:spTgt spid="708"/>
                                        </p:tgtEl>
                                        <p:attrNameLst>
                                          <p:attrName>ppt_y</p:attrName>
                                        </p:attrNameLst>
                                      </p:cBhvr>
                                      <p:tavLst>
                                        <p:tav tm="0">
                                          <p:val>
                                            <p:strVal val="#ppt_y+.1"/>
                                          </p:val>
                                        </p:tav>
                                        <p:tav tm="100000">
                                          <p:val>
                                            <p:strVal val="#ppt_y"/>
                                          </p:val>
                                        </p:tav>
                                      </p:tavLst>
                                    </p:anim>
                                  </p:childTnLst>
                                </p:cTn>
                              </p:par>
                              <p:par>
                                <p:cTn id="139" presetID="42" presetClass="entr" presetSubtype="0" fill="hold" nodeType="withEffect">
                                  <p:stCondLst>
                                    <p:cond delay="0"/>
                                  </p:stCondLst>
                                  <p:childTnLst>
                                    <p:set>
                                      <p:cBhvr>
                                        <p:cTn id="140" dur="1" fill="hold">
                                          <p:stCondLst>
                                            <p:cond delay="0"/>
                                          </p:stCondLst>
                                        </p:cTn>
                                        <p:tgtEl>
                                          <p:spTgt spid="832"/>
                                        </p:tgtEl>
                                        <p:attrNameLst>
                                          <p:attrName>style.visibility</p:attrName>
                                        </p:attrNameLst>
                                      </p:cBhvr>
                                      <p:to>
                                        <p:strVal val="visible"/>
                                      </p:to>
                                    </p:set>
                                    <p:animEffect transition="in" filter="fade">
                                      <p:cBhvr>
                                        <p:cTn id="141" dur="1000"/>
                                        <p:tgtEl>
                                          <p:spTgt spid="832"/>
                                        </p:tgtEl>
                                      </p:cBhvr>
                                    </p:animEffect>
                                    <p:anim calcmode="lin" valueType="num">
                                      <p:cBhvr>
                                        <p:cTn id="142" dur="1000" fill="hold"/>
                                        <p:tgtEl>
                                          <p:spTgt spid="832"/>
                                        </p:tgtEl>
                                        <p:attrNameLst>
                                          <p:attrName>ppt_x</p:attrName>
                                        </p:attrNameLst>
                                      </p:cBhvr>
                                      <p:tavLst>
                                        <p:tav tm="0">
                                          <p:val>
                                            <p:strVal val="#ppt_x"/>
                                          </p:val>
                                        </p:tav>
                                        <p:tav tm="100000">
                                          <p:val>
                                            <p:strVal val="#ppt_x"/>
                                          </p:val>
                                        </p:tav>
                                      </p:tavLst>
                                    </p:anim>
                                    <p:anim calcmode="lin" valueType="num">
                                      <p:cBhvr>
                                        <p:cTn id="143" dur="1000" fill="hold"/>
                                        <p:tgtEl>
                                          <p:spTgt spid="832"/>
                                        </p:tgtEl>
                                        <p:attrNameLst>
                                          <p:attrName>ppt_y</p:attrName>
                                        </p:attrNameLst>
                                      </p:cBhvr>
                                      <p:tavLst>
                                        <p:tav tm="0">
                                          <p:val>
                                            <p:strVal val="#ppt_y+.1"/>
                                          </p:val>
                                        </p:tav>
                                        <p:tav tm="100000">
                                          <p:val>
                                            <p:strVal val="#ppt_y"/>
                                          </p:val>
                                        </p:tav>
                                      </p:tavLst>
                                    </p:anim>
                                  </p:childTnLst>
                                </p:cTn>
                              </p:par>
                              <p:par>
                                <p:cTn id="144" presetID="42" presetClass="entr" presetSubtype="0" fill="hold" grpId="0" nodeType="withEffect">
                                  <p:stCondLst>
                                    <p:cond delay="0"/>
                                  </p:stCondLst>
                                  <p:childTnLst>
                                    <p:set>
                                      <p:cBhvr>
                                        <p:cTn id="145" dur="1" fill="hold">
                                          <p:stCondLst>
                                            <p:cond delay="0"/>
                                          </p:stCondLst>
                                        </p:cTn>
                                        <p:tgtEl>
                                          <p:spTgt spid="861"/>
                                        </p:tgtEl>
                                        <p:attrNameLst>
                                          <p:attrName>style.visibility</p:attrName>
                                        </p:attrNameLst>
                                      </p:cBhvr>
                                      <p:to>
                                        <p:strVal val="visible"/>
                                      </p:to>
                                    </p:set>
                                    <p:animEffect transition="in" filter="fade">
                                      <p:cBhvr>
                                        <p:cTn id="146" dur="1000"/>
                                        <p:tgtEl>
                                          <p:spTgt spid="861"/>
                                        </p:tgtEl>
                                      </p:cBhvr>
                                    </p:animEffect>
                                    <p:anim calcmode="lin" valueType="num">
                                      <p:cBhvr>
                                        <p:cTn id="147" dur="1000" fill="hold"/>
                                        <p:tgtEl>
                                          <p:spTgt spid="861"/>
                                        </p:tgtEl>
                                        <p:attrNameLst>
                                          <p:attrName>ppt_x</p:attrName>
                                        </p:attrNameLst>
                                      </p:cBhvr>
                                      <p:tavLst>
                                        <p:tav tm="0">
                                          <p:val>
                                            <p:strVal val="#ppt_x"/>
                                          </p:val>
                                        </p:tav>
                                        <p:tav tm="100000">
                                          <p:val>
                                            <p:strVal val="#ppt_x"/>
                                          </p:val>
                                        </p:tav>
                                      </p:tavLst>
                                    </p:anim>
                                    <p:anim calcmode="lin" valueType="num">
                                      <p:cBhvr>
                                        <p:cTn id="148" dur="1000" fill="hold"/>
                                        <p:tgtEl>
                                          <p:spTgt spid="861"/>
                                        </p:tgtEl>
                                        <p:attrNameLst>
                                          <p:attrName>ppt_y</p:attrName>
                                        </p:attrNameLst>
                                      </p:cBhvr>
                                      <p:tavLst>
                                        <p:tav tm="0">
                                          <p:val>
                                            <p:strVal val="#ppt_y+.1"/>
                                          </p:val>
                                        </p:tav>
                                        <p:tav tm="100000">
                                          <p:val>
                                            <p:strVal val="#ppt_y"/>
                                          </p:val>
                                        </p:tav>
                                      </p:tavLst>
                                    </p:anim>
                                  </p:childTnLst>
                                </p:cTn>
                              </p:par>
                              <p:par>
                                <p:cTn id="149" presetID="42" presetClass="entr" presetSubtype="0" fill="hold" grpId="0" nodeType="withEffect" nodePh="1">
                                  <p:stCondLst>
                                    <p:cond delay="0"/>
                                  </p:stCondLst>
                                  <p:endCondLst>
                                    <p:cond evt="begin" delay="0">
                                      <p:tn val="149"/>
                                    </p:cond>
                                  </p:endCondLst>
                                  <p:childTnLst>
                                    <p:set>
                                      <p:cBhvr>
                                        <p:cTn id="150" dur="1" fill="hold">
                                          <p:stCondLst>
                                            <p:cond delay="0"/>
                                          </p:stCondLst>
                                        </p:cTn>
                                        <p:tgtEl>
                                          <p:spTgt spid="863">
                                            <p:txEl>
                                              <p:pRg st="0" end="0"/>
                                            </p:txEl>
                                          </p:spTgt>
                                        </p:tgtEl>
                                        <p:attrNameLst>
                                          <p:attrName>style.visibility</p:attrName>
                                        </p:attrNameLst>
                                      </p:cBhvr>
                                      <p:to>
                                        <p:strVal val="visible"/>
                                      </p:to>
                                    </p:set>
                                    <p:animEffect transition="in" filter="fade">
                                      <p:cBhvr>
                                        <p:cTn id="151" dur="1000"/>
                                        <p:tgtEl>
                                          <p:spTgt spid="863">
                                            <p:txEl>
                                              <p:pRg st="0" end="0"/>
                                            </p:txEl>
                                          </p:spTgt>
                                        </p:tgtEl>
                                      </p:cBhvr>
                                    </p:animEffect>
                                    <p:anim calcmode="lin" valueType="num">
                                      <p:cBhvr>
                                        <p:cTn id="152" dur="1000" fill="hold"/>
                                        <p:tgtEl>
                                          <p:spTgt spid="863">
                                            <p:txEl>
                                              <p:pRg st="0" end="0"/>
                                            </p:txEl>
                                          </p:spTgt>
                                        </p:tgtEl>
                                        <p:attrNameLst>
                                          <p:attrName>ppt_x</p:attrName>
                                        </p:attrNameLst>
                                      </p:cBhvr>
                                      <p:tavLst>
                                        <p:tav tm="0">
                                          <p:val>
                                            <p:strVal val="#ppt_x"/>
                                          </p:val>
                                        </p:tav>
                                        <p:tav tm="100000">
                                          <p:val>
                                            <p:strVal val="#ppt_x"/>
                                          </p:val>
                                        </p:tav>
                                      </p:tavLst>
                                    </p:anim>
                                    <p:anim calcmode="lin" valueType="num">
                                      <p:cBhvr>
                                        <p:cTn id="153" dur="1000" fill="hold"/>
                                        <p:tgtEl>
                                          <p:spTgt spid="863">
                                            <p:txEl>
                                              <p:pRg st="0" end="0"/>
                                            </p:txEl>
                                          </p:spTgt>
                                        </p:tgtEl>
                                        <p:attrNameLst>
                                          <p:attrName>ppt_y</p:attrName>
                                        </p:attrNameLst>
                                      </p:cBhvr>
                                      <p:tavLst>
                                        <p:tav tm="0">
                                          <p:val>
                                            <p:strVal val="#ppt_y+.1"/>
                                          </p:val>
                                        </p:tav>
                                        <p:tav tm="100000">
                                          <p:val>
                                            <p:strVal val="#ppt_y"/>
                                          </p:val>
                                        </p:tav>
                                      </p:tavLst>
                                    </p:anim>
                                  </p:childTnLst>
                                </p:cTn>
                              </p:par>
                              <p:par>
                                <p:cTn id="154" presetID="2" presetClass="entr" presetSubtype="8" fill="hold" grpId="0" nodeType="withEffect">
                                  <p:stCondLst>
                                    <p:cond delay="0"/>
                                  </p:stCondLst>
                                  <p:childTnLst>
                                    <p:set>
                                      <p:cBhvr>
                                        <p:cTn id="155" dur="1" fill="hold">
                                          <p:stCondLst>
                                            <p:cond delay="0"/>
                                          </p:stCondLst>
                                        </p:cTn>
                                        <p:tgtEl>
                                          <p:spTgt spid="678"/>
                                        </p:tgtEl>
                                        <p:attrNameLst>
                                          <p:attrName>style.visibility</p:attrName>
                                        </p:attrNameLst>
                                      </p:cBhvr>
                                      <p:to>
                                        <p:strVal val="visible"/>
                                      </p:to>
                                    </p:set>
                                    <p:anim calcmode="lin" valueType="num">
                                      <p:cBhvr additive="base">
                                        <p:cTn id="156" dur="1000" fill="hold"/>
                                        <p:tgtEl>
                                          <p:spTgt spid="678"/>
                                        </p:tgtEl>
                                        <p:attrNameLst>
                                          <p:attrName>ppt_x</p:attrName>
                                        </p:attrNameLst>
                                      </p:cBhvr>
                                      <p:tavLst>
                                        <p:tav tm="0">
                                          <p:val>
                                            <p:strVal val="0-#ppt_w/2"/>
                                          </p:val>
                                        </p:tav>
                                        <p:tav tm="100000">
                                          <p:val>
                                            <p:strVal val="#ppt_x"/>
                                          </p:val>
                                        </p:tav>
                                      </p:tavLst>
                                    </p:anim>
                                    <p:anim calcmode="lin" valueType="num">
                                      <p:cBhvr additive="base">
                                        <p:cTn id="157" dur="1000" fill="hold"/>
                                        <p:tgtEl>
                                          <p:spTgt spid="678"/>
                                        </p:tgtEl>
                                        <p:attrNameLst>
                                          <p:attrName>ppt_y</p:attrName>
                                        </p:attrNameLst>
                                      </p:cBhvr>
                                      <p:tavLst>
                                        <p:tav tm="0">
                                          <p:val>
                                            <p:strVal val="#ppt_y"/>
                                          </p:val>
                                        </p:tav>
                                        <p:tav tm="100000">
                                          <p:val>
                                            <p:strVal val="#ppt_y"/>
                                          </p:val>
                                        </p:tav>
                                      </p:tavLst>
                                    </p:anim>
                                  </p:childTnLst>
                                </p:cTn>
                              </p:par>
                              <p:par>
                                <p:cTn id="158" presetID="2" presetClass="entr" presetSubtype="8" fill="hold" grpId="0" nodeType="withEffect">
                                  <p:stCondLst>
                                    <p:cond delay="0"/>
                                  </p:stCondLst>
                                  <p:childTnLst>
                                    <p:set>
                                      <p:cBhvr>
                                        <p:cTn id="159" dur="1" fill="hold">
                                          <p:stCondLst>
                                            <p:cond delay="0"/>
                                          </p:stCondLst>
                                        </p:cTn>
                                        <p:tgtEl>
                                          <p:spTgt spid="675"/>
                                        </p:tgtEl>
                                        <p:attrNameLst>
                                          <p:attrName>style.visibility</p:attrName>
                                        </p:attrNameLst>
                                      </p:cBhvr>
                                      <p:to>
                                        <p:strVal val="visible"/>
                                      </p:to>
                                    </p:set>
                                    <p:anim calcmode="lin" valueType="num">
                                      <p:cBhvr additive="base">
                                        <p:cTn id="160" dur="1500" fill="hold"/>
                                        <p:tgtEl>
                                          <p:spTgt spid="675"/>
                                        </p:tgtEl>
                                        <p:attrNameLst>
                                          <p:attrName>ppt_x</p:attrName>
                                        </p:attrNameLst>
                                      </p:cBhvr>
                                      <p:tavLst>
                                        <p:tav tm="0">
                                          <p:val>
                                            <p:strVal val="0-#ppt_w/2"/>
                                          </p:val>
                                        </p:tav>
                                        <p:tav tm="100000">
                                          <p:val>
                                            <p:strVal val="#ppt_x"/>
                                          </p:val>
                                        </p:tav>
                                      </p:tavLst>
                                    </p:anim>
                                    <p:anim calcmode="lin" valueType="num">
                                      <p:cBhvr additive="base">
                                        <p:cTn id="161" dur="1500" fill="hold"/>
                                        <p:tgtEl>
                                          <p:spTgt spid="675"/>
                                        </p:tgtEl>
                                        <p:attrNameLst>
                                          <p:attrName>ppt_y</p:attrName>
                                        </p:attrNameLst>
                                      </p:cBhvr>
                                      <p:tavLst>
                                        <p:tav tm="0">
                                          <p:val>
                                            <p:strVal val="#ppt_y"/>
                                          </p:val>
                                        </p:tav>
                                        <p:tav tm="100000">
                                          <p:val>
                                            <p:strVal val="#ppt_y"/>
                                          </p:val>
                                        </p:tav>
                                      </p:tavLst>
                                    </p:anim>
                                  </p:childTnLst>
                                </p:cTn>
                              </p:par>
                              <p:par>
                                <p:cTn id="162" presetID="2" presetClass="entr" presetSubtype="8" fill="hold" grpId="0" nodeType="withEffect">
                                  <p:stCondLst>
                                    <p:cond delay="0"/>
                                  </p:stCondLst>
                                  <p:childTnLst>
                                    <p:set>
                                      <p:cBhvr>
                                        <p:cTn id="163" dur="1" fill="hold">
                                          <p:stCondLst>
                                            <p:cond delay="0"/>
                                          </p:stCondLst>
                                        </p:cTn>
                                        <p:tgtEl>
                                          <p:spTgt spid="680"/>
                                        </p:tgtEl>
                                        <p:attrNameLst>
                                          <p:attrName>style.visibility</p:attrName>
                                        </p:attrNameLst>
                                      </p:cBhvr>
                                      <p:to>
                                        <p:strVal val="visible"/>
                                      </p:to>
                                    </p:set>
                                    <p:anim calcmode="lin" valueType="num">
                                      <p:cBhvr additive="base">
                                        <p:cTn id="164" dur="1500" fill="hold"/>
                                        <p:tgtEl>
                                          <p:spTgt spid="680"/>
                                        </p:tgtEl>
                                        <p:attrNameLst>
                                          <p:attrName>ppt_x</p:attrName>
                                        </p:attrNameLst>
                                      </p:cBhvr>
                                      <p:tavLst>
                                        <p:tav tm="0">
                                          <p:val>
                                            <p:strVal val="0-#ppt_w/2"/>
                                          </p:val>
                                        </p:tav>
                                        <p:tav tm="100000">
                                          <p:val>
                                            <p:strVal val="#ppt_x"/>
                                          </p:val>
                                        </p:tav>
                                      </p:tavLst>
                                    </p:anim>
                                    <p:anim calcmode="lin" valueType="num">
                                      <p:cBhvr additive="base">
                                        <p:cTn id="165" dur="1500" fill="hold"/>
                                        <p:tgtEl>
                                          <p:spTgt spid="680"/>
                                        </p:tgtEl>
                                        <p:attrNameLst>
                                          <p:attrName>ppt_y</p:attrName>
                                        </p:attrNameLst>
                                      </p:cBhvr>
                                      <p:tavLst>
                                        <p:tav tm="0">
                                          <p:val>
                                            <p:strVal val="#ppt_y"/>
                                          </p:val>
                                        </p:tav>
                                        <p:tav tm="100000">
                                          <p:val>
                                            <p:strVal val="#ppt_y"/>
                                          </p:val>
                                        </p:tav>
                                      </p:tavLst>
                                    </p:anim>
                                  </p:childTnLst>
                                </p:cTn>
                              </p:par>
                              <p:par>
                                <p:cTn id="166" presetID="2" presetClass="entr" presetSubtype="8" fill="hold" grpId="0" nodeType="withEffect">
                                  <p:stCondLst>
                                    <p:cond delay="0"/>
                                  </p:stCondLst>
                                  <p:childTnLst>
                                    <p:set>
                                      <p:cBhvr>
                                        <p:cTn id="167" dur="1" fill="hold">
                                          <p:stCondLst>
                                            <p:cond delay="0"/>
                                          </p:stCondLst>
                                        </p:cTn>
                                        <p:tgtEl>
                                          <p:spTgt spid="677"/>
                                        </p:tgtEl>
                                        <p:attrNameLst>
                                          <p:attrName>style.visibility</p:attrName>
                                        </p:attrNameLst>
                                      </p:cBhvr>
                                      <p:to>
                                        <p:strVal val="visible"/>
                                      </p:to>
                                    </p:set>
                                    <p:anim calcmode="lin" valueType="num">
                                      <p:cBhvr additive="base">
                                        <p:cTn id="168" dur="2000" fill="hold"/>
                                        <p:tgtEl>
                                          <p:spTgt spid="677"/>
                                        </p:tgtEl>
                                        <p:attrNameLst>
                                          <p:attrName>ppt_x</p:attrName>
                                        </p:attrNameLst>
                                      </p:cBhvr>
                                      <p:tavLst>
                                        <p:tav tm="0">
                                          <p:val>
                                            <p:strVal val="0-#ppt_w/2"/>
                                          </p:val>
                                        </p:tav>
                                        <p:tav tm="100000">
                                          <p:val>
                                            <p:strVal val="#ppt_x"/>
                                          </p:val>
                                        </p:tav>
                                      </p:tavLst>
                                    </p:anim>
                                    <p:anim calcmode="lin" valueType="num">
                                      <p:cBhvr additive="base">
                                        <p:cTn id="169" dur="2000" fill="hold"/>
                                        <p:tgtEl>
                                          <p:spTgt spid="677"/>
                                        </p:tgtEl>
                                        <p:attrNameLst>
                                          <p:attrName>ppt_y</p:attrName>
                                        </p:attrNameLst>
                                      </p:cBhvr>
                                      <p:tavLst>
                                        <p:tav tm="0">
                                          <p:val>
                                            <p:strVal val="#ppt_y"/>
                                          </p:val>
                                        </p:tav>
                                        <p:tav tm="100000">
                                          <p:val>
                                            <p:strVal val="#ppt_y"/>
                                          </p:val>
                                        </p:tav>
                                      </p:tavLst>
                                    </p:anim>
                                  </p:childTnLst>
                                </p:cTn>
                              </p:par>
                              <p:par>
                                <p:cTn id="170" presetID="2" presetClass="entr" presetSubtype="8" fill="hold" grpId="0" nodeType="withEffect">
                                  <p:stCondLst>
                                    <p:cond delay="0"/>
                                  </p:stCondLst>
                                  <p:childTnLst>
                                    <p:set>
                                      <p:cBhvr>
                                        <p:cTn id="171" dur="1" fill="hold">
                                          <p:stCondLst>
                                            <p:cond delay="0"/>
                                          </p:stCondLst>
                                        </p:cTn>
                                        <p:tgtEl>
                                          <p:spTgt spid="676"/>
                                        </p:tgtEl>
                                        <p:attrNameLst>
                                          <p:attrName>style.visibility</p:attrName>
                                        </p:attrNameLst>
                                      </p:cBhvr>
                                      <p:to>
                                        <p:strVal val="visible"/>
                                      </p:to>
                                    </p:set>
                                    <p:anim calcmode="lin" valueType="num">
                                      <p:cBhvr additive="base">
                                        <p:cTn id="172" dur="1000" fill="hold"/>
                                        <p:tgtEl>
                                          <p:spTgt spid="676"/>
                                        </p:tgtEl>
                                        <p:attrNameLst>
                                          <p:attrName>ppt_x</p:attrName>
                                        </p:attrNameLst>
                                      </p:cBhvr>
                                      <p:tavLst>
                                        <p:tav tm="0">
                                          <p:val>
                                            <p:strVal val="0-#ppt_w/2"/>
                                          </p:val>
                                        </p:tav>
                                        <p:tav tm="100000">
                                          <p:val>
                                            <p:strVal val="#ppt_x"/>
                                          </p:val>
                                        </p:tav>
                                      </p:tavLst>
                                    </p:anim>
                                    <p:anim calcmode="lin" valueType="num">
                                      <p:cBhvr additive="base">
                                        <p:cTn id="173" dur="1000" fill="hold"/>
                                        <p:tgtEl>
                                          <p:spTgt spid="6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4" grpId="0" animBg="1"/>
      <p:bldP spid="674" grpId="1" animBg="1"/>
      <p:bldP spid="675" grpId="0" animBg="1"/>
      <p:bldP spid="675" grpId="1" animBg="1"/>
      <p:bldP spid="676" grpId="0" animBg="1"/>
      <p:bldP spid="676" grpId="1" animBg="1"/>
      <p:bldP spid="677" grpId="0" animBg="1"/>
      <p:bldP spid="677" grpId="1" animBg="1"/>
      <p:bldP spid="678" grpId="0" animBg="1"/>
      <p:bldP spid="678" grpId="1" animBg="1"/>
      <p:bldP spid="679" grpId="0" animBg="1"/>
      <p:bldP spid="679" grpId="1" animBg="1"/>
      <p:bldP spid="680" grpId="0" animBg="1"/>
      <p:bldP spid="680" grpId="1" animBg="1"/>
      <p:bldP spid="681" grpId="0" animBg="1"/>
      <p:bldP spid="681" grpId="1" animBg="1"/>
      <p:bldP spid="682" grpId="0" animBg="1"/>
      <p:bldP spid="682" grpId="1" animBg="1"/>
      <p:bldP spid="683" grpId="0" animBg="1"/>
      <p:bldP spid="683" grpId="1" animBg="1"/>
      <p:bldP spid="684" grpId="0" animBg="1"/>
      <p:bldP spid="684" grpId="1" animBg="1"/>
      <p:bldP spid="685" grpId="0" animBg="1"/>
      <p:bldP spid="685" grpId="1" animBg="1"/>
      <p:bldP spid="686" grpId="0" animBg="1"/>
      <p:bldP spid="686" grpId="1" animBg="1"/>
      <p:bldP spid="687" grpId="0" animBg="1"/>
      <p:bldP spid="687" grpId="1" animBg="1"/>
      <p:bldP spid="689" grpId="0" animBg="1"/>
      <p:bldP spid="689" grpId="1" animBg="1"/>
      <p:bldP spid="690" grpId="0" animBg="1"/>
      <p:bldP spid="690" grpId="1" animBg="1"/>
      <p:bldP spid="691" grpId="0" animBg="1"/>
      <p:bldP spid="691" grpId="1" animBg="1"/>
      <p:bldP spid="693" grpId="0" animBg="1"/>
      <p:bldP spid="693" grpId="1" animBg="1"/>
      <p:bldP spid="694" grpId="0" animBg="1"/>
      <p:bldP spid="694" grpId="1" animBg="1"/>
      <p:bldP spid="695" grpId="0" animBg="1"/>
      <p:bldP spid="695" grpId="1" animBg="1"/>
      <p:bldP spid="696" grpId="0" animBg="1"/>
      <p:bldP spid="696" grpId="1" animBg="1"/>
      <p:bldP spid="697" grpId="0" animBg="1"/>
      <p:bldP spid="697" grpId="1" animBg="1"/>
      <p:bldP spid="698" grpId="0" animBg="1"/>
      <p:bldP spid="698" grpId="1" animBg="1"/>
      <p:bldP spid="699" grpId="0" animBg="1"/>
      <p:bldP spid="699" grpId="1" animBg="1"/>
      <p:bldP spid="700" grpId="0" animBg="1"/>
      <p:bldP spid="700" grpId="1" animBg="1"/>
      <p:bldP spid="701" grpId="0" animBg="1"/>
      <p:bldP spid="701" grpId="1" animBg="1"/>
      <p:bldP spid="702" grpId="0" animBg="1"/>
      <p:bldP spid="702" grpId="1" animBg="1"/>
      <p:bldP spid="703" grpId="0" animBg="1"/>
      <p:bldP spid="703" grpId="1" animBg="1"/>
      <p:bldP spid="704" grpId="0" animBg="1"/>
      <p:bldP spid="704" grpId="1" animBg="1"/>
      <p:bldP spid="705" grpId="0" animBg="1"/>
      <p:bldP spid="705" grpId="1" animBg="1"/>
      <p:bldP spid="706" grpId="0" animBg="1"/>
      <p:bldP spid="706" grpId="1" animBg="1"/>
      <p:bldP spid="861" grpId="0" animBg="1"/>
      <p:bldP spid="861" grpId="1" animBg="1"/>
      <p:bldP spid="863" grpId="0" build="p">
        <p:tmplLst>
          <p:tmpl lvl="1">
            <p:tnLst>
              <p:par>
                <p:cTn presetID="42" presetClass="entr" presetSubtype="0" fill="hold" nodeType="withEffect" nodePh="1">
                  <p:stCondLst>
                    <p:cond delay="0"/>
                  </p:stCondLst>
                  <p:endCondLst>
                    <p:cond/>
                  </p:endCondLst>
                  <p:childTnLst>
                    <p:set>
                      <p:cBhvr>
                        <p:cTn dur="1" fill="hold">
                          <p:stCondLst>
                            <p:cond delay="0"/>
                          </p:stCondLst>
                        </p:cTn>
                        <p:tgtEl>
                          <p:spTgt spid="863"/>
                        </p:tgtEl>
                        <p:attrNameLst>
                          <p:attrName>style.visibility</p:attrName>
                        </p:attrNameLst>
                      </p:cBhvr>
                      <p:to>
                        <p:strVal val="visible"/>
                      </p:to>
                    </p:set>
                    <p:animEffect transition="in" filter="fade">
                      <p:cBhvr>
                        <p:cTn dur="1000"/>
                        <p:tgtEl>
                          <p:spTgt spid="863"/>
                        </p:tgtEl>
                      </p:cBhvr>
                    </p:animEffect>
                    <p:anim calcmode="lin" valueType="num">
                      <p:cBhvr>
                        <p:cTn dur="1000" fill="hold"/>
                        <p:tgtEl>
                          <p:spTgt spid="863"/>
                        </p:tgtEl>
                        <p:attrNameLst>
                          <p:attrName>ppt_x</p:attrName>
                        </p:attrNameLst>
                      </p:cBhvr>
                      <p:tavLst>
                        <p:tav tm="0">
                          <p:val>
                            <p:strVal val="#ppt_x"/>
                          </p:val>
                        </p:tav>
                        <p:tav tm="100000">
                          <p:val>
                            <p:strVal val="#ppt_x"/>
                          </p:val>
                        </p:tav>
                      </p:tavLst>
                    </p:anim>
                    <p:anim calcmode="lin" valueType="num">
                      <p:cBhvr>
                        <p:cTn dur="1000" fill="hold"/>
                        <p:tgtEl>
                          <p:spTgt spid="86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22">
    <p:spTree>
      <p:nvGrpSpPr>
        <p:cNvPr id="1" name="Shape 864"/>
        <p:cNvGrpSpPr/>
        <p:nvPr/>
      </p:nvGrpSpPr>
      <p:grpSpPr>
        <a:xfrm>
          <a:off x="0" y="0"/>
          <a:ext cx="0" cy="0"/>
          <a:chOff x="0" y="0"/>
          <a:chExt cx="0" cy="0"/>
        </a:xfrm>
      </p:grpSpPr>
      <p:grpSp>
        <p:nvGrpSpPr>
          <p:cNvPr id="865" name="Google Shape;865;p35"/>
          <p:cNvGrpSpPr/>
          <p:nvPr/>
        </p:nvGrpSpPr>
        <p:grpSpPr>
          <a:xfrm flipH="1">
            <a:off x="7380358" y="3213363"/>
            <a:ext cx="1401294" cy="1941805"/>
            <a:chOff x="1002412" y="3043930"/>
            <a:chExt cx="1598009" cy="2214397"/>
          </a:xfrm>
        </p:grpSpPr>
        <p:sp>
          <p:nvSpPr>
            <p:cNvPr id="866" name="Google Shape;866;p35"/>
            <p:cNvSpPr/>
            <p:nvPr/>
          </p:nvSpPr>
          <p:spPr>
            <a:xfrm>
              <a:off x="1717766" y="4672597"/>
              <a:ext cx="165949" cy="585731"/>
            </a:xfrm>
            <a:custGeom>
              <a:avLst/>
              <a:gdLst/>
              <a:ahLst/>
              <a:cxnLst/>
              <a:rect l="l" t="t" r="r" b="b"/>
              <a:pathLst>
                <a:path w="4672" h="16489" extrusionOk="0">
                  <a:moveTo>
                    <a:pt x="0" y="1"/>
                  </a:moveTo>
                  <a:lnTo>
                    <a:pt x="0" y="16488"/>
                  </a:lnTo>
                  <a:lnTo>
                    <a:pt x="4672" y="16488"/>
                  </a:lnTo>
                  <a:lnTo>
                    <a:pt x="467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1002412" y="3043930"/>
              <a:ext cx="1598009" cy="1855660"/>
            </a:xfrm>
            <a:custGeom>
              <a:avLst/>
              <a:gdLst/>
              <a:ahLst/>
              <a:cxnLst/>
              <a:rect l="l" t="t" r="r" b="b"/>
              <a:pathLst>
                <a:path w="44989" h="52239" extrusionOk="0">
                  <a:moveTo>
                    <a:pt x="22220" y="0"/>
                  </a:moveTo>
                  <a:cubicBezTo>
                    <a:pt x="22220" y="15938"/>
                    <a:pt x="12053" y="24025"/>
                    <a:pt x="4751" y="25399"/>
                  </a:cubicBezTo>
                  <a:cubicBezTo>
                    <a:pt x="5509" y="25624"/>
                    <a:pt x="6279" y="25720"/>
                    <a:pt x="7040" y="25720"/>
                  </a:cubicBezTo>
                  <a:cubicBezTo>
                    <a:pt x="11330" y="25720"/>
                    <a:pt x="15350" y="22690"/>
                    <a:pt x="15350" y="22690"/>
                  </a:cubicBezTo>
                  <a:lnTo>
                    <a:pt x="15350" y="22730"/>
                  </a:lnTo>
                  <a:cubicBezTo>
                    <a:pt x="12681" y="26223"/>
                    <a:pt x="8755" y="28579"/>
                    <a:pt x="4398" y="29325"/>
                  </a:cubicBezTo>
                  <a:cubicBezTo>
                    <a:pt x="4398" y="29325"/>
                    <a:pt x="5834" y="30167"/>
                    <a:pt x="8438" y="30167"/>
                  </a:cubicBezTo>
                  <a:cubicBezTo>
                    <a:pt x="9563" y="30167"/>
                    <a:pt x="10906" y="30010"/>
                    <a:pt x="12445" y="29560"/>
                  </a:cubicBezTo>
                  <a:lnTo>
                    <a:pt x="12445" y="29560"/>
                  </a:lnTo>
                  <a:cubicBezTo>
                    <a:pt x="9893" y="33329"/>
                    <a:pt x="6321" y="36312"/>
                    <a:pt x="2199" y="38275"/>
                  </a:cubicBezTo>
                  <a:cubicBezTo>
                    <a:pt x="2233" y="38309"/>
                    <a:pt x="2361" y="38325"/>
                    <a:pt x="2562" y="38325"/>
                  </a:cubicBezTo>
                  <a:cubicBezTo>
                    <a:pt x="3980" y="38325"/>
                    <a:pt x="9082" y="37535"/>
                    <a:pt x="11385" y="36744"/>
                  </a:cubicBezTo>
                  <a:lnTo>
                    <a:pt x="11385" y="36744"/>
                  </a:lnTo>
                  <a:cubicBezTo>
                    <a:pt x="9815" y="40042"/>
                    <a:pt x="5968" y="45655"/>
                    <a:pt x="1" y="46440"/>
                  </a:cubicBezTo>
                  <a:cubicBezTo>
                    <a:pt x="1" y="46440"/>
                    <a:pt x="1672" y="46784"/>
                    <a:pt x="3996" y="46784"/>
                  </a:cubicBezTo>
                  <a:cubicBezTo>
                    <a:pt x="6385" y="46784"/>
                    <a:pt x="9465" y="46421"/>
                    <a:pt x="12131" y="44949"/>
                  </a:cubicBezTo>
                  <a:lnTo>
                    <a:pt x="12131" y="44949"/>
                  </a:lnTo>
                  <a:cubicBezTo>
                    <a:pt x="11817" y="45852"/>
                    <a:pt x="8284" y="51033"/>
                    <a:pt x="4790" y="52093"/>
                  </a:cubicBezTo>
                  <a:cubicBezTo>
                    <a:pt x="5860" y="52152"/>
                    <a:pt x="6866" y="52179"/>
                    <a:pt x="7810" y="52179"/>
                  </a:cubicBezTo>
                  <a:cubicBezTo>
                    <a:pt x="20860" y="52179"/>
                    <a:pt x="22259" y="46990"/>
                    <a:pt x="22259" y="46990"/>
                  </a:cubicBezTo>
                  <a:cubicBezTo>
                    <a:pt x="22259" y="46990"/>
                    <a:pt x="23164" y="52239"/>
                    <a:pt x="37835" y="52239"/>
                  </a:cubicBezTo>
                  <a:cubicBezTo>
                    <a:pt x="38442" y="52239"/>
                    <a:pt x="39073" y="52230"/>
                    <a:pt x="39728" y="52211"/>
                  </a:cubicBezTo>
                  <a:cubicBezTo>
                    <a:pt x="39728" y="52211"/>
                    <a:pt x="31916" y="47893"/>
                    <a:pt x="31916" y="45302"/>
                  </a:cubicBezTo>
                  <a:lnTo>
                    <a:pt x="31916" y="45302"/>
                  </a:lnTo>
                  <a:cubicBezTo>
                    <a:pt x="34712" y="47054"/>
                    <a:pt x="37799" y="47514"/>
                    <a:pt x="40271" y="47514"/>
                  </a:cubicBezTo>
                  <a:cubicBezTo>
                    <a:pt x="43006" y="47514"/>
                    <a:pt x="44988" y="46951"/>
                    <a:pt x="44988" y="46951"/>
                  </a:cubicBezTo>
                  <a:cubicBezTo>
                    <a:pt x="38982" y="46166"/>
                    <a:pt x="34664" y="40159"/>
                    <a:pt x="33055" y="36901"/>
                  </a:cubicBezTo>
                  <a:lnTo>
                    <a:pt x="33055" y="36901"/>
                  </a:lnTo>
                  <a:cubicBezTo>
                    <a:pt x="35053" y="37567"/>
                    <a:pt x="39435" y="38748"/>
                    <a:pt x="41334" y="38748"/>
                  </a:cubicBezTo>
                  <a:cubicBezTo>
                    <a:pt x="41896" y="38748"/>
                    <a:pt x="42241" y="38644"/>
                    <a:pt x="42241" y="38393"/>
                  </a:cubicBezTo>
                  <a:cubicBezTo>
                    <a:pt x="36627" y="35370"/>
                    <a:pt x="33408" y="32073"/>
                    <a:pt x="31563" y="29325"/>
                  </a:cubicBezTo>
                  <a:lnTo>
                    <a:pt x="31563" y="29325"/>
                  </a:lnTo>
                  <a:cubicBezTo>
                    <a:pt x="33421" y="29953"/>
                    <a:pt x="35022" y="30162"/>
                    <a:pt x="36330" y="30162"/>
                  </a:cubicBezTo>
                  <a:cubicBezTo>
                    <a:pt x="38947" y="30162"/>
                    <a:pt x="40395" y="29325"/>
                    <a:pt x="40395" y="29325"/>
                  </a:cubicBezTo>
                  <a:cubicBezTo>
                    <a:pt x="36627" y="28697"/>
                    <a:pt x="33172" y="26812"/>
                    <a:pt x="30542" y="23986"/>
                  </a:cubicBezTo>
                  <a:lnTo>
                    <a:pt x="30542" y="23986"/>
                  </a:lnTo>
                  <a:cubicBezTo>
                    <a:pt x="32739" y="25526"/>
                    <a:pt x="35097" y="25917"/>
                    <a:pt x="36870" y="25917"/>
                  </a:cubicBezTo>
                  <a:cubicBezTo>
                    <a:pt x="38485" y="25917"/>
                    <a:pt x="39614" y="25592"/>
                    <a:pt x="39689" y="25517"/>
                  </a:cubicBezTo>
                  <a:cubicBezTo>
                    <a:pt x="34939" y="25517"/>
                    <a:pt x="22220" y="16056"/>
                    <a:pt x="22220" y="118"/>
                  </a:cubicBezTo>
                  <a:lnTo>
                    <a:pt x="22220" y="0"/>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8" name="Google Shape;868;p35"/>
          <p:cNvSpPr/>
          <p:nvPr/>
        </p:nvSpPr>
        <p:spPr>
          <a:xfrm flipH="1">
            <a:off x="7916200" y="3852304"/>
            <a:ext cx="1186850" cy="1319432"/>
          </a:xfrm>
          <a:custGeom>
            <a:avLst/>
            <a:gdLst/>
            <a:ahLst/>
            <a:cxnLst/>
            <a:rect l="l" t="t" r="r" b="b"/>
            <a:pathLst>
              <a:path w="53960" h="59981" extrusionOk="0">
                <a:moveTo>
                  <a:pt x="24850" y="0"/>
                </a:moveTo>
                <a:cubicBezTo>
                  <a:pt x="22889" y="0"/>
                  <a:pt x="20509" y="388"/>
                  <a:pt x="17628" y="1370"/>
                </a:cubicBezTo>
                <a:cubicBezTo>
                  <a:pt x="8560" y="4472"/>
                  <a:pt x="6244" y="11459"/>
                  <a:pt x="12760" y="12166"/>
                </a:cubicBezTo>
                <a:cubicBezTo>
                  <a:pt x="12760" y="12166"/>
                  <a:pt x="2514" y="13344"/>
                  <a:pt x="2514" y="20056"/>
                </a:cubicBezTo>
                <a:cubicBezTo>
                  <a:pt x="2514" y="23375"/>
                  <a:pt x="4704" y="24218"/>
                  <a:pt x="6932" y="24218"/>
                </a:cubicBezTo>
                <a:cubicBezTo>
                  <a:pt x="8673" y="24218"/>
                  <a:pt x="10438" y="23703"/>
                  <a:pt x="11196" y="23450"/>
                </a:cubicBezTo>
                <a:lnTo>
                  <a:pt x="11196" y="23450"/>
                </a:lnTo>
                <a:cubicBezTo>
                  <a:pt x="9167" y="24198"/>
                  <a:pt x="0" y="28018"/>
                  <a:pt x="4870" y="34463"/>
                </a:cubicBezTo>
                <a:cubicBezTo>
                  <a:pt x="4870" y="34463"/>
                  <a:pt x="7192" y="36328"/>
                  <a:pt x="10083" y="36328"/>
                </a:cubicBezTo>
                <a:cubicBezTo>
                  <a:pt x="11749" y="36328"/>
                  <a:pt x="13604" y="35709"/>
                  <a:pt x="15312" y="33757"/>
                </a:cubicBezTo>
                <a:lnTo>
                  <a:pt x="15312" y="33757"/>
                </a:lnTo>
                <a:cubicBezTo>
                  <a:pt x="15311" y="33757"/>
                  <a:pt x="12171" y="37683"/>
                  <a:pt x="15665" y="39331"/>
                </a:cubicBezTo>
                <a:cubicBezTo>
                  <a:pt x="16190" y="39582"/>
                  <a:pt x="16704" y="39684"/>
                  <a:pt x="17206" y="39684"/>
                </a:cubicBezTo>
                <a:cubicBezTo>
                  <a:pt x="19510" y="39684"/>
                  <a:pt x="21576" y="37525"/>
                  <a:pt x="23366" y="37525"/>
                </a:cubicBezTo>
                <a:cubicBezTo>
                  <a:pt x="23757" y="37525"/>
                  <a:pt x="24134" y="37628"/>
                  <a:pt x="24498" y="37879"/>
                </a:cubicBezTo>
                <a:cubicBezTo>
                  <a:pt x="24498" y="37879"/>
                  <a:pt x="29130" y="43492"/>
                  <a:pt x="26343" y="59980"/>
                </a:cubicBezTo>
                <a:lnTo>
                  <a:pt x="31446" y="59980"/>
                </a:lnTo>
                <a:cubicBezTo>
                  <a:pt x="31446" y="59980"/>
                  <a:pt x="27246" y="40980"/>
                  <a:pt x="33880" y="36897"/>
                </a:cubicBezTo>
                <a:cubicBezTo>
                  <a:pt x="33880" y="36897"/>
                  <a:pt x="34448" y="36568"/>
                  <a:pt x="35278" y="36568"/>
                </a:cubicBezTo>
                <a:cubicBezTo>
                  <a:pt x="36095" y="36568"/>
                  <a:pt x="37166" y="36887"/>
                  <a:pt x="38198" y="38154"/>
                </a:cubicBezTo>
                <a:cubicBezTo>
                  <a:pt x="38764" y="38848"/>
                  <a:pt x="39760" y="39176"/>
                  <a:pt x="40905" y="39176"/>
                </a:cubicBezTo>
                <a:cubicBezTo>
                  <a:pt x="43970" y="39176"/>
                  <a:pt x="48105" y="36826"/>
                  <a:pt x="47934" y="32854"/>
                </a:cubicBezTo>
                <a:cubicBezTo>
                  <a:pt x="47799" y="29765"/>
                  <a:pt x="46414" y="29101"/>
                  <a:pt x="45248" y="29101"/>
                </a:cubicBezTo>
                <a:cubicBezTo>
                  <a:pt x="45160" y="29101"/>
                  <a:pt x="45073" y="29105"/>
                  <a:pt x="44989" y="29111"/>
                </a:cubicBezTo>
                <a:lnTo>
                  <a:pt x="44989" y="29111"/>
                </a:lnTo>
                <a:cubicBezTo>
                  <a:pt x="47808" y="28235"/>
                  <a:pt x="53959" y="25627"/>
                  <a:pt x="53626" y="19625"/>
                </a:cubicBezTo>
                <a:cubicBezTo>
                  <a:pt x="53389" y="15718"/>
                  <a:pt x="50803" y="14747"/>
                  <a:pt x="48288" y="14747"/>
                </a:cubicBezTo>
                <a:cubicBezTo>
                  <a:pt x="45799" y="14747"/>
                  <a:pt x="43380" y="15699"/>
                  <a:pt x="43380" y="15699"/>
                </a:cubicBezTo>
                <a:cubicBezTo>
                  <a:pt x="43380" y="15699"/>
                  <a:pt x="51506" y="12087"/>
                  <a:pt x="48051" y="8711"/>
                </a:cubicBezTo>
                <a:cubicBezTo>
                  <a:pt x="47008" y="7703"/>
                  <a:pt x="45895" y="7350"/>
                  <a:pt x="44846" y="7350"/>
                </a:cubicBezTo>
                <a:cubicBezTo>
                  <a:pt x="42446" y="7350"/>
                  <a:pt x="40385" y="9203"/>
                  <a:pt x="40283" y="9296"/>
                </a:cubicBezTo>
                <a:lnTo>
                  <a:pt x="40283" y="9296"/>
                </a:lnTo>
                <a:cubicBezTo>
                  <a:pt x="40425" y="9166"/>
                  <a:pt x="44297" y="5576"/>
                  <a:pt x="42948" y="3726"/>
                </a:cubicBezTo>
                <a:cubicBezTo>
                  <a:pt x="42507" y="3151"/>
                  <a:pt x="41617" y="2911"/>
                  <a:pt x="40543" y="2911"/>
                </a:cubicBezTo>
                <a:cubicBezTo>
                  <a:pt x="38173" y="2911"/>
                  <a:pt x="34914" y="4078"/>
                  <a:pt x="33644" y="5375"/>
                </a:cubicBezTo>
                <a:cubicBezTo>
                  <a:pt x="33644" y="5344"/>
                  <a:pt x="32134" y="0"/>
                  <a:pt x="24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9" name="Google Shape;869;p35"/>
          <p:cNvGrpSpPr/>
          <p:nvPr/>
        </p:nvGrpSpPr>
        <p:grpSpPr>
          <a:xfrm>
            <a:off x="-757905" y="-367561"/>
            <a:ext cx="10637921" cy="1974753"/>
            <a:chOff x="-376905" y="-824761"/>
            <a:chExt cx="10637921" cy="1974753"/>
          </a:xfrm>
        </p:grpSpPr>
        <p:sp>
          <p:nvSpPr>
            <p:cNvPr id="870" name="Google Shape;870;p35"/>
            <p:cNvSpPr/>
            <p:nvPr/>
          </p:nvSpPr>
          <p:spPr>
            <a:xfrm>
              <a:off x="8587302" y="352325"/>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5"/>
            <p:cNvSpPr/>
            <p:nvPr/>
          </p:nvSpPr>
          <p:spPr>
            <a:xfrm>
              <a:off x="7619796" y="-50265"/>
              <a:ext cx="1283300" cy="554936"/>
            </a:xfrm>
            <a:custGeom>
              <a:avLst/>
              <a:gdLst/>
              <a:ahLst/>
              <a:cxnLst/>
              <a:rect l="l" t="t" r="r" b="b"/>
              <a:pathLst>
                <a:path w="26970" h="11662" extrusionOk="0">
                  <a:moveTo>
                    <a:pt x="10639" y="0"/>
                  </a:moveTo>
                  <a:cubicBezTo>
                    <a:pt x="7655" y="0"/>
                    <a:pt x="5221" y="1257"/>
                    <a:pt x="5221" y="2827"/>
                  </a:cubicBezTo>
                  <a:cubicBezTo>
                    <a:pt x="5221" y="2905"/>
                    <a:pt x="5221" y="2945"/>
                    <a:pt x="5221" y="3023"/>
                  </a:cubicBezTo>
                  <a:cubicBezTo>
                    <a:pt x="2199" y="3573"/>
                    <a:pt x="0" y="5222"/>
                    <a:pt x="0" y="7224"/>
                  </a:cubicBezTo>
                  <a:cubicBezTo>
                    <a:pt x="0" y="9697"/>
                    <a:pt x="3259" y="11660"/>
                    <a:pt x="7263" y="11660"/>
                  </a:cubicBezTo>
                  <a:cubicBezTo>
                    <a:pt x="7328" y="11661"/>
                    <a:pt x="7394" y="11662"/>
                    <a:pt x="7460" y="11662"/>
                  </a:cubicBezTo>
                  <a:cubicBezTo>
                    <a:pt x="9354" y="11662"/>
                    <a:pt x="11204" y="11115"/>
                    <a:pt x="12798" y="10129"/>
                  </a:cubicBezTo>
                  <a:cubicBezTo>
                    <a:pt x="14172" y="11031"/>
                    <a:pt x="16527" y="11660"/>
                    <a:pt x="19236" y="11660"/>
                  </a:cubicBezTo>
                  <a:cubicBezTo>
                    <a:pt x="23476" y="11660"/>
                    <a:pt x="26930" y="10089"/>
                    <a:pt x="26930" y="8205"/>
                  </a:cubicBezTo>
                  <a:cubicBezTo>
                    <a:pt x="26969" y="6831"/>
                    <a:pt x="25242" y="5653"/>
                    <a:pt x="22730" y="5104"/>
                  </a:cubicBezTo>
                  <a:cubicBezTo>
                    <a:pt x="22730" y="4986"/>
                    <a:pt x="22769" y="4907"/>
                    <a:pt x="22769" y="4790"/>
                  </a:cubicBezTo>
                  <a:cubicBezTo>
                    <a:pt x="22769" y="3455"/>
                    <a:pt x="20257" y="2395"/>
                    <a:pt x="17155" y="2395"/>
                  </a:cubicBezTo>
                  <a:cubicBezTo>
                    <a:pt x="16763" y="2395"/>
                    <a:pt x="16409" y="2395"/>
                    <a:pt x="16056" y="2434"/>
                  </a:cubicBezTo>
                  <a:cubicBezTo>
                    <a:pt x="15664" y="1060"/>
                    <a:pt x="13426" y="0"/>
                    <a:pt x="106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5"/>
            <p:cNvSpPr/>
            <p:nvPr/>
          </p:nvSpPr>
          <p:spPr>
            <a:xfrm>
              <a:off x="589079" y="-824761"/>
              <a:ext cx="1316941" cy="568022"/>
            </a:xfrm>
            <a:custGeom>
              <a:avLst/>
              <a:gdLst/>
              <a:ahLst/>
              <a:cxnLst/>
              <a:rect l="l" t="t" r="r" b="b"/>
              <a:pathLst>
                <a:path w="27677" h="11937" extrusionOk="0">
                  <a:moveTo>
                    <a:pt x="10953" y="1"/>
                  </a:moveTo>
                  <a:cubicBezTo>
                    <a:pt x="7852" y="1"/>
                    <a:pt x="5379" y="1296"/>
                    <a:pt x="5379" y="2906"/>
                  </a:cubicBezTo>
                  <a:cubicBezTo>
                    <a:pt x="5379" y="2984"/>
                    <a:pt x="5379" y="3024"/>
                    <a:pt x="5379" y="3102"/>
                  </a:cubicBezTo>
                  <a:cubicBezTo>
                    <a:pt x="2278" y="3652"/>
                    <a:pt x="1" y="5379"/>
                    <a:pt x="1" y="7420"/>
                  </a:cubicBezTo>
                  <a:cubicBezTo>
                    <a:pt x="1" y="9933"/>
                    <a:pt x="3338" y="11935"/>
                    <a:pt x="7499" y="11935"/>
                  </a:cubicBezTo>
                  <a:cubicBezTo>
                    <a:pt x="7566" y="11936"/>
                    <a:pt x="7633" y="11937"/>
                    <a:pt x="7699" y="11937"/>
                  </a:cubicBezTo>
                  <a:cubicBezTo>
                    <a:pt x="9632" y="11937"/>
                    <a:pt x="11520" y="11389"/>
                    <a:pt x="13152" y="10365"/>
                  </a:cubicBezTo>
                  <a:cubicBezTo>
                    <a:pt x="14565" y="11307"/>
                    <a:pt x="16999" y="11935"/>
                    <a:pt x="19747" y="11935"/>
                  </a:cubicBezTo>
                  <a:cubicBezTo>
                    <a:pt x="24104" y="11935"/>
                    <a:pt x="27677" y="10365"/>
                    <a:pt x="27677" y="8402"/>
                  </a:cubicBezTo>
                  <a:cubicBezTo>
                    <a:pt x="27677" y="6988"/>
                    <a:pt x="25910" y="5811"/>
                    <a:pt x="23319" y="5222"/>
                  </a:cubicBezTo>
                  <a:cubicBezTo>
                    <a:pt x="23358" y="5143"/>
                    <a:pt x="23358" y="5026"/>
                    <a:pt x="23358" y="4908"/>
                  </a:cubicBezTo>
                  <a:cubicBezTo>
                    <a:pt x="23358" y="3573"/>
                    <a:pt x="20767" y="2474"/>
                    <a:pt x="17588" y="2474"/>
                  </a:cubicBezTo>
                  <a:cubicBezTo>
                    <a:pt x="17195" y="2474"/>
                    <a:pt x="16842" y="2474"/>
                    <a:pt x="16449" y="2513"/>
                  </a:cubicBezTo>
                  <a:cubicBezTo>
                    <a:pt x="16096" y="1100"/>
                    <a:pt x="13780" y="1"/>
                    <a:pt x="109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5"/>
            <p:cNvSpPr/>
            <p:nvPr/>
          </p:nvSpPr>
          <p:spPr>
            <a:xfrm>
              <a:off x="-376905" y="352336"/>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4" name="Google Shape;874;p35"/>
          <p:cNvGrpSpPr/>
          <p:nvPr/>
        </p:nvGrpSpPr>
        <p:grpSpPr>
          <a:xfrm>
            <a:off x="356363" y="3189487"/>
            <a:ext cx="970053" cy="2018817"/>
            <a:chOff x="464166" y="3124811"/>
            <a:chExt cx="1174114" cy="2443497"/>
          </a:xfrm>
        </p:grpSpPr>
        <p:sp>
          <p:nvSpPr>
            <p:cNvPr id="875" name="Google Shape;875;p35"/>
            <p:cNvSpPr/>
            <p:nvPr/>
          </p:nvSpPr>
          <p:spPr>
            <a:xfrm>
              <a:off x="464166" y="3124811"/>
              <a:ext cx="1174114" cy="1546508"/>
            </a:xfrm>
            <a:custGeom>
              <a:avLst/>
              <a:gdLst/>
              <a:ahLst/>
              <a:cxnLst/>
              <a:rect l="l" t="t" r="r" b="b"/>
              <a:pathLst>
                <a:path w="33055" h="43536" extrusionOk="0">
                  <a:moveTo>
                    <a:pt x="16528" y="0"/>
                  </a:moveTo>
                  <a:cubicBezTo>
                    <a:pt x="10639" y="0"/>
                    <a:pt x="5889" y="3062"/>
                    <a:pt x="5889" y="6831"/>
                  </a:cubicBezTo>
                  <a:cubicBezTo>
                    <a:pt x="5889" y="7223"/>
                    <a:pt x="5929" y="7577"/>
                    <a:pt x="6046" y="7930"/>
                  </a:cubicBezTo>
                  <a:cubicBezTo>
                    <a:pt x="4084" y="8911"/>
                    <a:pt x="2749" y="10442"/>
                    <a:pt x="2749" y="12209"/>
                  </a:cubicBezTo>
                  <a:cubicBezTo>
                    <a:pt x="2749" y="13544"/>
                    <a:pt x="3534" y="14761"/>
                    <a:pt x="4790" y="15703"/>
                  </a:cubicBezTo>
                  <a:cubicBezTo>
                    <a:pt x="2788" y="16684"/>
                    <a:pt x="1493" y="18215"/>
                    <a:pt x="1493" y="19982"/>
                  </a:cubicBezTo>
                  <a:cubicBezTo>
                    <a:pt x="1493" y="21513"/>
                    <a:pt x="2513" y="22926"/>
                    <a:pt x="4123" y="23907"/>
                  </a:cubicBezTo>
                  <a:cubicBezTo>
                    <a:pt x="2396" y="24889"/>
                    <a:pt x="1296" y="26341"/>
                    <a:pt x="1296" y="27951"/>
                  </a:cubicBezTo>
                  <a:cubicBezTo>
                    <a:pt x="1296" y="29285"/>
                    <a:pt x="2042" y="30502"/>
                    <a:pt x="3338" y="31444"/>
                  </a:cubicBezTo>
                  <a:cubicBezTo>
                    <a:pt x="1296" y="32426"/>
                    <a:pt x="1" y="33957"/>
                    <a:pt x="1" y="35723"/>
                  </a:cubicBezTo>
                  <a:cubicBezTo>
                    <a:pt x="1" y="38668"/>
                    <a:pt x="3730" y="41062"/>
                    <a:pt x="8363" y="41062"/>
                  </a:cubicBezTo>
                  <a:cubicBezTo>
                    <a:pt x="8637" y="41062"/>
                    <a:pt x="8912" y="41062"/>
                    <a:pt x="9148" y="41023"/>
                  </a:cubicBezTo>
                  <a:cubicBezTo>
                    <a:pt x="10522" y="42515"/>
                    <a:pt x="13309" y="43535"/>
                    <a:pt x="16528" y="43535"/>
                  </a:cubicBezTo>
                  <a:cubicBezTo>
                    <a:pt x="19747" y="43535"/>
                    <a:pt x="22534" y="42515"/>
                    <a:pt x="23869" y="41023"/>
                  </a:cubicBezTo>
                  <a:cubicBezTo>
                    <a:pt x="24144" y="41023"/>
                    <a:pt x="24418" y="41062"/>
                    <a:pt x="24693" y="41062"/>
                  </a:cubicBezTo>
                  <a:cubicBezTo>
                    <a:pt x="29286" y="41062"/>
                    <a:pt x="33055" y="38668"/>
                    <a:pt x="33055" y="35723"/>
                  </a:cubicBezTo>
                  <a:cubicBezTo>
                    <a:pt x="33015" y="33957"/>
                    <a:pt x="31720" y="32426"/>
                    <a:pt x="29718" y="31444"/>
                  </a:cubicBezTo>
                  <a:cubicBezTo>
                    <a:pt x="30974" y="30502"/>
                    <a:pt x="31720" y="29246"/>
                    <a:pt x="31720" y="27911"/>
                  </a:cubicBezTo>
                  <a:cubicBezTo>
                    <a:pt x="31720" y="26302"/>
                    <a:pt x="30621" y="24889"/>
                    <a:pt x="28894" y="23907"/>
                  </a:cubicBezTo>
                  <a:cubicBezTo>
                    <a:pt x="30503" y="22926"/>
                    <a:pt x="31524" y="21513"/>
                    <a:pt x="31524" y="19982"/>
                  </a:cubicBezTo>
                  <a:cubicBezTo>
                    <a:pt x="31524" y="18215"/>
                    <a:pt x="30228" y="16684"/>
                    <a:pt x="28226" y="15703"/>
                  </a:cubicBezTo>
                  <a:cubicBezTo>
                    <a:pt x="29482" y="14761"/>
                    <a:pt x="30268" y="13544"/>
                    <a:pt x="30268" y="12170"/>
                  </a:cubicBezTo>
                  <a:cubicBezTo>
                    <a:pt x="30268" y="10442"/>
                    <a:pt x="28972" y="8911"/>
                    <a:pt x="27009" y="7930"/>
                  </a:cubicBezTo>
                  <a:cubicBezTo>
                    <a:pt x="27088" y="7577"/>
                    <a:pt x="27127" y="7184"/>
                    <a:pt x="27127" y="6831"/>
                  </a:cubicBezTo>
                  <a:cubicBezTo>
                    <a:pt x="27127" y="3062"/>
                    <a:pt x="22377" y="0"/>
                    <a:pt x="16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5"/>
            <p:cNvSpPr/>
            <p:nvPr/>
          </p:nvSpPr>
          <p:spPr>
            <a:xfrm>
              <a:off x="987117" y="4602853"/>
              <a:ext cx="126904" cy="965455"/>
            </a:xfrm>
            <a:custGeom>
              <a:avLst/>
              <a:gdLst/>
              <a:ahLst/>
              <a:cxnLst/>
              <a:rect l="l" t="t" r="r" b="b"/>
              <a:pathLst>
                <a:path w="3573" h="18452" extrusionOk="0">
                  <a:moveTo>
                    <a:pt x="0" y="1"/>
                  </a:moveTo>
                  <a:lnTo>
                    <a:pt x="0" y="18451"/>
                  </a:lnTo>
                  <a:lnTo>
                    <a:pt x="3572" y="18451"/>
                  </a:lnTo>
                  <a:lnTo>
                    <a:pt x="3572" y="1"/>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7" name="Google Shape;877;p35"/>
          <p:cNvSpPr/>
          <p:nvPr/>
        </p:nvSpPr>
        <p:spPr>
          <a:xfrm>
            <a:off x="-566387" y="3890404"/>
            <a:ext cx="1186850" cy="1319432"/>
          </a:xfrm>
          <a:custGeom>
            <a:avLst/>
            <a:gdLst/>
            <a:ahLst/>
            <a:cxnLst/>
            <a:rect l="l" t="t" r="r" b="b"/>
            <a:pathLst>
              <a:path w="53960" h="59981" extrusionOk="0">
                <a:moveTo>
                  <a:pt x="24850" y="0"/>
                </a:moveTo>
                <a:cubicBezTo>
                  <a:pt x="22889" y="0"/>
                  <a:pt x="20509" y="388"/>
                  <a:pt x="17628" y="1370"/>
                </a:cubicBezTo>
                <a:cubicBezTo>
                  <a:pt x="8560" y="4472"/>
                  <a:pt x="6244" y="11459"/>
                  <a:pt x="12760" y="12166"/>
                </a:cubicBezTo>
                <a:cubicBezTo>
                  <a:pt x="12760" y="12166"/>
                  <a:pt x="2514" y="13344"/>
                  <a:pt x="2514" y="20056"/>
                </a:cubicBezTo>
                <a:cubicBezTo>
                  <a:pt x="2514" y="23375"/>
                  <a:pt x="4704" y="24218"/>
                  <a:pt x="6932" y="24218"/>
                </a:cubicBezTo>
                <a:cubicBezTo>
                  <a:pt x="8673" y="24218"/>
                  <a:pt x="10438" y="23703"/>
                  <a:pt x="11196" y="23450"/>
                </a:cubicBezTo>
                <a:lnTo>
                  <a:pt x="11196" y="23450"/>
                </a:lnTo>
                <a:cubicBezTo>
                  <a:pt x="9167" y="24198"/>
                  <a:pt x="0" y="28018"/>
                  <a:pt x="4870" y="34463"/>
                </a:cubicBezTo>
                <a:cubicBezTo>
                  <a:pt x="4870" y="34463"/>
                  <a:pt x="7192" y="36328"/>
                  <a:pt x="10083" y="36328"/>
                </a:cubicBezTo>
                <a:cubicBezTo>
                  <a:pt x="11749" y="36328"/>
                  <a:pt x="13604" y="35709"/>
                  <a:pt x="15312" y="33757"/>
                </a:cubicBezTo>
                <a:lnTo>
                  <a:pt x="15312" y="33757"/>
                </a:lnTo>
                <a:cubicBezTo>
                  <a:pt x="15311" y="33757"/>
                  <a:pt x="12171" y="37683"/>
                  <a:pt x="15665" y="39331"/>
                </a:cubicBezTo>
                <a:cubicBezTo>
                  <a:pt x="16190" y="39582"/>
                  <a:pt x="16704" y="39684"/>
                  <a:pt x="17206" y="39684"/>
                </a:cubicBezTo>
                <a:cubicBezTo>
                  <a:pt x="19510" y="39684"/>
                  <a:pt x="21576" y="37525"/>
                  <a:pt x="23366" y="37525"/>
                </a:cubicBezTo>
                <a:cubicBezTo>
                  <a:pt x="23757" y="37525"/>
                  <a:pt x="24134" y="37628"/>
                  <a:pt x="24498" y="37879"/>
                </a:cubicBezTo>
                <a:cubicBezTo>
                  <a:pt x="24498" y="37879"/>
                  <a:pt x="29130" y="43492"/>
                  <a:pt x="26343" y="59980"/>
                </a:cubicBezTo>
                <a:lnTo>
                  <a:pt x="31446" y="59980"/>
                </a:lnTo>
                <a:cubicBezTo>
                  <a:pt x="31446" y="59980"/>
                  <a:pt x="27246" y="40980"/>
                  <a:pt x="33880" y="36897"/>
                </a:cubicBezTo>
                <a:cubicBezTo>
                  <a:pt x="33880" y="36897"/>
                  <a:pt x="34448" y="36568"/>
                  <a:pt x="35278" y="36568"/>
                </a:cubicBezTo>
                <a:cubicBezTo>
                  <a:pt x="36095" y="36568"/>
                  <a:pt x="37166" y="36887"/>
                  <a:pt x="38198" y="38154"/>
                </a:cubicBezTo>
                <a:cubicBezTo>
                  <a:pt x="38764" y="38848"/>
                  <a:pt x="39760" y="39176"/>
                  <a:pt x="40905" y="39176"/>
                </a:cubicBezTo>
                <a:cubicBezTo>
                  <a:pt x="43970" y="39176"/>
                  <a:pt x="48105" y="36826"/>
                  <a:pt x="47934" y="32854"/>
                </a:cubicBezTo>
                <a:cubicBezTo>
                  <a:pt x="47799" y="29765"/>
                  <a:pt x="46414" y="29101"/>
                  <a:pt x="45248" y="29101"/>
                </a:cubicBezTo>
                <a:cubicBezTo>
                  <a:pt x="45160" y="29101"/>
                  <a:pt x="45073" y="29105"/>
                  <a:pt x="44989" y="29111"/>
                </a:cubicBezTo>
                <a:lnTo>
                  <a:pt x="44989" y="29111"/>
                </a:lnTo>
                <a:cubicBezTo>
                  <a:pt x="47808" y="28235"/>
                  <a:pt x="53959" y="25627"/>
                  <a:pt x="53626" y="19625"/>
                </a:cubicBezTo>
                <a:cubicBezTo>
                  <a:pt x="53389" y="15718"/>
                  <a:pt x="50803" y="14747"/>
                  <a:pt x="48288" y="14747"/>
                </a:cubicBezTo>
                <a:cubicBezTo>
                  <a:pt x="45799" y="14747"/>
                  <a:pt x="43380" y="15699"/>
                  <a:pt x="43380" y="15699"/>
                </a:cubicBezTo>
                <a:cubicBezTo>
                  <a:pt x="43380" y="15699"/>
                  <a:pt x="51506" y="12087"/>
                  <a:pt x="48051" y="8711"/>
                </a:cubicBezTo>
                <a:cubicBezTo>
                  <a:pt x="47008" y="7703"/>
                  <a:pt x="45895" y="7350"/>
                  <a:pt x="44846" y="7350"/>
                </a:cubicBezTo>
                <a:cubicBezTo>
                  <a:pt x="42446" y="7350"/>
                  <a:pt x="40385" y="9203"/>
                  <a:pt x="40283" y="9296"/>
                </a:cubicBezTo>
                <a:lnTo>
                  <a:pt x="40283" y="9296"/>
                </a:lnTo>
                <a:cubicBezTo>
                  <a:pt x="40425" y="9166"/>
                  <a:pt x="44297" y="5576"/>
                  <a:pt x="42948" y="3726"/>
                </a:cubicBezTo>
                <a:cubicBezTo>
                  <a:pt x="42507" y="3151"/>
                  <a:pt x="41617" y="2911"/>
                  <a:pt x="40543" y="2911"/>
                </a:cubicBezTo>
                <a:cubicBezTo>
                  <a:pt x="38173" y="2911"/>
                  <a:pt x="34914" y="4078"/>
                  <a:pt x="33644" y="5375"/>
                </a:cubicBezTo>
                <a:cubicBezTo>
                  <a:pt x="33644" y="5344"/>
                  <a:pt x="32134" y="0"/>
                  <a:pt x="24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23">
    <p:spTree>
      <p:nvGrpSpPr>
        <p:cNvPr id="1" name="Shape 878"/>
        <p:cNvGrpSpPr/>
        <p:nvPr/>
      </p:nvGrpSpPr>
      <p:grpSpPr>
        <a:xfrm>
          <a:off x="0" y="0"/>
          <a:ext cx="0" cy="0"/>
          <a:chOff x="0" y="0"/>
          <a:chExt cx="0" cy="0"/>
        </a:xfrm>
      </p:grpSpPr>
      <p:grpSp>
        <p:nvGrpSpPr>
          <p:cNvPr id="879" name="Google Shape;879;p36"/>
          <p:cNvGrpSpPr/>
          <p:nvPr/>
        </p:nvGrpSpPr>
        <p:grpSpPr>
          <a:xfrm flipH="1">
            <a:off x="-581010" y="305270"/>
            <a:ext cx="9971987" cy="4856125"/>
            <a:chOff x="-376905" y="-18529"/>
            <a:chExt cx="10637921" cy="5180419"/>
          </a:xfrm>
        </p:grpSpPr>
        <p:sp>
          <p:nvSpPr>
            <p:cNvPr id="880" name="Google Shape;880;p36"/>
            <p:cNvSpPr/>
            <p:nvPr/>
          </p:nvSpPr>
          <p:spPr>
            <a:xfrm>
              <a:off x="-179259" y="4165417"/>
              <a:ext cx="9944790" cy="825695"/>
            </a:xfrm>
            <a:custGeom>
              <a:avLst/>
              <a:gdLst/>
              <a:ahLst/>
              <a:cxnLst/>
              <a:rect l="l" t="t" r="r" b="b"/>
              <a:pathLst>
                <a:path w="209001" h="17352" extrusionOk="0">
                  <a:moveTo>
                    <a:pt x="0" y="0"/>
                  </a:moveTo>
                  <a:lnTo>
                    <a:pt x="0" y="17352"/>
                  </a:lnTo>
                  <a:lnTo>
                    <a:pt x="209000" y="17352"/>
                  </a:lnTo>
                  <a:lnTo>
                    <a:pt x="20900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6"/>
            <p:cNvSpPr/>
            <p:nvPr/>
          </p:nvSpPr>
          <p:spPr>
            <a:xfrm>
              <a:off x="-179250" y="4444489"/>
              <a:ext cx="9944790" cy="717401"/>
            </a:xfrm>
            <a:custGeom>
              <a:avLst/>
              <a:gdLst/>
              <a:ahLst/>
              <a:cxnLst/>
              <a:rect l="l" t="t" r="r" b="b"/>
              <a:pathLst>
                <a:path w="209001" h="11307" extrusionOk="0">
                  <a:moveTo>
                    <a:pt x="0" y="1"/>
                  </a:moveTo>
                  <a:lnTo>
                    <a:pt x="0" y="11307"/>
                  </a:lnTo>
                  <a:lnTo>
                    <a:pt x="209000" y="11307"/>
                  </a:lnTo>
                  <a:lnTo>
                    <a:pt x="20900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6"/>
            <p:cNvSpPr/>
            <p:nvPr/>
          </p:nvSpPr>
          <p:spPr>
            <a:xfrm>
              <a:off x="8587302" y="27170"/>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6"/>
            <p:cNvSpPr/>
            <p:nvPr/>
          </p:nvSpPr>
          <p:spPr>
            <a:xfrm>
              <a:off x="2828101" y="-18529"/>
              <a:ext cx="1673714" cy="797667"/>
            </a:xfrm>
            <a:custGeom>
              <a:avLst/>
              <a:gdLst/>
              <a:ahLst/>
              <a:cxnLst/>
              <a:rect l="l" t="t" r="r" b="b"/>
              <a:pathLst>
                <a:path w="35175" h="16763" extrusionOk="0">
                  <a:moveTo>
                    <a:pt x="16645" y="0"/>
                  </a:moveTo>
                  <a:cubicBezTo>
                    <a:pt x="10796" y="0"/>
                    <a:pt x="6046" y="2866"/>
                    <a:pt x="6046" y="6399"/>
                  </a:cubicBezTo>
                  <a:cubicBezTo>
                    <a:pt x="6046" y="7341"/>
                    <a:pt x="6360" y="8205"/>
                    <a:pt x="6910" y="8951"/>
                  </a:cubicBezTo>
                  <a:cubicBezTo>
                    <a:pt x="2984" y="9304"/>
                    <a:pt x="0" y="10913"/>
                    <a:pt x="40" y="12837"/>
                  </a:cubicBezTo>
                  <a:cubicBezTo>
                    <a:pt x="40" y="14996"/>
                    <a:pt x="3887" y="16763"/>
                    <a:pt x="8676" y="16763"/>
                  </a:cubicBezTo>
                  <a:cubicBezTo>
                    <a:pt x="11660" y="16763"/>
                    <a:pt x="14329" y="16056"/>
                    <a:pt x="15860" y="14996"/>
                  </a:cubicBezTo>
                  <a:cubicBezTo>
                    <a:pt x="18321" y="16018"/>
                    <a:pt x="20964" y="16529"/>
                    <a:pt x="23648" y="16529"/>
                  </a:cubicBezTo>
                  <a:cubicBezTo>
                    <a:pt x="23748" y="16529"/>
                    <a:pt x="23847" y="16528"/>
                    <a:pt x="23947" y="16527"/>
                  </a:cubicBezTo>
                  <a:cubicBezTo>
                    <a:pt x="30149" y="16527"/>
                    <a:pt x="35174" y="14289"/>
                    <a:pt x="35174" y="11502"/>
                  </a:cubicBezTo>
                  <a:cubicBezTo>
                    <a:pt x="35174" y="9225"/>
                    <a:pt x="31837" y="7341"/>
                    <a:pt x="27244" y="6713"/>
                  </a:cubicBezTo>
                  <a:lnTo>
                    <a:pt x="27244" y="6399"/>
                  </a:lnTo>
                  <a:cubicBezTo>
                    <a:pt x="27244" y="2866"/>
                    <a:pt x="22534" y="0"/>
                    <a:pt x="166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6"/>
            <p:cNvSpPr/>
            <p:nvPr/>
          </p:nvSpPr>
          <p:spPr>
            <a:xfrm>
              <a:off x="6924471" y="920560"/>
              <a:ext cx="1283300" cy="554936"/>
            </a:xfrm>
            <a:custGeom>
              <a:avLst/>
              <a:gdLst/>
              <a:ahLst/>
              <a:cxnLst/>
              <a:rect l="l" t="t" r="r" b="b"/>
              <a:pathLst>
                <a:path w="26970" h="11662" extrusionOk="0">
                  <a:moveTo>
                    <a:pt x="10639" y="0"/>
                  </a:moveTo>
                  <a:cubicBezTo>
                    <a:pt x="7655" y="0"/>
                    <a:pt x="5221" y="1257"/>
                    <a:pt x="5221" y="2827"/>
                  </a:cubicBezTo>
                  <a:cubicBezTo>
                    <a:pt x="5221" y="2905"/>
                    <a:pt x="5221" y="2945"/>
                    <a:pt x="5221" y="3023"/>
                  </a:cubicBezTo>
                  <a:cubicBezTo>
                    <a:pt x="2199" y="3573"/>
                    <a:pt x="0" y="5222"/>
                    <a:pt x="0" y="7224"/>
                  </a:cubicBezTo>
                  <a:cubicBezTo>
                    <a:pt x="0" y="9697"/>
                    <a:pt x="3259" y="11660"/>
                    <a:pt x="7263" y="11660"/>
                  </a:cubicBezTo>
                  <a:cubicBezTo>
                    <a:pt x="7328" y="11661"/>
                    <a:pt x="7394" y="11662"/>
                    <a:pt x="7460" y="11662"/>
                  </a:cubicBezTo>
                  <a:cubicBezTo>
                    <a:pt x="9354" y="11662"/>
                    <a:pt x="11204" y="11115"/>
                    <a:pt x="12798" y="10129"/>
                  </a:cubicBezTo>
                  <a:cubicBezTo>
                    <a:pt x="14172" y="11031"/>
                    <a:pt x="16527" y="11660"/>
                    <a:pt x="19236" y="11660"/>
                  </a:cubicBezTo>
                  <a:cubicBezTo>
                    <a:pt x="23476" y="11660"/>
                    <a:pt x="26930" y="10089"/>
                    <a:pt x="26930" y="8205"/>
                  </a:cubicBezTo>
                  <a:cubicBezTo>
                    <a:pt x="26969" y="6831"/>
                    <a:pt x="25242" y="5653"/>
                    <a:pt x="22730" y="5104"/>
                  </a:cubicBezTo>
                  <a:cubicBezTo>
                    <a:pt x="22730" y="4986"/>
                    <a:pt x="22769" y="4907"/>
                    <a:pt x="22769" y="4790"/>
                  </a:cubicBezTo>
                  <a:cubicBezTo>
                    <a:pt x="22769" y="3455"/>
                    <a:pt x="20257" y="2395"/>
                    <a:pt x="17155" y="2395"/>
                  </a:cubicBezTo>
                  <a:cubicBezTo>
                    <a:pt x="16763" y="2395"/>
                    <a:pt x="16409" y="2395"/>
                    <a:pt x="16056" y="2434"/>
                  </a:cubicBezTo>
                  <a:cubicBezTo>
                    <a:pt x="15664" y="1060"/>
                    <a:pt x="13426" y="0"/>
                    <a:pt x="106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6"/>
            <p:cNvSpPr/>
            <p:nvPr/>
          </p:nvSpPr>
          <p:spPr>
            <a:xfrm>
              <a:off x="-376905" y="758779"/>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6"/>
            <p:cNvSpPr/>
            <p:nvPr/>
          </p:nvSpPr>
          <p:spPr>
            <a:xfrm>
              <a:off x="4362603" y="1440279"/>
              <a:ext cx="2570740" cy="2854196"/>
            </a:xfrm>
            <a:custGeom>
              <a:avLst/>
              <a:gdLst/>
              <a:ahLst/>
              <a:cxnLst/>
              <a:rect l="l" t="t" r="r" b="b"/>
              <a:pathLst>
                <a:path w="54027" h="59981" extrusionOk="0">
                  <a:moveTo>
                    <a:pt x="24883" y="0"/>
                  </a:moveTo>
                  <a:cubicBezTo>
                    <a:pt x="22921" y="0"/>
                    <a:pt x="20541" y="387"/>
                    <a:pt x="17658" y="1370"/>
                  </a:cubicBezTo>
                  <a:cubicBezTo>
                    <a:pt x="8590" y="4472"/>
                    <a:pt x="6274" y="11459"/>
                    <a:pt x="12751" y="12166"/>
                  </a:cubicBezTo>
                  <a:cubicBezTo>
                    <a:pt x="12751" y="12166"/>
                    <a:pt x="2544" y="13344"/>
                    <a:pt x="2544" y="20056"/>
                  </a:cubicBezTo>
                  <a:cubicBezTo>
                    <a:pt x="2544" y="23375"/>
                    <a:pt x="4734" y="24218"/>
                    <a:pt x="6962" y="24218"/>
                  </a:cubicBezTo>
                  <a:cubicBezTo>
                    <a:pt x="8693" y="24218"/>
                    <a:pt x="10448" y="23708"/>
                    <a:pt x="11213" y="23455"/>
                  </a:cubicBezTo>
                  <a:lnTo>
                    <a:pt x="11213" y="23455"/>
                  </a:lnTo>
                  <a:cubicBezTo>
                    <a:pt x="9153" y="24213"/>
                    <a:pt x="1" y="28030"/>
                    <a:pt x="4860" y="34463"/>
                  </a:cubicBezTo>
                  <a:cubicBezTo>
                    <a:pt x="4860" y="34463"/>
                    <a:pt x="7199" y="36328"/>
                    <a:pt x="10101" y="36328"/>
                  </a:cubicBezTo>
                  <a:cubicBezTo>
                    <a:pt x="11774" y="36328"/>
                    <a:pt x="13634" y="35709"/>
                    <a:pt x="15342" y="33757"/>
                  </a:cubicBezTo>
                  <a:lnTo>
                    <a:pt x="15342" y="33757"/>
                  </a:lnTo>
                  <a:cubicBezTo>
                    <a:pt x="15341" y="33758"/>
                    <a:pt x="12202" y="37683"/>
                    <a:pt x="15656" y="39331"/>
                  </a:cubicBezTo>
                  <a:cubicBezTo>
                    <a:pt x="16187" y="39582"/>
                    <a:pt x="16706" y="39684"/>
                    <a:pt x="17212" y="39684"/>
                  </a:cubicBezTo>
                  <a:cubicBezTo>
                    <a:pt x="19535" y="39684"/>
                    <a:pt x="21601" y="37525"/>
                    <a:pt x="23372" y="37525"/>
                  </a:cubicBezTo>
                  <a:cubicBezTo>
                    <a:pt x="23758" y="37525"/>
                    <a:pt x="24131" y="37628"/>
                    <a:pt x="24488" y="37879"/>
                  </a:cubicBezTo>
                  <a:cubicBezTo>
                    <a:pt x="24488" y="37879"/>
                    <a:pt x="29160" y="43492"/>
                    <a:pt x="26373" y="59980"/>
                  </a:cubicBezTo>
                  <a:lnTo>
                    <a:pt x="31476" y="59980"/>
                  </a:lnTo>
                  <a:cubicBezTo>
                    <a:pt x="31476" y="59980"/>
                    <a:pt x="27315" y="40980"/>
                    <a:pt x="33949" y="36897"/>
                  </a:cubicBezTo>
                  <a:cubicBezTo>
                    <a:pt x="33949" y="36897"/>
                    <a:pt x="34507" y="36568"/>
                    <a:pt x="35327" y="36568"/>
                  </a:cubicBezTo>
                  <a:cubicBezTo>
                    <a:pt x="36134" y="36568"/>
                    <a:pt x="37196" y="36887"/>
                    <a:pt x="38228" y="38154"/>
                  </a:cubicBezTo>
                  <a:cubicBezTo>
                    <a:pt x="38790" y="38843"/>
                    <a:pt x="39777" y="39169"/>
                    <a:pt x="40914" y="39169"/>
                  </a:cubicBezTo>
                  <a:cubicBezTo>
                    <a:pt x="43983" y="39169"/>
                    <a:pt x="48146" y="36796"/>
                    <a:pt x="48003" y="32815"/>
                  </a:cubicBezTo>
                  <a:cubicBezTo>
                    <a:pt x="47869" y="29719"/>
                    <a:pt x="46497" y="29049"/>
                    <a:pt x="45335" y="29049"/>
                  </a:cubicBezTo>
                  <a:cubicBezTo>
                    <a:pt x="45257" y="29049"/>
                    <a:pt x="45180" y="29052"/>
                    <a:pt x="45104" y="29058"/>
                  </a:cubicBezTo>
                  <a:lnTo>
                    <a:pt x="45104" y="29058"/>
                  </a:lnTo>
                  <a:cubicBezTo>
                    <a:pt x="47944" y="28167"/>
                    <a:pt x="54027" y="25555"/>
                    <a:pt x="53695" y="19585"/>
                  </a:cubicBezTo>
                  <a:cubicBezTo>
                    <a:pt x="53458" y="15679"/>
                    <a:pt x="50872" y="14708"/>
                    <a:pt x="48357" y="14708"/>
                  </a:cubicBezTo>
                  <a:cubicBezTo>
                    <a:pt x="45868" y="14708"/>
                    <a:pt x="43449" y="15660"/>
                    <a:pt x="43449" y="15660"/>
                  </a:cubicBezTo>
                  <a:cubicBezTo>
                    <a:pt x="43449" y="15660"/>
                    <a:pt x="51575" y="12048"/>
                    <a:pt x="48121" y="8672"/>
                  </a:cubicBezTo>
                  <a:cubicBezTo>
                    <a:pt x="47079" y="7677"/>
                    <a:pt x="45967" y="7328"/>
                    <a:pt x="44919" y="7328"/>
                  </a:cubicBezTo>
                  <a:cubicBezTo>
                    <a:pt x="42477" y="7328"/>
                    <a:pt x="40385" y="9227"/>
                    <a:pt x="40348" y="9260"/>
                  </a:cubicBezTo>
                  <a:lnTo>
                    <a:pt x="40348" y="9260"/>
                  </a:lnTo>
                  <a:cubicBezTo>
                    <a:pt x="40399" y="9214"/>
                    <a:pt x="44382" y="5559"/>
                    <a:pt x="42978" y="3687"/>
                  </a:cubicBezTo>
                  <a:cubicBezTo>
                    <a:pt x="42550" y="3111"/>
                    <a:pt x="41667" y="2872"/>
                    <a:pt x="40600" y="2872"/>
                  </a:cubicBezTo>
                  <a:cubicBezTo>
                    <a:pt x="38243" y="2872"/>
                    <a:pt x="34983" y="4038"/>
                    <a:pt x="33714" y="5335"/>
                  </a:cubicBezTo>
                  <a:cubicBezTo>
                    <a:pt x="33683" y="5335"/>
                    <a:pt x="32166" y="0"/>
                    <a:pt x="24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6"/>
            <p:cNvSpPr/>
            <p:nvPr/>
          </p:nvSpPr>
          <p:spPr>
            <a:xfrm>
              <a:off x="7570792" y="3578859"/>
              <a:ext cx="203606" cy="717391"/>
            </a:xfrm>
            <a:custGeom>
              <a:avLst/>
              <a:gdLst/>
              <a:ahLst/>
              <a:cxnLst/>
              <a:rect l="l" t="t" r="r" b="b"/>
              <a:pathLst>
                <a:path w="4279" h="15076" extrusionOk="0">
                  <a:moveTo>
                    <a:pt x="0" y="1"/>
                  </a:moveTo>
                  <a:lnTo>
                    <a:pt x="0" y="15075"/>
                  </a:lnTo>
                  <a:lnTo>
                    <a:pt x="4279" y="15075"/>
                  </a:lnTo>
                  <a:lnTo>
                    <a:pt x="4279" y="1"/>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6"/>
            <p:cNvSpPr/>
            <p:nvPr/>
          </p:nvSpPr>
          <p:spPr>
            <a:xfrm>
              <a:off x="6696595" y="1587644"/>
              <a:ext cx="1951977" cy="2269233"/>
            </a:xfrm>
            <a:custGeom>
              <a:avLst/>
              <a:gdLst/>
              <a:ahLst/>
              <a:cxnLst/>
              <a:rect l="l" t="t" r="r" b="b"/>
              <a:pathLst>
                <a:path w="41023" h="47688" extrusionOk="0">
                  <a:moveTo>
                    <a:pt x="20256" y="1"/>
                  </a:moveTo>
                  <a:cubicBezTo>
                    <a:pt x="20256" y="14565"/>
                    <a:pt x="10953" y="21945"/>
                    <a:pt x="4318" y="23162"/>
                  </a:cubicBezTo>
                  <a:cubicBezTo>
                    <a:pt x="5031" y="23381"/>
                    <a:pt x="5755" y="23474"/>
                    <a:pt x="6470" y="23474"/>
                  </a:cubicBezTo>
                  <a:cubicBezTo>
                    <a:pt x="10361" y="23474"/>
                    <a:pt x="13975" y="20728"/>
                    <a:pt x="13975" y="20728"/>
                  </a:cubicBezTo>
                  <a:lnTo>
                    <a:pt x="13975" y="20767"/>
                  </a:lnTo>
                  <a:cubicBezTo>
                    <a:pt x="11541" y="23947"/>
                    <a:pt x="7969" y="26106"/>
                    <a:pt x="4004" y="26773"/>
                  </a:cubicBezTo>
                  <a:cubicBezTo>
                    <a:pt x="4004" y="26773"/>
                    <a:pt x="5296" y="27533"/>
                    <a:pt x="7655" y="27533"/>
                  </a:cubicBezTo>
                  <a:cubicBezTo>
                    <a:pt x="8687" y="27533"/>
                    <a:pt x="9923" y="27388"/>
                    <a:pt x="11345" y="26970"/>
                  </a:cubicBezTo>
                  <a:lnTo>
                    <a:pt x="11345" y="26970"/>
                  </a:lnTo>
                  <a:cubicBezTo>
                    <a:pt x="8990" y="30424"/>
                    <a:pt x="5771" y="33172"/>
                    <a:pt x="2002" y="34939"/>
                  </a:cubicBezTo>
                  <a:cubicBezTo>
                    <a:pt x="2039" y="34976"/>
                    <a:pt x="2174" y="34993"/>
                    <a:pt x="2385" y="34993"/>
                  </a:cubicBezTo>
                  <a:cubicBezTo>
                    <a:pt x="3752" y="34993"/>
                    <a:pt x="8324" y="34279"/>
                    <a:pt x="10364" y="33565"/>
                  </a:cubicBezTo>
                  <a:lnTo>
                    <a:pt x="10364" y="33565"/>
                  </a:lnTo>
                  <a:cubicBezTo>
                    <a:pt x="8951" y="36548"/>
                    <a:pt x="5457" y="41691"/>
                    <a:pt x="0" y="42397"/>
                  </a:cubicBezTo>
                  <a:cubicBezTo>
                    <a:pt x="0" y="42397"/>
                    <a:pt x="1522" y="42702"/>
                    <a:pt x="3640" y="42702"/>
                  </a:cubicBezTo>
                  <a:cubicBezTo>
                    <a:pt x="5823" y="42702"/>
                    <a:pt x="8639" y="42378"/>
                    <a:pt x="11070" y="41063"/>
                  </a:cubicBezTo>
                  <a:lnTo>
                    <a:pt x="11070" y="41063"/>
                  </a:lnTo>
                  <a:cubicBezTo>
                    <a:pt x="10756" y="41887"/>
                    <a:pt x="7537" y="46598"/>
                    <a:pt x="4358" y="47540"/>
                  </a:cubicBezTo>
                  <a:cubicBezTo>
                    <a:pt x="5334" y="47593"/>
                    <a:pt x="6250" y="47618"/>
                    <a:pt x="7111" y="47618"/>
                  </a:cubicBezTo>
                  <a:cubicBezTo>
                    <a:pt x="18993" y="47618"/>
                    <a:pt x="20256" y="42908"/>
                    <a:pt x="20256" y="42908"/>
                  </a:cubicBezTo>
                  <a:cubicBezTo>
                    <a:pt x="20256" y="42908"/>
                    <a:pt x="21083" y="47688"/>
                    <a:pt x="34325" y="47688"/>
                  </a:cubicBezTo>
                  <a:cubicBezTo>
                    <a:pt x="34923" y="47688"/>
                    <a:pt x="35545" y="47678"/>
                    <a:pt x="36194" y="47658"/>
                  </a:cubicBezTo>
                  <a:cubicBezTo>
                    <a:pt x="36194" y="47658"/>
                    <a:pt x="29089" y="43732"/>
                    <a:pt x="29089" y="41377"/>
                  </a:cubicBezTo>
                  <a:lnTo>
                    <a:pt x="29089" y="41377"/>
                  </a:lnTo>
                  <a:cubicBezTo>
                    <a:pt x="31633" y="42944"/>
                    <a:pt x="34419" y="43359"/>
                    <a:pt x="36660" y="43359"/>
                  </a:cubicBezTo>
                  <a:cubicBezTo>
                    <a:pt x="39190" y="43359"/>
                    <a:pt x="41023" y="42829"/>
                    <a:pt x="41023" y="42829"/>
                  </a:cubicBezTo>
                  <a:cubicBezTo>
                    <a:pt x="35566" y="42123"/>
                    <a:pt x="31601" y="36666"/>
                    <a:pt x="30149" y="33643"/>
                  </a:cubicBezTo>
                  <a:lnTo>
                    <a:pt x="30149" y="33643"/>
                  </a:lnTo>
                  <a:cubicBezTo>
                    <a:pt x="31989" y="34277"/>
                    <a:pt x="35963" y="35351"/>
                    <a:pt x="37704" y="35351"/>
                  </a:cubicBezTo>
                  <a:cubicBezTo>
                    <a:pt x="38228" y="35351"/>
                    <a:pt x="38550" y="35254"/>
                    <a:pt x="38550" y="35017"/>
                  </a:cubicBezTo>
                  <a:cubicBezTo>
                    <a:pt x="33407" y="32269"/>
                    <a:pt x="30463" y="29286"/>
                    <a:pt x="28814" y="26734"/>
                  </a:cubicBezTo>
                  <a:lnTo>
                    <a:pt x="28814" y="26734"/>
                  </a:lnTo>
                  <a:cubicBezTo>
                    <a:pt x="30502" y="27310"/>
                    <a:pt x="31955" y="27502"/>
                    <a:pt x="33141" y="27502"/>
                  </a:cubicBezTo>
                  <a:cubicBezTo>
                    <a:pt x="35514" y="27502"/>
                    <a:pt x="36822" y="26734"/>
                    <a:pt x="36822" y="26734"/>
                  </a:cubicBezTo>
                  <a:cubicBezTo>
                    <a:pt x="33407" y="26145"/>
                    <a:pt x="30227" y="24457"/>
                    <a:pt x="27833" y="21906"/>
                  </a:cubicBezTo>
                  <a:lnTo>
                    <a:pt x="27833" y="21906"/>
                  </a:lnTo>
                  <a:cubicBezTo>
                    <a:pt x="29824" y="23308"/>
                    <a:pt x="31952" y="23669"/>
                    <a:pt x="33564" y="23669"/>
                  </a:cubicBezTo>
                  <a:cubicBezTo>
                    <a:pt x="35066" y="23669"/>
                    <a:pt x="36119" y="23355"/>
                    <a:pt x="36194" y="23280"/>
                  </a:cubicBezTo>
                  <a:cubicBezTo>
                    <a:pt x="31837" y="23280"/>
                    <a:pt x="20256" y="14643"/>
                    <a:pt x="20256" y="118"/>
                  </a:cubicBezTo>
                  <a:lnTo>
                    <a:pt x="2025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6"/>
            <p:cNvSpPr/>
            <p:nvPr/>
          </p:nvSpPr>
          <p:spPr>
            <a:xfrm>
              <a:off x="8822181" y="3369683"/>
              <a:ext cx="179386" cy="924719"/>
            </a:xfrm>
            <a:custGeom>
              <a:avLst/>
              <a:gdLst/>
              <a:ahLst/>
              <a:cxnLst/>
              <a:rect l="l" t="t" r="r" b="b"/>
              <a:pathLst>
                <a:path w="3770" h="19433" extrusionOk="0">
                  <a:moveTo>
                    <a:pt x="1" y="0"/>
                  </a:moveTo>
                  <a:lnTo>
                    <a:pt x="1" y="19432"/>
                  </a:lnTo>
                  <a:lnTo>
                    <a:pt x="3769" y="19432"/>
                  </a:lnTo>
                  <a:lnTo>
                    <a:pt x="3769" y="0"/>
                  </a:lnTo>
                  <a:close/>
                </a:path>
              </a:pathLst>
            </a:custGeom>
            <a:solidFill>
              <a:srgbClr val="9ABC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6"/>
            <p:cNvSpPr/>
            <p:nvPr/>
          </p:nvSpPr>
          <p:spPr>
            <a:xfrm>
              <a:off x="8086214" y="1285063"/>
              <a:ext cx="1653159" cy="2181867"/>
            </a:xfrm>
            <a:custGeom>
              <a:avLst/>
              <a:gdLst/>
              <a:ahLst/>
              <a:cxnLst/>
              <a:rect l="l" t="t" r="r" b="b"/>
              <a:pathLst>
                <a:path w="34743" h="45852" extrusionOk="0">
                  <a:moveTo>
                    <a:pt x="17352" y="0"/>
                  </a:moveTo>
                  <a:cubicBezTo>
                    <a:pt x="11189" y="0"/>
                    <a:pt x="6164" y="3258"/>
                    <a:pt x="6164" y="7223"/>
                  </a:cubicBezTo>
                  <a:cubicBezTo>
                    <a:pt x="6164" y="7616"/>
                    <a:pt x="6242" y="8008"/>
                    <a:pt x="6321" y="8362"/>
                  </a:cubicBezTo>
                  <a:cubicBezTo>
                    <a:pt x="4240" y="9422"/>
                    <a:pt x="2906" y="11031"/>
                    <a:pt x="2906" y="12876"/>
                  </a:cubicBezTo>
                  <a:cubicBezTo>
                    <a:pt x="2906" y="14250"/>
                    <a:pt x="3691" y="15546"/>
                    <a:pt x="5026" y="16527"/>
                  </a:cubicBezTo>
                  <a:cubicBezTo>
                    <a:pt x="2906" y="17587"/>
                    <a:pt x="1532" y="19196"/>
                    <a:pt x="1532" y="21042"/>
                  </a:cubicBezTo>
                  <a:cubicBezTo>
                    <a:pt x="1532" y="22690"/>
                    <a:pt x="2631" y="24143"/>
                    <a:pt x="4319" y="25163"/>
                  </a:cubicBezTo>
                  <a:cubicBezTo>
                    <a:pt x="2474" y="26223"/>
                    <a:pt x="1335" y="27715"/>
                    <a:pt x="1335" y="29403"/>
                  </a:cubicBezTo>
                  <a:cubicBezTo>
                    <a:pt x="1335" y="30816"/>
                    <a:pt x="2121" y="32112"/>
                    <a:pt x="3455" y="33093"/>
                  </a:cubicBezTo>
                  <a:cubicBezTo>
                    <a:pt x="1335" y="34153"/>
                    <a:pt x="1" y="35763"/>
                    <a:pt x="1" y="37608"/>
                  </a:cubicBezTo>
                  <a:cubicBezTo>
                    <a:pt x="1" y="40709"/>
                    <a:pt x="3926" y="43261"/>
                    <a:pt x="8755" y="43261"/>
                  </a:cubicBezTo>
                  <a:cubicBezTo>
                    <a:pt x="9030" y="43261"/>
                    <a:pt x="9344" y="43261"/>
                    <a:pt x="9619" y="43221"/>
                  </a:cubicBezTo>
                  <a:cubicBezTo>
                    <a:pt x="11032" y="44792"/>
                    <a:pt x="13976" y="45851"/>
                    <a:pt x="17352" y="45851"/>
                  </a:cubicBezTo>
                  <a:cubicBezTo>
                    <a:pt x="20728" y="45851"/>
                    <a:pt x="23672" y="44792"/>
                    <a:pt x="25085" y="43221"/>
                  </a:cubicBezTo>
                  <a:cubicBezTo>
                    <a:pt x="25399" y="43221"/>
                    <a:pt x="25674" y="43261"/>
                    <a:pt x="25949" y="43261"/>
                  </a:cubicBezTo>
                  <a:cubicBezTo>
                    <a:pt x="30817" y="43261"/>
                    <a:pt x="34742" y="40709"/>
                    <a:pt x="34742" y="37608"/>
                  </a:cubicBezTo>
                  <a:cubicBezTo>
                    <a:pt x="34742" y="35763"/>
                    <a:pt x="33368" y="34153"/>
                    <a:pt x="31249" y="33093"/>
                  </a:cubicBezTo>
                  <a:cubicBezTo>
                    <a:pt x="32583" y="32112"/>
                    <a:pt x="33368" y="30816"/>
                    <a:pt x="33368" y="29403"/>
                  </a:cubicBezTo>
                  <a:cubicBezTo>
                    <a:pt x="33368" y="27715"/>
                    <a:pt x="32230" y="26184"/>
                    <a:pt x="30385" y="25163"/>
                  </a:cubicBezTo>
                  <a:cubicBezTo>
                    <a:pt x="32112" y="24143"/>
                    <a:pt x="33172" y="22651"/>
                    <a:pt x="33172" y="21042"/>
                  </a:cubicBezTo>
                  <a:cubicBezTo>
                    <a:pt x="33172" y="19196"/>
                    <a:pt x="31798" y="17587"/>
                    <a:pt x="29678" y="16527"/>
                  </a:cubicBezTo>
                  <a:cubicBezTo>
                    <a:pt x="31013" y="15546"/>
                    <a:pt x="31838" y="14250"/>
                    <a:pt x="31838" y="12837"/>
                  </a:cubicBezTo>
                  <a:cubicBezTo>
                    <a:pt x="31838" y="11031"/>
                    <a:pt x="30464" y="9422"/>
                    <a:pt x="28383" y="8362"/>
                  </a:cubicBezTo>
                  <a:cubicBezTo>
                    <a:pt x="28501" y="8008"/>
                    <a:pt x="28540" y="7616"/>
                    <a:pt x="28540" y="7223"/>
                  </a:cubicBezTo>
                  <a:cubicBezTo>
                    <a:pt x="28540" y="3219"/>
                    <a:pt x="23515" y="0"/>
                    <a:pt x="173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6"/>
            <p:cNvSpPr/>
            <p:nvPr/>
          </p:nvSpPr>
          <p:spPr>
            <a:xfrm>
              <a:off x="-179259" y="4378351"/>
              <a:ext cx="9944790" cy="74756"/>
            </a:xfrm>
            <a:custGeom>
              <a:avLst/>
              <a:gdLst/>
              <a:ahLst/>
              <a:cxnLst/>
              <a:rect l="l" t="t" r="r" b="b"/>
              <a:pathLst>
                <a:path w="209001" h="1571" extrusionOk="0">
                  <a:moveTo>
                    <a:pt x="0" y="1"/>
                  </a:moveTo>
                  <a:lnTo>
                    <a:pt x="209000" y="1"/>
                  </a:lnTo>
                  <a:lnTo>
                    <a:pt x="209000" y="1571"/>
                  </a:lnTo>
                  <a:lnTo>
                    <a:pt x="0" y="157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6"/>
            <p:cNvSpPr/>
            <p:nvPr/>
          </p:nvSpPr>
          <p:spPr>
            <a:xfrm>
              <a:off x="-179259" y="4798245"/>
              <a:ext cx="9944790" cy="48"/>
            </a:xfrm>
            <a:custGeom>
              <a:avLst/>
              <a:gdLst/>
              <a:ahLst/>
              <a:cxnLst/>
              <a:rect l="l" t="t" r="r" b="b"/>
              <a:pathLst>
                <a:path w="209001" h="1" fill="none" extrusionOk="0">
                  <a:moveTo>
                    <a:pt x="0" y="1"/>
                  </a:moveTo>
                  <a:lnTo>
                    <a:pt x="209000" y="1"/>
                  </a:lnTo>
                </a:path>
              </a:pathLst>
            </a:custGeom>
            <a:noFill/>
            <a:ln w="43175" cap="rnd" cmpd="sng">
              <a:solidFill>
                <a:srgbClr val="FFFFFF"/>
              </a:solidFill>
              <a:prstDash val="solid"/>
              <a:miter lim="3925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3" name="Google Shape;893;p36"/>
          <p:cNvGrpSpPr/>
          <p:nvPr/>
        </p:nvGrpSpPr>
        <p:grpSpPr>
          <a:xfrm flipH="1">
            <a:off x="6202552" y="3352712"/>
            <a:ext cx="2751530" cy="1370893"/>
            <a:chOff x="404850" y="2182975"/>
            <a:chExt cx="2230850" cy="1111475"/>
          </a:xfrm>
        </p:grpSpPr>
        <p:sp>
          <p:nvSpPr>
            <p:cNvPr id="894" name="Google Shape;894;p36"/>
            <p:cNvSpPr/>
            <p:nvPr/>
          </p:nvSpPr>
          <p:spPr>
            <a:xfrm>
              <a:off x="433900" y="2658925"/>
              <a:ext cx="69650" cy="69650"/>
            </a:xfrm>
            <a:custGeom>
              <a:avLst/>
              <a:gdLst/>
              <a:ahLst/>
              <a:cxnLst/>
              <a:rect l="l" t="t" r="r" b="b"/>
              <a:pathLst>
                <a:path w="2786" h="2786" extrusionOk="0">
                  <a:moveTo>
                    <a:pt x="1401" y="0"/>
                  </a:moveTo>
                  <a:cubicBezTo>
                    <a:pt x="621" y="0"/>
                    <a:pt x="0" y="621"/>
                    <a:pt x="0" y="1385"/>
                  </a:cubicBezTo>
                  <a:cubicBezTo>
                    <a:pt x="0" y="2165"/>
                    <a:pt x="621" y="2786"/>
                    <a:pt x="1401" y="2786"/>
                  </a:cubicBezTo>
                  <a:cubicBezTo>
                    <a:pt x="2165" y="2786"/>
                    <a:pt x="2786" y="2165"/>
                    <a:pt x="2786" y="1385"/>
                  </a:cubicBezTo>
                  <a:cubicBezTo>
                    <a:pt x="2786" y="621"/>
                    <a:pt x="2165" y="0"/>
                    <a:pt x="1401"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6"/>
            <p:cNvSpPr/>
            <p:nvPr/>
          </p:nvSpPr>
          <p:spPr>
            <a:xfrm>
              <a:off x="709675" y="2182975"/>
              <a:ext cx="70050" cy="69675"/>
            </a:xfrm>
            <a:custGeom>
              <a:avLst/>
              <a:gdLst/>
              <a:ahLst/>
              <a:cxnLst/>
              <a:rect l="l" t="t" r="r" b="b"/>
              <a:pathLst>
                <a:path w="2802" h="2787" extrusionOk="0">
                  <a:moveTo>
                    <a:pt x="1401" y="1"/>
                  </a:moveTo>
                  <a:cubicBezTo>
                    <a:pt x="637" y="1"/>
                    <a:pt x="0" y="622"/>
                    <a:pt x="0" y="1386"/>
                  </a:cubicBezTo>
                  <a:cubicBezTo>
                    <a:pt x="0" y="2166"/>
                    <a:pt x="637" y="2787"/>
                    <a:pt x="1401" y="2787"/>
                  </a:cubicBezTo>
                  <a:cubicBezTo>
                    <a:pt x="2181" y="2787"/>
                    <a:pt x="2802" y="2166"/>
                    <a:pt x="2802" y="1386"/>
                  </a:cubicBezTo>
                  <a:cubicBezTo>
                    <a:pt x="2802" y="622"/>
                    <a:pt x="2181" y="1"/>
                    <a:pt x="140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6"/>
            <p:cNvSpPr/>
            <p:nvPr/>
          </p:nvSpPr>
          <p:spPr>
            <a:xfrm>
              <a:off x="480450" y="2217600"/>
              <a:ext cx="1753325" cy="854800"/>
            </a:xfrm>
            <a:custGeom>
              <a:avLst/>
              <a:gdLst/>
              <a:ahLst/>
              <a:cxnLst/>
              <a:rect l="l" t="t" r="r" b="b"/>
              <a:pathLst>
                <a:path w="70133" h="34192" extrusionOk="0">
                  <a:moveTo>
                    <a:pt x="7148" y="1"/>
                  </a:moveTo>
                  <a:cubicBezTo>
                    <a:pt x="3200" y="1"/>
                    <a:pt x="1" y="3200"/>
                    <a:pt x="1" y="7148"/>
                  </a:cubicBezTo>
                  <a:lnTo>
                    <a:pt x="1" y="27044"/>
                  </a:lnTo>
                  <a:cubicBezTo>
                    <a:pt x="1" y="30992"/>
                    <a:pt x="3200" y="34191"/>
                    <a:pt x="7148" y="34191"/>
                  </a:cubicBezTo>
                  <a:lnTo>
                    <a:pt x="62986" y="34191"/>
                  </a:lnTo>
                  <a:cubicBezTo>
                    <a:pt x="66934" y="34191"/>
                    <a:pt x="70133" y="30992"/>
                    <a:pt x="70133" y="30658"/>
                  </a:cubicBezTo>
                  <a:lnTo>
                    <a:pt x="70133" y="10761"/>
                  </a:lnTo>
                  <a:cubicBezTo>
                    <a:pt x="70133" y="3200"/>
                    <a:pt x="66934" y="1"/>
                    <a:pt x="62986" y="1"/>
                  </a:cubicBezTo>
                  <a:close/>
                </a:path>
              </a:pathLst>
            </a:custGeom>
            <a:solidFill>
              <a:srgbClr val="F08B0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6"/>
            <p:cNvSpPr/>
            <p:nvPr/>
          </p:nvSpPr>
          <p:spPr>
            <a:xfrm>
              <a:off x="480450" y="2218000"/>
              <a:ext cx="2102325" cy="854400"/>
            </a:xfrm>
            <a:custGeom>
              <a:avLst/>
              <a:gdLst/>
              <a:ahLst/>
              <a:cxnLst/>
              <a:rect l="l" t="t" r="r" b="b"/>
              <a:pathLst>
                <a:path w="84093" h="34176" extrusionOk="0">
                  <a:moveTo>
                    <a:pt x="7148" y="1"/>
                  </a:moveTo>
                  <a:cubicBezTo>
                    <a:pt x="3200" y="1"/>
                    <a:pt x="1" y="3184"/>
                    <a:pt x="1" y="7132"/>
                  </a:cubicBezTo>
                  <a:lnTo>
                    <a:pt x="1" y="27028"/>
                  </a:lnTo>
                  <a:cubicBezTo>
                    <a:pt x="1" y="30976"/>
                    <a:pt x="3200" y="34175"/>
                    <a:pt x="7148" y="34175"/>
                  </a:cubicBezTo>
                  <a:lnTo>
                    <a:pt x="79254" y="34175"/>
                  </a:lnTo>
                  <a:cubicBezTo>
                    <a:pt x="81928" y="34175"/>
                    <a:pt x="84093" y="32011"/>
                    <a:pt x="84093" y="29337"/>
                  </a:cubicBezTo>
                  <a:lnTo>
                    <a:pt x="84093" y="21776"/>
                  </a:lnTo>
                  <a:cubicBezTo>
                    <a:pt x="84093" y="19102"/>
                    <a:pt x="81928" y="16937"/>
                    <a:pt x="79254" y="16937"/>
                  </a:cubicBezTo>
                  <a:lnTo>
                    <a:pt x="70133" y="16937"/>
                  </a:lnTo>
                  <a:lnTo>
                    <a:pt x="70133" y="7132"/>
                  </a:lnTo>
                  <a:cubicBezTo>
                    <a:pt x="70133" y="3184"/>
                    <a:pt x="66934" y="1"/>
                    <a:pt x="62986" y="1"/>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6"/>
            <p:cNvSpPr/>
            <p:nvPr/>
          </p:nvSpPr>
          <p:spPr>
            <a:xfrm>
              <a:off x="404850" y="2860275"/>
              <a:ext cx="296075" cy="212125"/>
            </a:xfrm>
            <a:custGeom>
              <a:avLst/>
              <a:gdLst/>
              <a:ahLst/>
              <a:cxnLst/>
              <a:rect l="l" t="t" r="r" b="b"/>
              <a:pathLst>
                <a:path w="11843" h="8485" extrusionOk="0">
                  <a:moveTo>
                    <a:pt x="4234" y="0"/>
                  </a:moveTo>
                  <a:cubicBezTo>
                    <a:pt x="1895" y="0"/>
                    <a:pt x="0" y="1895"/>
                    <a:pt x="0" y="4234"/>
                  </a:cubicBezTo>
                  <a:cubicBezTo>
                    <a:pt x="0" y="6574"/>
                    <a:pt x="1895" y="8484"/>
                    <a:pt x="4234" y="8484"/>
                  </a:cubicBezTo>
                  <a:lnTo>
                    <a:pt x="7593" y="8484"/>
                  </a:lnTo>
                  <a:cubicBezTo>
                    <a:pt x="9933" y="8484"/>
                    <a:pt x="11843" y="6574"/>
                    <a:pt x="11843" y="4234"/>
                  </a:cubicBezTo>
                  <a:cubicBezTo>
                    <a:pt x="11843" y="1895"/>
                    <a:pt x="9933" y="0"/>
                    <a:pt x="7593"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6"/>
            <p:cNvSpPr/>
            <p:nvPr/>
          </p:nvSpPr>
          <p:spPr>
            <a:xfrm>
              <a:off x="2356725" y="2860275"/>
              <a:ext cx="278975" cy="212125"/>
            </a:xfrm>
            <a:custGeom>
              <a:avLst/>
              <a:gdLst/>
              <a:ahLst/>
              <a:cxnLst/>
              <a:rect l="l" t="t" r="r" b="b"/>
              <a:pathLst>
                <a:path w="11159" h="8485" extrusionOk="0">
                  <a:moveTo>
                    <a:pt x="4235" y="0"/>
                  </a:moveTo>
                  <a:cubicBezTo>
                    <a:pt x="1895" y="0"/>
                    <a:pt x="0" y="1895"/>
                    <a:pt x="0" y="4234"/>
                  </a:cubicBezTo>
                  <a:cubicBezTo>
                    <a:pt x="0" y="6574"/>
                    <a:pt x="1895" y="8484"/>
                    <a:pt x="4235" y="8484"/>
                  </a:cubicBezTo>
                  <a:lnTo>
                    <a:pt x="6925" y="8484"/>
                  </a:lnTo>
                  <a:cubicBezTo>
                    <a:pt x="9264" y="8484"/>
                    <a:pt x="11159" y="6574"/>
                    <a:pt x="11159" y="4234"/>
                  </a:cubicBezTo>
                  <a:cubicBezTo>
                    <a:pt x="11159" y="1895"/>
                    <a:pt x="9264" y="0"/>
                    <a:pt x="6925"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6"/>
            <p:cNvSpPr/>
            <p:nvPr/>
          </p:nvSpPr>
          <p:spPr>
            <a:xfrm>
              <a:off x="701300" y="2778300"/>
              <a:ext cx="566300" cy="294100"/>
            </a:xfrm>
            <a:custGeom>
              <a:avLst/>
              <a:gdLst/>
              <a:ahLst/>
              <a:cxnLst/>
              <a:rect l="l" t="t" r="r" b="b"/>
              <a:pathLst>
                <a:path w="22652" h="11764" extrusionOk="0">
                  <a:moveTo>
                    <a:pt x="11334" y="0"/>
                  </a:moveTo>
                  <a:cubicBezTo>
                    <a:pt x="5079" y="0"/>
                    <a:pt x="1" y="5062"/>
                    <a:pt x="1" y="11318"/>
                  </a:cubicBezTo>
                  <a:cubicBezTo>
                    <a:pt x="1" y="11477"/>
                    <a:pt x="1" y="11620"/>
                    <a:pt x="17" y="11763"/>
                  </a:cubicBezTo>
                  <a:lnTo>
                    <a:pt x="22651" y="11763"/>
                  </a:lnTo>
                  <a:cubicBezTo>
                    <a:pt x="22651" y="11620"/>
                    <a:pt x="22651" y="11477"/>
                    <a:pt x="22651" y="11318"/>
                  </a:cubicBezTo>
                  <a:cubicBezTo>
                    <a:pt x="22651" y="5062"/>
                    <a:pt x="17590" y="0"/>
                    <a:pt x="113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6"/>
            <p:cNvSpPr/>
            <p:nvPr/>
          </p:nvSpPr>
          <p:spPr>
            <a:xfrm>
              <a:off x="751450" y="2828050"/>
              <a:ext cx="466400" cy="466400"/>
            </a:xfrm>
            <a:custGeom>
              <a:avLst/>
              <a:gdLst/>
              <a:ahLst/>
              <a:cxnLst/>
              <a:rect l="l" t="t" r="r" b="b"/>
              <a:pathLst>
                <a:path w="18656" h="18656" extrusionOk="0">
                  <a:moveTo>
                    <a:pt x="9328" y="0"/>
                  </a:moveTo>
                  <a:cubicBezTo>
                    <a:pt x="4171" y="0"/>
                    <a:pt x="1" y="4186"/>
                    <a:pt x="1" y="9328"/>
                  </a:cubicBezTo>
                  <a:cubicBezTo>
                    <a:pt x="1" y="14485"/>
                    <a:pt x="4171" y="18655"/>
                    <a:pt x="9328" y="18655"/>
                  </a:cubicBezTo>
                  <a:cubicBezTo>
                    <a:pt x="14485" y="18655"/>
                    <a:pt x="18656" y="14485"/>
                    <a:pt x="18656" y="9328"/>
                  </a:cubicBezTo>
                  <a:cubicBezTo>
                    <a:pt x="18656" y="4186"/>
                    <a:pt x="14485" y="0"/>
                    <a:pt x="932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6"/>
            <p:cNvSpPr/>
            <p:nvPr/>
          </p:nvSpPr>
          <p:spPr>
            <a:xfrm>
              <a:off x="845750" y="2922350"/>
              <a:ext cx="277800" cy="278175"/>
            </a:xfrm>
            <a:custGeom>
              <a:avLst/>
              <a:gdLst/>
              <a:ahLst/>
              <a:cxnLst/>
              <a:rect l="l" t="t" r="r" b="b"/>
              <a:pathLst>
                <a:path w="11112" h="11127" extrusionOk="0">
                  <a:moveTo>
                    <a:pt x="5556" y="1"/>
                  </a:moveTo>
                  <a:cubicBezTo>
                    <a:pt x="2484" y="1"/>
                    <a:pt x="1" y="2484"/>
                    <a:pt x="1" y="5556"/>
                  </a:cubicBezTo>
                  <a:cubicBezTo>
                    <a:pt x="1" y="8628"/>
                    <a:pt x="2484" y="11127"/>
                    <a:pt x="5556" y="11127"/>
                  </a:cubicBezTo>
                  <a:cubicBezTo>
                    <a:pt x="8628" y="11127"/>
                    <a:pt x="11111" y="8628"/>
                    <a:pt x="11111" y="5556"/>
                  </a:cubicBezTo>
                  <a:cubicBezTo>
                    <a:pt x="11111" y="2484"/>
                    <a:pt x="8628" y="1"/>
                    <a:pt x="555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6"/>
            <p:cNvSpPr/>
            <p:nvPr/>
          </p:nvSpPr>
          <p:spPr>
            <a:xfrm>
              <a:off x="1934525" y="2321875"/>
              <a:ext cx="312400" cy="253500"/>
            </a:xfrm>
            <a:custGeom>
              <a:avLst/>
              <a:gdLst/>
              <a:ahLst/>
              <a:cxnLst/>
              <a:rect l="l" t="t" r="r" b="b"/>
              <a:pathLst>
                <a:path w="12496" h="10140" extrusionOk="0">
                  <a:moveTo>
                    <a:pt x="3184" y="0"/>
                  </a:moveTo>
                  <a:cubicBezTo>
                    <a:pt x="1417" y="0"/>
                    <a:pt x="0" y="1417"/>
                    <a:pt x="0" y="3184"/>
                  </a:cubicBezTo>
                  <a:lnTo>
                    <a:pt x="0" y="6956"/>
                  </a:lnTo>
                  <a:cubicBezTo>
                    <a:pt x="0" y="8707"/>
                    <a:pt x="1417" y="10140"/>
                    <a:pt x="3184" y="10140"/>
                  </a:cubicBezTo>
                  <a:lnTo>
                    <a:pt x="12288" y="10140"/>
                  </a:lnTo>
                  <a:cubicBezTo>
                    <a:pt x="12352" y="10108"/>
                    <a:pt x="12416" y="10108"/>
                    <a:pt x="12495" y="10108"/>
                  </a:cubicBezTo>
                  <a:lnTo>
                    <a:pt x="12495" y="2977"/>
                  </a:lnTo>
                  <a:cubicBezTo>
                    <a:pt x="12495" y="1958"/>
                    <a:pt x="12272" y="939"/>
                    <a:pt x="11843"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6"/>
            <p:cNvSpPr/>
            <p:nvPr/>
          </p:nvSpPr>
          <p:spPr>
            <a:xfrm>
              <a:off x="1960775" y="2348125"/>
              <a:ext cx="286550" cy="200600"/>
            </a:xfrm>
            <a:custGeom>
              <a:avLst/>
              <a:gdLst/>
              <a:ahLst/>
              <a:cxnLst/>
              <a:rect l="l" t="t" r="r" b="b"/>
              <a:pathLst>
                <a:path w="11462" h="8024" extrusionOk="0">
                  <a:moveTo>
                    <a:pt x="2134" y="1"/>
                  </a:moveTo>
                  <a:cubicBezTo>
                    <a:pt x="956" y="1"/>
                    <a:pt x="1" y="940"/>
                    <a:pt x="1" y="2118"/>
                  </a:cubicBezTo>
                  <a:lnTo>
                    <a:pt x="1" y="5890"/>
                  </a:lnTo>
                  <a:cubicBezTo>
                    <a:pt x="1" y="7068"/>
                    <a:pt x="956" y="8023"/>
                    <a:pt x="2134" y="8023"/>
                  </a:cubicBezTo>
                  <a:lnTo>
                    <a:pt x="11445" y="8023"/>
                  </a:lnTo>
                  <a:lnTo>
                    <a:pt x="11445" y="1927"/>
                  </a:lnTo>
                  <a:cubicBezTo>
                    <a:pt x="11461" y="1274"/>
                    <a:pt x="11366" y="621"/>
                    <a:pt x="11175"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6"/>
            <p:cNvSpPr/>
            <p:nvPr/>
          </p:nvSpPr>
          <p:spPr>
            <a:xfrm>
              <a:off x="1971525" y="2349725"/>
              <a:ext cx="276200" cy="199000"/>
            </a:xfrm>
            <a:custGeom>
              <a:avLst/>
              <a:gdLst/>
              <a:ahLst/>
              <a:cxnLst/>
              <a:rect l="l" t="t" r="r" b="b"/>
              <a:pathLst>
                <a:path w="11048" h="7960" extrusionOk="0">
                  <a:moveTo>
                    <a:pt x="10761" y="0"/>
                  </a:moveTo>
                  <a:lnTo>
                    <a:pt x="0" y="7100"/>
                  </a:lnTo>
                  <a:cubicBezTo>
                    <a:pt x="398" y="7641"/>
                    <a:pt x="1035" y="7959"/>
                    <a:pt x="1704" y="7959"/>
                  </a:cubicBezTo>
                  <a:lnTo>
                    <a:pt x="11015" y="7959"/>
                  </a:lnTo>
                  <a:lnTo>
                    <a:pt x="11047" y="1895"/>
                  </a:lnTo>
                  <a:cubicBezTo>
                    <a:pt x="11047" y="1242"/>
                    <a:pt x="10952" y="605"/>
                    <a:pt x="107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6"/>
            <p:cNvSpPr/>
            <p:nvPr/>
          </p:nvSpPr>
          <p:spPr>
            <a:xfrm>
              <a:off x="1362275" y="2289225"/>
              <a:ext cx="443325" cy="728250"/>
            </a:xfrm>
            <a:custGeom>
              <a:avLst/>
              <a:gdLst/>
              <a:ahLst/>
              <a:cxnLst/>
              <a:rect l="l" t="t" r="r" b="b"/>
              <a:pathLst>
                <a:path w="17733" h="29130" fill="none" extrusionOk="0">
                  <a:moveTo>
                    <a:pt x="17733" y="25135"/>
                  </a:moveTo>
                  <a:cubicBezTo>
                    <a:pt x="17733" y="27347"/>
                    <a:pt x="16109" y="29130"/>
                    <a:pt x="14088" y="29130"/>
                  </a:cubicBezTo>
                  <a:lnTo>
                    <a:pt x="3646" y="29130"/>
                  </a:lnTo>
                  <a:cubicBezTo>
                    <a:pt x="1640" y="29130"/>
                    <a:pt x="1" y="27347"/>
                    <a:pt x="1" y="25135"/>
                  </a:cubicBezTo>
                  <a:lnTo>
                    <a:pt x="1" y="3996"/>
                  </a:lnTo>
                  <a:cubicBezTo>
                    <a:pt x="1" y="1784"/>
                    <a:pt x="1640" y="1"/>
                    <a:pt x="3646" y="1"/>
                  </a:cubicBezTo>
                  <a:lnTo>
                    <a:pt x="14088" y="1"/>
                  </a:lnTo>
                  <a:cubicBezTo>
                    <a:pt x="16109" y="1"/>
                    <a:pt x="17733" y="1784"/>
                    <a:pt x="17733" y="3996"/>
                  </a:cubicBezTo>
                  <a:close/>
                </a:path>
              </a:pathLst>
            </a:custGeom>
            <a:noFill/>
            <a:ln w="5175" cap="flat" cmpd="sng">
              <a:solidFill>
                <a:srgbClr val="273E4A"/>
              </a:solidFill>
              <a:prstDash val="solid"/>
              <a:miter lim="1591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6"/>
            <p:cNvSpPr/>
            <p:nvPr/>
          </p:nvSpPr>
          <p:spPr>
            <a:xfrm>
              <a:off x="1790450" y="2778300"/>
              <a:ext cx="566300" cy="294100"/>
            </a:xfrm>
            <a:custGeom>
              <a:avLst/>
              <a:gdLst/>
              <a:ahLst/>
              <a:cxnLst/>
              <a:rect l="l" t="t" r="r" b="b"/>
              <a:pathLst>
                <a:path w="22652" h="11764" extrusionOk="0">
                  <a:moveTo>
                    <a:pt x="11334" y="0"/>
                  </a:moveTo>
                  <a:cubicBezTo>
                    <a:pt x="5079" y="0"/>
                    <a:pt x="1" y="5062"/>
                    <a:pt x="1" y="11318"/>
                  </a:cubicBezTo>
                  <a:cubicBezTo>
                    <a:pt x="1" y="11477"/>
                    <a:pt x="1" y="11620"/>
                    <a:pt x="17" y="11763"/>
                  </a:cubicBezTo>
                  <a:lnTo>
                    <a:pt x="22636" y="11763"/>
                  </a:lnTo>
                  <a:cubicBezTo>
                    <a:pt x="22636" y="11620"/>
                    <a:pt x="22651" y="11477"/>
                    <a:pt x="22651" y="11318"/>
                  </a:cubicBezTo>
                  <a:cubicBezTo>
                    <a:pt x="22651" y="5062"/>
                    <a:pt x="17574" y="0"/>
                    <a:pt x="113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6"/>
            <p:cNvSpPr/>
            <p:nvPr/>
          </p:nvSpPr>
          <p:spPr>
            <a:xfrm>
              <a:off x="1840200" y="2828050"/>
              <a:ext cx="466800" cy="466400"/>
            </a:xfrm>
            <a:custGeom>
              <a:avLst/>
              <a:gdLst/>
              <a:ahLst/>
              <a:cxnLst/>
              <a:rect l="l" t="t" r="r" b="b"/>
              <a:pathLst>
                <a:path w="18672" h="18656" extrusionOk="0">
                  <a:moveTo>
                    <a:pt x="9344" y="0"/>
                  </a:moveTo>
                  <a:cubicBezTo>
                    <a:pt x="4187" y="0"/>
                    <a:pt x="1" y="4186"/>
                    <a:pt x="1" y="9328"/>
                  </a:cubicBezTo>
                  <a:cubicBezTo>
                    <a:pt x="1" y="14485"/>
                    <a:pt x="4187" y="18655"/>
                    <a:pt x="9344" y="18655"/>
                  </a:cubicBezTo>
                  <a:cubicBezTo>
                    <a:pt x="14486" y="18655"/>
                    <a:pt x="18672" y="14485"/>
                    <a:pt x="18672" y="9328"/>
                  </a:cubicBezTo>
                  <a:cubicBezTo>
                    <a:pt x="18672" y="4186"/>
                    <a:pt x="14486" y="0"/>
                    <a:pt x="9344"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6"/>
            <p:cNvSpPr/>
            <p:nvPr/>
          </p:nvSpPr>
          <p:spPr>
            <a:xfrm>
              <a:off x="1934525" y="2922350"/>
              <a:ext cx="278175" cy="278175"/>
            </a:xfrm>
            <a:custGeom>
              <a:avLst/>
              <a:gdLst/>
              <a:ahLst/>
              <a:cxnLst/>
              <a:rect l="l" t="t" r="r" b="b"/>
              <a:pathLst>
                <a:path w="11127" h="11127" extrusionOk="0">
                  <a:moveTo>
                    <a:pt x="5571" y="1"/>
                  </a:moveTo>
                  <a:cubicBezTo>
                    <a:pt x="2499" y="1"/>
                    <a:pt x="0" y="2484"/>
                    <a:pt x="0" y="5556"/>
                  </a:cubicBezTo>
                  <a:cubicBezTo>
                    <a:pt x="0" y="8628"/>
                    <a:pt x="2499" y="11127"/>
                    <a:pt x="5571" y="11127"/>
                  </a:cubicBezTo>
                  <a:cubicBezTo>
                    <a:pt x="8627" y="11127"/>
                    <a:pt x="11126" y="8628"/>
                    <a:pt x="11126" y="5556"/>
                  </a:cubicBezTo>
                  <a:cubicBezTo>
                    <a:pt x="11126" y="2484"/>
                    <a:pt x="8627" y="1"/>
                    <a:pt x="55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6"/>
            <p:cNvSpPr/>
            <p:nvPr/>
          </p:nvSpPr>
          <p:spPr>
            <a:xfrm>
              <a:off x="529000" y="2595250"/>
              <a:ext cx="1717925" cy="8775"/>
            </a:xfrm>
            <a:custGeom>
              <a:avLst/>
              <a:gdLst/>
              <a:ahLst/>
              <a:cxnLst/>
              <a:rect l="l" t="t" r="r" b="b"/>
              <a:pathLst>
                <a:path w="68717" h="351" extrusionOk="0">
                  <a:moveTo>
                    <a:pt x="1" y="0"/>
                  </a:moveTo>
                  <a:lnTo>
                    <a:pt x="1" y="351"/>
                  </a:lnTo>
                  <a:lnTo>
                    <a:pt x="68716" y="351"/>
                  </a:lnTo>
                  <a:lnTo>
                    <a:pt x="68716" y="0"/>
                  </a:lnTo>
                  <a:close/>
                </a:path>
              </a:pathLst>
            </a:custGeom>
            <a:solidFill>
              <a:srgbClr val="273E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6"/>
            <p:cNvSpPr/>
            <p:nvPr/>
          </p:nvSpPr>
          <p:spPr>
            <a:xfrm>
              <a:off x="529000" y="2769550"/>
              <a:ext cx="2054175" cy="8775"/>
            </a:xfrm>
            <a:custGeom>
              <a:avLst/>
              <a:gdLst/>
              <a:ahLst/>
              <a:cxnLst/>
              <a:rect l="l" t="t" r="r" b="b"/>
              <a:pathLst>
                <a:path w="82167" h="351" extrusionOk="0">
                  <a:moveTo>
                    <a:pt x="1" y="0"/>
                  </a:moveTo>
                  <a:lnTo>
                    <a:pt x="1" y="350"/>
                  </a:lnTo>
                  <a:lnTo>
                    <a:pt x="82167" y="350"/>
                  </a:lnTo>
                  <a:lnTo>
                    <a:pt x="82167" y="0"/>
                  </a:lnTo>
                  <a:close/>
                </a:path>
              </a:pathLst>
            </a:custGeom>
            <a:solidFill>
              <a:srgbClr val="273E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6"/>
            <p:cNvSpPr/>
            <p:nvPr/>
          </p:nvSpPr>
          <p:spPr>
            <a:xfrm>
              <a:off x="2252875" y="2658925"/>
              <a:ext cx="69650" cy="69650"/>
            </a:xfrm>
            <a:custGeom>
              <a:avLst/>
              <a:gdLst/>
              <a:ahLst/>
              <a:cxnLst/>
              <a:rect l="l" t="t" r="r" b="b"/>
              <a:pathLst>
                <a:path w="2786" h="2786" extrusionOk="0">
                  <a:moveTo>
                    <a:pt x="1401" y="0"/>
                  </a:moveTo>
                  <a:cubicBezTo>
                    <a:pt x="621" y="0"/>
                    <a:pt x="0" y="621"/>
                    <a:pt x="0" y="1385"/>
                  </a:cubicBezTo>
                  <a:cubicBezTo>
                    <a:pt x="0" y="2165"/>
                    <a:pt x="621" y="2786"/>
                    <a:pt x="1401" y="2786"/>
                  </a:cubicBezTo>
                  <a:cubicBezTo>
                    <a:pt x="2165" y="2786"/>
                    <a:pt x="2786" y="2165"/>
                    <a:pt x="2786" y="1385"/>
                  </a:cubicBezTo>
                  <a:cubicBezTo>
                    <a:pt x="2786" y="621"/>
                    <a:pt x="2165" y="0"/>
                    <a:pt x="1401"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6"/>
            <p:cNvSpPr/>
            <p:nvPr/>
          </p:nvSpPr>
          <p:spPr>
            <a:xfrm>
              <a:off x="526625" y="2321875"/>
              <a:ext cx="386400" cy="252700"/>
            </a:xfrm>
            <a:custGeom>
              <a:avLst/>
              <a:gdLst/>
              <a:ahLst/>
              <a:cxnLst/>
              <a:rect l="l" t="t" r="r" b="b"/>
              <a:pathLst>
                <a:path w="15456" h="10108" extrusionOk="0">
                  <a:moveTo>
                    <a:pt x="3168" y="0"/>
                  </a:moveTo>
                  <a:cubicBezTo>
                    <a:pt x="1417" y="0"/>
                    <a:pt x="0" y="1417"/>
                    <a:pt x="0" y="3168"/>
                  </a:cubicBezTo>
                  <a:lnTo>
                    <a:pt x="0" y="6940"/>
                  </a:lnTo>
                  <a:cubicBezTo>
                    <a:pt x="0" y="8691"/>
                    <a:pt x="1417" y="10108"/>
                    <a:pt x="3168" y="10108"/>
                  </a:cubicBezTo>
                  <a:lnTo>
                    <a:pt x="12288" y="10108"/>
                  </a:lnTo>
                  <a:cubicBezTo>
                    <a:pt x="14039" y="10108"/>
                    <a:pt x="15456" y="8691"/>
                    <a:pt x="15456" y="6940"/>
                  </a:cubicBezTo>
                  <a:lnTo>
                    <a:pt x="15456" y="3168"/>
                  </a:lnTo>
                  <a:cubicBezTo>
                    <a:pt x="15456" y="1417"/>
                    <a:pt x="14039" y="0"/>
                    <a:pt x="1228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6"/>
            <p:cNvSpPr/>
            <p:nvPr/>
          </p:nvSpPr>
          <p:spPr>
            <a:xfrm>
              <a:off x="552875" y="2347725"/>
              <a:ext cx="333900" cy="201000"/>
            </a:xfrm>
            <a:custGeom>
              <a:avLst/>
              <a:gdLst/>
              <a:ahLst/>
              <a:cxnLst/>
              <a:rect l="l" t="t" r="r" b="b"/>
              <a:pathLst>
                <a:path w="13356" h="8040" extrusionOk="0">
                  <a:moveTo>
                    <a:pt x="2118" y="1"/>
                  </a:moveTo>
                  <a:cubicBezTo>
                    <a:pt x="940" y="1"/>
                    <a:pt x="1" y="956"/>
                    <a:pt x="1" y="2134"/>
                  </a:cubicBezTo>
                  <a:lnTo>
                    <a:pt x="1" y="5906"/>
                  </a:lnTo>
                  <a:cubicBezTo>
                    <a:pt x="1" y="7084"/>
                    <a:pt x="940" y="8039"/>
                    <a:pt x="2118" y="8039"/>
                  </a:cubicBezTo>
                  <a:lnTo>
                    <a:pt x="11238" y="8039"/>
                  </a:lnTo>
                  <a:cubicBezTo>
                    <a:pt x="12416" y="8039"/>
                    <a:pt x="13355" y="7084"/>
                    <a:pt x="13355" y="5906"/>
                  </a:cubicBezTo>
                  <a:lnTo>
                    <a:pt x="13355" y="2134"/>
                  </a:lnTo>
                  <a:cubicBezTo>
                    <a:pt x="13355"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6"/>
            <p:cNvSpPr/>
            <p:nvPr/>
          </p:nvSpPr>
          <p:spPr>
            <a:xfrm>
              <a:off x="572375" y="2360875"/>
              <a:ext cx="314400" cy="187850"/>
            </a:xfrm>
            <a:custGeom>
              <a:avLst/>
              <a:gdLst/>
              <a:ahLst/>
              <a:cxnLst/>
              <a:rect l="l" t="t" r="r" b="b"/>
              <a:pathLst>
                <a:path w="12576" h="7514" extrusionOk="0">
                  <a:moveTo>
                    <a:pt x="11843" y="0"/>
                  </a:moveTo>
                  <a:lnTo>
                    <a:pt x="1" y="7036"/>
                  </a:lnTo>
                  <a:cubicBezTo>
                    <a:pt x="383" y="7338"/>
                    <a:pt x="860" y="7513"/>
                    <a:pt x="1338" y="7513"/>
                  </a:cubicBezTo>
                  <a:lnTo>
                    <a:pt x="10458" y="7513"/>
                  </a:lnTo>
                  <a:cubicBezTo>
                    <a:pt x="11620" y="7513"/>
                    <a:pt x="12575" y="6558"/>
                    <a:pt x="12575" y="5380"/>
                  </a:cubicBezTo>
                  <a:lnTo>
                    <a:pt x="12575" y="1608"/>
                  </a:lnTo>
                  <a:cubicBezTo>
                    <a:pt x="12575" y="987"/>
                    <a:pt x="12305" y="414"/>
                    <a:pt x="118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6"/>
            <p:cNvSpPr/>
            <p:nvPr/>
          </p:nvSpPr>
          <p:spPr>
            <a:xfrm>
              <a:off x="953200" y="2321875"/>
              <a:ext cx="386425" cy="252700"/>
            </a:xfrm>
            <a:custGeom>
              <a:avLst/>
              <a:gdLst/>
              <a:ahLst/>
              <a:cxnLst/>
              <a:rect l="l" t="t" r="r" b="b"/>
              <a:pathLst>
                <a:path w="15457" h="10108" extrusionOk="0">
                  <a:moveTo>
                    <a:pt x="3168" y="0"/>
                  </a:moveTo>
                  <a:cubicBezTo>
                    <a:pt x="1417" y="0"/>
                    <a:pt x="1" y="1417"/>
                    <a:pt x="1" y="3168"/>
                  </a:cubicBezTo>
                  <a:lnTo>
                    <a:pt x="1" y="6940"/>
                  </a:lnTo>
                  <a:cubicBezTo>
                    <a:pt x="1" y="8691"/>
                    <a:pt x="1417" y="10108"/>
                    <a:pt x="3168" y="10108"/>
                  </a:cubicBezTo>
                  <a:lnTo>
                    <a:pt x="12289" y="10108"/>
                  </a:lnTo>
                  <a:cubicBezTo>
                    <a:pt x="14040" y="10108"/>
                    <a:pt x="15456" y="8691"/>
                    <a:pt x="15456" y="6940"/>
                  </a:cubicBezTo>
                  <a:lnTo>
                    <a:pt x="15456" y="3168"/>
                  </a:lnTo>
                  <a:cubicBezTo>
                    <a:pt x="15456" y="1417"/>
                    <a:pt x="14040" y="0"/>
                    <a:pt x="1228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6"/>
            <p:cNvSpPr/>
            <p:nvPr/>
          </p:nvSpPr>
          <p:spPr>
            <a:xfrm>
              <a:off x="979475" y="2347725"/>
              <a:ext cx="333875" cy="201000"/>
            </a:xfrm>
            <a:custGeom>
              <a:avLst/>
              <a:gdLst/>
              <a:ahLst/>
              <a:cxnLst/>
              <a:rect l="l" t="t" r="r" b="b"/>
              <a:pathLst>
                <a:path w="13355" h="8040" extrusionOk="0">
                  <a:moveTo>
                    <a:pt x="2117" y="1"/>
                  </a:moveTo>
                  <a:cubicBezTo>
                    <a:pt x="939" y="1"/>
                    <a:pt x="0" y="956"/>
                    <a:pt x="0" y="2134"/>
                  </a:cubicBezTo>
                  <a:lnTo>
                    <a:pt x="0" y="5906"/>
                  </a:lnTo>
                  <a:cubicBezTo>
                    <a:pt x="0" y="7084"/>
                    <a:pt x="939" y="8039"/>
                    <a:pt x="2117" y="8039"/>
                  </a:cubicBezTo>
                  <a:lnTo>
                    <a:pt x="11238" y="8039"/>
                  </a:lnTo>
                  <a:cubicBezTo>
                    <a:pt x="12416" y="8039"/>
                    <a:pt x="13355" y="7084"/>
                    <a:pt x="13355" y="5906"/>
                  </a:cubicBezTo>
                  <a:lnTo>
                    <a:pt x="13355" y="2134"/>
                  </a:lnTo>
                  <a:cubicBezTo>
                    <a:pt x="13355"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6"/>
            <p:cNvSpPr/>
            <p:nvPr/>
          </p:nvSpPr>
          <p:spPr>
            <a:xfrm>
              <a:off x="999375" y="2360875"/>
              <a:ext cx="313975" cy="187850"/>
            </a:xfrm>
            <a:custGeom>
              <a:avLst/>
              <a:gdLst/>
              <a:ahLst/>
              <a:cxnLst/>
              <a:rect l="l" t="t" r="r" b="b"/>
              <a:pathLst>
                <a:path w="12559" h="7514" extrusionOk="0">
                  <a:moveTo>
                    <a:pt x="11827" y="0"/>
                  </a:moveTo>
                  <a:lnTo>
                    <a:pt x="0" y="7036"/>
                  </a:lnTo>
                  <a:cubicBezTo>
                    <a:pt x="366" y="7338"/>
                    <a:pt x="844" y="7513"/>
                    <a:pt x="1321" y="7513"/>
                  </a:cubicBezTo>
                  <a:lnTo>
                    <a:pt x="10442" y="7513"/>
                  </a:lnTo>
                  <a:cubicBezTo>
                    <a:pt x="11604" y="7513"/>
                    <a:pt x="12559" y="6558"/>
                    <a:pt x="12559" y="5380"/>
                  </a:cubicBezTo>
                  <a:lnTo>
                    <a:pt x="12559" y="1608"/>
                  </a:lnTo>
                  <a:cubicBezTo>
                    <a:pt x="12559" y="1003"/>
                    <a:pt x="12288" y="414"/>
                    <a:pt x="118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6"/>
            <p:cNvSpPr/>
            <p:nvPr/>
          </p:nvSpPr>
          <p:spPr>
            <a:xfrm>
              <a:off x="1387750" y="2321875"/>
              <a:ext cx="386425" cy="252700"/>
            </a:xfrm>
            <a:custGeom>
              <a:avLst/>
              <a:gdLst/>
              <a:ahLst/>
              <a:cxnLst/>
              <a:rect l="l" t="t" r="r" b="b"/>
              <a:pathLst>
                <a:path w="15457" h="10108" extrusionOk="0">
                  <a:moveTo>
                    <a:pt x="3184" y="0"/>
                  </a:moveTo>
                  <a:cubicBezTo>
                    <a:pt x="1417" y="0"/>
                    <a:pt x="1" y="1417"/>
                    <a:pt x="1" y="3168"/>
                  </a:cubicBezTo>
                  <a:lnTo>
                    <a:pt x="1" y="6940"/>
                  </a:lnTo>
                  <a:cubicBezTo>
                    <a:pt x="1" y="8691"/>
                    <a:pt x="1417" y="10108"/>
                    <a:pt x="3184" y="10108"/>
                  </a:cubicBezTo>
                  <a:lnTo>
                    <a:pt x="12289" y="10108"/>
                  </a:lnTo>
                  <a:cubicBezTo>
                    <a:pt x="14040" y="10108"/>
                    <a:pt x="15456" y="8691"/>
                    <a:pt x="15456" y="6940"/>
                  </a:cubicBezTo>
                  <a:lnTo>
                    <a:pt x="15456" y="3168"/>
                  </a:lnTo>
                  <a:cubicBezTo>
                    <a:pt x="15456" y="1417"/>
                    <a:pt x="14040" y="0"/>
                    <a:pt x="1228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6"/>
            <p:cNvSpPr/>
            <p:nvPr/>
          </p:nvSpPr>
          <p:spPr>
            <a:xfrm>
              <a:off x="1414025" y="2347725"/>
              <a:ext cx="334275" cy="201000"/>
            </a:xfrm>
            <a:custGeom>
              <a:avLst/>
              <a:gdLst/>
              <a:ahLst/>
              <a:cxnLst/>
              <a:rect l="l" t="t" r="r" b="b"/>
              <a:pathLst>
                <a:path w="13371" h="8040" extrusionOk="0">
                  <a:moveTo>
                    <a:pt x="2133" y="1"/>
                  </a:moveTo>
                  <a:cubicBezTo>
                    <a:pt x="955" y="1"/>
                    <a:pt x="0" y="956"/>
                    <a:pt x="0" y="2134"/>
                  </a:cubicBezTo>
                  <a:lnTo>
                    <a:pt x="0" y="5906"/>
                  </a:lnTo>
                  <a:cubicBezTo>
                    <a:pt x="0" y="7084"/>
                    <a:pt x="955" y="8039"/>
                    <a:pt x="2133" y="8039"/>
                  </a:cubicBezTo>
                  <a:lnTo>
                    <a:pt x="11238" y="8039"/>
                  </a:lnTo>
                  <a:cubicBezTo>
                    <a:pt x="12416" y="8039"/>
                    <a:pt x="13371" y="7084"/>
                    <a:pt x="13371" y="5906"/>
                  </a:cubicBezTo>
                  <a:lnTo>
                    <a:pt x="13371" y="2134"/>
                  </a:lnTo>
                  <a:cubicBezTo>
                    <a:pt x="13371"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6"/>
            <p:cNvSpPr/>
            <p:nvPr/>
          </p:nvSpPr>
          <p:spPr>
            <a:xfrm>
              <a:off x="1433900" y="2360875"/>
              <a:ext cx="314400" cy="187850"/>
            </a:xfrm>
            <a:custGeom>
              <a:avLst/>
              <a:gdLst/>
              <a:ahLst/>
              <a:cxnLst/>
              <a:rect l="l" t="t" r="r" b="b"/>
              <a:pathLst>
                <a:path w="12576" h="7514" extrusionOk="0">
                  <a:moveTo>
                    <a:pt x="11828" y="0"/>
                  </a:moveTo>
                  <a:lnTo>
                    <a:pt x="1" y="7036"/>
                  </a:lnTo>
                  <a:cubicBezTo>
                    <a:pt x="367" y="7338"/>
                    <a:pt x="845" y="7513"/>
                    <a:pt x="1338" y="7513"/>
                  </a:cubicBezTo>
                  <a:lnTo>
                    <a:pt x="10443" y="7513"/>
                  </a:lnTo>
                  <a:cubicBezTo>
                    <a:pt x="11621" y="7513"/>
                    <a:pt x="12576" y="6558"/>
                    <a:pt x="12576" y="5380"/>
                  </a:cubicBezTo>
                  <a:lnTo>
                    <a:pt x="12576" y="1608"/>
                  </a:lnTo>
                  <a:cubicBezTo>
                    <a:pt x="12576" y="987"/>
                    <a:pt x="12305" y="414"/>
                    <a:pt x="118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CUSTOM_24">
    <p:spTree>
      <p:nvGrpSpPr>
        <p:cNvPr id="1" name="Shape 922"/>
        <p:cNvGrpSpPr/>
        <p:nvPr/>
      </p:nvGrpSpPr>
      <p:grpSpPr>
        <a:xfrm>
          <a:off x="0" y="0"/>
          <a:ext cx="0" cy="0"/>
          <a:chOff x="0" y="0"/>
          <a:chExt cx="0" cy="0"/>
        </a:xfrm>
      </p:grpSpPr>
      <p:sp>
        <p:nvSpPr>
          <p:cNvPr id="923" name="Google Shape;923;p37"/>
          <p:cNvSpPr/>
          <p:nvPr/>
        </p:nvSpPr>
        <p:spPr>
          <a:xfrm>
            <a:off x="-854998" y="922250"/>
            <a:ext cx="2185797" cy="2426831"/>
          </a:xfrm>
          <a:custGeom>
            <a:avLst/>
            <a:gdLst/>
            <a:ahLst/>
            <a:cxnLst/>
            <a:rect l="l" t="t" r="r" b="b"/>
            <a:pathLst>
              <a:path w="54027" h="59981" extrusionOk="0">
                <a:moveTo>
                  <a:pt x="24883" y="0"/>
                </a:moveTo>
                <a:cubicBezTo>
                  <a:pt x="22921" y="0"/>
                  <a:pt x="20541" y="387"/>
                  <a:pt x="17658" y="1370"/>
                </a:cubicBezTo>
                <a:cubicBezTo>
                  <a:pt x="8590" y="4472"/>
                  <a:pt x="6274" y="11459"/>
                  <a:pt x="12751" y="12166"/>
                </a:cubicBezTo>
                <a:cubicBezTo>
                  <a:pt x="12751" y="12166"/>
                  <a:pt x="2544" y="13344"/>
                  <a:pt x="2544" y="20056"/>
                </a:cubicBezTo>
                <a:cubicBezTo>
                  <a:pt x="2544" y="23375"/>
                  <a:pt x="4734" y="24218"/>
                  <a:pt x="6962" y="24218"/>
                </a:cubicBezTo>
                <a:cubicBezTo>
                  <a:pt x="8693" y="24218"/>
                  <a:pt x="10448" y="23708"/>
                  <a:pt x="11213" y="23455"/>
                </a:cubicBezTo>
                <a:lnTo>
                  <a:pt x="11213" y="23455"/>
                </a:lnTo>
                <a:cubicBezTo>
                  <a:pt x="9153" y="24213"/>
                  <a:pt x="1" y="28030"/>
                  <a:pt x="4860" y="34463"/>
                </a:cubicBezTo>
                <a:cubicBezTo>
                  <a:pt x="4860" y="34463"/>
                  <a:pt x="7199" y="36328"/>
                  <a:pt x="10101" y="36328"/>
                </a:cubicBezTo>
                <a:cubicBezTo>
                  <a:pt x="11774" y="36328"/>
                  <a:pt x="13634" y="35709"/>
                  <a:pt x="15342" y="33757"/>
                </a:cubicBezTo>
                <a:lnTo>
                  <a:pt x="15342" y="33757"/>
                </a:lnTo>
                <a:cubicBezTo>
                  <a:pt x="15341" y="33758"/>
                  <a:pt x="12202" y="37683"/>
                  <a:pt x="15656" y="39331"/>
                </a:cubicBezTo>
                <a:cubicBezTo>
                  <a:pt x="16187" y="39582"/>
                  <a:pt x="16706" y="39684"/>
                  <a:pt x="17212" y="39684"/>
                </a:cubicBezTo>
                <a:cubicBezTo>
                  <a:pt x="19535" y="39684"/>
                  <a:pt x="21601" y="37525"/>
                  <a:pt x="23372" y="37525"/>
                </a:cubicBezTo>
                <a:cubicBezTo>
                  <a:pt x="23758" y="37525"/>
                  <a:pt x="24131" y="37628"/>
                  <a:pt x="24488" y="37879"/>
                </a:cubicBezTo>
                <a:cubicBezTo>
                  <a:pt x="24488" y="37879"/>
                  <a:pt x="29160" y="43492"/>
                  <a:pt x="26373" y="59980"/>
                </a:cubicBezTo>
                <a:lnTo>
                  <a:pt x="31476" y="59980"/>
                </a:lnTo>
                <a:cubicBezTo>
                  <a:pt x="31476" y="59980"/>
                  <a:pt x="27315" y="40980"/>
                  <a:pt x="33949" y="36897"/>
                </a:cubicBezTo>
                <a:cubicBezTo>
                  <a:pt x="33949" y="36897"/>
                  <a:pt x="34507" y="36568"/>
                  <a:pt x="35327" y="36568"/>
                </a:cubicBezTo>
                <a:cubicBezTo>
                  <a:pt x="36134" y="36568"/>
                  <a:pt x="37196" y="36887"/>
                  <a:pt x="38228" y="38154"/>
                </a:cubicBezTo>
                <a:cubicBezTo>
                  <a:pt x="38790" y="38843"/>
                  <a:pt x="39777" y="39169"/>
                  <a:pt x="40914" y="39169"/>
                </a:cubicBezTo>
                <a:cubicBezTo>
                  <a:pt x="43983" y="39169"/>
                  <a:pt x="48146" y="36796"/>
                  <a:pt x="48003" y="32815"/>
                </a:cubicBezTo>
                <a:cubicBezTo>
                  <a:pt x="47869" y="29719"/>
                  <a:pt x="46497" y="29049"/>
                  <a:pt x="45335" y="29049"/>
                </a:cubicBezTo>
                <a:cubicBezTo>
                  <a:pt x="45257" y="29049"/>
                  <a:pt x="45180" y="29052"/>
                  <a:pt x="45104" y="29058"/>
                </a:cubicBezTo>
                <a:lnTo>
                  <a:pt x="45104" y="29058"/>
                </a:lnTo>
                <a:cubicBezTo>
                  <a:pt x="47944" y="28167"/>
                  <a:pt x="54027" y="25555"/>
                  <a:pt x="53695" y="19585"/>
                </a:cubicBezTo>
                <a:cubicBezTo>
                  <a:pt x="53458" y="15679"/>
                  <a:pt x="50872" y="14708"/>
                  <a:pt x="48357" y="14708"/>
                </a:cubicBezTo>
                <a:cubicBezTo>
                  <a:pt x="45868" y="14708"/>
                  <a:pt x="43449" y="15660"/>
                  <a:pt x="43449" y="15660"/>
                </a:cubicBezTo>
                <a:cubicBezTo>
                  <a:pt x="43449" y="15660"/>
                  <a:pt x="51575" y="12048"/>
                  <a:pt x="48121" y="8672"/>
                </a:cubicBezTo>
                <a:cubicBezTo>
                  <a:pt x="47079" y="7677"/>
                  <a:pt x="45967" y="7328"/>
                  <a:pt x="44919" y="7328"/>
                </a:cubicBezTo>
                <a:cubicBezTo>
                  <a:pt x="42477" y="7328"/>
                  <a:pt x="40385" y="9227"/>
                  <a:pt x="40348" y="9260"/>
                </a:cubicBezTo>
                <a:lnTo>
                  <a:pt x="40348" y="9260"/>
                </a:lnTo>
                <a:cubicBezTo>
                  <a:pt x="40399" y="9214"/>
                  <a:pt x="44382" y="5559"/>
                  <a:pt x="42978" y="3687"/>
                </a:cubicBezTo>
                <a:cubicBezTo>
                  <a:pt x="42550" y="3111"/>
                  <a:pt x="41667" y="2872"/>
                  <a:pt x="40600" y="2872"/>
                </a:cubicBezTo>
                <a:cubicBezTo>
                  <a:pt x="38243" y="2872"/>
                  <a:pt x="34983" y="4038"/>
                  <a:pt x="33714" y="5335"/>
                </a:cubicBezTo>
                <a:cubicBezTo>
                  <a:pt x="33683" y="5335"/>
                  <a:pt x="32166" y="0"/>
                  <a:pt x="24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7"/>
          <p:cNvSpPr/>
          <p:nvPr/>
        </p:nvSpPr>
        <p:spPr>
          <a:xfrm>
            <a:off x="822289" y="2804800"/>
            <a:ext cx="154814" cy="545487"/>
          </a:xfrm>
          <a:custGeom>
            <a:avLst/>
            <a:gdLst/>
            <a:ahLst/>
            <a:cxnLst/>
            <a:rect l="l" t="t" r="r" b="b"/>
            <a:pathLst>
              <a:path w="4279" h="15076" extrusionOk="0">
                <a:moveTo>
                  <a:pt x="0" y="1"/>
                </a:moveTo>
                <a:lnTo>
                  <a:pt x="0" y="15075"/>
                </a:lnTo>
                <a:lnTo>
                  <a:pt x="4279" y="15075"/>
                </a:lnTo>
                <a:lnTo>
                  <a:pt x="4279" y="1"/>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7"/>
          <p:cNvSpPr/>
          <p:nvPr/>
        </p:nvSpPr>
        <p:spPr>
          <a:xfrm>
            <a:off x="369172" y="1047543"/>
            <a:ext cx="1659688" cy="1929456"/>
          </a:xfrm>
          <a:custGeom>
            <a:avLst/>
            <a:gdLst/>
            <a:ahLst/>
            <a:cxnLst/>
            <a:rect l="l" t="t" r="r" b="b"/>
            <a:pathLst>
              <a:path w="41023" h="47688" extrusionOk="0">
                <a:moveTo>
                  <a:pt x="20256" y="1"/>
                </a:moveTo>
                <a:cubicBezTo>
                  <a:pt x="20256" y="14565"/>
                  <a:pt x="10953" y="21945"/>
                  <a:pt x="4318" y="23162"/>
                </a:cubicBezTo>
                <a:cubicBezTo>
                  <a:pt x="5031" y="23381"/>
                  <a:pt x="5755" y="23474"/>
                  <a:pt x="6470" y="23474"/>
                </a:cubicBezTo>
                <a:cubicBezTo>
                  <a:pt x="10361" y="23474"/>
                  <a:pt x="13975" y="20728"/>
                  <a:pt x="13975" y="20728"/>
                </a:cubicBezTo>
                <a:lnTo>
                  <a:pt x="13975" y="20767"/>
                </a:lnTo>
                <a:cubicBezTo>
                  <a:pt x="11541" y="23947"/>
                  <a:pt x="7969" y="26106"/>
                  <a:pt x="4004" y="26773"/>
                </a:cubicBezTo>
                <a:cubicBezTo>
                  <a:pt x="4004" y="26773"/>
                  <a:pt x="5296" y="27533"/>
                  <a:pt x="7655" y="27533"/>
                </a:cubicBezTo>
                <a:cubicBezTo>
                  <a:pt x="8687" y="27533"/>
                  <a:pt x="9923" y="27388"/>
                  <a:pt x="11345" y="26970"/>
                </a:cubicBezTo>
                <a:lnTo>
                  <a:pt x="11345" y="26970"/>
                </a:lnTo>
                <a:cubicBezTo>
                  <a:pt x="8990" y="30424"/>
                  <a:pt x="5771" y="33172"/>
                  <a:pt x="2002" y="34939"/>
                </a:cubicBezTo>
                <a:cubicBezTo>
                  <a:pt x="2039" y="34976"/>
                  <a:pt x="2174" y="34993"/>
                  <a:pt x="2385" y="34993"/>
                </a:cubicBezTo>
                <a:cubicBezTo>
                  <a:pt x="3752" y="34993"/>
                  <a:pt x="8324" y="34279"/>
                  <a:pt x="10364" y="33565"/>
                </a:cubicBezTo>
                <a:lnTo>
                  <a:pt x="10364" y="33565"/>
                </a:lnTo>
                <a:cubicBezTo>
                  <a:pt x="8951" y="36548"/>
                  <a:pt x="5457" y="41691"/>
                  <a:pt x="0" y="42397"/>
                </a:cubicBezTo>
                <a:cubicBezTo>
                  <a:pt x="0" y="42397"/>
                  <a:pt x="1522" y="42702"/>
                  <a:pt x="3640" y="42702"/>
                </a:cubicBezTo>
                <a:cubicBezTo>
                  <a:pt x="5823" y="42702"/>
                  <a:pt x="8639" y="42378"/>
                  <a:pt x="11070" y="41063"/>
                </a:cubicBezTo>
                <a:lnTo>
                  <a:pt x="11070" y="41063"/>
                </a:lnTo>
                <a:cubicBezTo>
                  <a:pt x="10756" y="41887"/>
                  <a:pt x="7537" y="46598"/>
                  <a:pt x="4358" y="47540"/>
                </a:cubicBezTo>
                <a:cubicBezTo>
                  <a:pt x="5334" y="47593"/>
                  <a:pt x="6250" y="47618"/>
                  <a:pt x="7111" y="47618"/>
                </a:cubicBezTo>
                <a:cubicBezTo>
                  <a:pt x="18993" y="47618"/>
                  <a:pt x="20256" y="42908"/>
                  <a:pt x="20256" y="42908"/>
                </a:cubicBezTo>
                <a:cubicBezTo>
                  <a:pt x="20256" y="42908"/>
                  <a:pt x="21083" y="47688"/>
                  <a:pt x="34325" y="47688"/>
                </a:cubicBezTo>
                <a:cubicBezTo>
                  <a:pt x="34923" y="47688"/>
                  <a:pt x="35545" y="47678"/>
                  <a:pt x="36194" y="47658"/>
                </a:cubicBezTo>
                <a:cubicBezTo>
                  <a:pt x="36194" y="47658"/>
                  <a:pt x="29089" y="43732"/>
                  <a:pt x="29089" y="41377"/>
                </a:cubicBezTo>
                <a:lnTo>
                  <a:pt x="29089" y="41377"/>
                </a:lnTo>
                <a:cubicBezTo>
                  <a:pt x="31633" y="42944"/>
                  <a:pt x="34419" y="43359"/>
                  <a:pt x="36660" y="43359"/>
                </a:cubicBezTo>
                <a:cubicBezTo>
                  <a:pt x="39190" y="43359"/>
                  <a:pt x="41023" y="42829"/>
                  <a:pt x="41023" y="42829"/>
                </a:cubicBezTo>
                <a:cubicBezTo>
                  <a:pt x="35566" y="42123"/>
                  <a:pt x="31601" y="36666"/>
                  <a:pt x="30149" y="33643"/>
                </a:cubicBezTo>
                <a:lnTo>
                  <a:pt x="30149" y="33643"/>
                </a:lnTo>
                <a:cubicBezTo>
                  <a:pt x="31989" y="34277"/>
                  <a:pt x="35963" y="35351"/>
                  <a:pt x="37704" y="35351"/>
                </a:cubicBezTo>
                <a:cubicBezTo>
                  <a:pt x="38228" y="35351"/>
                  <a:pt x="38550" y="35254"/>
                  <a:pt x="38550" y="35017"/>
                </a:cubicBezTo>
                <a:cubicBezTo>
                  <a:pt x="33407" y="32269"/>
                  <a:pt x="30463" y="29286"/>
                  <a:pt x="28814" y="26734"/>
                </a:cubicBezTo>
                <a:lnTo>
                  <a:pt x="28814" y="26734"/>
                </a:lnTo>
                <a:cubicBezTo>
                  <a:pt x="30502" y="27310"/>
                  <a:pt x="31955" y="27502"/>
                  <a:pt x="33141" y="27502"/>
                </a:cubicBezTo>
                <a:cubicBezTo>
                  <a:pt x="35514" y="27502"/>
                  <a:pt x="36822" y="26734"/>
                  <a:pt x="36822" y="26734"/>
                </a:cubicBezTo>
                <a:cubicBezTo>
                  <a:pt x="33407" y="26145"/>
                  <a:pt x="30227" y="24457"/>
                  <a:pt x="27833" y="21906"/>
                </a:cubicBezTo>
                <a:lnTo>
                  <a:pt x="27833" y="21906"/>
                </a:lnTo>
                <a:cubicBezTo>
                  <a:pt x="29824" y="23308"/>
                  <a:pt x="31952" y="23669"/>
                  <a:pt x="33564" y="23669"/>
                </a:cubicBezTo>
                <a:cubicBezTo>
                  <a:pt x="35066" y="23669"/>
                  <a:pt x="36119" y="23355"/>
                  <a:pt x="36194" y="23280"/>
                </a:cubicBezTo>
                <a:cubicBezTo>
                  <a:pt x="31837" y="23280"/>
                  <a:pt x="20256" y="14643"/>
                  <a:pt x="20256" y="118"/>
                </a:cubicBezTo>
                <a:lnTo>
                  <a:pt x="2025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7"/>
          <p:cNvSpPr/>
          <p:nvPr/>
        </p:nvSpPr>
        <p:spPr>
          <a:xfrm>
            <a:off x="-992935" y="2840331"/>
            <a:ext cx="147759" cy="525587"/>
          </a:xfrm>
          <a:custGeom>
            <a:avLst/>
            <a:gdLst/>
            <a:ahLst/>
            <a:cxnLst/>
            <a:rect l="l" t="t" r="r" b="b"/>
            <a:pathLst>
              <a:path w="4084" h="14526" extrusionOk="0">
                <a:moveTo>
                  <a:pt x="1" y="0"/>
                </a:moveTo>
                <a:lnTo>
                  <a:pt x="1" y="14525"/>
                </a:lnTo>
                <a:lnTo>
                  <a:pt x="4083" y="14525"/>
                </a:lnTo>
                <a:lnTo>
                  <a:pt x="4083" y="0"/>
                </a:lnTo>
                <a:close/>
              </a:path>
            </a:pathLst>
          </a:custGeom>
          <a:solidFill>
            <a:srgbClr val="82A6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7"/>
          <p:cNvSpPr/>
          <p:nvPr/>
        </p:nvSpPr>
        <p:spPr>
          <a:xfrm>
            <a:off x="-1633501" y="1187319"/>
            <a:ext cx="1599366" cy="1818313"/>
          </a:xfrm>
          <a:custGeom>
            <a:avLst/>
            <a:gdLst/>
            <a:ahLst/>
            <a:cxnLst/>
            <a:rect l="l" t="t" r="r" b="b"/>
            <a:pathLst>
              <a:path w="39532" h="44941" extrusionOk="0">
                <a:moveTo>
                  <a:pt x="19510" y="0"/>
                </a:moveTo>
                <a:cubicBezTo>
                  <a:pt x="19510" y="13975"/>
                  <a:pt x="10560" y="20178"/>
                  <a:pt x="4201" y="21356"/>
                </a:cubicBezTo>
                <a:cubicBezTo>
                  <a:pt x="4874" y="21560"/>
                  <a:pt x="5558" y="21647"/>
                  <a:pt x="6235" y="21647"/>
                </a:cubicBezTo>
                <a:cubicBezTo>
                  <a:pt x="9974" y="21647"/>
                  <a:pt x="13465" y="19000"/>
                  <a:pt x="13465" y="19000"/>
                </a:cubicBezTo>
                <a:lnTo>
                  <a:pt x="13465" y="19040"/>
                </a:lnTo>
                <a:cubicBezTo>
                  <a:pt x="11110" y="22102"/>
                  <a:pt x="7694" y="24182"/>
                  <a:pt x="3886" y="24810"/>
                </a:cubicBezTo>
                <a:cubicBezTo>
                  <a:pt x="3886" y="24810"/>
                  <a:pt x="5143" y="25553"/>
                  <a:pt x="7418" y="25553"/>
                </a:cubicBezTo>
                <a:cubicBezTo>
                  <a:pt x="8409" y="25553"/>
                  <a:pt x="9594" y="25412"/>
                  <a:pt x="10953" y="25006"/>
                </a:cubicBezTo>
                <a:lnTo>
                  <a:pt x="10953" y="25006"/>
                </a:lnTo>
                <a:cubicBezTo>
                  <a:pt x="8676" y="28343"/>
                  <a:pt x="5574" y="30973"/>
                  <a:pt x="1924" y="32661"/>
                </a:cubicBezTo>
                <a:cubicBezTo>
                  <a:pt x="1962" y="32700"/>
                  <a:pt x="2102" y="32717"/>
                  <a:pt x="2320" y="32717"/>
                </a:cubicBezTo>
                <a:cubicBezTo>
                  <a:pt x="3668" y="32717"/>
                  <a:pt x="8017" y="32042"/>
                  <a:pt x="10010" y="31366"/>
                </a:cubicBezTo>
                <a:lnTo>
                  <a:pt x="10010" y="31366"/>
                </a:lnTo>
                <a:cubicBezTo>
                  <a:pt x="8597" y="34232"/>
                  <a:pt x="5260" y="39178"/>
                  <a:pt x="0" y="39845"/>
                </a:cubicBezTo>
                <a:cubicBezTo>
                  <a:pt x="0" y="39845"/>
                  <a:pt x="1511" y="40159"/>
                  <a:pt x="3602" y="40159"/>
                </a:cubicBezTo>
                <a:cubicBezTo>
                  <a:pt x="5692" y="40159"/>
                  <a:pt x="8362" y="39845"/>
                  <a:pt x="10678" y="38589"/>
                </a:cubicBezTo>
                <a:lnTo>
                  <a:pt x="10678" y="38589"/>
                </a:lnTo>
                <a:cubicBezTo>
                  <a:pt x="10364" y="39374"/>
                  <a:pt x="7262" y="43889"/>
                  <a:pt x="4201" y="44831"/>
                </a:cubicBezTo>
                <a:cubicBezTo>
                  <a:pt x="5130" y="44881"/>
                  <a:pt x="6003" y="44904"/>
                  <a:pt x="6824" y="44904"/>
                </a:cubicBezTo>
                <a:cubicBezTo>
                  <a:pt x="18314" y="44904"/>
                  <a:pt x="19510" y="40356"/>
                  <a:pt x="19510" y="40356"/>
                </a:cubicBezTo>
                <a:cubicBezTo>
                  <a:pt x="19510" y="40356"/>
                  <a:pt x="20298" y="44941"/>
                  <a:pt x="32995" y="44941"/>
                </a:cubicBezTo>
                <a:cubicBezTo>
                  <a:pt x="33590" y="44941"/>
                  <a:pt x="34211" y="44930"/>
                  <a:pt x="34860" y="44909"/>
                </a:cubicBezTo>
                <a:cubicBezTo>
                  <a:pt x="34860" y="44909"/>
                  <a:pt x="27990" y="41141"/>
                  <a:pt x="27990" y="38864"/>
                </a:cubicBezTo>
                <a:lnTo>
                  <a:pt x="27990" y="38864"/>
                </a:lnTo>
                <a:cubicBezTo>
                  <a:pt x="30500" y="40438"/>
                  <a:pt x="33243" y="40849"/>
                  <a:pt x="35425" y="40849"/>
                </a:cubicBezTo>
                <a:cubicBezTo>
                  <a:pt x="37815" y="40849"/>
                  <a:pt x="39531" y="40356"/>
                  <a:pt x="39531" y="40356"/>
                </a:cubicBezTo>
                <a:cubicBezTo>
                  <a:pt x="34271" y="39649"/>
                  <a:pt x="30463" y="34389"/>
                  <a:pt x="29050" y="31523"/>
                </a:cubicBezTo>
                <a:lnTo>
                  <a:pt x="29050" y="31523"/>
                </a:lnTo>
                <a:cubicBezTo>
                  <a:pt x="30795" y="32125"/>
                  <a:pt x="34616" y="33142"/>
                  <a:pt x="36305" y="33142"/>
                </a:cubicBezTo>
                <a:cubicBezTo>
                  <a:pt x="36820" y="33142"/>
                  <a:pt x="37136" y="33048"/>
                  <a:pt x="37136" y="32818"/>
                </a:cubicBezTo>
                <a:cubicBezTo>
                  <a:pt x="32190" y="30188"/>
                  <a:pt x="29364" y="27283"/>
                  <a:pt x="27754" y="24849"/>
                </a:cubicBezTo>
                <a:lnTo>
                  <a:pt x="27754" y="24849"/>
                </a:lnTo>
                <a:cubicBezTo>
                  <a:pt x="29390" y="25399"/>
                  <a:pt x="30794" y="25582"/>
                  <a:pt x="31940" y="25582"/>
                </a:cubicBezTo>
                <a:cubicBezTo>
                  <a:pt x="34231" y="25582"/>
                  <a:pt x="35488" y="24849"/>
                  <a:pt x="35488" y="24849"/>
                </a:cubicBezTo>
                <a:cubicBezTo>
                  <a:pt x="32151" y="24261"/>
                  <a:pt x="29128" y="22612"/>
                  <a:pt x="26812" y="20139"/>
                </a:cubicBezTo>
                <a:lnTo>
                  <a:pt x="26812" y="20139"/>
                </a:lnTo>
                <a:cubicBezTo>
                  <a:pt x="28739" y="21492"/>
                  <a:pt x="30806" y="21838"/>
                  <a:pt x="32363" y="21838"/>
                </a:cubicBezTo>
                <a:cubicBezTo>
                  <a:pt x="33787" y="21838"/>
                  <a:pt x="34785" y="21548"/>
                  <a:pt x="34860" y="21473"/>
                </a:cubicBezTo>
                <a:cubicBezTo>
                  <a:pt x="30698" y="21473"/>
                  <a:pt x="19510" y="14093"/>
                  <a:pt x="19510" y="79"/>
                </a:cubicBezTo>
                <a:lnTo>
                  <a:pt x="1951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7"/>
          <p:cNvSpPr/>
          <p:nvPr/>
        </p:nvSpPr>
        <p:spPr>
          <a:xfrm>
            <a:off x="-84430" y="4887169"/>
            <a:ext cx="75850" cy="20616"/>
          </a:xfrm>
          <a:custGeom>
            <a:avLst/>
            <a:gdLst/>
            <a:ahLst/>
            <a:cxnLst/>
            <a:rect l="l" t="t" r="r" b="b"/>
            <a:pathLst>
              <a:path w="3337" h="907" extrusionOk="0">
                <a:moveTo>
                  <a:pt x="3336" y="454"/>
                </a:moveTo>
                <a:cubicBezTo>
                  <a:pt x="3336" y="713"/>
                  <a:pt x="2591" y="907"/>
                  <a:pt x="1685" y="907"/>
                </a:cubicBezTo>
                <a:cubicBezTo>
                  <a:pt x="745" y="907"/>
                  <a:pt x="1" y="713"/>
                  <a:pt x="1" y="454"/>
                </a:cubicBezTo>
                <a:cubicBezTo>
                  <a:pt x="1" y="195"/>
                  <a:pt x="745" y="0"/>
                  <a:pt x="1685" y="0"/>
                </a:cubicBezTo>
                <a:cubicBezTo>
                  <a:pt x="2591" y="0"/>
                  <a:pt x="3336" y="195"/>
                  <a:pt x="3336" y="454"/>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7"/>
          <p:cNvSpPr/>
          <p:nvPr/>
        </p:nvSpPr>
        <p:spPr>
          <a:xfrm>
            <a:off x="514726" y="5088098"/>
            <a:ext cx="44914" cy="21366"/>
          </a:xfrm>
          <a:custGeom>
            <a:avLst/>
            <a:gdLst/>
            <a:ahLst/>
            <a:cxnLst/>
            <a:rect l="l" t="t" r="r" b="b"/>
            <a:pathLst>
              <a:path w="1976" h="940" extrusionOk="0">
                <a:moveTo>
                  <a:pt x="1976" y="454"/>
                </a:moveTo>
                <a:cubicBezTo>
                  <a:pt x="1976" y="713"/>
                  <a:pt x="1522" y="940"/>
                  <a:pt x="1004" y="940"/>
                </a:cubicBezTo>
                <a:cubicBezTo>
                  <a:pt x="454" y="940"/>
                  <a:pt x="0" y="713"/>
                  <a:pt x="0" y="454"/>
                </a:cubicBezTo>
                <a:cubicBezTo>
                  <a:pt x="0" y="228"/>
                  <a:pt x="454" y="1"/>
                  <a:pt x="1004" y="1"/>
                </a:cubicBezTo>
                <a:cubicBezTo>
                  <a:pt x="1522" y="1"/>
                  <a:pt x="1976" y="228"/>
                  <a:pt x="1976" y="454"/>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7"/>
          <p:cNvSpPr/>
          <p:nvPr/>
        </p:nvSpPr>
        <p:spPr>
          <a:xfrm>
            <a:off x="1322904" y="4930582"/>
            <a:ext cx="92034" cy="22844"/>
          </a:xfrm>
          <a:custGeom>
            <a:avLst/>
            <a:gdLst/>
            <a:ahLst/>
            <a:cxnLst/>
            <a:rect l="l" t="t" r="r" b="b"/>
            <a:pathLst>
              <a:path w="4049" h="1005" extrusionOk="0">
                <a:moveTo>
                  <a:pt x="4049" y="487"/>
                </a:moveTo>
                <a:cubicBezTo>
                  <a:pt x="4049" y="778"/>
                  <a:pt x="3142" y="1005"/>
                  <a:pt x="2041" y="1005"/>
                </a:cubicBezTo>
                <a:cubicBezTo>
                  <a:pt x="908" y="1005"/>
                  <a:pt x="1" y="778"/>
                  <a:pt x="1" y="487"/>
                </a:cubicBezTo>
                <a:cubicBezTo>
                  <a:pt x="1" y="195"/>
                  <a:pt x="908" y="1"/>
                  <a:pt x="2041" y="1"/>
                </a:cubicBezTo>
                <a:cubicBezTo>
                  <a:pt x="3142" y="1"/>
                  <a:pt x="4049" y="195"/>
                  <a:pt x="4049" y="487"/>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7"/>
          <p:cNvSpPr/>
          <p:nvPr/>
        </p:nvSpPr>
        <p:spPr>
          <a:xfrm>
            <a:off x="-174683" y="4704910"/>
            <a:ext cx="78713" cy="20159"/>
          </a:xfrm>
          <a:custGeom>
            <a:avLst/>
            <a:gdLst/>
            <a:ahLst/>
            <a:cxnLst/>
            <a:rect l="l" t="t" r="r" b="b"/>
            <a:pathLst>
              <a:path w="4049" h="1037" extrusionOk="0">
                <a:moveTo>
                  <a:pt x="4049" y="519"/>
                </a:moveTo>
                <a:cubicBezTo>
                  <a:pt x="4049" y="810"/>
                  <a:pt x="3142" y="1037"/>
                  <a:pt x="2008" y="1037"/>
                </a:cubicBezTo>
                <a:cubicBezTo>
                  <a:pt x="907" y="1037"/>
                  <a:pt x="1" y="810"/>
                  <a:pt x="1" y="519"/>
                </a:cubicBezTo>
                <a:cubicBezTo>
                  <a:pt x="1" y="227"/>
                  <a:pt x="907" y="0"/>
                  <a:pt x="2008" y="0"/>
                </a:cubicBezTo>
                <a:cubicBezTo>
                  <a:pt x="3142" y="0"/>
                  <a:pt x="4049" y="227"/>
                  <a:pt x="4049" y="519"/>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7"/>
          <p:cNvSpPr/>
          <p:nvPr/>
        </p:nvSpPr>
        <p:spPr>
          <a:xfrm>
            <a:off x="457342" y="4709323"/>
            <a:ext cx="62966" cy="11353"/>
          </a:xfrm>
          <a:custGeom>
            <a:avLst/>
            <a:gdLst/>
            <a:ahLst/>
            <a:cxnLst/>
            <a:rect l="l" t="t" r="r" b="b"/>
            <a:pathLst>
              <a:path w="3239" h="584" extrusionOk="0">
                <a:moveTo>
                  <a:pt x="3238" y="292"/>
                </a:moveTo>
                <a:cubicBezTo>
                  <a:pt x="3238" y="454"/>
                  <a:pt x="2526" y="583"/>
                  <a:pt x="1619" y="583"/>
                </a:cubicBezTo>
                <a:cubicBezTo>
                  <a:pt x="713" y="583"/>
                  <a:pt x="0" y="454"/>
                  <a:pt x="0" y="292"/>
                </a:cubicBezTo>
                <a:cubicBezTo>
                  <a:pt x="0" y="130"/>
                  <a:pt x="713" y="0"/>
                  <a:pt x="1619" y="0"/>
                </a:cubicBezTo>
                <a:cubicBezTo>
                  <a:pt x="2526" y="0"/>
                  <a:pt x="3238" y="130"/>
                  <a:pt x="3238" y="292"/>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7"/>
          <p:cNvSpPr/>
          <p:nvPr/>
        </p:nvSpPr>
        <p:spPr>
          <a:xfrm>
            <a:off x="384309" y="4742058"/>
            <a:ext cx="37169" cy="17632"/>
          </a:xfrm>
          <a:custGeom>
            <a:avLst/>
            <a:gdLst/>
            <a:ahLst/>
            <a:cxnLst/>
            <a:rect l="l" t="t" r="r" b="b"/>
            <a:pathLst>
              <a:path w="1912" h="907" extrusionOk="0">
                <a:moveTo>
                  <a:pt x="1911" y="453"/>
                </a:moveTo>
                <a:cubicBezTo>
                  <a:pt x="1911" y="712"/>
                  <a:pt x="1490" y="907"/>
                  <a:pt x="972" y="907"/>
                </a:cubicBezTo>
                <a:cubicBezTo>
                  <a:pt x="422" y="907"/>
                  <a:pt x="1" y="712"/>
                  <a:pt x="1" y="453"/>
                </a:cubicBezTo>
                <a:cubicBezTo>
                  <a:pt x="1" y="194"/>
                  <a:pt x="422" y="0"/>
                  <a:pt x="972" y="0"/>
                </a:cubicBezTo>
                <a:cubicBezTo>
                  <a:pt x="1490" y="0"/>
                  <a:pt x="1911" y="194"/>
                  <a:pt x="1911" y="453"/>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7"/>
          <p:cNvSpPr/>
          <p:nvPr/>
        </p:nvSpPr>
        <p:spPr>
          <a:xfrm>
            <a:off x="520286" y="4757162"/>
            <a:ext cx="47861" cy="5054"/>
          </a:xfrm>
          <a:custGeom>
            <a:avLst/>
            <a:gdLst/>
            <a:ahLst/>
            <a:cxnLst/>
            <a:rect l="l" t="t" r="r" b="b"/>
            <a:pathLst>
              <a:path w="2462" h="260" extrusionOk="0">
                <a:moveTo>
                  <a:pt x="2462" y="130"/>
                </a:moveTo>
                <a:cubicBezTo>
                  <a:pt x="2462" y="195"/>
                  <a:pt x="1911" y="259"/>
                  <a:pt x="1231" y="259"/>
                </a:cubicBezTo>
                <a:cubicBezTo>
                  <a:pt x="551" y="259"/>
                  <a:pt x="0" y="195"/>
                  <a:pt x="0" y="130"/>
                </a:cubicBezTo>
                <a:cubicBezTo>
                  <a:pt x="0" y="65"/>
                  <a:pt x="551" y="0"/>
                  <a:pt x="1231" y="0"/>
                </a:cubicBezTo>
                <a:cubicBezTo>
                  <a:pt x="1911" y="0"/>
                  <a:pt x="2462" y="65"/>
                  <a:pt x="2462" y="130"/>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7"/>
          <p:cNvSpPr/>
          <p:nvPr/>
        </p:nvSpPr>
        <p:spPr>
          <a:xfrm>
            <a:off x="-838149" y="4841528"/>
            <a:ext cx="42710" cy="12547"/>
          </a:xfrm>
          <a:custGeom>
            <a:avLst/>
            <a:gdLst/>
            <a:ahLst/>
            <a:cxnLst/>
            <a:rect l="l" t="t" r="r" b="b"/>
            <a:pathLst>
              <a:path w="1879" h="552" extrusionOk="0">
                <a:moveTo>
                  <a:pt x="1879" y="260"/>
                </a:moveTo>
                <a:cubicBezTo>
                  <a:pt x="1879" y="422"/>
                  <a:pt x="1458" y="551"/>
                  <a:pt x="940" y="551"/>
                </a:cubicBezTo>
                <a:cubicBezTo>
                  <a:pt x="422" y="551"/>
                  <a:pt x="1" y="422"/>
                  <a:pt x="1" y="260"/>
                </a:cubicBezTo>
                <a:cubicBezTo>
                  <a:pt x="1" y="98"/>
                  <a:pt x="422" y="1"/>
                  <a:pt x="940" y="1"/>
                </a:cubicBezTo>
                <a:cubicBezTo>
                  <a:pt x="1458" y="1"/>
                  <a:pt x="1879" y="98"/>
                  <a:pt x="1879" y="260"/>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7"/>
          <p:cNvSpPr/>
          <p:nvPr/>
        </p:nvSpPr>
        <p:spPr>
          <a:xfrm>
            <a:off x="-762345" y="4853302"/>
            <a:ext cx="79532" cy="33890"/>
          </a:xfrm>
          <a:custGeom>
            <a:avLst/>
            <a:gdLst/>
            <a:ahLst/>
            <a:cxnLst/>
            <a:rect l="l" t="t" r="r" b="b"/>
            <a:pathLst>
              <a:path w="3499" h="1491" extrusionOk="0">
                <a:moveTo>
                  <a:pt x="3498" y="745"/>
                </a:moveTo>
                <a:cubicBezTo>
                  <a:pt x="3498" y="1166"/>
                  <a:pt x="2721" y="1490"/>
                  <a:pt x="1750" y="1490"/>
                </a:cubicBezTo>
                <a:cubicBezTo>
                  <a:pt x="778" y="1490"/>
                  <a:pt x="1" y="1166"/>
                  <a:pt x="1" y="745"/>
                </a:cubicBezTo>
                <a:cubicBezTo>
                  <a:pt x="1" y="357"/>
                  <a:pt x="778" y="1"/>
                  <a:pt x="1750" y="1"/>
                </a:cubicBezTo>
                <a:cubicBezTo>
                  <a:pt x="2721" y="1"/>
                  <a:pt x="3498" y="357"/>
                  <a:pt x="3498" y="745"/>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7"/>
          <p:cNvSpPr/>
          <p:nvPr/>
        </p:nvSpPr>
        <p:spPr>
          <a:xfrm>
            <a:off x="-807963" y="4903352"/>
            <a:ext cx="27981" cy="8865"/>
          </a:xfrm>
          <a:custGeom>
            <a:avLst/>
            <a:gdLst/>
            <a:ahLst/>
            <a:cxnLst/>
            <a:rect l="l" t="t" r="r" b="b"/>
            <a:pathLst>
              <a:path w="1231" h="390" extrusionOk="0">
                <a:moveTo>
                  <a:pt x="1231" y="195"/>
                </a:moveTo>
                <a:cubicBezTo>
                  <a:pt x="1231" y="292"/>
                  <a:pt x="972" y="389"/>
                  <a:pt x="616" y="389"/>
                </a:cubicBezTo>
                <a:cubicBezTo>
                  <a:pt x="259" y="389"/>
                  <a:pt x="0" y="292"/>
                  <a:pt x="0" y="195"/>
                </a:cubicBezTo>
                <a:cubicBezTo>
                  <a:pt x="0" y="98"/>
                  <a:pt x="259" y="1"/>
                  <a:pt x="616" y="1"/>
                </a:cubicBezTo>
                <a:cubicBezTo>
                  <a:pt x="972" y="1"/>
                  <a:pt x="1231" y="98"/>
                  <a:pt x="1231" y="195"/>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p:nvPr/>
        </p:nvSpPr>
        <p:spPr>
          <a:xfrm>
            <a:off x="-518705" y="4935742"/>
            <a:ext cx="34618" cy="12547"/>
          </a:xfrm>
          <a:custGeom>
            <a:avLst/>
            <a:gdLst/>
            <a:ahLst/>
            <a:cxnLst/>
            <a:rect l="l" t="t" r="r" b="b"/>
            <a:pathLst>
              <a:path w="1523" h="552" extrusionOk="0">
                <a:moveTo>
                  <a:pt x="1523" y="260"/>
                </a:moveTo>
                <a:cubicBezTo>
                  <a:pt x="1523" y="422"/>
                  <a:pt x="1167" y="551"/>
                  <a:pt x="746" y="551"/>
                </a:cubicBezTo>
                <a:cubicBezTo>
                  <a:pt x="357" y="551"/>
                  <a:pt x="1" y="422"/>
                  <a:pt x="1" y="260"/>
                </a:cubicBezTo>
                <a:cubicBezTo>
                  <a:pt x="1" y="98"/>
                  <a:pt x="357" y="1"/>
                  <a:pt x="746" y="1"/>
                </a:cubicBezTo>
                <a:cubicBezTo>
                  <a:pt x="1167" y="1"/>
                  <a:pt x="1523" y="98"/>
                  <a:pt x="1523" y="260"/>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7"/>
          <p:cNvSpPr/>
          <p:nvPr/>
        </p:nvSpPr>
        <p:spPr>
          <a:xfrm>
            <a:off x="-1199496" y="4721900"/>
            <a:ext cx="62966" cy="11353"/>
          </a:xfrm>
          <a:custGeom>
            <a:avLst/>
            <a:gdLst/>
            <a:ahLst/>
            <a:cxnLst/>
            <a:rect l="l" t="t" r="r" b="b"/>
            <a:pathLst>
              <a:path w="3239" h="584" extrusionOk="0">
                <a:moveTo>
                  <a:pt x="3239" y="292"/>
                </a:moveTo>
                <a:cubicBezTo>
                  <a:pt x="3239" y="454"/>
                  <a:pt x="2526" y="584"/>
                  <a:pt x="1619" y="584"/>
                </a:cubicBezTo>
                <a:cubicBezTo>
                  <a:pt x="745" y="584"/>
                  <a:pt x="0" y="454"/>
                  <a:pt x="0" y="292"/>
                </a:cubicBezTo>
                <a:cubicBezTo>
                  <a:pt x="0" y="130"/>
                  <a:pt x="745" y="1"/>
                  <a:pt x="1619" y="1"/>
                </a:cubicBezTo>
                <a:cubicBezTo>
                  <a:pt x="2526" y="1"/>
                  <a:pt x="3239" y="130"/>
                  <a:pt x="3239" y="292"/>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7"/>
          <p:cNvSpPr/>
          <p:nvPr/>
        </p:nvSpPr>
        <p:spPr>
          <a:xfrm>
            <a:off x="-1122691" y="4750864"/>
            <a:ext cx="37150" cy="18274"/>
          </a:xfrm>
          <a:custGeom>
            <a:avLst/>
            <a:gdLst/>
            <a:ahLst/>
            <a:cxnLst/>
            <a:rect l="l" t="t" r="r" b="b"/>
            <a:pathLst>
              <a:path w="1911" h="940" extrusionOk="0">
                <a:moveTo>
                  <a:pt x="1911" y="486"/>
                </a:moveTo>
                <a:cubicBezTo>
                  <a:pt x="1911" y="713"/>
                  <a:pt x="1490" y="940"/>
                  <a:pt x="972" y="940"/>
                </a:cubicBezTo>
                <a:cubicBezTo>
                  <a:pt x="421" y="940"/>
                  <a:pt x="0" y="713"/>
                  <a:pt x="0" y="486"/>
                </a:cubicBezTo>
                <a:cubicBezTo>
                  <a:pt x="0" y="227"/>
                  <a:pt x="421" y="0"/>
                  <a:pt x="972" y="0"/>
                </a:cubicBezTo>
                <a:cubicBezTo>
                  <a:pt x="1490" y="0"/>
                  <a:pt x="1911" y="227"/>
                  <a:pt x="1911" y="486"/>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1336453" y="4815025"/>
            <a:ext cx="55961" cy="6660"/>
          </a:xfrm>
          <a:custGeom>
            <a:avLst/>
            <a:gdLst/>
            <a:ahLst/>
            <a:cxnLst/>
            <a:rect l="l" t="t" r="r" b="b"/>
            <a:pathLst>
              <a:path w="2462" h="293" extrusionOk="0">
                <a:moveTo>
                  <a:pt x="2461" y="163"/>
                </a:moveTo>
                <a:cubicBezTo>
                  <a:pt x="2461" y="227"/>
                  <a:pt x="1911" y="292"/>
                  <a:pt x="1231" y="292"/>
                </a:cubicBezTo>
                <a:cubicBezTo>
                  <a:pt x="551" y="292"/>
                  <a:pt x="0" y="227"/>
                  <a:pt x="0" y="163"/>
                </a:cubicBezTo>
                <a:cubicBezTo>
                  <a:pt x="0" y="66"/>
                  <a:pt x="551" y="1"/>
                  <a:pt x="1231" y="1"/>
                </a:cubicBezTo>
                <a:cubicBezTo>
                  <a:pt x="1911" y="1"/>
                  <a:pt x="2461" y="66"/>
                  <a:pt x="2461" y="163"/>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7"/>
          <p:cNvSpPr/>
          <p:nvPr/>
        </p:nvSpPr>
        <p:spPr>
          <a:xfrm>
            <a:off x="15671" y="4962244"/>
            <a:ext cx="59644" cy="26526"/>
          </a:xfrm>
          <a:custGeom>
            <a:avLst/>
            <a:gdLst/>
            <a:ahLst/>
            <a:cxnLst/>
            <a:rect l="l" t="t" r="r" b="b"/>
            <a:pathLst>
              <a:path w="2624" h="1167" extrusionOk="0">
                <a:moveTo>
                  <a:pt x="2624" y="583"/>
                </a:moveTo>
                <a:cubicBezTo>
                  <a:pt x="2624" y="907"/>
                  <a:pt x="2041" y="1166"/>
                  <a:pt x="1296" y="1166"/>
                </a:cubicBezTo>
                <a:cubicBezTo>
                  <a:pt x="584" y="1166"/>
                  <a:pt x="1" y="907"/>
                  <a:pt x="1" y="583"/>
                </a:cubicBezTo>
                <a:cubicBezTo>
                  <a:pt x="1" y="259"/>
                  <a:pt x="584" y="0"/>
                  <a:pt x="1296" y="0"/>
                </a:cubicBezTo>
                <a:cubicBezTo>
                  <a:pt x="2041" y="0"/>
                  <a:pt x="2624" y="259"/>
                  <a:pt x="2624" y="583"/>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7"/>
          <p:cNvSpPr/>
          <p:nvPr/>
        </p:nvSpPr>
        <p:spPr>
          <a:xfrm>
            <a:off x="1134475" y="5099144"/>
            <a:ext cx="42732" cy="12547"/>
          </a:xfrm>
          <a:custGeom>
            <a:avLst/>
            <a:gdLst/>
            <a:ahLst/>
            <a:cxnLst/>
            <a:rect l="l" t="t" r="r" b="b"/>
            <a:pathLst>
              <a:path w="1880" h="552" extrusionOk="0">
                <a:moveTo>
                  <a:pt x="1879" y="260"/>
                </a:moveTo>
                <a:cubicBezTo>
                  <a:pt x="1879" y="422"/>
                  <a:pt x="1458" y="551"/>
                  <a:pt x="940" y="551"/>
                </a:cubicBezTo>
                <a:cubicBezTo>
                  <a:pt x="422" y="551"/>
                  <a:pt x="1" y="422"/>
                  <a:pt x="1" y="260"/>
                </a:cubicBezTo>
                <a:cubicBezTo>
                  <a:pt x="1" y="98"/>
                  <a:pt x="422" y="1"/>
                  <a:pt x="940" y="1"/>
                </a:cubicBezTo>
                <a:cubicBezTo>
                  <a:pt x="1458" y="1"/>
                  <a:pt x="1879" y="98"/>
                  <a:pt x="1879" y="260"/>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1021871" y="5110918"/>
            <a:ext cx="80237" cy="33890"/>
          </a:xfrm>
          <a:custGeom>
            <a:avLst/>
            <a:gdLst/>
            <a:ahLst/>
            <a:cxnLst/>
            <a:rect l="l" t="t" r="r" b="b"/>
            <a:pathLst>
              <a:path w="3530" h="1491" extrusionOk="0">
                <a:moveTo>
                  <a:pt x="3530" y="746"/>
                </a:moveTo>
                <a:cubicBezTo>
                  <a:pt x="3530" y="1166"/>
                  <a:pt x="2720" y="1490"/>
                  <a:pt x="1781" y="1490"/>
                </a:cubicBezTo>
                <a:cubicBezTo>
                  <a:pt x="810" y="1490"/>
                  <a:pt x="0" y="1166"/>
                  <a:pt x="0" y="746"/>
                </a:cubicBezTo>
                <a:cubicBezTo>
                  <a:pt x="0" y="357"/>
                  <a:pt x="810" y="1"/>
                  <a:pt x="1781" y="1"/>
                </a:cubicBezTo>
                <a:cubicBezTo>
                  <a:pt x="2720" y="1"/>
                  <a:pt x="3530" y="357"/>
                  <a:pt x="3530" y="746"/>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649205" y="4874422"/>
            <a:ext cx="26636" cy="8218"/>
          </a:xfrm>
          <a:custGeom>
            <a:avLst/>
            <a:gdLst/>
            <a:ahLst/>
            <a:cxnLst/>
            <a:rect l="l" t="t" r="r" b="b"/>
            <a:pathLst>
              <a:path w="1264" h="390" extrusionOk="0">
                <a:moveTo>
                  <a:pt x="1264" y="195"/>
                </a:moveTo>
                <a:cubicBezTo>
                  <a:pt x="1264" y="292"/>
                  <a:pt x="972" y="389"/>
                  <a:pt x="616" y="389"/>
                </a:cubicBezTo>
                <a:cubicBezTo>
                  <a:pt x="292" y="389"/>
                  <a:pt x="1" y="292"/>
                  <a:pt x="1" y="195"/>
                </a:cubicBezTo>
                <a:cubicBezTo>
                  <a:pt x="1" y="98"/>
                  <a:pt x="292" y="1"/>
                  <a:pt x="616" y="1"/>
                </a:cubicBezTo>
                <a:cubicBezTo>
                  <a:pt x="972" y="1"/>
                  <a:pt x="1264" y="98"/>
                  <a:pt x="1264" y="195"/>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7"/>
          <p:cNvSpPr/>
          <p:nvPr/>
        </p:nvSpPr>
        <p:spPr>
          <a:xfrm>
            <a:off x="882743" y="5099144"/>
            <a:ext cx="33890" cy="12547"/>
          </a:xfrm>
          <a:custGeom>
            <a:avLst/>
            <a:gdLst/>
            <a:ahLst/>
            <a:cxnLst/>
            <a:rect l="l" t="t" r="r" b="b"/>
            <a:pathLst>
              <a:path w="1491" h="552" extrusionOk="0">
                <a:moveTo>
                  <a:pt x="1490" y="260"/>
                </a:moveTo>
                <a:cubicBezTo>
                  <a:pt x="1490" y="422"/>
                  <a:pt x="1167" y="551"/>
                  <a:pt x="746" y="551"/>
                </a:cubicBezTo>
                <a:cubicBezTo>
                  <a:pt x="325" y="551"/>
                  <a:pt x="1" y="422"/>
                  <a:pt x="1" y="260"/>
                </a:cubicBezTo>
                <a:cubicBezTo>
                  <a:pt x="1" y="98"/>
                  <a:pt x="325" y="1"/>
                  <a:pt x="746" y="1"/>
                </a:cubicBezTo>
                <a:cubicBezTo>
                  <a:pt x="1167" y="1"/>
                  <a:pt x="1490" y="98"/>
                  <a:pt x="1490" y="260"/>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7"/>
          <p:cNvSpPr/>
          <p:nvPr/>
        </p:nvSpPr>
        <p:spPr>
          <a:xfrm>
            <a:off x="1170564" y="4790519"/>
            <a:ext cx="36528" cy="10731"/>
          </a:xfrm>
          <a:custGeom>
            <a:avLst/>
            <a:gdLst/>
            <a:ahLst/>
            <a:cxnLst/>
            <a:rect l="l" t="t" r="r" b="b"/>
            <a:pathLst>
              <a:path w="1879" h="552" extrusionOk="0">
                <a:moveTo>
                  <a:pt x="1878" y="292"/>
                </a:moveTo>
                <a:cubicBezTo>
                  <a:pt x="1878" y="422"/>
                  <a:pt x="1457" y="551"/>
                  <a:pt x="939" y="551"/>
                </a:cubicBezTo>
                <a:cubicBezTo>
                  <a:pt x="421" y="551"/>
                  <a:pt x="0" y="422"/>
                  <a:pt x="0" y="292"/>
                </a:cubicBezTo>
                <a:cubicBezTo>
                  <a:pt x="0" y="130"/>
                  <a:pt x="421" y="1"/>
                  <a:pt x="939" y="1"/>
                </a:cubicBezTo>
                <a:cubicBezTo>
                  <a:pt x="1457" y="1"/>
                  <a:pt x="1878" y="130"/>
                  <a:pt x="1878" y="292"/>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7"/>
          <p:cNvSpPr/>
          <p:nvPr/>
        </p:nvSpPr>
        <p:spPr>
          <a:xfrm>
            <a:off x="1074243" y="4801230"/>
            <a:ext cx="68643" cy="28344"/>
          </a:xfrm>
          <a:custGeom>
            <a:avLst/>
            <a:gdLst/>
            <a:ahLst/>
            <a:cxnLst/>
            <a:rect l="l" t="t" r="r" b="b"/>
            <a:pathLst>
              <a:path w="3531" h="1458" extrusionOk="0">
                <a:moveTo>
                  <a:pt x="3530" y="745"/>
                </a:moveTo>
                <a:cubicBezTo>
                  <a:pt x="3530" y="1133"/>
                  <a:pt x="2721" y="1457"/>
                  <a:pt x="1749" y="1457"/>
                </a:cubicBezTo>
                <a:cubicBezTo>
                  <a:pt x="810" y="1457"/>
                  <a:pt x="0" y="1133"/>
                  <a:pt x="0" y="745"/>
                </a:cubicBezTo>
                <a:cubicBezTo>
                  <a:pt x="0" y="324"/>
                  <a:pt x="810" y="0"/>
                  <a:pt x="1749" y="0"/>
                </a:cubicBezTo>
                <a:cubicBezTo>
                  <a:pt x="2721" y="0"/>
                  <a:pt x="3530" y="324"/>
                  <a:pt x="3530" y="745"/>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7"/>
          <p:cNvSpPr/>
          <p:nvPr/>
        </p:nvSpPr>
        <p:spPr>
          <a:xfrm>
            <a:off x="1157345" y="4844035"/>
            <a:ext cx="23931" cy="6940"/>
          </a:xfrm>
          <a:custGeom>
            <a:avLst/>
            <a:gdLst/>
            <a:ahLst/>
            <a:cxnLst/>
            <a:rect l="l" t="t" r="r" b="b"/>
            <a:pathLst>
              <a:path w="1231" h="357" extrusionOk="0">
                <a:moveTo>
                  <a:pt x="1231" y="194"/>
                </a:moveTo>
                <a:cubicBezTo>
                  <a:pt x="1231" y="292"/>
                  <a:pt x="972" y="356"/>
                  <a:pt x="615" y="356"/>
                </a:cubicBezTo>
                <a:cubicBezTo>
                  <a:pt x="259" y="356"/>
                  <a:pt x="0" y="292"/>
                  <a:pt x="0" y="194"/>
                </a:cubicBezTo>
                <a:cubicBezTo>
                  <a:pt x="0" y="97"/>
                  <a:pt x="259" y="0"/>
                  <a:pt x="615" y="0"/>
                </a:cubicBezTo>
                <a:cubicBezTo>
                  <a:pt x="972" y="0"/>
                  <a:pt x="1231" y="97"/>
                  <a:pt x="1231" y="194"/>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7"/>
          <p:cNvSpPr/>
          <p:nvPr/>
        </p:nvSpPr>
        <p:spPr>
          <a:xfrm>
            <a:off x="1366336" y="2383353"/>
            <a:ext cx="346887" cy="602465"/>
          </a:xfrm>
          <a:custGeom>
            <a:avLst/>
            <a:gdLst/>
            <a:ahLst/>
            <a:cxnLst/>
            <a:rect l="l" t="t" r="r" b="b"/>
            <a:pathLst>
              <a:path w="17844" h="30991" extrusionOk="0">
                <a:moveTo>
                  <a:pt x="7222" y="0"/>
                </a:moveTo>
                <a:lnTo>
                  <a:pt x="10622" y="0"/>
                </a:lnTo>
                <a:cubicBezTo>
                  <a:pt x="14605" y="0"/>
                  <a:pt x="17843" y="3206"/>
                  <a:pt x="17843" y="7222"/>
                </a:cubicBezTo>
                <a:lnTo>
                  <a:pt x="17843" y="23769"/>
                </a:lnTo>
                <a:cubicBezTo>
                  <a:pt x="17843" y="27785"/>
                  <a:pt x="14605" y="30991"/>
                  <a:pt x="10622" y="30991"/>
                </a:cubicBezTo>
                <a:lnTo>
                  <a:pt x="7222" y="30991"/>
                </a:lnTo>
                <a:cubicBezTo>
                  <a:pt x="3238" y="30991"/>
                  <a:pt x="0" y="27785"/>
                  <a:pt x="0" y="23769"/>
                </a:cubicBezTo>
                <a:lnTo>
                  <a:pt x="0" y="7222"/>
                </a:lnTo>
                <a:cubicBezTo>
                  <a:pt x="0" y="3206"/>
                  <a:pt x="3238" y="0"/>
                  <a:pt x="7222" y="0"/>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7"/>
          <p:cNvSpPr/>
          <p:nvPr/>
        </p:nvSpPr>
        <p:spPr>
          <a:xfrm>
            <a:off x="-496366" y="3278218"/>
            <a:ext cx="2525100" cy="2028300"/>
          </a:xfrm>
          <a:prstGeom prst="trapezoid">
            <a:avLst>
              <a:gd name="adj" fmla="val 34293"/>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7"/>
          <p:cNvSpPr/>
          <p:nvPr/>
        </p:nvSpPr>
        <p:spPr>
          <a:xfrm>
            <a:off x="-1016942" y="2896755"/>
            <a:ext cx="19537" cy="15377"/>
          </a:xfrm>
          <a:custGeom>
            <a:avLst/>
            <a:gdLst/>
            <a:ahLst/>
            <a:cxnLst/>
            <a:rect l="l" t="t" r="r" b="b"/>
            <a:pathLst>
              <a:path w="1005" h="791" extrusionOk="0">
                <a:moveTo>
                  <a:pt x="440" y="1"/>
                </a:moveTo>
                <a:cubicBezTo>
                  <a:pt x="369" y="1"/>
                  <a:pt x="298" y="31"/>
                  <a:pt x="227" y="78"/>
                </a:cubicBezTo>
                <a:cubicBezTo>
                  <a:pt x="162" y="78"/>
                  <a:pt x="130" y="111"/>
                  <a:pt x="98" y="176"/>
                </a:cubicBezTo>
                <a:cubicBezTo>
                  <a:pt x="65" y="208"/>
                  <a:pt x="33" y="273"/>
                  <a:pt x="0" y="337"/>
                </a:cubicBezTo>
                <a:cubicBezTo>
                  <a:pt x="0" y="370"/>
                  <a:pt x="0" y="435"/>
                  <a:pt x="0" y="467"/>
                </a:cubicBezTo>
                <a:cubicBezTo>
                  <a:pt x="33" y="597"/>
                  <a:pt x="98" y="661"/>
                  <a:pt x="162" y="726"/>
                </a:cubicBezTo>
                <a:lnTo>
                  <a:pt x="227" y="791"/>
                </a:lnTo>
                <a:lnTo>
                  <a:pt x="227" y="726"/>
                </a:lnTo>
                <a:lnTo>
                  <a:pt x="227" y="661"/>
                </a:lnTo>
                <a:lnTo>
                  <a:pt x="227" y="564"/>
                </a:lnTo>
                <a:cubicBezTo>
                  <a:pt x="227" y="532"/>
                  <a:pt x="227" y="499"/>
                  <a:pt x="227" y="467"/>
                </a:cubicBezTo>
                <a:cubicBezTo>
                  <a:pt x="227" y="435"/>
                  <a:pt x="227" y="402"/>
                  <a:pt x="227" y="402"/>
                </a:cubicBezTo>
                <a:cubicBezTo>
                  <a:pt x="259" y="370"/>
                  <a:pt x="259" y="337"/>
                  <a:pt x="292" y="337"/>
                </a:cubicBezTo>
                <a:cubicBezTo>
                  <a:pt x="324" y="305"/>
                  <a:pt x="357" y="273"/>
                  <a:pt x="357" y="273"/>
                </a:cubicBezTo>
                <a:cubicBezTo>
                  <a:pt x="389" y="240"/>
                  <a:pt x="421" y="240"/>
                  <a:pt x="454" y="240"/>
                </a:cubicBezTo>
                <a:lnTo>
                  <a:pt x="583" y="208"/>
                </a:lnTo>
                <a:cubicBezTo>
                  <a:pt x="648" y="176"/>
                  <a:pt x="713" y="176"/>
                  <a:pt x="778" y="176"/>
                </a:cubicBezTo>
                <a:lnTo>
                  <a:pt x="1004" y="176"/>
                </a:lnTo>
                <a:lnTo>
                  <a:pt x="939" y="143"/>
                </a:lnTo>
                <a:cubicBezTo>
                  <a:pt x="875" y="111"/>
                  <a:pt x="842" y="78"/>
                  <a:pt x="778" y="46"/>
                </a:cubicBezTo>
                <a:cubicBezTo>
                  <a:pt x="713" y="14"/>
                  <a:pt x="616" y="14"/>
                  <a:pt x="518" y="14"/>
                </a:cubicBezTo>
                <a:cubicBezTo>
                  <a:pt x="492" y="5"/>
                  <a:pt x="466" y="1"/>
                  <a:pt x="440" y="1"/>
                </a:cubicBezTo>
                <a:close/>
              </a:path>
            </a:pathLst>
          </a:custGeom>
          <a:solidFill>
            <a:srgbClr val="709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7"/>
          <p:cNvSpPr/>
          <p:nvPr/>
        </p:nvSpPr>
        <p:spPr>
          <a:xfrm>
            <a:off x="-978550" y="2814548"/>
            <a:ext cx="43468" cy="30074"/>
          </a:xfrm>
          <a:custGeom>
            <a:avLst/>
            <a:gdLst/>
            <a:ahLst/>
            <a:cxnLst/>
            <a:rect l="l" t="t" r="r" b="b"/>
            <a:pathLst>
              <a:path w="2236" h="1547" extrusionOk="0">
                <a:moveTo>
                  <a:pt x="519" y="1"/>
                </a:moveTo>
                <a:cubicBezTo>
                  <a:pt x="422" y="1"/>
                  <a:pt x="357" y="33"/>
                  <a:pt x="292" y="33"/>
                </a:cubicBezTo>
                <a:cubicBezTo>
                  <a:pt x="260" y="65"/>
                  <a:pt x="227" y="65"/>
                  <a:pt x="227" y="98"/>
                </a:cubicBezTo>
                <a:cubicBezTo>
                  <a:pt x="195" y="98"/>
                  <a:pt x="163" y="130"/>
                  <a:pt x="130" y="162"/>
                </a:cubicBezTo>
                <a:cubicBezTo>
                  <a:pt x="65" y="227"/>
                  <a:pt x="33" y="292"/>
                  <a:pt x="33" y="357"/>
                </a:cubicBezTo>
                <a:cubicBezTo>
                  <a:pt x="1" y="389"/>
                  <a:pt x="1" y="454"/>
                  <a:pt x="33" y="486"/>
                </a:cubicBezTo>
                <a:cubicBezTo>
                  <a:pt x="33" y="519"/>
                  <a:pt x="33" y="551"/>
                  <a:pt x="33" y="583"/>
                </a:cubicBezTo>
                <a:cubicBezTo>
                  <a:pt x="65" y="648"/>
                  <a:pt x="65" y="681"/>
                  <a:pt x="98" y="713"/>
                </a:cubicBezTo>
                <a:cubicBezTo>
                  <a:pt x="98" y="745"/>
                  <a:pt x="130" y="778"/>
                  <a:pt x="163" y="810"/>
                </a:cubicBezTo>
                <a:cubicBezTo>
                  <a:pt x="195" y="842"/>
                  <a:pt x="227" y="842"/>
                  <a:pt x="260" y="875"/>
                </a:cubicBezTo>
                <a:cubicBezTo>
                  <a:pt x="292" y="907"/>
                  <a:pt x="325" y="907"/>
                  <a:pt x="357" y="940"/>
                </a:cubicBezTo>
                <a:cubicBezTo>
                  <a:pt x="389" y="940"/>
                  <a:pt x="422" y="972"/>
                  <a:pt x="454" y="972"/>
                </a:cubicBezTo>
                <a:lnTo>
                  <a:pt x="681" y="972"/>
                </a:lnTo>
                <a:cubicBezTo>
                  <a:pt x="681" y="994"/>
                  <a:pt x="681" y="1015"/>
                  <a:pt x="681" y="1037"/>
                </a:cubicBezTo>
                <a:cubicBezTo>
                  <a:pt x="681" y="1134"/>
                  <a:pt x="713" y="1199"/>
                  <a:pt x="746" y="1263"/>
                </a:cubicBezTo>
                <a:cubicBezTo>
                  <a:pt x="778" y="1296"/>
                  <a:pt x="810" y="1296"/>
                  <a:pt x="843" y="1328"/>
                </a:cubicBezTo>
                <a:cubicBezTo>
                  <a:pt x="843" y="1361"/>
                  <a:pt x="875" y="1393"/>
                  <a:pt x="907" y="1425"/>
                </a:cubicBezTo>
                <a:cubicBezTo>
                  <a:pt x="972" y="1458"/>
                  <a:pt x="1037" y="1490"/>
                  <a:pt x="1102" y="1490"/>
                </a:cubicBezTo>
                <a:cubicBezTo>
                  <a:pt x="1145" y="1499"/>
                  <a:pt x="1186" y="1503"/>
                  <a:pt x="1226" y="1503"/>
                </a:cubicBezTo>
                <a:cubicBezTo>
                  <a:pt x="1333" y="1503"/>
                  <a:pt x="1428" y="1473"/>
                  <a:pt x="1523" y="1425"/>
                </a:cubicBezTo>
                <a:cubicBezTo>
                  <a:pt x="1555" y="1393"/>
                  <a:pt x="1587" y="1393"/>
                  <a:pt x="1620" y="1361"/>
                </a:cubicBezTo>
                <a:cubicBezTo>
                  <a:pt x="1620" y="1336"/>
                  <a:pt x="1639" y="1330"/>
                  <a:pt x="1662" y="1314"/>
                </a:cubicBezTo>
                <a:lnTo>
                  <a:pt x="1662" y="1314"/>
                </a:lnTo>
                <a:cubicBezTo>
                  <a:pt x="1691" y="1367"/>
                  <a:pt x="1723" y="1399"/>
                  <a:pt x="1782" y="1458"/>
                </a:cubicBezTo>
                <a:cubicBezTo>
                  <a:pt x="1782" y="1490"/>
                  <a:pt x="1847" y="1522"/>
                  <a:pt x="1879" y="1522"/>
                </a:cubicBezTo>
                <a:cubicBezTo>
                  <a:pt x="1895" y="1539"/>
                  <a:pt x="1919" y="1547"/>
                  <a:pt x="1944" y="1547"/>
                </a:cubicBezTo>
                <a:cubicBezTo>
                  <a:pt x="1968" y="1547"/>
                  <a:pt x="1992" y="1539"/>
                  <a:pt x="2008" y="1522"/>
                </a:cubicBezTo>
                <a:cubicBezTo>
                  <a:pt x="2041" y="1522"/>
                  <a:pt x="2073" y="1490"/>
                  <a:pt x="2106" y="1458"/>
                </a:cubicBezTo>
                <a:cubicBezTo>
                  <a:pt x="2138" y="1425"/>
                  <a:pt x="2138" y="1393"/>
                  <a:pt x="2170" y="1361"/>
                </a:cubicBezTo>
                <a:cubicBezTo>
                  <a:pt x="2203" y="1328"/>
                  <a:pt x="2203" y="1263"/>
                  <a:pt x="2235" y="1199"/>
                </a:cubicBezTo>
                <a:cubicBezTo>
                  <a:pt x="2235" y="1134"/>
                  <a:pt x="2235" y="1069"/>
                  <a:pt x="2235" y="1004"/>
                </a:cubicBezTo>
                <a:cubicBezTo>
                  <a:pt x="2203" y="875"/>
                  <a:pt x="2170" y="778"/>
                  <a:pt x="2138" y="681"/>
                </a:cubicBezTo>
                <a:lnTo>
                  <a:pt x="2106" y="745"/>
                </a:lnTo>
                <a:cubicBezTo>
                  <a:pt x="2106" y="778"/>
                  <a:pt x="2106" y="810"/>
                  <a:pt x="2106" y="810"/>
                </a:cubicBezTo>
                <a:cubicBezTo>
                  <a:pt x="2106" y="875"/>
                  <a:pt x="2106" y="940"/>
                  <a:pt x="2106" y="972"/>
                </a:cubicBezTo>
                <a:cubicBezTo>
                  <a:pt x="2106" y="1037"/>
                  <a:pt x="2106" y="1102"/>
                  <a:pt x="2073" y="1134"/>
                </a:cubicBezTo>
                <a:cubicBezTo>
                  <a:pt x="2041" y="1199"/>
                  <a:pt x="2041" y="1231"/>
                  <a:pt x="2008" y="1296"/>
                </a:cubicBezTo>
                <a:cubicBezTo>
                  <a:pt x="1976" y="1296"/>
                  <a:pt x="1976" y="1328"/>
                  <a:pt x="1976" y="1328"/>
                </a:cubicBezTo>
                <a:cubicBezTo>
                  <a:pt x="1944" y="1361"/>
                  <a:pt x="1944" y="1361"/>
                  <a:pt x="1911" y="1361"/>
                </a:cubicBezTo>
                <a:cubicBezTo>
                  <a:pt x="1911" y="1361"/>
                  <a:pt x="1879" y="1328"/>
                  <a:pt x="1879" y="1328"/>
                </a:cubicBezTo>
                <a:cubicBezTo>
                  <a:pt x="1847" y="1296"/>
                  <a:pt x="1847" y="1263"/>
                  <a:pt x="1847" y="1231"/>
                </a:cubicBezTo>
                <a:cubicBezTo>
                  <a:pt x="1782" y="1166"/>
                  <a:pt x="1782" y="1102"/>
                  <a:pt x="1782" y="1069"/>
                </a:cubicBezTo>
                <a:cubicBezTo>
                  <a:pt x="1782" y="1037"/>
                  <a:pt x="1782" y="1004"/>
                  <a:pt x="1749" y="1004"/>
                </a:cubicBezTo>
                <a:cubicBezTo>
                  <a:pt x="1736" y="991"/>
                  <a:pt x="1717" y="983"/>
                  <a:pt x="1697" y="983"/>
                </a:cubicBezTo>
                <a:cubicBezTo>
                  <a:pt x="1669" y="983"/>
                  <a:pt x="1639" y="999"/>
                  <a:pt x="1620" y="1037"/>
                </a:cubicBezTo>
                <a:cubicBezTo>
                  <a:pt x="1587" y="1069"/>
                  <a:pt x="1555" y="1102"/>
                  <a:pt x="1523" y="1134"/>
                </a:cubicBezTo>
                <a:cubicBezTo>
                  <a:pt x="1490" y="1166"/>
                  <a:pt x="1490" y="1166"/>
                  <a:pt x="1458" y="1199"/>
                </a:cubicBezTo>
                <a:cubicBezTo>
                  <a:pt x="1458" y="1199"/>
                  <a:pt x="1426" y="1199"/>
                  <a:pt x="1393" y="1231"/>
                </a:cubicBezTo>
                <a:cubicBezTo>
                  <a:pt x="1361" y="1231"/>
                  <a:pt x="1328" y="1263"/>
                  <a:pt x="1264" y="1263"/>
                </a:cubicBezTo>
                <a:lnTo>
                  <a:pt x="1134" y="1263"/>
                </a:lnTo>
                <a:cubicBezTo>
                  <a:pt x="1102" y="1263"/>
                  <a:pt x="1069" y="1231"/>
                  <a:pt x="1037" y="1231"/>
                </a:cubicBezTo>
                <a:cubicBezTo>
                  <a:pt x="1005" y="1199"/>
                  <a:pt x="1005" y="1199"/>
                  <a:pt x="972" y="1199"/>
                </a:cubicBezTo>
                <a:cubicBezTo>
                  <a:pt x="972" y="1166"/>
                  <a:pt x="940" y="1166"/>
                  <a:pt x="940" y="1134"/>
                </a:cubicBezTo>
                <a:cubicBezTo>
                  <a:pt x="907" y="1102"/>
                  <a:pt x="907" y="1069"/>
                  <a:pt x="907" y="1004"/>
                </a:cubicBezTo>
                <a:cubicBezTo>
                  <a:pt x="907" y="1004"/>
                  <a:pt x="907" y="972"/>
                  <a:pt x="907" y="940"/>
                </a:cubicBezTo>
                <a:lnTo>
                  <a:pt x="907" y="875"/>
                </a:lnTo>
                <a:cubicBezTo>
                  <a:pt x="875" y="810"/>
                  <a:pt x="810" y="778"/>
                  <a:pt x="778" y="778"/>
                </a:cubicBezTo>
                <a:lnTo>
                  <a:pt x="519" y="778"/>
                </a:lnTo>
                <a:lnTo>
                  <a:pt x="422" y="745"/>
                </a:lnTo>
                <a:cubicBezTo>
                  <a:pt x="357" y="745"/>
                  <a:pt x="325" y="713"/>
                  <a:pt x="292" y="681"/>
                </a:cubicBezTo>
                <a:cubicBezTo>
                  <a:pt x="260" y="648"/>
                  <a:pt x="227" y="648"/>
                  <a:pt x="227" y="616"/>
                </a:cubicBezTo>
                <a:cubicBezTo>
                  <a:pt x="195" y="583"/>
                  <a:pt x="195" y="583"/>
                  <a:pt x="195" y="551"/>
                </a:cubicBezTo>
                <a:cubicBezTo>
                  <a:pt x="163" y="519"/>
                  <a:pt x="163" y="486"/>
                  <a:pt x="163" y="454"/>
                </a:cubicBezTo>
                <a:cubicBezTo>
                  <a:pt x="163" y="454"/>
                  <a:pt x="163" y="421"/>
                  <a:pt x="163" y="389"/>
                </a:cubicBezTo>
                <a:cubicBezTo>
                  <a:pt x="163" y="357"/>
                  <a:pt x="163" y="324"/>
                  <a:pt x="163" y="292"/>
                </a:cubicBezTo>
                <a:cubicBezTo>
                  <a:pt x="163" y="260"/>
                  <a:pt x="163" y="227"/>
                  <a:pt x="195" y="227"/>
                </a:cubicBezTo>
                <a:cubicBezTo>
                  <a:pt x="195" y="195"/>
                  <a:pt x="227" y="162"/>
                  <a:pt x="260" y="162"/>
                </a:cubicBezTo>
                <a:cubicBezTo>
                  <a:pt x="260" y="130"/>
                  <a:pt x="292" y="98"/>
                  <a:pt x="325" y="98"/>
                </a:cubicBezTo>
                <a:cubicBezTo>
                  <a:pt x="389" y="65"/>
                  <a:pt x="454" y="33"/>
                  <a:pt x="519" y="1"/>
                </a:cubicBezTo>
                <a:close/>
              </a:path>
            </a:pathLst>
          </a:custGeom>
          <a:solidFill>
            <a:srgbClr val="709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7"/>
          <p:cNvSpPr/>
          <p:nvPr/>
        </p:nvSpPr>
        <p:spPr>
          <a:xfrm>
            <a:off x="-968481" y="2747192"/>
            <a:ext cx="18915" cy="9467"/>
          </a:xfrm>
          <a:custGeom>
            <a:avLst/>
            <a:gdLst/>
            <a:ahLst/>
            <a:cxnLst/>
            <a:rect l="l" t="t" r="r" b="b"/>
            <a:pathLst>
              <a:path w="973" h="487" extrusionOk="0">
                <a:moveTo>
                  <a:pt x="1" y="1"/>
                </a:moveTo>
                <a:cubicBezTo>
                  <a:pt x="1" y="33"/>
                  <a:pt x="1" y="33"/>
                  <a:pt x="1" y="65"/>
                </a:cubicBezTo>
                <a:cubicBezTo>
                  <a:pt x="1" y="195"/>
                  <a:pt x="33" y="324"/>
                  <a:pt x="163" y="389"/>
                </a:cubicBezTo>
                <a:cubicBezTo>
                  <a:pt x="195" y="422"/>
                  <a:pt x="228" y="454"/>
                  <a:pt x="260" y="454"/>
                </a:cubicBezTo>
                <a:cubicBezTo>
                  <a:pt x="325" y="486"/>
                  <a:pt x="357" y="486"/>
                  <a:pt x="422" y="486"/>
                </a:cubicBezTo>
                <a:cubicBezTo>
                  <a:pt x="487" y="486"/>
                  <a:pt x="584" y="486"/>
                  <a:pt x="648" y="454"/>
                </a:cubicBezTo>
                <a:cubicBezTo>
                  <a:pt x="713" y="422"/>
                  <a:pt x="778" y="389"/>
                  <a:pt x="843" y="324"/>
                </a:cubicBezTo>
                <a:cubicBezTo>
                  <a:pt x="908" y="292"/>
                  <a:pt x="940" y="227"/>
                  <a:pt x="972" y="162"/>
                </a:cubicBezTo>
                <a:lnTo>
                  <a:pt x="972" y="162"/>
                </a:lnTo>
                <a:lnTo>
                  <a:pt x="908" y="195"/>
                </a:lnTo>
                <a:lnTo>
                  <a:pt x="778" y="195"/>
                </a:lnTo>
                <a:cubicBezTo>
                  <a:pt x="648" y="227"/>
                  <a:pt x="551" y="260"/>
                  <a:pt x="422" y="260"/>
                </a:cubicBezTo>
                <a:cubicBezTo>
                  <a:pt x="325" y="260"/>
                  <a:pt x="195" y="227"/>
                  <a:pt x="130" y="130"/>
                </a:cubicBezTo>
                <a:lnTo>
                  <a:pt x="33" y="65"/>
                </a:lnTo>
                <a:lnTo>
                  <a:pt x="1" y="1"/>
                </a:lnTo>
                <a:close/>
              </a:path>
            </a:pathLst>
          </a:custGeom>
          <a:solidFill>
            <a:srgbClr val="709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7"/>
          <p:cNvSpPr/>
          <p:nvPr/>
        </p:nvSpPr>
        <p:spPr>
          <a:xfrm>
            <a:off x="-960297" y="2672916"/>
            <a:ext cx="34020" cy="23931"/>
          </a:xfrm>
          <a:custGeom>
            <a:avLst/>
            <a:gdLst/>
            <a:ahLst/>
            <a:cxnLst/>
            <a:rect l="l" t="t" r="r" b="b"/>
            <a:pathLst>
              <a:path w="1750" h="1231" extrusionOk="0">
                <a:moveTo>
                  <a:pt x="130" y="0"/>
                </a:moveTo>
                <a:lnTo>
                  <a:pt x="66" y="130"/>
                </a:lnTo>
                <a:cubicBezTo>
                  <a:pt x="33" y="162"/>
                  <a:pt x="33" y="195"/>
                  <a:pt x="1" y="227"/>
                </a:cubicBezTo>
                <a:cubicBezTo>
                  <a:pt x="1" y="259"/>
                  <a:pt x="1" y="324"/>
                  <a:pt x="1" y="357"/>
                </a:cubicBezTo>
                <a:cubicBezTo>
                  <a:pt x="1" y="421"/>
                  <a:pt x="33" y="454"/>
                  <a:pt x="33" y="518"/>
                </a:cubicBezTo>
                <a:cubicBezTo>
                  <a:pt x="66" y="551"/>
                  <a:pt x="98" y="583"/>
                  <a:pt x="130" y="616"/>
                </a:cubicBezTo>
                <a:cubicBezTo>
                  <a:pt x="195" y="648"/>
                  <a:pt x="227" y="680"/>
                  <a:pt x="260" y="680"/>
                </a:cubicBezTo>
                <a:cubicBezTo>
                  <a:pt x="325" y="713"/>
                  <a:pt x="357" y="713"/>
                  <a:pt x="422" y="713"/>
                </a:cubicBezTo>
                <a:lnTo>
                  <a:pt x="454" y="713"/>
                </a:lnTo>
                <a:cubicBezTo>
                  <a:pt x="475" y="759"/>
                  <a:pt x="497" y="809"/>
                  <a:pt x="519" y="875"/>
                </a:cubicBezTo>
                <a:cubicBezTo>
                  <a:pt x="519" y="907"/>
                  <a:pt x="551" y="939"/>
                  <a:pt x="584" y="972"/>
                </a:cubicBezTo>
                <a:cubicBezTo>
                  <a:pt x="616" y="1004"/>
                  <a:pt x="681" y="1037"/>
                  <a:pt x="713" y="1069"/>
                </a:cubicBezTo>
                <a:lnTo>
                  <a:pt x="908" y="1069"/>
                </a:lnTo>
                <a:cubicBezTo>
                  <a:pt x="940" y="1037"/>
                  <a:pt x="972" y="1004"/>
                  <a:pt x="1005" y="972"/>
                </a:cubicBezTo>
                <a:cubicBezTo>
                  <a:pt x="1006" y="971"/>
                  <a:pt x="1006" y="971"/>
                  <a:pt x="1007" y="971"/>
                </a:cubicBezTo>
                <a:lnTo>
                  <a:pt x="1007" y="971"/>
                </a:lnTo>
                <a:cubicBezTo>
                  <a:pt x="1015" y="1015"/>
                  <a:pt x="1037" y="1042"/>
                  <a:pt x="1037" y="1069"/>
                </a:cubicBezTo>
                <a:cubicBezTo>
                  <a:pt x="1069" y="1101"/>
                  <a:pt x="1102" y="1134"/>
                  <a:pt x="1134" y="1166"/>
                </a:cubicBezTo>
                <a:lnTo>
                  <a:pt x="1167" y="1199"/>
                </a:lnTo>
                <a:lnTo>
                  <a:pt x="1264" y="1231"/>
                </a:lnTo>
                <a:lnTo>
                  <a:pt x="1393" y="1231"/>
                </a:lnTo>
                <a:cubicBezTo>
                  <a:pt x="1458" y="1231"/>
                  <a:pt x="1490" y="1199"/>
                  <a:pt x="1523" y="1166"/>
                </a:cubicBezTo>
                <a:cubicBezTo>
                  <a:pt x="1555" y="1134"/>
                  <a:pt x="1555" y="1101"/>
                  <a:pt x="1588" y="1069"/>
                </a:cubicBezTo>
                <a:cubicBezTo>
                  <a:pt x="1620" y="1004"/>
                  <a:pt x="1652" y="972"/>
                  <a:pt x="1685" y="907"/>
                </a:cubicBezTo>
                <a:cubicBezTo>
                  <a:pt x="1717" y="842"/>
                  <a:pt x="1717" y="745"/>
                  <a:pt x="1717" y="680"/>
                </a:cubicBezTo>
                <a:cubicBezTo>
                  <a:pt x="1749" y="616"/>
                  <a:pt x="1749" y="551"/>
                  <a:pt x="1717" y="486"/>
                </a:cubicBezTo>
                <a:cubicBezTo>
                  <a:pt x="1717" y="454"/>
                  <a:pt x="1717" y="421"/>
                  <a:pt x="1717" y="389"/>
                </a:cubicBezTo>
                <a:lnTo>
                  <a:pt x="1685" y="324"/>
                </a:lnTo>
                <a:cubicBezTo>
                  <a:pt x="1685" y="357"/>
                  <a:pt x="1685" y="421"/>
                  <a:pt x="1685" y="454"/>
                </a:cubicBezTo>
                <a:cubicBezTo>
                  <a:pt x="1652" y="518"/>
                  <a:pt x="1652" y="583"/>
                  <a:pt x="1620" y="648"/>
                </a:cubicBezTo>
                <a:cubicBezTo>
                  <a:pt x="1588" y="745"/>
                  <a:pt x="1523" y="842"/>
                  <a:pt x="1458" y="939"/>
                </a:cubicBezTo>
                <a:cubicBezTo>
                  <a:pt x="1426" y="939"/>
                  <a:pt x="1426" y="972"/>
                  <a:pt x="1393" y="972"/>
                </a:cubicBezTo>
                <a:cubicBezTo>
                  <a:pt x="1393" y="1004"/>
                  <a:pt x="1361" y="1004"/>
                  <a:pt x="1361" y="1004"/>
                </a:cubicBezTo>
                <a:lnTo>
                  <a:pt x="1296" y="1004"/>
                </a:lnTo>
                <a:cubicBezTo>
                  <a:pt x="1264" y="1004"/>
                  <a:pt x="1264" y="939"/>
                  <a:pt x="1264" y="939"/>
                </a:cubicBezTo>
                <a:cubicBezTo>
                  <a:pt x="1264" y="939"/>
                  <a:pt x="1264" y="907"/>
                  <a:pt x="1264" y="875"/>
                </a:cubicBezTo>
                <a:cubicBezTo>
                  <a:pt x="1231" y="842"/>
                  <a:pt x="1231" y="778"/>
                  <a:pt x="1231" y="713"/>
                </a:cubicBezTo>
                <a:cubicBezTo>
                  <a:pt x="1199" y="680"/>
                  <a:pt x="1199" y="648"/>
                  <a:pt x="1167" y="648"/>
                </a:cubicBezTo>
                <a:cubicBezTo>
                  <a:pt x="1140" y="635"/>
                  <a:pt x="1113" y="627"/>
                  <a:pt x="1088" y="627"/>
                </a:cubicBezTo>
                <a:cubicBezTo>
                  <a:pt x="1054" y="627"/>
                  <a:pt x="1024" y="642"/>
                  <a:pt x="1005" y="680"/>
                </a:cubicBezTo>
                <a:cubicBezTo>
                  <a:pt x="988" y="697"/>
                  <a:pt x="971" y="723"/>
                  <a:pt x="954" y="749"/>
                </a:cubicBezTo>
                <a:lnTo>
                  <a:pt x="954" y="749"/>
                </a:lnTo>
                <a:lnTo>
                  <a:pt x="940" y="745"/>
                </a:lnTo>
                <a:lnTo>
                  <a:pt x="940" y="745"/>
                </a:lnTo>
                <a:cubicBezTo>
                  <a:pt x="942" y="750"/>
                  <a:pt x="945" y="755"/>
                  <a:pt x="947" y="759"/>
                </a:cubicBezTo>
                <a:lnTo>
                  <a:pt x="947" y="759"/>
                </a:lnTo>
                <a:cubicBezTo>
                  <a:pt x="934" y="779"/>
                  <a:pt x="921" y="797"/>
                  <a:pt x="908" y="810"/>
                </a:cubicBezTo>
                <a:cubicBezTo>
                  <a:pt x="843" y="842"/>
                  <a:pt x="810" y="842"/>
                  <a:pt x="810" y="842"/>
                </a:cubicBezTo>
                <a:cubicBezTo>
                  <a:pt x="778" y="842"/>
                  <a:pt x="746" y="810"/>
                  <a:pt x="746" y="778"/>
                </a:cubicBezTo>
                <a:cubicBezTo>
                  <a:pt x="713" y="713"/>
                  <a:pt x="681" y="680"/>
                  <a:pt x="648" y="616"/>
                </a:cubicBezTo>
                <a:cubicBezTo>
                  <a:pt x="648" y="568"/>
                  <a:pt x="614" y="538"/>
                  <a:pt x="582" y="538"/>
                </a:cubicBezTo>
                <a:cubicBezTo>
                  <a:pt x="571" y="538"/>
                  <a:pt x="560" y="542"/>
                  <a:pt x="551" y="551"/>
                </a:cubicBezTo>
                <a:lnTo>
                  <a:pt x="357" y="551"/>
                </a:lnTo>
                <a:cubicBezTo>
                  <a:pt x="325" y="551"/>
                  <a:pt x="292" y="518"/>
                  <a:pt x="260" y="518"/>
                </a:cubicBezTo>
                <a:cubicBezTo>
                  <a:pt x="227" y="518"/>
                  <a:pt x="227" y="486"/>
                  <a:pt x="227" y="486"/>
                </a:cubicBezTo>
                <a:lnTo>
                  <a:pt x="195" y="454"/>
                </a:lnTo>
                <a:cubicBezTo>
                  <a:pt x="163" y="421"/>
                  <a:pt x="130" y="421"/>
                  <a:pt x="130" y="389"/>
                </a:cubicBezTo>
                <a:cubicBezTo>
                  <a:pt x="130" y="357"/>
                  <a:pt x="130" y="292"/>
                  <a:pt x="130" y="259"/>
                </a:cubicBezTo>
                <a:cubicBezTo>
                  <a:pt x="130" y="227"/>
                  <a:pt x="130" y="195"/>
                  <a:pt x="130" y="162"/>
                </a:cubicBezTo>
                <a:lnTo>
                  <a:pt x="130" y="0"/>
                </a:lnTo>
                <a:close/>
              </a:path>
            </a:pathLst>
          </a:custGeom>
          <a:solidFill>
            <a:srgbClr val="709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7"/>
          <p:cNvSpPr/>
          <p:nvPr/>
        </p:nvSpPr>
        <p:spPr>
          <a:xfrm>
            <a:off x="-935745" y="2951768"/>
            <a:ext cx="30249" cy="26477"/>
          </a:xfrm>
          <a:custGeom>
            <a:avLst/>
            <a:gdLst/>
            <a:ahLst/>
            <a:cxnLst/>
            <a:rect l="l" t="t" r="r" b="b"/>
            <a:pathLst>
              <a:path w="1556" h="1362" extrusionOk="0">
                <a:moveTo>
                  <a:pt x="1490" y="1"/>
                </a:moveTo>
                <a:cubicBezTo>
                  <a:pt x="1490" y="131"/>
                  <a:pt x="1490" y="260"/>
                  <a:pt x="1426" y="390"/>
                </a:cubicBezTo>
                <a:cubicBezTo>
                  <a:pt x="1426" y="454"/>
                  <a:pt x="1393" y="519"/>
                  <a:pt x="1361" y="551"/>
                </a:cubicBezTo>
                <a:cubicBezTo>
                  <a:pt x="1328" y="616"/>
                  <a:pt x="1296" y="649"/>
                  <a:pt x="1264" y="713"/>
                </a:cubicBezTo>
                <a:cubicBezTo>
                  <a:pt x="1231" y="713"/>
                  <a:pt x="1231" y="746"/>
                  <a:pt x="1199" y="746"/>
                </a:cubicBezTo>
                <a:cubicBezTo>
                  <a:pt x="1167" y="778"/>
                  <a:pt x="1167" y="778"/>
                  <a:pt x="1134" y="778"/>
                </a:cubicBezTo>
                <a:lnTo>
                  <a:pt x="972" y="778"/>
                </a:lnTo>
                <a:cubicBezTo>
                  <a:pt x="940" y="746"/>
                  <a:pt x="907" y="746"/>
                  <a:pt x="907" y="713"/>
                </a:cubicBezTo>
                <a:cubicBezTo>
                  <a:pt x="875" y="681"/>
                  <a:pt x="843" y="649"/>
                  <a:pt x="810" y="584"/>
                </a:cubicBezTo>
                <a:cubicBezTo>
                  <a:pt x="778" y="551"/>
                  <a:pt x="746" y="551"/>
                  <a:pt x="681" y="551"/>
                </a:cubicBezTo>
                <a:cubicBezTo>
                  <a:pt x="616" y="551"/>
                  <a:pt x="584" y="616"/>
                  <a:pt x="584" y="681"/>
                </a:cubicBezTo>
                <a:cubicBezTo>
                  <a:pt x="590" y="700"/>
                  <a:pt x="595" y="720"/>
                  <a:pt x="599" y="739"/>
                </a:cubicBezTo>
                <a:lnTo>
                  <a:pt x="599" y="739"/>
                </a:lnTo>
                <a:lnTo>
                  <a:pt x="584" y="746"/>
                </a:lnTo>
                <a:cubicBezTo>
                  <a:pt x="590" y="749"/>
                  <a:pt x="596" y="753"/>
                  <a:pt x="602" y="757"/>
                </a:cubicBezTo>
                <a:lnTo>
                  <a:pt x="602" y="757"/>
                </a:lnTo>
                <a:cubicBezTo>
                  <a:pt x="614" y="829"/>
                  <a:pt x="608" y="900"/>
                  <a:pt x="584" y="972"/>
                </a:cubicBezTo>
                <a:cubicBezTo>
                  <a:pt x="584" y="1037"/>
                  <a:pt x="584" y="1070"/>
                  <a:pt x="551" y="1102"/>
                </a:cubicBezTo>
                <a:cubicBezTo>
                  <a:pt x="519" y="1134"/>
                  <a:pt x="519" y="1167"/>
                  <a:pt x="486" y="1167"/>
                </a:cubicBezTo>
                <a:lnTo>
                  <a:pt x="292" y="1167"/>
                </a:lnTo>
                <a:cubicBezTo>
                  <a:pt x="260" y="1134"/>
                  <a:pt x="260" y="1134"/>
                  <a:pt x="227" y="1102"/>
                </a:cubicBezTo>
                <a:cubicBezTo>
                  <a:pt x="195" y="1102"/>
                  <a:pt x="195" y="1070"/>
                  <a:pt x="163" y="1070"/>
                </a:cubicBezTo>
                <a:cubicBezTo>
                  <a:pt x="163" y="1037"/>
                  <a:pt x="130" y="1037"/>
                  <a:pt x="98" y="1005"/>
                </a:cubicBezTo>
                <a:cubicBezTo>
                  <a:pt x="66" y="972"/>
                  <a:pt x="33" y="940"/>
                  <a:pt x="1" y="875"/>
                </a:cubicBezTo>
                <a:lnTo>
                  <a:pt x="1" y="875"/>
                </a:lnTo>
                <a:cubicBezTo>
                  <a:pt x="1" y="940"/>
                  <a:pt x="33" y="1005"/>
                  <a:pt x="66" y="1037"/>
                </a:cubicBezTo>
                <a:cubicBezTo>
                  <a:pt x="66" y="1070"/>
                  <a:pt x="98" y="1102"/>
                  <a:pt x="98" y="1134"/>
                </a:cubicBezTo>
                <a:cubicBezTo>
                  <a:pt x="130" y="1134"/>
                  <a:pt x="130" y="1167"/>
                  <a:pt x="163" y="1199"/>
                </a:cubicBezTo>
                <a:cubicBezTo>
                  <a:pt x="195" y="1232"/>
                  <a:pt x="260" y="1296"/>
                  <a:pt x="325" y="1329"/>
                </a:cubicBezTo>
                <a:cubicBezTo>
                  <a:pt x="357" y="1329"/>
                  <a:pt x="389" y="1329"/>
                  <a:pt x="422" y="1361"/>
                </a:cubicBezTo>
                <a:lnTo>
                  <a:pt x="519" y="1361"/>
                </a:lnTo>
                <a:cubicBezTo>
                  <a:pt x="616" y="1329"/>
                  <a:pt x="681" y="1296"/>
                  <a:pt x="713" y="1232"/>
                </a:cubicBezTo>
                <a:cubicBezTo>
                  <a:pt x="746" y="1167"/>
                  <a:pt x="778" y="1102"/>
                  <a:pt x="810" y="1037"/>
                </a:cubicBezTo>
                <a:cubicBezTo>
                  <a:pt x="817" y="1011"/>
                  <a:pt x="822" y="985"/>
                  <a:pt x="826" y="958"/>
                </a:cubicBezTo>
                <a:lnTo>
                  <a:pt x="826" y="958"/>
                </a:lnTo>
                <a:cubicBezTo>
                  <a:pt x="832" y="962"/>
                  <a:pt x="837" y="967"/>
                  <a:pt x="843" y="972"/>
                </a:cubicBezTo>
                <a:cubicBezTo>
                  <a:pt x="875" y="1005"/>
                  <a:pt x="907" y="1005"/>
                  <a:pt x="972" y="1005"/>
                </a:cubicBezTo>
                <a:cubicBezTo>
                  <a:pt x="991" y="1014"/>
                  <a:pt x="1013" y="1018"/>
                  <a:pt x="1037" y="1018"/>
                </a:cubicBezTo>
                <a:cubicBezTo>
                  <a:pt x="1094" y="1018"/>
                  <a:pt x="1163" y="995"/>
                  <a:pt x="1231" y="972"/>
                </a:cubicBezTo>
                <a:cubicBezTo>
                  <a:pt x="1264" y="940"/>
                  <a:pt x="1296" y="940"/>
                  <a:pt x="1328" y="908"/>
                </a:cubicBezTo>
                <a:cubicBezTo>
                  <a:pt x="1361" y="875"/>
                  <a:pt x="1361" y="843"/>
                  <a:pt x="1393" y="811"/>
                </a:cubicBezTo>
                <a:cubicBezTo>
                  <a:pt x="1490" y="681"/>
                  <a:pt x="1523" y="551"/>
                  <a:pt x="1555" y="422"/>
                </a:cubicBezTo>
                <a:cubicBezTo>
                  <a:pt x="1555" y="357"/>
                  <a:pt x="1555" y="260"/>
                  <a:pt x="1555" y="195"/>
                </a:cubicBezTo>
                <a:cubicBezTo>
                  <a:pt x="1555" y="131"/>
                  <a:pt x="1523" y="66"/>
                  <a:pt x="1490" y="1"/>
                </a:cubicBezTo>
                <a:close/>
              </a:path>
            </a:pathLst>
          </a:custGeom>
          <a:solidFill>
            <a:srgbClr val="709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7"/>
          <p:cNvSpPr/>
          <p:nvPr/>
        </p:nvSpPr>
        <p:spPr>
          <a:xfrm>
            <a:off x="-1740875" y="3323054"/>
            <a:ext cx="3026147" cy="1980480"/>
          </a:xfrm>
          <a:custGeom>
            <a:avLst/>
            <a:gdLst/>
            <a:ahLst/>
            <a:cxnLst/>
            <a:rect l="l" t="t" r="r" b="b"/>
            <a:pathLst>
              <a:path w="155666" h="80344" extrusionOk="0">
                <a:moveTo>
                  <a:pt x="155666" y="80343"/>
                </a:moveTo>
                <a:lnTo>
                  <a:pt x="155666" y="1"/>
                </a:lnTo>
                <a:lnTo>
                  <a:pt x="67131" y="1"/>
                </a:lnTo>
                <a:cubicBezTo>
                  <a:pt x="67131" y="1"/>
                  <a:pt x="1264" y="78497"/>
                  <a:pt x="1" y="8018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7"/>
          <p:cNvSpPr/>
          <p:nvPr/>
        </p:nvSpPr>
        <p:spPr>
          <a:xfrm>
            <a:off x="148881" y="3744314"/>
            <a:ext cx="294011" cy="1559982"/>
          </a:xfrm>
          <a:custGeom>
            <a:avLst/>
            <a:gdLst/>
            <a:ahLst/>
            <a:cxnLst/>
            <a:rect l="l" t="t" r="r" b="b"/>
            <a:pathLst>
              <a:path w="15124" h="80246" extrusionOk="0">
                <a:moveTo>
                  <a:pt x="10687" y="0"/>
                </a:moveTo>
                <a:lnTo>
                  <a:pt x="1" y="80245"/>
                </a:lnTo>
                <a:lnTo>
                  <a:pt x="5344" y="80245"/>
                </a:lnTo>
                <a:lnTo>
                  <a:pt x="1512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7"/>
          <p:cNvSpPr/>
          <p:nvPr/>
        </p:nvSpPr>
        <p:spPr>
          <a:xfrm>
            <a:off x="-128729" y="4612381"/>
            <a:ext cx="64871" cy="17632"/>
          </a:xfrm>
          <a:custGeom>
            <a:avLst/>
            <a:gdLst/>
            <a:ahLst/>
            <a:cxnLst/>
            <a:rect l="l" t="t" r="r" b="b"/>
            <a:pathLst>
              <a:path w="3337" h="907" extrusionOk="0">
                <a:moveTo>
                  <a:pt x="3336" y="454"/>
                </a:moveTo>
                <a:cubicBezTo>
                  <a:pt x="3336" y="713"/>
                  <a:pt x="2591" y="907"/>
                  <a:pt x="1685" y="907"/>
                </a:cubicBezTo>
                <a:cubicBezTo>
                  <a:pt x="745" y="907"/>
                  <a:pt x="1" y="713"/>
                  <a:pt x="1" y="454"/>
                </a:cubicBezTo>
                <a:cubicBezTo>
                  <a:pt x="1" y="194"/>
                  <a:pt x="745" y="0"/>
                  <a:pt x="1685" y="0"/>
                </a:cubicBezTo>
                <a:cubicBezTo>
                  <a:pt x="2591" y="0"/>
                  <a:pt x="3336" y="194"/>
                  <a:pt x="3336" y="454"/>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7"/>
          <p:cNvSpPr/>
          <p:nvPr/>
        </p:nvSpPr>
        <p:spPr>
          <a:xfrm>
            <a:off x="-17926" y="4629992"/>
            <a:ext cx="37791" cy="18274"/>
          </a:xfrm>
          <a:custGeom>
            <a:avLst/>
            <a:gdLst/>
            <a:ahLst/>
            <a:cxnLst/>
            <a:rect l="l" t="t" r="r" b="b"/>
            <a:pathLst>
              <a:path w="1944" h="940" extrusionOk="0">
                <a:moveTo>
                  <a:pt x="1943" y="454"/>
                </a:moveTo>
                <a:cubicBezTo>
                  <a:pt x="1943" y="713"/>
                  <a:pt x="1522" y="940"/>
                  <a:pt x="972" y="940"/>
                </a:cubicBezTo>
                <a:cubicBezTo>
                  <a:pt x="453" y="940"/>
                  <a:pt x="0" y="713"/>
                  <a:pt x="0" y="454"/>
                </a:cubicBezTo>
                <a:cubicBezTo>
                  <a:pt x="0" y="228"/>
                  <a:pt x="453" y="1"/>
                  <a:pt x="972" y="1"/>
                </a:cubicBezTo>
                <a:cubicBezTo>
                  <a:pt x="1522" y="1"/>
                  <a:pt x="1943" y="228"/>
                  <a:pt x="1943" y="454"/>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7"/>
          <p:cNvSpPr/>
          <p:nvPr/>
        </p:nvSpPr>
        <p:spPr>
          <a:xfrm>
            <a:off x="-969725" y="4539990"/>
            <a:ext cx="64230" cy="17632"/>
          </a:xfrm>
          <a:custGeom>
            <a:avLst/>
            <a:gdLst/>
            <a:ahLst/>
            <a:cxnLst/>
            <a:rect l="l" t="t" r="r" b="b"/>
            <a:pathLst>
              <a:path w="3304" h="907" extrusionOk="0">
                <a:moveTo>
                  <a:pt x="3303" y="454"/>
                </a:moveTo>
                <a:cubicBezTo>
                  <a:pt x="3303" y="713"/>
                  <a:pt x="2558" y="907"/>
                  <a:pt x="1652" y="907"/>
                </a:cubicBezTo>
                <a:cubicBezTo>
                  <a:pt x="745" y="907"/>
                  <a:pt x="0" y="713"/>
                  <a:pt x="0" y="454"/>
                </a:cubicBezTo>
                <a:cubicBezTo>
                  <a:pt x="0" y="194"/>
                  <a:pt x="745" y="0"/>
                  <a:pt x="1652" y="0"/>
                </a:cubicBezTo>
                <a:cubicBezTo>
                  <a:pt x="2558" y="0"/>
                  <a:pt x="3303" y="194"/>
                  <a:pt x="3303" y="454"/>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7"/>
          <p:cNvSpPr/>
          <p:nvPr/>
        </p:nvSpPr>
        <p:spPr>
          <a:xfrm>
            <a:off x="-940780" y="4608590"/>
            <a:ext cx="78713" cy="20179"/>
          </a:xfrm>
          <a:custGeom>
            <a:avLst/>
            <a:gdLst/>
            <a:ahLst/>
            <a:cxnLst/>
            <a:rect l="l" t="t" r="r" b="b"/>
            <a:pathLst>
              <a:path w="4049" h="1038" extrusionOk="0">
                <a:moveTo>
                  <a:pt x="4049" y="519"/>
                </a:moveTo>
                <a:cubicBezTo>
                  <a:pt x="4049" y="810"/>
                  <a:pt x="3142" y="1037"/>
                  <a:pt x="2008" y="1037"/>
                </a:cubicBezTo>
                <a:cubicBezTo>
                  <a:pt x="907" y="1037"/>
                  <a:pt x="1" y="810"/>
                  <a:pt x="1" y="519"/>
                </a:cubicBezTo>
                <a:cubicBezTo>
                  <a:pt x="1" y="228"/>
                  <a:pt x="907" y="1"/>
                  <a:pt x="2008" y="1"/>
                </a:cubicBezTo>
                <a:cubicBezTo>
                  <a:pt x="3142" y="1"/>
                  <a:pt x="4049" y="228"/>
                  <a:pt x="4049" y="519"/>
                </a:cubicBezTo>
                <a:close/>
              </a:path>
            </a:pathLst>
          </a:custGeom>
          <a:solidFill>
            <a:srgbClr val="BF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7"/>
          <p:cNvSpPr/>
          <p:nvPr/>
        </p:nvSpPr>
        <p:spPr>
          <a:xfrm>
            <a:off x="-932596" y="3110409"/>
            <a:ext cx="29607" cy="15766"/>
          </a:xfrm>
          <a:custGeom>
            <a:avLst/>
            <a:gdLst/>
            <a:ahLst/>
            <a:cxnLst/>
            <a:rect l="l" t="t" r="r" b="b"/>
            <a:pathLst>
              <a:path w="1523" h="811" extrusionOk="0">
                <a:moveTo>
                  <a:pt x="227" y="583"/>
                </a:moveTo>
                <a:cubicBezTo>
                  <a:pt x="422" y="810"/>
                  <a:pt x="1523" y="745"/>
                  <a:pt x="1458" y="357"/>
                </a:cubicBezTo>
                <a:cubicBezTo>
                  <a:pt x="1393" y="0"/>
                  <a:pt x="616" y="0"/>
                  <a:pt x="324" y="98"/>
                </a:cubicBezTo>
                <a:cubicBezTo>
                  <a:pt x="98" y="162"/>
                  <a:pt x="1" y="324"/>
                  <a:pt x="227" y="583"/>
                </a:cubicBezTo>
                <a:close/>
              </a:path>
            </a:pathLst>
          </a:custGeom>
          <a:solidFill>
            <a:srgbClr val="F0CA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7"/>
          <p:cNvSpPr/>
          <p:nvPr/>
        </p:nvSpPr>
        <p:spPr>
          <a:xfrm>
            <a:off x="-1274414" y="2383353"/>
            <a:ext cx="346265" cy="602465"/>
          </a:xfrm>
          <a:custGeom>
            <a:avLst/>
            <a:gdLst/>
            <a:ahLst/>
            <a:cxnLst/>
            <a:rect l="l" t="t" r="r" b="b"/>
            <a:pathLst>
              <a:path w="17812" h="30991" extrusionOk="0">
                <a:moveTo>
                  <a:pt x="7190" y="0"/>
                </a:moveTo>
                <a:lnTo>
                  <a:pt x="10590" y="0"/>
                </a:lnTo>
                <a:cubicBezTo>
                  <a:pt x="14605" y="0"/>
                  <a:pt x="17811" y="3206"/>
                  <a:pt x="17811" y="7222"/>
                </a:cubicBezTo>
                <a:lnTo>
                  <a:pt x="17811" y="23769"/>
                </a:lnTo>
                <a:cubicBezTo>
                  <a:pt x="17811" y="27785"/>
                  <a:pt x="14605" y="30991"/>
                  <a:pt x="10590" y="30991"/>
                </a:cubicBezTo>
                <a:lnTo>
                  <a:pt x="7190" y="30991"/>
                </a:lnTo>
                <a:cubicBezTo>
                  <a:pt x="3207" y="30991"/>
                  <a:pt x="1" y="27785"/>
                  <a:pt x="1" y="23769"/>
                </a:cubicBezTo>
                <a:lnTo>
                  <a:pt x="1" y="7222"/>
                </a:lnTo>
                <a:cubicBezTo>
                  <a:pt x="1" y="3206"/>
                  <a:pt x="3207" y="0"/>
                  <a:pt x="7190" y="0"/>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7"/>
          <p:cNvSpPr/>
          <p:nvPr/>
        </p:nvSpPr>
        <p:spPr>
          <a:xfrm>
            <a:off x="-1176829" y="2619400"/>
            <a:ext cx="376475" cy="47239"/>
          </a:xfrm>
          <a:custGeom>
            <a:avLst/>
            <a:gdLst/>
            <a:ahLst/>
            <a:cxnLst/>
            <a:rect l="l" t="t" r="r" b="b"/>
            <a:pathLst>
              <a:path w="19366" h="2430" extrusionOk="0">
                <a:moveTo>
                  <a:pt x="19365" y="1199"/>
                </a:moveTo>
                <a:cubicBezTo>
                  <a:pt x="19365" y="1879"/>
                  <a:pt x="18847" y="2430"/>
                  <a:pt x="18167" y="2430"/>
                </a:cubicBezTo>
                <a:lnTo>
                  <a:pt x="1231" y="2430"/>
                </a:lnTo>
                <a:cubicBezTo>
                  <a:pt x="551" y="2430"/>
                  <a:pt x="0" y="1879"/>
                  <a:pt x="0" y="1199"/>
                </a:cubicBezTo>
                <a:lnTo>
                  <a:pt x="0" y="1199"/>
                </a:lnTo>
                <a:cubicBezTo>
                  <a:pt x="0" y="551"/>
                  <a:pt x="551" y="1"/>
                  <a:pt x="1231" y="1"/>
                </a:cubicBezTo>
                <a:lnTo>
                  <a:pt x="18167" y="1"/>
                </a:lnTo>
                <a:cubicBezTo>
                  <a:pt x="18847" y="1"/>
                  <a:pt x="19365" y="551"/>
                  <a:pt x="19365" y="11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7"/>
          <p:cNvSpPr/>
          <p:nvPr/>
        </p:nvSpPr>
        <p:spPr>
          <a:xfrm>
            <a:off x="-1176829" y="2778042"/>
            <a:ext cx="376475" cy="47239"/>
          </a:xfrm>
          <a:custGeom>
            <a:avLst/>
            <a:gdLst/>
            <a:ahLst/>
            <a:cxnLst/>
            <a:rect l="l" t="t" r="r" b="b"/>
            <a:pathLst>
              <a:path w="19366" h="2430" extrusionOk="0">
                <a:moveTo>
                  <a:pt x="19365" y="1231"/>
                </a:moveTo>
                <a:cubicBezTo>
                  <a:pt x="19365" y="1911"/>
                  <a:pt x="18847" y="2429"/>
                  <a:pt x="18167" y="2429"/>
                </a:cubicBezTo>
                <a:lnTo>
                  <a:pt x="1231" y="2429"/>
                </a:lnTo>
                <a:cubicBezTo>
                  <a:pt x="551" y="2429"/>
                  <a:pt x="0" y="1911"/>
                  <a:pt x="0" y="1231"/>
                </a:cubicBezTo>
                <a:lnTo>
                  <a:pt x="0" y="1231"/>
                </a:lnTo>
                <a:cubicBezTo>
                  <a:pt x="0" y="551"/>
                  <a:pt x="551" y="0"/>
                  <a:pt x="1231" y="0"/>
                </a:cubicBezTo>
                <a:lnTo>
                  <a:pt x="18167" y="0"/>
                </a:lnTo>
                <a:cubicBezTo>
                  <a:pt x="18847" y="0"/>
                  <a:pt x="19365" y="551"/>
                  <a:pt x="19365" y="12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7"/>
          <p:cNvSpPr/>
          <p:nvPr/>
        </p:nvSpPr>
        <p:spPr>
          <a:xfrm>
            <a:off x="1238543" y="2619400"/>
            <a:ext cx="377097" cy="47239"/>
          </a:xfrm>
          <a:custGeom>
            <a:avLst/>
            <a:gdLst/>
            <a:ahLst/>
            <a:cxnLst/>
            <a:rect l="l" t="t" r="r" b="b"/>
            <a:pathLst>
              <a:path w="19398" h="2430" extrusionOk="0">
                <a:moveTo>
                  <a:pt x="0" y="1199"/>
                </a:moveTo>
                <a:cubicBezTo>
                  <a:pt x="0" y="1879"/>
                  <a:pt x="551" y="2430"/>
                  <a:pt x="1231" y="2430"/>
                </a:cubicBezTo>
                <a:lnTo>
                  <a:pt x="18167" y="2430"/>
                </a:lnTo>
                <a:cubicBezTo>
                  <a:pt x="18847" y="2430"/>
                  <a:pt x="19398" y="1879"/>
                  <a:pt x="19398" y="1199"/>
                </a:cubicBezTo>
                <a:lnTo>
                  <a:pt x="19398" y="1199"/>
                </a:lnTo>
                <a:cubicBezTo>
                  <a:pt x="19398" y="551"/>
                  <a:pt x="18847" y="1"/>
                  <a:pt x="18167" y="1"/>
                </a:cubicBezTo>
                <a:lnTo>
                  <a:pt x="1199" y="1"/>
                </a:lnTo>
                <a:cubicBezTo>
                  <a:pt x="551" y="1"/>
                  <a:pt x="0" y="551"/>
                  <a:pt x="0" y="11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7"/>
          <p:cNvSpPr/>
          <p:nvPr/>
        </p:nvSpPr>
        <p:spPr>
          <a:xfrm>
            <a:off x="1238543" y="2778042"/>
            <a:ext cx="377097" cy="47239"/>
          </a:xfrm>
          <a:custGeom>
            <a:avLst/>
            <a:gdLst/>
            <a:ahLst/>
            <a:cxnLst/>
            <a:rect l="l" t="t" r="r" b="b"/>
            <a:pathLst>
              <a:path w="19398" h="2430" extrusionOk="0">
                <a:moveTo>
                  <a:pt x="0" y="1231"/>
                </a:moveTo>
                <a:cubicBezTo>
                  <a:pt x="0" y="1911"/>
                  <a:pt x="551" y="2429"/>
                  <a:pt x="1231" y="2429"/>
                </a:cubicBezTo>
                <a:lnTo>
                  <a:pt x="18167" y="2429"/>
                </a:lnTo>
                <a:cubicBezTo>
                  <a:pt x="18847" y="2429"/>
                  <a:pt x="19398" y="1911"/>
                  <a:pt x="19398" y="1231"/>
                </a:cubicBezTo>
                <a:lnTo>
                  <a:pt x="19398" y="1231"/>
                </a:lnTo>
                <a:cubicBezTo>
                  <a:pt x="19398" y="551"/>
                  <a:pt x="18847" y="0"/>
                  <a:pt x="18167" y="0"/>
                </a:cubicBezTo>
                <a:lnTo>
                  <a:pt x="1199" y="0"/>
                </a:lnTo>
                <a:cubicBezTo>
                  <a:pt x="551" y="0"/>
                  <a:pt x="0" y="551"/>
                  <a:pt x="0" y="123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7"/>
          <p:cNvSpPr/>
          <p:nvPr/>
        </p:nvSpPr>
        <p:spPr>
          <a:xfrm>
            <a:off x="-912457" y="2009425"/>
            <a:ext cx="2263788" cy="1190447"/>
          </a:xfrm>
          <a:custGeom>
            <a:avLst/>
            <a:gdLst/>
            <a:ahLst/>
            <a:cxnLst/>
            <a:rect l="l" t="t" r="r" b="b"/>
            <a:pathLst>
              <a:path w="116450" h="61237" extrusionOk="0">
                <a:moveTo>
                  <a:pt x="114928" y="19690"/>
                </a:moveTo>
                <a:cubicBezTo>
                  <a:pt x="114345" y="14379"/>
                  <a:pt x="113471" y="9100"/>
                  <a:pt x="112305" y="3887"/>
                </a:cubicBezTo>
                <a:cubicBezTo>
                  <a:pt x="112143" y="3142"/>
                  <a:pt x="111172" y="33"/>
                  <a:pt x="110589" y="1"/>
                </a:cubicBezTo>
                <a:lnTo>
                  <a:pt x="5830" y="1"/>
                </a:lnTo>
                <a:cubicBezTo>
                  <a:pt x="5247" y="1"/>
                  <a:pt x="4308" y="3142"/>
                  <a:pt x="4114" y="3887"/>
                </a:cubicBezTo>
                <a:cubicBezTo>
                  <a:pt x="2948" y="9100"/>
                  <a:pt x="2106" y="14379"/>
                  <a:pt x="1523" y="19690"/>
                </a:cubicBezTo>
                <a:cubicBezTo>
                  <a:pt x="422" y="30829"/>
                  <a:pt x="1" y="42066"/>
                  <a:pt x="940" y="53271"/>
                </a:cubicBezTo>
                <a:cubicBezTo>
                  <a:pt x="1134" y="55926"/>
                  <a:pt x="1491" y="58614"/>
                  <a:pt x="2073" y="61237"/>
                </a:cubicBezTo>
                <a:cubicBezTo>
                  <a:pt x="23640" y="58743"/>
                  <a:pt x="92810" y="58743"/>
                  <a:pt x="114377" y="61237"/>
                </a:cubicBezTo>
                <a:cubicBezTo>
                  <a:pt x="114928" y="58614"/>
                  <a:pt x="115317" y="55926"/>
                  <a:pt x="115511" y="53271"/>
                </a:cubicBezTo>
                <a:cubicBezTo>
                  <a:pt x="116450" y="42066"/>
                  <a:pt x="115997" y="30829"/>
                  <a:pt x="114928" y="19690"/>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7"/>
          <p:cNvSpPr/>
          <p:nvPr/>
        </p:nvSpPr>
        <p:spPr>
          <a:xfrm>
            <a:off x="-833126" y="2120227"/>
            <a:ext cx="1018578" cy="876316"/>
          </a:xfrm>
          <a:custGeom>
            <a:avLst/>
            <a:gdLst/>
            <a:ahLst/>
            <a:cxnLst/>
            <a:rect l="l" t="t" r="r" b="b"/>
            <a:pathLst>
              <a:path w="52396" h="45078" extrusionOk="0">
                <a:moveTo>
                  <a:pt x="39766" y="32"/>
                </a:moveTo>
                <a:cubicBezTo>
                  <a:pt x="30473" y="32"/>
                  <a:pt x="19559" y="227"/>
                  <a:pt x="10104" y="551"/>
                </a:cubicBezTo>
                <a:cubicBezTo>
                  <a:pt x="7934" y="680"/>
                  <a:pt x="5667" y="1004"/>
                  <a:pt x="3465" y="972"/>
                </a:cubicBezTo>
                <a:cubicBezTo>
                  <a:pt x="2688" y="4890"/>
                  <a:pt x="1846" y="10201"/>
                  <a:pt x="1457" y="13990"/>
                </a:cubicBezTo>
                <a:cubicBezTo>
                  <a:pt x="454" y="24320"/>
                  <a:pt x="0" y="34715"/>
                  <a:pt x="713" y="45077"/>
                </a:cubicBezTo>
                <a:cubicBezTo>
                  <a:pt x="13666" y="44915"/>
                  <a:pt x="26651" y="43005"/>
                  <a:pt x="39443" y="42875"/>
                </a:cubicBezTo>
                <a:cubicBezTo>
                  <a:pt x="43782" y="42810"/>
                  <a:pt x="48089" y="42810"/>
                  <a:pt x="52396" y="42843"/>
                </a:cubicBezTo>
                <a:cubicBezTo>
                  <a:pt x="51910" y="27461"/>
                  <a:pt x="52201" y="14767"/>
                  <a:pt x="51942" y="0"/>
                </a:cubicBezTo>
                <a:cubicBezTo>
                  <a:pt x="48251" y="32"/>
                  <a:pt x="44268" y="32"/>
                  <a:pt x="39766" y="3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7"/>
          <p:cNvSpPr/>
          <p:nvPr/>
        </p:nvSpPr>
        <p:spPr>
          <a:xfrm>
            <a:off x="254008" y="2119585"/>
            <a:ext cx="1017334" cy="866246"/>
          </a:xfrm>
          <a:custGeom>
            <a:avLst/>
            <a:gdLst/>
            <a:ahLst/>
            <a:cxnLst/>
            <a:rect l="l" t="t" r="r" b="b"/>
            <a:pathLst>
              <a:path w="52332" h="44560" extrusionOk="0">
                <a:moveTo>
                  <a:pt x="50874" y="14023"/>
                </a:moveTo>
                <a:cubicBezTo>
                  <a:pt x="50518" y="10299"/>
                  <a:pt x="49708" y="5117"/>
                  <a:pt x="48899" y="1167"/>
                </a:cubicBezTo>
                <a:cubicBezTo>
                  <a:pt x="25518" y="98"/>
                  <a:pt x="14961" y="1"/>
                  <a:pt x="1" y="33"/>
                </a:cubicBezTo>
                <a:cubicBezTo>
                  <a:pt x="227" y="14832"/>
                  <a:pt x="1" y="27494"/>
                  <a:pt x="454" y="42908"/>
                </a:cubicBezTo>
                <a:cubicBezTo>
                  <a:pt x="17584" y="43070"/>
                  <a:pt x="34618" y="43750"/>
                  <a:pt x="51684" y="44560"/>
                </a:cubicBezTo>
                <a:cubicBezTo>
                  <a:pt x="52331" y="34391"/>
                  <a:pt x="51878" y="24158"/>
                  <a:pt x="50874" y="1402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7"/>
          <p:cNvSpPr/>
          <p:nvPr/>
        </p:nvSpPr>
        <p:spPr>
          <a:xfrm>
            <a:off x="-804181" y="2966250"/>
            <a:ext cx="19" cy="19"/>
          </a:xfrm>
          <a:custGeom>
            <a:avLst/>
            <a:gdLst/>
            <a:ahLst/>
            <a:cxnLst/>
            <a:rect l="l" t="t" r="r" b="b"/>
            <a:pathLst>
              <a:path w="1" h="1" extrusionOk="0">
                <a:moveTo>
                  <a:pt x="1" y="1"/>
                </a:moveTo>
                <a:close/>
              </a:path>
            </a:pathLst>
          </a:custGeom>
          <a:solidFill>
            <a:srgbClr val="A9E3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7"/>
          <p:cNvSpPr/>
          <p:nvPr/>
        </p:nvSpPr>
        <p:spPr>
          <a:xfrm>
            <a:off x="175319" y="2120227"/>
            <a:ext cx="86897" cy="832868"/>
          </a:xfrm>
          <a:custGeom>
            <a:avLst/>
            <a:gdLst/>
            <a:ahLst/>
            <a:cxnLst/>
            <a:rect l="l" t="t" r="r" b="b"/>
            <a:pathLst>
              <a:path w="4470" h="42843" extrusionOk="0">
                <a:moveTo>
                  <a:pt x="1" y="32"/>
                </a:moveTo>
                <a:cubicBezTo>
                  <a:pt x="260" y="14799"/>
                  <a:pt x="1" y="27461"/>
                  <a:pt x="486" y="42843"/>
                </a:cubicBezTo>
                <a:lnTo>
                  <a:pt x="4469" y="42843"/>
                </a:lnTo>
                <a:cubicBezTo>
                  <a:pt x="3984" y="27428"/>
                  <a:pt x="4243" y="14767"/>
                  <a:pt x="3984" y="0"/>
                </a:cubicBezTo>
                <a:close/>
              </a:path>
            </a:pathLst>
          </a:custGeom>
          <a:solidFill>
            <a:srgbClr val="E2B7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7"/>
          <p:cNvSpPr/>
          <p:nvPr/>
        </p:nvSpPr>
        <p:spPr>
          <a:xfrm>
            <a:off x="-610295" y="1653128"/>
            <a:ext cx="1658815" cy="422431"/>
          </a:xfrm>
          <a:custGeom>
            <a:avLst/>
            <a:gdLst/>
            <a:ahLst/>
            <a:cxnLst/>
            <a:rect l="l" t="t" r="r" b="b"/>
            <a:pathLst>
              <a:path w="85330" h="21730" extrusionOk="0">
                <a:moveTo>
                  <a:pt x="84747" y="616"/>
                </a:moveTo>
                <a:cubicBezTo>
                  <a:pt x="74773" y="325"/>
                  <a:pt x="59262" y="1"/>
                  <a:pt x="41839" y="1"/>
                </a:cubicBezTo>
                <a:cubicBezTo>
                  <a:pt x="25033" y="1"/>
                  <a:pt x="10234" y="325"/>
                  <a:pt x="584" y="584"/>
                </a:cubicBezTo>
                <a:cubicBezTo>
                  <a:pt x="1" y="7546"/>
                  <a:pt x="130" y="14930"/>
                  <a:pt x="1426" y="21730"/>
                </a:cubicBezTo>
                <a:lnTo>
                  <a:pt x="83905" y="21730"/>
                </a:lnTo>
                <a:cubicBezTo>
                  <a:pt x="85200" y="14930"/>
                  <a:pt x="85330" y="7546"/>
                  <a:pt x="84747" y="616"/>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37"/>
          <p:cNvSpPr/>
          <p:nvPr/>
        </p:nvSpPr>
        <p:spPr>
          <a:xfrm>
            <a:off x="-628548" y="1664461"/>
            <a:ext cx="45976" cy="411098"/>
          </a:xfrm>
          <a:custGeom>
            <a:avLst/>
            <a:gdLst/>
            <a:ahLst/>
            <a:cxnLst/>
            <a:rect l="l" t="t" r="r" b="b"/>
            <a:pathLst>
              <a:path w="2365" h="21147" extrusionOk="0">
                <a:moveTo>
                  <a:pt x="1523" y="1"/>
                </a:moveTo>
                <a:lnTo>
                  <a:pt x="551" y="33"/>
                </a:lnTo>
                <a:cubicBezTo>
                  <a:pt x="1" y="6996"/>
                  <a:pt x="130" y="14379"/>
                  <a:pt x="1425" y="21147"/>
                </a:cubicBezTo>
                <a:lnTo>
                  <a:pt x="2365" y="21147"/>
                </a:lnTo>
                <a:cubicBezTo>
                  <a:pt x="1069" y="14347"/>
                  <a:pt x="940" y="6963"/>
                  <a:pt x="1523" y="1"/>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7"/>
          <p:cNvSpPr/>
          <p:nvPr/>
        </p:nvSpPr>
        <p:spPr>
          <a:xfrm>
            <a:off x="-1041494" y="1665102"/>
            <a:ext cx="440685" cy="410456"/>
          </a:xfrm>
          <a:custGeom>
            <a:avLst/>
            <a:gdLst/>
            <a:ahLst/>
            <a:cxnLst/>
            <a:rect l="l" t="t" r="r" b="b"/>
            <a:pathLst>
              <a:path w="22669" h="21114" extrusionOk="0">
                <a:moveTo>
                  <a:pt x="21794" y="0"/>
                </a:moveTo>
                <a:cubicBezTo>
                  <a:pt x="15058" y="195"/>
                  <a:pt x="11075" y="356"/>
                  <a:pt x="11075" y="356"/>
                </a:cubicBezTo>
                <a:cubicBezTo>
                  <a:pt x="2818" y="356"/>
                  <a:pt x="0" y="11464"/>
                  <a:pt x="4016" y="17390"/>
                </a:cubicBezTo>
                <a:cubicBezTo>
                  <a:pt x="5635" y="19689"/>
                  <a:pt x="8258" y="21082"/>
                  <a:pt x="11075" y="21114"/>
                </a:cubicBezTo>
                <a:lnTo>
                  <a:pt x="22668" y="21114"/>
                </a:lnTo>
                <a:cubicBezTo>
                  <a:pt x="21373" y="14346"/>
                  <a:pt x="21244" y="6963"/>
                  <a:pt x="21794" y="0"/>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7"/>
          <p:cNvSpPr/>
          <p:nvPr/>
        </p:nvSpPr>
        <p:spPr>
          <a:xfrm>
            <a:off x="1020727" y="1665102"/>
            <a:ext cx="46617" cy="410456"/>
          </a:xfrm>
          <a:custGeom>
            <a:avLst/>
            <a:gdLst/>
            <a:ahLst/>
            <a:cxnLst/>
            <a:rect l="l" t="t" r="r" b="b"/>
            <a:pathLst>
              <a:path w="2398" h="21114" extrusionOk="0">
                <a:moveTo>
                  <a:pt x="1814" y="33"/>
                </a:moveTo>
                <a:lnTo>
                  <a:pt x="843" y="0"/>
                </a:lnTo>
                <a:cubicBezTo>
                  <a:pt x="1426" y="6930"/>
                  <a:pt x="1296" y="14314"/>
                  <a:pt x="1" y="21114"/>
                </a:cubicBezTo>
                <a:lnTo>
                  <a:pt x="972" y="21114"/>
                </a:lnTo>
                <a:cubicBezTo>
                  <a:pt x="2268" y="14346"/>
                  <a:pt x="2397" y="6963"/>
                  <a:pt x="1814" y="33"/>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7"/>
          <p:cNvSpPr/>
          <p:nvPr/>
        </p:nvSpPr>
        <p:spPr>
          <a:xfrm>
            <a:off x="1039622" y="1665724"/>
            <a:ext cx="420546" cy="409834"/>
          </a:xfrm>
          <a:custGeom>
            <a:avLst/>
            <a:gdLst/>
            <a:ahLst/>
            <a:cxnLst/>
            <a:rect l="l" t="t" r="r" b="b"/>
            <a:pathLst>
              <a:path w="21633" h="21082" extrusionOk="0">
                <a:moveTo>
                  <a:pt x="11594" y="324"/>
                </a:moveTo>
                <a:cubicBezTo>
                  <a:pt x="11561" y="324"/>
                  <a:pt x="7578" y="163"/>
                  <a:pt x="842" y="1"/>
                </a:cubicBezTo>
                <a:cubicBezTo>
                  <a:pt x="1425" y="6931"/>
                  <a:pt x="1296" y="14314"/>
                  <a:pt x="0" y="21082"/>
                </a:cubicBezTo>
                <a:lnTo>
                  <a:pt x="11594" y="21082"/>
                </a:lnTo>
                <a:cubicBezTo>
                  <a:pt x="16095" y="21082"/>
                  <a:pt x="18977" y="17844"/>
                  <a:pt x="20013" y="13958"/>
                </a:cubicBezTo>
                <a:cubicBezTo>
                  <a:pt x="21632" y="7837"/>
                  <a:pt x="18523" y="584"/>
                  <a:pt x="11594" y="324"/>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7"/>
          <p:cNvSpPr/>
          <p:nvPr/>
        </p:nvSpPr>
        <p:spPr>
          <a:xfrm>
            <a:off x="-935745" y="1760159"/>
            <a:ext cx="285826" cy="209019"/>
          </a:xfrm>
          <a:custGeom>
            <a:avLst/>
            <a:gdLst/>
            <a:ahLst/>
            <a:cxnLst/>
            <a:rect l="l" t="t" r="r" b="b"/>
            <a:pathLst>
              <a:path w="14703" h="10752" extrusionOk="0">
                <a:moveTo>
                  <a:pt x="14703" y="5376"/>
                </a:moveTo>
                <a:cubicBezTo>
                  <a:pt x="14703" y="8322"/>
                  <a:pt x="12662" y="10751"/>
                  <a:pt x="10201" y="10751"/>
                </a:cubicBezTo>
                <a:lnTo>
                  <a:pt x="4470" y="10751"/>
                </a:lnTo>
                <a:cubicBezTo>
                  <a:pt x="2008" y="10751"/>
                  <a:pt x="1" y="8322"/>
                  <a:pt x="1" y="5376"/>
                </a:cubicBezTo>
                <a:lnTo>
                  <a:pt x="1" y="5376"/>
                </a:lnTo>
                <a:cubicBezTo>
                  <a:pt x="1" y="2396"/>
                  <a:pt x="2008" y="0"/>
                  <a:pt x="4470" y="0"/>
                </a:cubicBezTo>
                <a:lnTo>
                  <a:pt x="10201" y="0"/>
                </a:lnTo>
                <a:cubicBezTo>
                  <a:pt x="12695" y="0"/>
                  <a:pt x="14703" y="2396"/>
                  <a:pt x="14703" y="5376"/>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7"/>
          <p:cNvSpPr/>
          <p:nvPr/>
        </p:nvSpPr>
        <p:spPr>
          <a:xfrm>
            <a:off x="1088084" y="1760159"/>
            <a:ext cx="285826" cy="209019"/>
          </a:xfrm>
          <a:custGeom>
            <a:avLst/>
            <a:gdLst/>
            <a:ahLst/>
            <a:cxnLst/>
            <a:rect l="l" t="t" r="r" b="b"/>
            <a:pathLst>
              <a:path w="14703" h="10752" extrusionOk="0">
                <a:moveTo>
                  <a:pt x="1" y="5376"/>
                </a:moveTo>
                <a:cubicBezTo>
                  <a:pt x="1" y="8322"/>
                  <a:pt x="2041" y="10751"/>
                  <a:pt x="4502" y="10751"/>
                </a:cubicBezTo>
                <a:lnTo>
                  <a:pt x="10234" y="10751"/>
                </a:lnTo>
                <a:cubicBezTo>
                  <a:pt x="12727" y="10751"/>
                  <a:pt x="14703" y="8322"/>
                  <a:pt x="14703" y="5376"/>
                </a:cubicBezTo>
                <a:lnTo>
                  <a:pt x="14703" y="5376"/>
                </a:lnTo>
                <a:cubicBezTo>
                  <a:pt x="14703" y="2396"/>
                  <a:pt x="12695" y="0"/>
                  <a:pt x="10234" y="0"/>
                </a:cubicBezTo>
                <a:lnTo>
                  <a:pt x="4502" y="0"/>
                </a:lnTo>
                <a:cubicBezTo>
                  <a:pt x="2041" y="0"/>
                  <a:pt x="1" y="2396"/>
                  <a:pt x="1" y="5376"/>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7"/>
          <p:cNvSpPr/>
          <p:nvPr/>
        </p:nvSpPr>
        <p:spPr>
          <a:xfrm>
            <a:off x="-908666" y="1803585"/>
            <a:ext cx="121519" cy="121519"/>
          </a:xfrm>
          <a:custGeom>
            <a:avLst/>
            <a:gdLst/>
            <a:ahLst/>
            <a:cxnLst/>
            <a:rect l="l" t="t" r="r" b="b"/>
            <a:pathLst>
              <a:path w="6251" h="6251" extrusionOk="0">
                <a:moveTo>
                  <a:pt x="6250" y="3142"/>
                </a:moveTo>
                <a:cubicBezTo>
                  <a:pt x="6250" y="4858"/>
                  <a:pt x="4858" y="6250"/>
                  <a:pt x="3141" y="6250"/>
                </a:cubicBezTo>
                <a:cubicBezTo>
                  <a:pt x="1425" y="6250"/>
                  <a:pt x="0" y="4858"/>
                  <a:pt x="0" y="3142"/>
                </a:cubicBezTo>
                <a:cubicBezTo>
                  <a:pt x="0" y="1393"/>
                  <a:pt x="1425" y="0"/>
                  <a:pt x="3141" y="0"/>
                </a:cubicBezTo>
                <a:cubicBezTo>
                  <a:pt x="4858" y="0"/>
                  <a:pt x="6250" y="1393"/>
                  <a:pt x="6250" y="314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7"/>
          <p:cNvSpPr/>
          <p:nvPr/>
        </p:nvSpPr>
        <p:spPr>
          <a:xfrm>
            <a:off x="-761998" y="1822461"/>
            <a:ext cx="84370" cy="84389"/>
          </a:xfrm>
          <a:custGeom>
            <a:avLst/>
            <a:gdLst/>
            <a:ahLst/>
            <a:cxnLst/>
            <a:rect l="l" t="t" r="r" b="b"/>
            <a:pathLst>
              <a:path w="4340" h="4341" extrusionOk="0">
                <a:moveTo>
                  <a:pt x="4340" y="2171"/>
                </a:moveTo>
                <a:cubicBezTo>
                  <a:pt x="4340" y="3369"/>
                  <a:pt x="3368" y="4340"/>
                  <a:pt x="2170" y="4340"/>
                </a:cubicBezTo>
                <a:cubicBezTo>
                  <a:pt x="972" y="4340"/>
                  <a:pt x="0" y="3369"/>
                  <a:pt x="0" y="2171"/>
                </a:cubicBezTo>
                <a:cubicBezTo>
                  <a:pt x="0" y="972"/>
                  <a:pt x="972" y="1"/>
                  <a:pt x="2170" y="1"/>
                </a:cubicBezTo>
                <a:cubicBezTo>
                  <a:pt x="3368" y="1"/>
                  <a:pt x="4340" y="972"/>
                  <a:pt x="4340" y="217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7"/>
          <p:cNvSpPr/>
          <p:nvPr/>
        </p:nvSpPr>
        <p:spPr>
          <a:xfrm>
            <a:off x="1225324" y="1803585"/>
            <a:ext cx="121519" cy="121519"/>
          </a:xfrm>
          <a:custGeom>
            <a:avLst/>
            <a:gdLst/>
            <a:ahLst/>
            <a:cxnLst/>
            <a:rect l="l" t="t" r="r" b="b"/>
            <a:pathLst>
              <a:path w="6251" h="6251" extrusionOk="0">
                <a:moveTo>
                  <a:pt x="6250" y="3142"/>
                </a:moveTo>
                <a:cubicBezTo>
                  <a:pt x="6250" y="4858"/>
                  <a:pt x="4858" y="6250"/>
                  <a:pt x="3109" y="6250"/>
                </a:cubicBezTo>
                <a:cubicBezTo>
                  <a:pt x="1393" y="6250"/>
                  <a:pt x="0" y="4858"/>
                  <a:pt x="0" y="3142"/>
                </a:cubicBezTo>
                <a:cubicBezTo>
                  <a:pt x="0" y="1393"/>
                  <a:pt x="1393" y="0"/>
                  <a:pt x="3109" y="0"/>
                </a:cubicBezTo>
                <a:cubicBezTo>
                  <a:pt x="4858" y="0"/>
                  <a:pt x="6250" y="1393"/>
                  <a:pt x="6250" y="314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7"/>
          <p:cNvSpPr/>
          <p:nvPr/>
        </p:nvSpPr>
        <p:spPr>
          <a:xfrm>
            <a:off x="1116426" y="1822461"/>
            <a:ext cx="83748" cy="84389"/>
          </a:xfrm>
          <a:custGeom>
            <a:avLst/>
            <a:gdLst/>
            <a:ahLst/>
            <a:cxnLst/>
            <a:rect l="l" t="t" r="r" b="b"/>
            <a:pathLst>
              <a:path w="4308" h="4341" extrusionOk="0">
                <a:moveTo>
                  <a:pt x="4307" y="2171"/>
                </a:moveTo>
                <a:cubicBezTo>
                  <a:pt x="4307" y="3369"/>
                  <a:pt x="3336" y="4340"/>
                  <a:pt x="2170" y="4340"/>
                </a:cubicBezTo>
                <a:cubicBezTo>
                  <a:pt x="972" y="4340"/>
                  <a:pt x="0" y="3369"/>
                  <a:pt x="0" y="2171"/>
                </a:cubicBezTo>
                <a:cubicBezTo>
                  <a:pt x="0" y="972"/>
                  <a:pt x="972" y="1"/>
                  <a:pt x="2170" y="1"/>
                </a:cubicBezTo>
                <a:cubicBezTo>
                  <a:pt x="3336" y="1"/>
                  <a:pt x="4307" y="972"/>
                  <a:pt x="4307" y="217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7"/>
          <p:cNvSpPr/>
          <p:nvPr/>
        </p:nvSpPr>
        <p:spPr>
          <a:xfrm>
            <a:off x="-537904" y="1760159"/>
            <a:ext cx="1514668" cy="209019"/>
          </a:xfrm>
          <a:custGeom>
            <a:avLst/>
            <a:gdLst/>
            <a:ahLst/>
            <a:cxnLst/>
            <a:rect l="l" t="t" r="r" b="b"/>
            <a:pathLst>
              <a:path w="77915" h="10752" extrusionOk="0">
                <a:moveTo>
                  <a:pt x="77914" y="5376"/>
                </a:moveTo>
                <a:cubicBezTo>
                  <a:pt x="77914" y="8322"/>
                  <a:pt x="75485" y="10751"/>
                  <a:pt x="72539" y="10751"/>
                </a:cubicBezTo>
                <a:lnTo>
                  <a:pt x="5376" y="10751"/>
                </a:lnTo>
                <a:cubicBezTo>
                  <a:pt x="2397" y="10751"/>
                  <a:pt x="1" y="8322"/>
                  <a:pt x="1" y="5376"/>
                </a:cubicBezTo>
                <a:lnTo>
                  <a:pt x="1" y="5376"/>
                </a:lnTo>
                <a:cubicBezTo>
                  <a:pt x="1" y="2396"/>
                  <a:pt x="2397" y="0"/>
                  <a:pt x="5376" y="0"/>
                </a:cubicBezTo>
                <a:lnTo>
                  <a:pt x="72539" y="0"/>
                </a:lnTo>
                <a:cubicBezTo>
                  <a:pt x="75485" y="0"/>
                  <a:pt x="77914" y="2396"/>
                  <a:pt x="77914" y="5376"/>
                </a:cubicBezTo>
                <a:close/>
              </a:path>
            </a:pathLst>
          </a:custGeom>
          <a:solidFill>
            <a:srgbClr val="A8A8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37"/>
          <p:cNvSpPr/>
          <p:nvPr/>
        </p:nvSpPr>
        <p:spPr>
          <a:xfrm>
            <a:off x="-548595" y="1750711"/>
            <a:ext cx="1536052" cy="227895"/>
          </a:xfrm>
          <a:custGeom>
            <a:avLst/>
            <a:gdLst/>
            <a:ahLst/>
            <a:cxnLst/>
            <a:rect l="l" t="t" r="r" b="b"/>
            <a:pathLst>
              <a:path w="79015" h="11723" extrusionOk="0">
                <a:moveTo>
                  <a:pt x="73089" y="11626"/>
                </a:moveTo>
                <a:lnTo>
                  <a:pt x="5926" y="11626"/>
                </a:lnTo>
                <a:cubicBezTo>
                  <a:pt x="2656" y="11723"/>
                  <a:pt x="0" y="9100"/>
                  <a:pt x="0" y="5862"/>
                </a:cubicBezTo>
                <a:cubicBezTo>
                  <a:pt x="0" y="2591"/>
                  <a:pt x="2656" y="0"/>
                  <a:pt x="5926" y="65"/>
                </a:cubicBezTo>
                <a:lnTo>
                  <a:pt x="73089" y="65"/>
                </a:lnTo>
                <a:cubicBezTo>
                  <a:pt x="76327" y="0"/>
                  <a:pt x="79015" y="2591"/>
                  <a:pt x="79015" y="5862"/>
                </a:cubicBezTo>
                <a:cubicBezTo>
                  <a:pt x="79015" y="9100"/>
                  <a:pt x="76327" y="11723"/>
                  <a:pt x="73089" y="11626"/>
                </a:cubicBezTo>
                <a:close/>
                <a:moveTo>
                  <a:pt x="5926" y="875"/>
                </a:moveTo>
                <a:cubicBezTo>
                  <a:pt x="3109" y="810"/>
                  <a:pt x="810" y="3044"/>
                  <a:pt x="810" y="5862"/>
                </a:cubicBezTo>
                <a:cubicBezTo>
                  <a:pt x="810" y="8647"/>
                  <a:pt x="3109" y="10913"/>
                  <a:pt x="5926" y="10816"/>
                </a:cubicBezTo>
                <a:lnTo>
                  <a:pt x="73089" y="10816"/>
                </a:lnTo>
                <a:cubicBezTo>
                  <a:pt x="75873" y="10913"/>
                  <a:pt x="78205" y="8647"/>
                  <a:pt x="78205" y="5862"/>
                </a:cubicBezTo>
                <a:cubicBezTo>
                  <a:pt x="78205" y="3044"/>
                  <a:pt x="75873" y="810"/>
                  <a:pt x="73089" y="875"/>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37"/>
          <p:cNvSpPr/>
          <p:nvPr/>
        </p:nvSpPr>
        <p:spPr>
          <a:xfrm>
            <a:off x="-537904" y="2001241"/>
            <a:ext cx="1514668" cy="29607"/>
          </a:xfrm>
          <a:custGeom>
            <a:avLst/>
            <a:gdLst/>
            <a:ahLst/>
            <a:cxnLst/>
            <a:rect l="l" t="t" r="r" b="b"/>
            <a:pathLst>
              <a:path w="77915" h="1523" extrusionOk="0">
                <a:moveTo>
                  <a:pt x="77914" y="746"/>
                </a:moveTo>
                <a:cubicBezTo>
                  <a:pt x="77914" y="1199"/>
                  <a:pt x="77558" y="1523"/>
                  <a:pt x="77137" y="1523"/>
                </a:cubicBezTo>
                <a:lnTo>
                  <a:pt x="778" y="1523"/>
                </a:lnTo>
                <a:cubicBezTo>
                  <a:pt x="325" y="1523"/>
                  <a:pt x="1" y="1199"/>
                  <a:pt x="1" y="746"/>
                </a:cubicBezTo>
                <a:lnTo>
                  <a:pt x="1" y="746"/>
                </a:lnTo>
                <a:cubicBezTo>
                  <a:pt x="1" y="325"/>
                  <a:pt x="325" y="1"/>
                  <a:pt x="778" y="1"/>
                </a:cubicBezTo>
                <a:lnTo>
                  <a:pt x="77137" y="1"/>
                </a:lnTo>
                <a:cubicBezTo>
                  <a:pt x="77558" y="1"/>
                  <a:pt x="77914" y="325"/>
                  <a:pt x="77914" y="746"/>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7"/>
          <p:cNvSpPr/>
          <p:nvPr/>
        </p:nvSpPr>
        <p:spPr>
          <a:xfrm>
            <a:off x="-347693" y="1795402"/>
            <a:ext cx="81862" cy="139774"/>
          </a:xfrm>
          <a:custGeom>
            <a:avLst/>
            <a:gdLst/>
            <a:ahLst/>
            <a:cxnLst/>
            <a:rect l="l" t="t" r="r" b="b"/>
            <a:pathLst>
              <a:path w="4211" h="7190" extrusionOk="0">
                <a:moveTo>
                  <a:pt x="227" y="5991"/>
                </a:moveTo>
                <a:cubicBezTo>
                  <a:pt x="713" y="6283"/>
                  <a:pt x="1296" y="6445"/>
                  <a:pt x="1847" y="6445"/>
                </a:cubicBezTo>
                <a:cubicBezTo>
                  <a:pt x="2786" y="6445"/>
                  <a:pt x="3304" y="5959"/>
                  <a:pt x="3304" y="5279"/>
                </a:cubicBezTo>
                <a:cubicBezTo>
                  <a:pt x="3304" y="4567"/>
                  <a:pt x="2948" y="4243"/>
                  <a:pt x="2008" y="3886"/>
                </a:cubicBezTo>
                <a:cubicBezTo>
                  <a:pt x="875" y="3465"/>
                  <a:pt x="163" y="2915"/>
                  <a:pt x="163" y="1911"/>
                </a:cubicBezTo>
                <a:cubicBezTo>
                  <a:pt x="163" y="842"/>
                  <a:pt x="1069" y="33"/>
                  <a:pt x="2429" y="33"/>
                </a:cubicBezTo>
                <a:cubicBezTo>
                  <a:pt x="2948" y="1"/>
                  <a:pt x="3466" y="130"/>
                  <a:pt x="3951" y="389"/>
                </a:cubicBezTo>
                <a:lnTo>
                  <a:pt x="3692" y="1102"/>
                </a:lnTo>
                <a:cubicBezTo>
                  <a:pt x="3304" y="875"/>
                  <a:pt x="2818" y="778"/>
                  <a:pt x="2365" y="778"/>
                </a:cubicBezTo>
                <a:cubicBezTo>
                  <a:pt x="1426" y="778"/>
                  <a:pt x="1069" y="1328"/>
                  <a:pt x="1069" y="1814"/>
                </a:cubicBezTo>
                <a:cubicBezTo>
                  <a:pt x="1069" y="2462"/>
                  <a:pt x="1458" y="2785"/>
                  <a:pt x="2429" y="3142"/>
                </a:cubicBezTo>
                <a:cubicBezTo>
                  <a:pt x="3595" y="3595"/>
                  <a:pt x="4211" y="4178"/>
                  <a:pt x="4211" y="5182"/>
                </a:cubicBezTo>
                <a:cubicBezTo>
                  <a:pt x="4211" y="6186"/>
                  <a:pt x="3401" y="7190"/>
                  <a:pt x="1782" y="7190"/>
                </a:cubicBezTo>
                <a:cubicBezTo>
                  <a:pt x="1167" y="7190"/>
                  <a:pt x="551" y="7028"/>
                  <a:pt x="1" y="673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37"/>
          <p:cNvSpPr/>
          <p:nvPr/>
        </p:nvSpPr>
        <p:spPr>
          <a:xfrm>
            <a:off x="-245074" y="1795402"/>
            <a:ext cx="103246" cy="140396"/>
          </a:xfrm>
          <a:custGeom>
            <a:avLst/>
            <a:gdLst/>
            <a:ahLst/>
            <a:cxnLst/>
            <a:rect l="l" t="t" r="r" b="b"/>
            <a:pathLst>
              <a:path w="5311" h="7222" extrusionOk="0">
                <a:moveTo>
                  <a:pt x="5279" y="6866"/>
                </a:moveTo>
                <a:cubicBezTo>
                  <a:pt x="4696" y="7092"/>
                  <a:pt x="4080" y="7222"/>
                  <a:pt x="3433" y="7190"/>
                </a:cubicBezTo>
                <a:cubicBezTo>
                  <a:pt x="1490" y="7190"/>
                  <a:pt x="0" y="5959"/>
                  <a:pt x="0" y="3692"/>
                </a:cubicBezTo>
                <a:cubicBezTo>
                  <a:pt x="0" y="1523"/>
                  <a:pt x="1490" y="33"/>
                  <a:pt x="3659" y="33"/>
                </a:cubicBezTo>
                <a:cubicBezTo>
                  <a:pt x="4210" y="1"/>
                  <a:pt x="4760" y="130"/>
                  <a:pt x="5311" y="357"/>
                </a:cubicBezTo>
                <a:lnTo>
                  <a:pt x="5084" y="1069"/>
                </a:lnTo>
                <a:cubicBezTo>
                  <a:pt x="4631" y="875"/>
                  <a:pt x="4178" y="778"/>
                  <a:pt x="3692" y="778"/>
                </a:cubicBezTo>
                <a:cubicBezTo>
                  <a:pt x="2073" y="778"/>
                  <a:pt x="972" y="1814"/>
                  <a:pt x="972" y="3660"/>
                </a:cubicBezTo>
                <a:cubicBezTo>
                  <a:pt x="972" y="5344"/>
                  <a:pt x="1943" y="6445"/>
                  <a:pt x="3627" y="6445"/>
                </a:cubicBezTo>
                <a:cubicBezTo>
                  <a:pt x="4145" y="6445"/>
                  <a:pt x="4631" y="6348"/>
                  <a:pt x="5117" y="615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37"/>
          <p:cNvSpPr/>
          <p:nvPr/>
        </p:nvSpPr>
        <p:spPr>
          <a:xfrm>
            <a:off x="-116037" y="1798551"/>
            <a:ext cx="100738" cy="134739"/>
          </a:xfrm>
          <a:custGeom>
            <a:avLst/>
            <a:gdLst/>
            <a:ahLst/>
            <a:cxnLst/>
            <a:rect l="l" t="t" r="r" b="b"/>
            <a:pathLst>
              <a:path w="5182" h="6931" extrusionOk="0">
                <a:moveTo>
                  <a:pt x="907" y="0"/>
                </a:moveTo>
                <a:lnTo>
                  <a:pt x="907" y="2883"/>
                </a:lnTo>
                <a:lnTo>
                  <a:pt x="4275" y="2883"/>
                </a:lnTo>
                <a:lnTo>
                  <a:pt x="4275" y="0"/>
                </a:lnTo>
                <a:lnTo>
                  <a:pt x="5182" y="0"/>
                </a:lnTo>
                <a:lnTo>
                  <a:pt x="5182" y="6930"/>
                </a:lnTo>
                <a:lnTo>
                  <a:pt x="4275" y="6930"/>
                </a:lnTo>
                <a:lnTo>
                  <a:pt x="4275" y="3692"/>
                </a:lnTo>
                <a:lnTo>
                  <a:pt x="907" y="3692"/>
                </a:lnTo>
                <a:lnTo>
                  <a:pt x="907" y="6930"/>
                </a:lnTo>
                <a:lnTo>
                  <a:pt x="1" y="6930"/>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7"/>
          <p:cNvSpPr/>
          <p:nvPr/>
        </p:nvSpPr>
        <p:spPr>
          <a:xfrm>
            <a:off x="11756" y="1796024"/>
            <a:ext cx="123405" cy="139152"/>
          </a:xfrm>
          <a:custGeom>
            <a:avLst/>
            <a:gdLst/>
            <a:ahLst/>
            <a:cxnLst/>
            <a:rect l="l" t="t" r="r" b="b"/>
            <a:pathLst>
              <a:path w="6348" h="7158" extrusionOk="0">
                <a:moveTo>
                  <a:pt x="6347" y="3531"/>
                </a:moveTo>
                <a:cubicBezTo>
                  <a:pt x="6347" y="5895"/>
                  <a:pt x="4890" y="7158"/>
                  <a:pt x="3109" y="7158"/>
                </a:cubicBezTo>
                <a:cubicBezTo>
                  <a:pt x="1263" y="7158"/>
                  <a:pt x="0" y="5733"/>
                  <a:pt x="0" y="3628"/>
                </a:cubicBezTo>
                <a:cubicBezTo>
                  <a:pt x="0" y="1426"/>
                  <a:pt x="1360" y="1"/>
                  <a:pt x="3239" y="1"/>
                </a:cubicBezTo>
                <a:cubicBezTo>
                  <a:pt x="5085" y="1"/>
                  <a:pt x="6347" y="1458"/>
                  <a:pt x="6347" y="3531"/>
                </a:cubicBezTo>
                <a:close/>
                <a:moveTo>
                  <a:pt x="972" y="3628"/>
                </a:moveTo>
                <a:cubicBezTo>
                  <a:pt x="972" y="5117"/>
                  <a:pt x="1781" y="6445"/>
                  <a:pt x="3174" y="6445"/>
                </a:cubicBezTo>
                <a:cubicBezTo>
                  <a:pt x="4566" y="6445"/>
                  <a:pt x="5408" y="5150"/>
                  <a:pt x="5408" y="3563"/>
                </a:cubicBezTo>
                <a:cubicBezTo>
                  <a:pt x="5408" y="2171"/>
                  <a:pt x="4664" y="713"/>
                  <a:pt x="3174" y="713"/>
                </a:cubicBezTo>
                <a:cubicBezTo>
                  <a:pt x="1684" y="713"/>
                  <a:pt x="972" y="2106"/>
                  <a:pt x="972" y="362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7"/>
          <p:cNvSpPr/>
          <p:nvPr/>
        </p:nvSpPr>
        <p:spPr>
          <a:xfrm>
            <a:off x="154653" y="1796024"/>
            <a:ext cx="123405" cy="139152"/>
          </a:xfrm>
          <a:custGeom>
            <a:avLst/>
            <a:gdLst/>
            <a:ahLst/>
            <a:cxnLst/>
            <a:rect l="l" t="t" r="r" b="b"/>
            <a:pathLst>
              <a:path w="6348" h="7158" extrusionOk="0">
                <a:moveTo>
                  <a:pt x="6347" y="3531"/>
                </a:moveTo>
                <a:cubicBezTo>
                  <a:pt x="6347" y="5895"/>
                  <a:pt x="4890" y="7158"/>
                  <a:pt x="3109" y="7158"/>
                </a:cubicBezTo>
                <a:cubicBezTo>
                  <a:pt x="1263" y="7158"/>
                  <a:pt x="0" y="5733"/>
                  <a:pt x="0" y="3628"/>
                </a:cubicBezTo>
                <a:cubicBezTo>
                  <a:pt x="0" y="1426"/>
                  <a:pt x="1360" y="1"/>
                  <a:pt x="3239" y="1"/>
                </a:cubicBezTo>
                <a:cubicBezTo>
                  <a:pt x="5084" y="1"/>
                  <a:pt x="6347" y="1458"/>
                  <a:pt x="6347" y="3531"/>
                </a:cubicBezTo>
                <a:close/>
                <a:moveTo>
                  <a:pt x="972" y="3628"/>
                </a:moveTo>
                <a:cubicBezTo>
                  <a:pt x="972" y="5117"/>
                  <a:pt x="1781" y="6445"/>
                  <a:pt x="3174" y="6445"/>
                </a:cubicBezTo>
                <a:cubicBezTo>
                  <a:pt x="4566" y="6445"/>
                  <a:pt x="5408" y="5150"/>
                  <a:pt x="5408" y="3563"/>
                </a:cubicBezTo>
                <a:cubicBezTo>
                  <a:pt x="5408" y="2171"/>
                  <a:pt x="4696" y="713"/>
                  <a:pt x="3174" y="713"/>
                </a:cubicBezTo>
                <a:cubicBezTo>
                  <a:pt x="1684" y="713"/>
                  <a:pt x="972" y="2106"/>
                  <a:pt x="972" y="362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7"/>
          <p:cNvSpPr/>
          <p:nvPr/>
        </p:nvSpPr>
        <p:spPr>
          <a:xfrm>
            <a:off x="305734" y="1798551"/>
            <a:ext cx="74922" cy="134739"/>
          </a:xfrm>
          <a:custGeom>
            <a:avLst/>
            <a:gdLst/>
            <a:ahLst/>
            <a:cxnLst/>
            <a:rect l="l" t="t" r="r" b="b"/>
            <a:pathLst>
              <a:path w="3854" h="6931" extrusionOk="0">
                <a:moveTo>
                  <a:pt x="0" y="0"/>
                </a:moveTo>
                <a:lnTo>
                  <a:pt x="907" y="0"/>
                </a:lnTo>
                <a:lnTo>
                  <a:pt x="907" y="6186"/>
                </a:lnTo>
                <a:lnTo>
                  <a:pt x="3854" y="6186"/>
                </a:lnTo>
                <a:lnTo>
                  <a:pt x="3854" y="6930"/>
                </a:lnTo>
                <a:lnTo>
                  <a:pt x="0" y="693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7"/>
          <p:cNvSpPr/>
          <p:nvPr/>
        </p:nvSpPr>
        <p:spPr>
          <a:xfrm>
            <a:off x="452402" y="1797287"/>
            <a:ext cx="85011" cy="137266"/>
          </a:xfrm>
          <a:custGeom>
            <a:avLst/>
            <a:gdLst/>
            <a:ahLst/>
            <a:cxnLst/>
            <a:rect l="l" t="t" r="r" b="b"/>
            <a:pathLst>
              <a:path w="4373" h="7061" extrusionOk="0">
                <a:moveTo>
                  <a:pt x="0" y="130"/>
                </a:moveTo>
                <a:cubicBezTo>
                  <a:pt x="551" y="33"/>
                  <a:pt x="1101" y="1"/>
                  <a:pt x="1620" y="1"/>
                </a:cubicBezTo>
                <a:cubicBezTo>
                  <a:pt x="2526" y="1"/>
                  <a:pt x="3109" y="163"/>
                  <a:pt x="3530" y="519"/>
                </a:cubicBezTo>
                <a:cubicBezTo>
                  <a:pt x="3919" y="778"/>
                  <a:pt x="4145" y="1231"/>
                  <a:pt x="4113" y="1717"/>
                </a:cubicBezTo>
                <a:cubicBezTo>
                  <a:pt x="4081" y="2429"/>
                  <a:pt x="3627" y="3045"/>
                  <a:pt x="2947" y="3239"/>
                </a:cubicBezTo>
                <a:lnTo>
                  <a:pt x="2947" y="3271"/>
                </a:lnTo>
                <a:cubicBezTo>
                  <a:pt x="3757" y="3433"/>
                  <a:pt x="4372" y="4146"/>
                  <a:pt x="4372" y="5020"/>
                </a:cubicBezTo>
                <a:cubicBezTo>
                  <a:pt x="4372" y="5538"/>
                  <a:pt x="4178" y="6024"/>
                  <a:pt x="3789" y="6412"/>
                </a:cubicBezTo>
                <a:cubicBezTo>
                  <a:pt x="3304" y="6833"/>
                  <a:pt x="2526" y="7060"/>
                  <a:pt x="1393" y="7060"/>
                </a:cubicBezTo>
                <a:cubicBezTo>
                  <a:pt x="940" y="7060"/>
                  <a:pt x="454" y="7028"/>
                  <a:pt x="0" y="6963"/>
                </a:cubicBezTo>
                <a:close/>
                <a:moveTo>
                  <a:pt x="907" y="2980"/>
                </a:moveTo>
                <a:lnTo>
                  <a:pt x="1717" y="2980"/>
                </a:lnTo>
                <a:cubicBezTo>
                  <a:pt x="2656" y="2980"/>
                  <a:pt x="3239" y="2494"/>
                  <a:pt x="3239" y="1814"/>
                </a:cubicBezTo>
                <a:cubicBezTo>
                  <a:pt x="3239" y="1005"/>
                  <a:pt x="2591" y="681"/>
                  <a:pt x="1684" y="681"/>
                </a:cubicBezTo>
                <a:cubicBezTo>
                  <a:pt x="1425" y="681"/>
                  <a:pt x="1166" y="681"/>
                  <a:pt x="875" y="745"/>
                </a:cubicBezTo>
                <a:close/>
                <a:moveTo>
                  <a:pt x="907" y="6315"/>
                </a:moveTo>
                <a:cubicBezTo>
                  <a:pt x="1166" y="6348"/>
                  <a:pt x="1425" y="6348"/>
                  <a:pt x="1684" y="6348"/>
                </a:cubicBezTo>
                <a:cubicBezTo>
                  <a:pt x="2623" y="6348"/>
                  <a:pt x="3465" y="5992"/>
                  <a:pt x="3465" y="4988"/>
                </a:cubicBezTo>
                <a:cubicBezTo>
                  <a:pt x="3465" y="4049"/>
                  <a:pt x="2656" y="3660"/>
                  <a:pt x="1684" y="3660"/>
                </a:cubicBezTo>
                <a:lnTo>
                  <a:pt x="907" y="366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7"/>
          <p:cNvSpPr/>
          <p:nvPr/>
        </p:nvSpPr>
        <p:spPr>
          <a:xfrm>
            <a:off x="566335" y="1798551"/>
            <a:ext cx="99494" cy="137246"/>
          </a:xfrm>
          <a:custGeom>
            <a:avLst/>
            <a:gdLst/>
            <a:ahLst/>
            <a:cxnLst/>
            <a:rect l="l" t="t" r="r" b="b"/>
            <a:pathLst>
              <a:path w="5118" h="7060" extrusionOk="0">
                <a:moveTo>
                  <a:pt x="908" y="0"/>
                </a:moveTo>
                <a:lnTo>
                  <a:pt x="908" y="4081"/>
                </a:lnTo>
                <a:cubicBezTo>
                  <a:pt x="908" y="5667"/>
                  <a:pt x="1588" y="6315"/>
                  <a:pt x="2527" y="6315"/>
                </a:cubicBezTo>
                <a:cubicBezTo>
                  <a:pt x="3531" y="6315"/>
                  <a:pt x="4211" y="5635"/>
                  <a:pt x="4211" y="4081"/>
                </a:cubicBezTo>
                <a:lnTo>
                  <a:pt x="4211" y="0"/>
                </a:lnTo>
                <a:lnTo>
                  <a:pt x="5117" y="0"/>
                </a:lnTo>
                <a:lnTo>
                  <a:pt x="5117" y="4048"/>
                </a:lnTo>
                <a:cubicBezTo>
                  <a:pt x="5117" y="6186"/>
                  <a:pt x="3984" y="7060"/>
                  <a:pt x="2494" y="7060"/>
                </a:cubicBezTo>
                <a:cubicBezTo>
                  <a:pt x="1069" y="7060"/>
                  <a:pt x="1" y="6250"/>
                  <a:pt x="1" y="4081"/>
                </a:cubicBez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7"/>
          <p:cNvSpPr/>
          <p:nvPr/>
        </p:nvSpPr>
        <p:spPr>
          <a:xfrm>
            <a:off x="694128" y="1795402"/>
            <a:ext cx="81862" cy="139774"/>
          </a:xfrm>
          <a:custGeom>
            <a:avLst/>
            <a:gdLst/>
            <a:ahLst/>
            <a:cxnLst/>
            <a:rect l="l" t="t" r="r" b="b"/>
            <a:pathLst>
              <a:path w="4211" h="7190" extrusionOk="0">
                <a:moveTo>
                  <a:pt x="227" y="5991"/>
                </a:moveTo>
                <a:cubicBezTo>
                  <a:pt x="713" y="6283"/>
                  <a:pt x="1263" y="6445"/>
                  <a:pt x="1846" y="6445"/>
                </a:cubicBezTo>
                <a:cubicBezTo>
                  <a:pt x="2753" y="6445"/>
                  <a:pt x="3304" y="5959"/>
                  <a:pt x="3304" y="5279"/>
                </a:cubicBezTo>
                <a:cubicBezTo>
                  <a:pt x="3304" y="4567"/>
                  <a:pt x="2915" y="4243"/>
                  <a:pt x="1976" y="3886"/>
                </a:cubicBezTo>
                <a:cubicBezTo>
                  <a:pt x="842" y="3465"/>
                  <a:pt x="162" y="2915"/>
                  <a:pt x="162" y="1911"/>
                </a:cubicBezTo>
                <a:cubicBezTo>
                  <a:pt x="162" y="842"/>
                  <a:pt x="1037" y="33"/>
                  <a:pt x="2397" y="33"/>
                </a:cubicBezTo>
                <a:cubicBezTo>
                  <a:pt x="2915" y="1"/>
                  <a:pt x="3465" y="130"/>
                  <a:pt x="3919" y="389"/>
                </a:cubicBezTo>
                <a:lnTo>
                  <a:pt x="3692" y="1102"/>
                </a:lnTo>
                <a:cubicBezTo>
                  <a:pt x="3271" y="875"/>
                  <a:pt x="2818" y="778"/>
                  <a:pt x="2364" y="778"/>
                </a:cubicBezTo>
                <a:cubicBezTo>
                  <a:pt x="1425" y="778"/>
                  <a:pt x="1069" y="1361"/>
                  <a:pt x="1069" y="1814"/>
                </a:cubicBezTo>
                <a:cubicBezTo>
                  <a:pt x="1069" y="2462"/>
                  <a:pt x="1458" y="2785"/>
                  <a:pt x="2429" y="3174"/>
                </a:cubicBezTo>
                <a:cubicBezTo>
                  <a:pt x="3627" y="3627"/>
                  <a:pt x="4210" y="4178"/>
                  <a:pt x="4210" y="5182"/>
                </a:cubicBezTo>
                <a:cubicBezTo>
                  <a:pt x="4210" y="6186"/>
                  <a:pt x="3401" y="7190"/>
                  <a:pt x="1782" y="7190"/>
                </a:cubicBezTo>
                <a:cubicBezTo>
                  <a:pt x="1166" y="7190"/>
                  <a:pt x="551" y="7028"/>
                  <a:pt x="1" y="673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7"/>
          <p:cNvSpPr/>
          <p:nvPr/>
        </p:nvSpPr>
        <p:spPr>
          <a:xfrm>
            <a:off x="-856414" y="3886568"/>
            <a:ext cx="587982" cy="867510"/>
          </a:xfrm>
          <a:custGeom>
            <a:avLst/>
            <a:gdLst/>
            <a:ahLst/>
            <a:cxnLst/>
            <a:rect l="l" t="t" r="r" b="b"/>
            <a:pathLst>
              <a:path w="30246" h="44625" extrusionOk="0">
                <a:moveTo>
                  <a:pt x="28691" y="35525"/>
                </a:moveTo>
                <a:cubicBezTo>
                  <a:pt x="28367" y="36626"/>
                  <a:pt x="27979" y="37662"/>
                  <a:pt x="27428" y="38666"/>
                </a:cubicBezTo>
                <a:cubicBezTo>
                  <a:pt x="26554" y="40285"/>
                  <a:pt x="24967" y="42001"/>
                  <a:pt x="23348" y="42811"/>
                </a:cubicBezTo>
                <a:cubicBezTo>
                  <a:pt x="20110" y="44430"/>
                  <a:pt x="15350" y="44624"/>
                  <a:pt x="11885" y="44106"/>
                </a:cubicBezTo>
                <a:cubicBezTo>
                  <a:pt x="7869" y="43459"/>
                  <a:pt x="4404" y="40965"/>
                  <a:pt x="2493" y="37403"/>
                </a:cubicBezTo>
                <a:cubicBezTo>
                  <a:pt x="874" y="34294"/>
                  <a:pt x="518" y="30700"/>
                  <a:pt x="291" y="27202"/>
                </a:cubicBezTo>
                <a:cubicBezTo>
                  <a:pt x="32" y="23608"/>
                  <a:pt x="0" y="20046"/>
                  <a:pt x="130" y="16451"/>
                </a:cubicBezTo>
                <a:cubicBezTo>
                  <a:pt x="356" y="12824"/>
                  <a:pt x="777" y="8841"/>
                  <a:pt x="2591" y="5700"/>
                </a:cubicBezTo>
                <a:cubicBezTo>
                  <a:pt x="4793" y="1879"/>
                  <a:pt x="9197" y="195"/>
                  <a:pt x="13245" y="98"/>
                </a:cubicBezTo>
                <a:cubicBezTo>
                  <a:pt x="16515" y="1"/>
                  <a:pt x="20822" y="195"/>
                  <a:pt x="23737" y="1944"/>
                </a:cubicBezTo>
                <a:cubicBezTo>
                  <a:pt x="27105" y="3984"/>
                  <a:pt x="28691" y="7967"/>
                  <a:pt x="29242" y="11756"/>
                </a:cubicBezTo>
                <a:cubicBezTo>
                  <a:pt x="29987" y="16419"/>
                  <a:pt x="30246" y="21147"/>
                  <a:pt x="29987" y="25842"/>
                </a:cubicBezTo>
                <a:cubicBezTo>
                  <a:pt x="29760" y="28886"/>
                  <a:pt x="29566" y="32416"/>
                  <a:pt x="28691" y="35525"/>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7"/>
          <p:cNvSpPr/>
          <p:nvPr/>
        </p:nvSpPr>
        <p:spPr>
          <a:xfrm>
            <a:off x="-800390" y="4206359"/>
            <a:ext cx="110186" cy="491035"/>
          </a:xfrm>
          <a:custGeom>
            <a:avLst/>
            <a:gdLst/>
            <a:ahLst/>
            <a:cxnLst/>
            <a:rect l="l" t="t" r="r" b="b"/>
            <a:pathLst>
              <a:path w="5668" h="25259" extrusionOk="0">
                <a:moveTo>
                  <a:pt x="0" y="0"/>
                </a:moveTo>
                <a:lnTo>
                  <a:pt x="162" y="1101"/>
                </a:lnTo>
                <a:lnTo>
                  <a:pt x="292" y="2397"/>
                </a:lnTo>
                <a:lnTo>
                  <a:pt x="356" y="3174"/>
                </a:lnTo>
                <a:lnTo>
                  <a:pt x="486" y="4048"/>
                </a:lnTo>
                <a:lnTo>
                  <a:pt x="745" y="5991"/>
                </a:lnTo>
                <a:cubicBezTo>
                  <a:pt x="842" y="6671"/>
                  <a:pt x="1004" y="7383"/>
                  <a:pt x="1101" y="8128"/>
                </a:cubicBezTo>
                <a:cubicBezTo>
                  <a:pt x="1231" y="8873"/>
                  <a:pt x="1360" y="9650"/>
                  <a:pt x="1522" y="10427"/>
                </a:cubicBezTo>
                <a:lnTo>
                  <a:pt x="2008" y="12824"/>
                </a:lnTo>
                <a:lnTo>
                  <a:pt x="2558" y="15155"/>
                </a:lnTo>
                <a:cubicBezTo>
                  <a:pt x="2720" y="15933"/>
                  <a:pt x="2979" y="16710"/>
                  <a:pt x="3141" y="17422"/>
                </a:cubicBezTo>
                <a:cubicBezTo>
                  <a:pt x="3336" y="18135"/>
                  <a:pt x="3530" y="18879"/>
                  <a:pt x="3757" y="19527"/>
                </a:cubicBezTo>
                <a:lnTo>
                  <a:pt x="4339" y="21405"/>
                </a:lnTo>
                <a:lnTo>
                  <a:pt x="4598" y="22247"/>
                </a:lnTo>
                <a:lnTo>
                  <a:pt x="4858" y="22960"/>
                </a:lnTo>
                <a:lnTo>
                  <a:pt x="5279" y="24190"/>
                </a:lnTo>
                <a:lnTo>
                  <a:pt x="5667" y="25259"/>
                </a:lnTo>
                <a:lnTo>
                  <a:pt x="5181" y="24223"/>
                </a:lnTo>
                <a:lnTo>
                  <a:pt x="4663" y="23057"/>
                </a:lnTo>
                <a:lnTo>
                  <a:pt x="4339" y="22344"/>
                </a:lnTo>
                <a:lnTo>
                  <a:pt x="4016" y="21535"/>
                </a:lnTo>
                <a:lnTo>
                  <a:pt x="3303" y="19689"/>
                </a:lnTo>
                <a:cubicBezTo>
                  <a:pt x="3076" y="19041"/>
                  <a:pt x="2882" y="18329"/>
                  <a:pt x="2655" y="17584"/>
                </a:cubicBezTo>
                <a:cubicBezTo>
                  <a:pt x="2396" y="16872"/>
                  <a:pt x="2170" y="16095"/>
                  <a:pt x="2008" y="15317"/>
                </a:cubicBezTo>
                <a:lnTo>
                  <a:pt x="1393" y="12953"/>
                </a:lnTo>
                <a:lnTo>
                  <a:pt x="939" y="10557"/>
                </a:lnTo>
                <a:cubicBezTo>
                  <a:pt x="777" y="9780"/>
                  <a:pt x="680" y="9003"/>
                  <a:pt x="583" y="8225"/>
                </a:cubicBezTo>
                <a:cubicBezTo>
                  <a:pt x="453" y="7481"/>
                  <a:pt x="356" y="6768"/>
                  <a:pt x="292" y="6056"/>
                </a:cubicBezTo>
                <a:lnTo>
                  <a:pt x="130" y="4080"/>
                </a:lnTo>
                <a:lnTo>
                  <a:pt x="65" y="3206"/>
                </a:lnTo>
                <a:lnTo>
                  <a:pt x="65" y="2397"/>
                </a:lnTo>
                <a:lnTo>
                  <a:pt x="32" y="1101"/>
                </a:ln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7"/>
          <p:cNvSpPr/>
          <p:nvPr/>
        </p:nvSpPr>
        <p:spPr>
          <a:xfrm>
            <a:off x="-719815" y="4150336"/>
            <a:ext cx="64852" cy="458298"/>
          </a:xfrm>
          <a:custGeom>
            <a:avLst/>
            <a:gdLst/>
            <a:ahLst/>
            <a:cxnLst/>
            <a:rect l="l" t="t" r="r" b="b"/>
            <a:pathLst>
              <a:path w="3336" h="23575" extrusionOk="0">
                <a:moveTo>
                  <a:pt x="97" y="0"/>
                </a:moveTo>
                <a:cubicBezTo>
                  <a:pt x="97" y="0"/>
                  <a:pt x="130" y="356"/>
                  <a:pt x="162" y="1036"/>
                </a:cubicBezTo>
                <a:lnTo>
                  <a:pt x="227" y="2202"/>
                </a:lnTo>
                <a:lnTo>
                  <a:pt x="259" y="2915"/>
                </a:lnTo>
                <a:lnTo>
                  <a:pt x="356" y="3724"/>
                </a:lnTo>
                <a:lnTo>
                  <a:pt x="518" y="5505"/>
                </a:lnTo>
                <a:cubicBezTo>
                  <a:pt x="551" y="6153"/>
                  <a:pt x="680" y="6833"/>
                  <a:pt x="745" y="7513"/>
                </a:cubicBezTo>
                <a:cubicBezTo>
                  <a:pt x="810" y="8193"/>
                  <a:pt x="907" y="8905"/>
                  <a:pt x="1036" y="9650"/>
                </a:cubicBezTo>
                <a:lnTo>
                  <a:pt x="1328" y="11820"/>
                </a:lnTo>
                <a:cubicBezTo>
                  <a:pt x="1587" y="13309"/>
                  <a:pt x="1814" y="14767"/>
                  <a:pt x="2040" y="16127"/>
                </a:cubicBezTo>
                <a:lnTo>
                  <a:pt x="2396" y="18135"/>
                </a:lnTo>
                <a:lnTo>
                  <a:pt x="2720" y="19916"/>
                </a:lnTo>
                <a:lnTo>
                  <a:pt x="3174" y="22571"/>
                </a:lnTo>
                <a:cubicBezTo>
                  <a:pt x="3271" y="23219"/>
                  <a:pt x="3336" y="23575"/>
                  <a:pt x="3336" y="23575"/>
                </a:cubicBezTo>
                <a:cubicBezTo>
                  <a:pt x="3336" y="23575"/>
                  <a:pt x="3238" y="23219"/>
                  <a:pt x="3044" y="22571"/>
                </a:cubicBezTo>
                <a:cubicBezTo>
                  <a:pt x="2882" y="21956"/>
                  <a:pt x="2623" y="21049"/>
                  <a:pt x="2364" y="19980"/>
                </a:cubicBezTo>
                <a:cubicBezTo>
                  <a:pt x="2105" y="18879"/>
                  <a:pt x="1814" y="17616"/>
                  <a:pt x="1522" y="16256"/>
                </a:cubicBezTo>
                <a:cubicBezTo>
                  <a:pt x="1393" y="15576"/>
                  <a:pt x="1231" y="14864"/>
                  <a:pt x="1134" y="14119"/>
                </a:cubicBezTo>
                <a:lnTo>
                  <a:pt x="745" y="11917"/>
                </a:lnTo>
                <a:lnTo>
                  <a:pt x="453" y="9715"/>
                </a:lnTo>
                <a:cubicBezTo>
                  <a:pt x="356" y="9003"/>
                  <a:pt x="292" y="8258"/>
                  <a:pt x="227" y="7578"/>
                </a:cubicBezTo>
                <a:cubicBezTo>
                  <a:pt x="162" y="6865"/>
                  <a:pt x="97" y="6185"/>
                  <a:pt x="65" y="5538"/>
                </a:cubicBezTo>
                <a:lnTo>
                  <a:pt x="0" y="3724"/>
                </a:lnTo>
                <a:lnTo>
                  <a:pt x="0" y="2915"/>
                </a:lnTo>
                <a:lnTo>
                  <a:pt x="32" y="2202"/>
                </a:lnTo>
                <a:lnTo>
                  <a:pt x="65" y="1004"/>
                </a:lnTo>
                <a:cubicBezTo>
                  <a:pt x="65" y="356"/>
                  <a:pt x="97" y="0"/>
                  <a:pt x="97" y="0"/>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7"/>
          <p:cNvSpPr/>
          <p:nvPr/>
        </p:nvSpPr>
        <p:spPr>
          <a:xfrm>
            <a:off x="-648065" y="4192499"/>
            <a:ext cx="51652" cy="480984"/>
          </a:xfrm>
          <a:custGeom>
            <a:avLst/>
            <a:gdLst/>
            <a:ahLst/>
            <a:cxnLst/>
            <a:rect l="l" t="t" r="r" b="b"/>
            <a:pathLst>
              <a:path w="2657" h="24742" extrusionOk="0">
                <a:moveTo>
                  <a:pt x="1" y="1"/>
                </a:moveTo>
                <a:lnTo>
                  <a:pt x="130" y="1069"/>
                </a:lnTo>
                <a:cubicBezTo>
                  <a:pt x="195" y="1749"/>
                  <a:pt x="325" y="2689"/>
                  <a:pt x="422" y="3854"/>
                </a:cubicBezTo>
                <a:lnTo>
                  <a:pt x="584" y="5733"/>
                </a:lnTo>
                <a:cubicBezTo>
                  <a:pt x="648" y="6413"/>
                  <a:pt x="746" y="7093"/>
                  <a:pt x="810" y="7837"/>
                </a:cubicBezTo>
                <a:cubicBezTo>
                  <a:pt x="972" y="9295"/>
                  <a:pt x="1134" y="10817"/>
                  <a:pt x="1264" y="12371"/>
                </a:cubicBezTo>
                <a:cubicBezTo>
                  <a:pt x="1426" y="13925"/>
                  <a:pt x="1652" y="15480"/>
                  <a:pt x="1814" y="16905"/>
                </a:cubicBezTo>
                <a:cubicBezTo>
                  <a:pt x="1879" y="17649"/>
                  <a:pt x="1944" y="18330"/>
                  <a:pt x="2041" y="19010"/>
                </a:cubicBezTo>
                <a:lnTo>
                  <a:pt x="2268" y="20888"/>
                </a:lnTo>
                <a:cubicBezTo>
                  <a:pt x="2397" y="22021"/>
                  <a:pt x="2494" y="22993"/>
                  <a:pt x="2559" y="23673"/>
                </a:cubicBezTo>
                <a:lnTo>
                  <a:pt x="2656" y="24741"/>
                </a:lnTo>
                <a:lnTo>
                  <a:pt x="2429" y="23705"/>
                </a:lnTo>
                <a:cubicBezTo>
                  <a:pt x="2332" y="23025"/>
                  <a:pt x="2106" y="22086"/>
                  <a:pt x="1911" y="20920"/>
                </a:cubicBezTo>
                <a:lnTo>
                  <a:pt x="1588" y="19074"/>
                </a:lnTo>
                <a:cubicBezTo>
                  <a:pt x="1458" y="18427"/>
                  <a:pt x="1361" y="17714"/>
                  <a:pt x="1264" y="17002"/>
                </a:cubicBezTo>
                <a:cubicBezTo>
                  <a:pt x="1069" y="15545"/>
                  <a:pt x="875" y="13990"/>
                  <a:pt x="681" y="12436"/>
                </a:cubicBezTo>
                <a:cubicBezTo>
                  <a:pt x="487" y="10914"/>
                  <a:pt x="389" y="9327"/>
                  <a:pt x="260" y="7870"/>
                </a:cubicBezTo>
                <a:cubicBezTo>
                  <a:pt x="227" y="7157"/>
                  <a:pt x="163" y="6445"/>
                  <a:pt x="130" y="5765"/>
                </a:cubicBezTo>
                <a:lnTo>
                  <a:pt x="66" y="3887"/>
                </a:lnTo>
                <a:cubicBezTo>
                  <a:pt x="33" y="2721"/>
                  <a:pt x="33" y="1749"/>
                  <a:pt x="1" y="1037"/>
                </a:cubicBezTo>
                <a:cubicBezTo>
                  <a:pt x="1" y="357"/>
                  <a:pt x="1" y="1"/>
                  <a:pt x="1" y="1"/>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7"/>
          <p:cNvSpPr/>
          <p:nvPr/>
        </p:nvSpPr>
        <p:spPr>
          <a:xfrm>
            <a:off x="-557421" y="4152843"/>
            <a:ext cx="22064" cy="527563"/>
          </a:xfrm>
          <a:custGeom>
            <a:avLst/>
            <a:gdLst/>
            <a:ahLst/>
            <a:cxnLst/>
            <a:rect l="l" t="t" r="r" b="b"/>
            <a:pathLst>
              <a:path w="1135" h="27138" extrusionOk="0">
                <a:moveTo>
                  <a:pt x="33" y="1"/>
                </a:moveTo>
                <a:lnTo>
                  <a:pt x="130" y="1166"/>
                </a:lnTo>
                <a:cubicBezTo>
                  <a:pt x="195" y="1879"/>
                  <a:pt x="292" y="2947"/>
                  <a:pt x="389" y="4210"/>
                </a:cubicBezTo>
                <a:cubicBezTo>
                  <a:pt x="454" y="5506"/>
                  <a:pt x="551" y="6963"/>
                  <a:pt x="649" y="8582"/>
                </a:cubicBezTo>
                <a:cubicBezTo>
                  <a:pt x="746" y="10169"/>
                  <a:pt x="810" y="11853"/>
                  <a:pt x="875" y="13569"/>
                </a:cubicBezTo>
                <a:cubicBezTo>
                  <a:pt x="940" y="15253"/>
                  <a:pt x="1005" y="16937"/>
                  <a:pt x="1037" y="18556"/>
                </a:cubicBezTo>
                <a:cubicBezTo>
                  <a:pt x="1070" y="20143"/>
                  <a:pt x="1102" y="21632"/>
                  <a:pt x="1102" y="22895"/>
                </a:cubicBezTo>
                <a:cubicBezTo>
                  <a:pt x="1134" y="24191"/>
                  <a:pt x="1102" y="25227"/>
                  <a:pt x="1102" y="25972"/>
                </a:cubicBezTo>
                <a:lnTo>
                  <a:pt x="1102" y="27138"/>
                </a:lnTo>
                <a:lnTo>
                  <a:pt x="1005" y="25972"/>
                </a:lnTo>
                <a:cubicBezTo>
                  <a:pt x="972" y="25259"/>
                  <a:pt x="843" y="24191"/>
                  <a:pt x="778" y="22895"/>
                </a:cubicBezTo>
                <a:cubicBezTo>
                  <a:pt x="713" y="21632"/>
                  <a:pt x="584" y="20143"/>
                  <a:pt x="519" y="18556"/>
                </a:cubicBezTo>
                <a:cubicBezTo>
                  <a:pt x="422" y="16969"/>
                  <a:pt x="357" y="15285"/>
                  <a:pt x="260" y="13569"/>
                </a:cubicBezTo>
                <a:cubicBezTo>
                  <a:pt x="195" y="11885"/>
                  <a:pt x="163" y="10169"/>
                  <a:pt x="98" y="8582"/>
                </a:cubicBezTo>
                <a:cubicBezTo>
                  <a:pt x="66" y="6995"/>
                  <a:pt x="66" y="5506"/>
                  <a:pt x="33" y="4243"/>
                </a:cubicBezTo>
                <a:cubicBezTo>
                  <a:pt x="1" y="2947"/>
                  <a:pt x="33" y="1879"/>
                  <a:pt x="33" y="1134"/>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7"/>
          <p:cNvSpPr/>
          <p:nvPr/>
        </p:nvSpPr>
        <p:spPr>
          <a:xfrm>
            <a:off x="-468020" y="4145301"/>
            <a:ext cx="23931" cy="521264"/>
          </a:xfrm>
          <a:custGeom>
            <a:avLst/>
            <a:gdLst/>
            <a:ahLst/>
            <a:cxnLst/>
            <a:rect l="l" t="t" r="r" b="b"/>
            <a:pathLst>
              <a:path w="1231" h="26814" extrusionOk="0">
                <a:moveTo>
                  <a:pt x="0" y="0"/>
                </a:moveTo>
                <a:lnTo>
                  <a:pt x="162" y="1166"/>
                </a:lnTo>
                <a:cubicBezTo>
                  <a:pt x="227" y="1878"/>
                  <a:pt x="389" y="2915"/>
                  <a:pt x="518" y="4177"/>
                </a:cubicBezTo>
                <a:lnTo>
                  <a:pt x="745" y="6185"/>
                </a:lnTo>
                <a:cubicBezTo>
                  <a:pt x="842" y="6930"/>
                  <a:pt x="875" y="7675"/>
                  <a:pt x="939" y="8452"/>
                </a:cubicBezTo>
                <a:cubicBezTo>
                  <a:pt x="1037" y="10039"/>
                  <a:pt x="1101" y="11690"/>
                  <a:pt x="1198" y="13407"/>
                </a:cubicBezTo>
                <a:cubicBezTo>
                  <a:pt x="1198" y="15090"/>
                  <a:pt x="1231" y="16742"/>
                  <a:pt x="1231" y="18329"/>
                </a:cubicBezTo>
                <a:lnTo>
                  <a:pt x="1231" y="20596"/>
                </a:lnTo>
                <a:lnTo>
                  <a:pt x="1166" y="22636"/>
                </a:lnTo>
                <a:cubicBezTo>
                  <a:pt x="1134" y="23899"/>
                  <a:pt x="1069" y="24935"/>
                  <a:pt x="1037" y="25680"/>
                </a:cubicBezTo>
                <a:lnTo>
                  <a:pt x="972" y="26813"/>
                </a:lnTo>
                <a:lnTo>
                  <a:pt x="939" y="25680"/>
                </a:lnTo>
                <a:cubicBezTo>
                  <a:pt x="907" y="24935"/>
                  <a:pt x="842" y="23899"/>
                  <a:pt x="842" y="22636"/>
                </a:cubicBezTo>
                <a:cubicBezTo>
                  <a:pt x="842" y="21988"/>
                  <a:pt x="810" y="21308"/>
                  <a:pt x="777" y="20596"/>
                </a:cubicBezTo>
                <a:cubicBezTo>
                  <a:pt x="777" y="19883"/>
                  <a:pt x="745" y="19106"/>
                  <a:pt x="713" y="18329"/>
                </a:cubicBezTo>
                <a:cubicBezTo>
                  <a:pt x="680" y="16774"/>
                  <a:pt x="648" y="15090"/>
                  <a:pt x="616" y="13407"/>
                </a:cubicBezTo>
                <a:cubicBezTo>
                  <a:pt x="551" y="11723"/>
                  <a:pt x="454" y="10071"/>
                  <a:pt x="421" y="8484"/>
                </a:cubicBezTo>
                <a:cubicBezTo>
                  <a:pt x="356" y="7707"/>
                  <a:pt x="389" y="6962"/>
                  <a:pt x="324" y="6250"/>
                </a:cubicBezTo>
                <a:lnTo>
                  <a:pt x="195" y="4210"/>
                </a:lnTo>
                <a:cubicBezTo>
                  <a:pt x="130" y="2947"/>
                  <a:pt x="97" y="1911"/>
                  <a:pt x="65" y="1166"/>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7"/>
          <p:cNvSpPr/>
          <p:nvPr/>
        </p:nvSpPr>
        <p:spPr>
          <a:xfrm>
            <a:off x="-379261" y="4203832"/>
            <a:ext cx="27721" cy="418018"/>
          </a:xfrm>
          <a:custGeom>
            <a:avLst/>
            <a:gdLst/>
            <a:ahLst/>
            <a:cxnLst/>
            <a:rect l="l" t="t" r="r" b="b"/>
            <a:pathLst>
              <a:path w="1426" h="21503" extrusionOk="0">
                <a:moveTo>
                  <a:pt x="486" y="1"/>
                </a:moveTo>
                <a:cubicBezTo>
                  <a:pt x="486" y="1"/>
                  <a:pt x="551" y="357"/>
                  <a:pt x="648" y="940"/>
                </a:cubicBezTo>
                <a:lnTo>
                  <a:pt x="777" y="1976"/>
                </a:lnTo>
                <a:cubicBezTo>
                  <a:pt x="842" y="2397"/>
                  <a:pt x="907" y="2850"/>
                  <a:pt x="972" y="3368"/>
                </a:cubicBezTo>
                <a:lnTo>
                  <a:pt x="1134" y="4988"/>
                </a:lnTo>
                <a:cubicBezTo>
                  <a:pt x="1198" y="5571"/>
                  <a:pt x="1231" y="6186"/>
                  <a:pt x="1263" y="6801"/>
                </a:cubicBezTo>
                <a:cubicBezTo>
                  <a:pt x="1328" y="7449"/>
                  <a:pt x="1360" y="8096"/>
                  <a:pt x="1360" y="8744"/>
                </a:cubicBezTo>
                <a:cubicBezTo>
                  <a:pt x="1360" y="9424"/>
                  <a:pt x="1393" y="10104"/>
                  <a:pt x="1425" y="10784"/>
                </a:cubicBezTo>
                <a:cubicBezTo>
                  <a:pt x="1425" y="11464"/>
                  <a:pt x="1360" y="12144"/>
                  <a:pt x="1360" y="12792"/>
                </a:cubicBezTo>
                <a:cubicBezTo>
                  <a:pt x="1328" y="13472"/>
                  <a:pt x="1263" y="14120"/>
                  <a:pt x="1231" y="14767"/>
                </a:cubicBezTo>
                <a:cubicBezTo>
                  <a:pt x="1166" y="15383"/>
                  <a:pt x="1134" y="15998"/>
                  <a:pt x="1037" y="16581"/>
                </a:cubicBezTo>
                <a:lnTo>
                  <a:pt x="777" y="18200"/>
                </a:lnTo>
                <a:lnTo>
                  <a:pt x="648" y="18912"/>
                </a:lnTo>
                <a:lnTo>
                  <a:pt x="486" y="19560"/>
                </a:lnTo>
                <a:lnTo>
                  <a:pt x="227" y="20596"/>
                </a:lnTo>
                <a:cubicBezTo>
                  <a:pt x="97" y="21179"/>
                  <a:pt x="0" y="21503"/>
                  <a:pt x="0" y="21503"/>
                </a:cubicBezTo>
                <a:cubicBezTo>
                  <a:pt x="0" y="21503"/>
                  <a:pt x="33" y="21179"/>
                  <a:pt x="130" y="20596"/>
                </a:cubicBezTo>
                <a:lnTo>
                  <a:pt x="259" y="19528"/>
                </a:lnTo>
                <a:lnTo>
                  <a:pt x="356" y="18880"/>
                </a:lnTo>
                <a:lnTo>
                  <a:pt x="421" y="18167"/>
                </a:lnTo>
                <a:lnTo>
                  <a:pt x="583" y="16548"/>
                </a:lnTo>
                <a:cubicBezTo>
                  <a:pt x="648" y="15965"/>
                  <a:pt x="648" y="15350"/>
                  <a:pt x="680" y="14735"/>
                </a:cubicBezTo>
                <a:cubicBezTo>
                  <a:pt x="713" y="14087"/>
                  <a:pt x="745" y="13440"/>
                  <a:pt x="745" y="12792"/>
                </a:cubicBezTo>
                <a:cubicBezTo>
                  <a:pt x="745" y="12112"/>
                  <a:pt x="777" y="11432"/>
                  <a:pt x="810" y="10752"/>
                </a:cubicBezTo>
                <a:cubicBezTo>
                  <a:pt x="810" y="10072"/>
                  <a:pt x="810" y="9392"/>
                  <a:pt x="810" y="8744"/>
                </a:cubicBezTo>
                <a:cubicBezTo>
                  <a:pt x="810" y="8064"/>
                  <a:pt x="777" y="7416"/>
                  <a:pt x="745" y="6769"/>
                </a:cubicBezTo>
                <a:cubicBezTo>
                  <a:pt x="745" y="6153"/>
                  <a:pt x="745" y="5538"/>
                  <a:pt x="713" y="4955"/>
                </a:cubicBezTo>
                <a:lnTo>
                  <a:pt x="648" y="3336"/>
                </a:lnTo>
                <a:cubicBezTo>
                  <a:pt x="616" y="2332"/>
                  <a:pt x="551" y="1490"/>
                  <a:pt x="551" y="907"/>
                </a:cubicBezTo>
                <a:cubicBezTo>
                  <a:pt x="518" y="357"/>
                  <a:pt x="486" y="1"/>
                  <a:pt x="486" y="1"/>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7"/>
          <p:cNvSpPr/>
          <p:nvPr/>
        </p:nvSpPr>
        <p:spPr>
          <a:xfrm>
            <a:off x="707251" y="3887210"/>
            <a:ext cx="587982" cy="866868"/>
          </a:xfrm>
          <a:custGeom>
            <a:avLst/>
            <a:gdLst/>
            <a:ahLst/>
            <a:cxnLst/>
            <a:rect l="l" t="t" r="r" b="b"/>
            <a:pathLst>
              <a:path w="30246" h="44592" extrusionOk="0">
                <a:moveTo>
                  <a:pt x="1555" y="35492"/>
                </a:moveTo>
                <a:cubicBezTo>
                  <a:pt x="1846" y="36593"/>
                  <a:pt x="2267" y="37629"/>
                  <a:pt x="2785" y="38633"/>
                </a:cubicBezTo>
                <a:cubicBezTo>
                  <a:pt x="3659" y="40252"/>
                  <a:pt x="5279" y="41968"/>
                  <a:pt x="6898" y="42778"/>
                </a:cubicBezTo>
                <a:cubicBezTo>
                  <a:pt x="10136" y="44397"/>
                  <a:pt x="14864" y="44591"/>
                  <a:pt x="18361" y="44073"/>
                </a:cubicBezTo>
                <a:cubicBezTo>
                  <a:pt x="22344" y="43426"/>
                  <a:pt x="25809" y="40932"/>
                  <a:pt x="27752" y="37370"/>
                </a:cubicBezTo>
                <a:cubicBezTo>
                  <a:pt x="29372" y="34261"/>
                  <a:pt x="29728" y="30667"/>
                  <a:pt x="29922" y="27169"/>
                </a:cubicBezTo>
                <a:cubicBezTo>
                  <a:pt x="30181" y="23607"/>
                  <a:pt x="30246" y="20013"/>
                  <a:pt x="30084" y="16418"/>
                </a:cubicBezTo>
                <a:cubicBezTo>
                  <a:pt x="29890" y="12824"/>
                  <a:pt x="29469" y="8808"/>
                  <a:pt x="27623" y="5667"/>
                </a:cubicBezTo>
                <a:cubicBezTo>
                  <a:pt x="25421" y="1846"/>
                  <a:pt x="21017" y="162"/>
                  <a:pt x="17001" y="65"/>
                </a:cubicBezTo>
                <a:cubicBezTo>
                  <a:pt x="13731" y="0"/>
                  <a:pt x="9424" y="162"/>
                  <a:pt x="6509" y="1943"/>
                </a:cubicBezTo>
                <a:cubicBezTo>
                  <a:pt x="3141" y="3951"/>
                  <a:pt x="1555" y="7934"/>
                  <a:pt x="1004" y="11723"/>
                </a:cubicBezTo>
                <a:cubicBezTo>
                  <a:pt x="259" y="16386"/>
                  <a:pt x="0" y="21114"/>
                  <a:pt x="259" y="25809"/>
                </a:cubicBezTo>
                <a:cubicBezTo>
                  <a:pt x="486" y="28853"/>
                  <a:pt x="680" y="32383"/>
                  <a:pt x="1555" y="35492"/>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7"/>
          <p:cNvSpPr/>
          <p:nvPr/>
        </p:nvSpPr>
        <p:spPr>
          <a:xfrm>
            <a:off x="1129003" y="4206359"/>
            <a:ext cx="109564" cy="491035"/>
          </a:xfrm>
          <a:custGeom>
            <a:avLst/>
            <a:gdLst/>
            <a:ahLst/>
            <a:cxnLst/>
            <a:rect l="l" t="t" r="r" b="b"/>
            <a:pathLst>
              <a:path w="5636" h="25259" extrusionOk="0">
                <a:moveTo>
                  <a:pt x="5635" y="0"/>
                </a:moveTo>
                <a:lnTo>
                  <a:pt x="5635" y="1101"/>
                </a:lnTo>
                <a:cubicBezTo>
                  <a:pt x="5635" y="1457"/>
                  <a:pt x="5635" y="1911"/>
                  <a:pt x="5603" y="2397"/>
                </a:cubicBezTo>
                <a:lnTo>
                  <a:pt x="5603" y="3206"/>
                </a:lnTo>
                <a:lnTo>
                  <a:pt x="5538" y="4080"/>
                </a:lnTo>
                <a:lnTo>
                  <a:pt x="5376" y="6056"/>
                </a:lnTo>
                <a:cubicBezTo>
                  <a:pt x="5312" y="6768"/>
                  <a:pt x="5182" y="7481"/>
                  <a:pt x="5085" y="8225"/>
                </a:cubicBezTo>
                <a:cubicBezTo>
                  <a:pt x="4988" y="9003"/>
                  <a:pt x="4891" y="9780"/>
                  <a:pt x="4729" y="10557"/>
                </a:cubicBezTo>
                <a:lnTo>
                  <a:pt x="4243" y="12953"/>
                </a:lnTo>
                <a:lnTo>
                  <a:pt x="3660" y="15317"/>
                </a:lnTo>
                <a:cubicBezTo>
                  <a:pt x="3498" y="16095"/>
                  <a:pt x="3239" y="16872"/>
                  <a:pt x="3012" y="17584"/>
                </a:cubicBezTo>
                <a:cubicBezTo>
                  <a:pt x="2786" y="18329"/>
                  <a:pt x="2591" y="19041"/>
                  <a:pt x="2332" y="19689"/>
                </a:cubicBezTo>
                <a:lnTo>
                  <a:pt x="1652" y="21535"/>
                </a:lnTo>
                <a:lnTo>
                  <a:pt x="1328" y="22344"/>
                </a:lnTo>
                <a:lnTo>
                  <a:pt x="1005" y="23057"/>
                </a:lnTo>
                <a:lnTo>
                  <a:pt x="487" y="24223"/>
                </a:lnTo>
                <a:lnTo>
                  <a:pt x="1" y="25259"/>
                </a:lnTo>
                <a:lnTo>
                  <a:pt x="357" y="24190"/>
                </a:lnTo>
                <a:lnTo>
                  <a:pt x="810" y="22960"/>
                </a:lnTo>
                <a:lnTo>
                  <a:pt x="1069" y="22247"/>
                </a:lnTo>
                <a:lnTo>
                  <a:pt x="1328" y="21405"/>
                </a:lnTo>
                <a:lnTo>
                  <a:pt x="1911" y="19527"/>
                </a:lnTo>
                <a:cubicBezTo>
                  <a:pt x="2138" y="18879"/>
                  <a:pt x="2300" y="18135"/>
                  <a:pt x="2494" y="17422"/>
                </a:cubicBezTo>
                <a:cubicBezTo>
                  <a:pt x="2721" y="16677"/>
                  <a:pt x="2915" y="15933"/>
                  <a:pt x="3110" y="15155"/>
                </a:cubicBezTo>
                <a:lnTo>
                  <a:pt x="3660" y="12824"/>
                </a:lnTo>
                <a:lnTo>
                  <a:pt x="4146" y="10427"/>
                </a:lnTo>
                <a:cubicBezTo>
                  <a:pt x="4308" y="9650"/>
                  <a:pt x="4437" y="8873"/>
                  <a:pt x="4534" y="8128"/>
                </a:cubicBezTo>
                <a:cubicBezTo>
                  <a:pt x="4664" y="7383"/>
                  <a:pt x="4826" y="6671"/>
                  <a:pt x="4891" y="5991"/>
                </a:cubicBezTo>
                <a:lnTo>
                  <a:pt x="5182" y="4048"/>
                </a:lnTo>
                <a:lnTo>
                  <a:pt x="5279" y="3174"/>
                </a:lnTo>
                <a:lnTo>
                  <a:pt x="5376" y="2397"/>
                </a:lnTo>
                <a:lnTo>
                  <a:pt x="5506" y="1101"/>
                </a:ln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7"/>
          <p:cNvSpPr/>
          <p:nvPr/>
        </p:nvSpPr>
        <p:spPr>
          <a:xfrm>
            <a:off x="1093760" y="4150336"/>
            <a:ext cx="65493" cy="458298"/>
          </a:xfrm>
          <a:custGeom>
            <a:avLst/>
            <a:gdLst/>
            <a:ahLst/>
            <a:cxnLst/>
            <a:rect l="l" t="t" r="r" b="b"/>
            <a:pathLst>
              <a:path w="3369" h="23575" extrusionOk="0">
                <a:moveTo>
                  <a:pt x="3239" y="0"/>
                </a:moveTo>
                <a:cubicBezTo>
                  <a:pt x="3239" y="0"/>
                  <a:pt x="3239" y="356"/>
                  <a:pt x="3271" y="1036"/>
                </a:cubicBezTo>
                <a:cubicBezTo>
                  <a:pt x="3271" y="1360"/>
                  <a:pt x="3303" y="1749"/>
                  <a:pt x="3303" y="2202"/>
                </a:cubicBezTo>
                <a:cubicBezTo>
                  <a:pt x="3303" y="2429"/>
                  <a:pt x="3336" y="2656"/>
                  <a:pt x="3336" y="2915"/>
                </a:cubicBezTo>
                <a:cubicBezTo>
                  <a:pt x="3368" y="3174"/>
                  <a:pt x="3336" y="3465"/>
                  <a:pt x="3303" y="3724"/>
                </a:cubicBezTo>
                <a:lnTo>
                  <a:pt x="3271" y="5538"/>
                </a:lnTo>
                <a:cubicBezTo>
                  <a:pt x="3239" y="6185"/>
                  <a:pt x="3174" y="6865"/>
                  <a:pt x="3109" y="7578"/>
                </a:cubicBezTo>
                <a:cubicBezTo>
                  <a:pt x="3044" y="8290"/>
                  <a:pt x="2980" y="9003"/>
                  <a:pt x="2882" y="9715"/>
                </a:cubicBezTo>
                <a:lnTo>
                  <a:pt x="2591" y="11917"/>
                </a:lnTo>
                <a:lnTo>
                  <a:pt x="2202" y="14119"/>
                </a:lnTo>
                <a:cubicBezTo>
                  <a:pt x="2105" y="14864"/>
                  <a:pt x="1943" y="15576"/>
                  <a:pt x="1814" y="16256"/>
                </a:cubicBezTo>
                <a:cubicBezTo>
                  <a:pt x="1522" y="17616"/>
                  <a:pt x="1231" y="18879"/>
                  <a:pt x="972" y="19980"/>
                </a:cubicBezTo>
                <a:cubicBezTo>
                  <a:pt x="680" y="21049"/>
                  <a:pt x="421" y="21956"/>
                  <a:pt x="259" y="22603"/>
                </a:cubicBezTo>
                <a:cubicBezTo>
                  <a:pt x="97" y="23219"/>
                  <a:pt x="0" y="23575"/>
                  <a:pt x="0" y="23575"/>
                </a:cubicBezTo>
                <a:cubicBezTo>
                  <a:pt x="0" y="23575"/>
                  <a:pt x="33" y="23219"/>
                  <a:pt x="162" y="22571"/>
                </a:cubicBezTo>
                <a:lnTo>
                  <a:pt x="616" y="19916"/>
                </a:lnTo>
                <a:lnTo>
                  <a:pt x="939" y="18135"/>
                </a:lnTo>
                <a:lnTo>
                  <a:pt x="1263" y="16127"/>
                </a:lnTo>
                <a:cubicBezTo>
                  <a:pt x="1522" y="14767"/>
                  <a:pt x="1749" y="13309"/>
                  <a:pt x="1976" y="11820"/>
                </a:cubicBezTo>
                <a:lnTo>
                  <a:pt x="2300" y="9650"/>
                </a:lnTo>
                <a:cubicBezTo>
                  <a:pt x="2429" y="8905"/>
                  <a:pt x="2494" y="8193"/>
                  <a:pt x="2591" y="7513"/>
                </a:cubicBezTo>
                <a:cubicBezTo>
                  <a:pt x="2656" y="6833"/>
                  <a:pt x="2753" y="6153"/>
                  <a:pt x="2818" y="5505"/>
                </a:cubicBezTo>
                <a:lnTo>
                  <a:pt x="2980" y="3724"/>
                </a:lnTo>
                <a:lnTo>
                  <a:pt x="3044" y="2915"/>
                </a:lnTo>
                <a:cubicBezTo>
                  <a:pt x="3044" y="2656"/>
                  <a:pt x="3077" y="2429"/>
                  <a:pt x="3077" y="2202"/>
                </a:cubicBezTo>
                <a:cubicBezTo>
                  <a:pt x="3109" y="1749"/>
                  <a:pt x="3141" y="1360"/>
                  <a:pt x="3174" y="1036"/>
                </a:cubicBezTo>
                <a:cubicBezTo>
                  <a:pt x="3206" y="356"/>
                  <a:pt x="3239" y="0"/>
                  <a:pt x="3239" y="0"/>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7"/>
          <p:cNvSpPr/>
          <p:nvPr/>
        </p:nvSpPr>
        <p:spPr>
          <a:xfrm>
            <a:off x="1035209" y="4192499"/>
            <a:ext cx="51011" cy="481607"/>
          </a:xfrm>
          <a:custGeom>
            <a:avLst/>
            <a:gdLst/>
            <a:ahLst/>
            <a:cxnLst/>
            <a:rect l="l" t="t" r="r" b="b"/>
            <a:pathLst>
              <a:path w="2624" h="24774" extrusionOk="0">
                <a:moveTo>
                  <a:pt x="2624" y="1"/>
                </a:moveTo>
                <a:lnTo>
                  <a:pt x="2624" y="1069"/>
                </a:lnTo>
                <a:cubicBezTo>
                  <a:pt x="2624" y="1717"/>
                  <a:pt x="2624" y="2721"/>
                  <a:pt x="2591" y="3887"/>
                </a:cubicBezTo>
                <a:lnTo>
                  <a:pt x="2527" y="5797"/>
                </a:lnTo>
                <a:cubicBezTo>
                  <a:pt x="2494" y="6445"/>
                  <a:pt x="2429" y="7157"/>
                  <a:pt x="2365" y="7902"/>
                </a:cubicBezTo>
                <a:cubicBezTo>
                  <a:pt x="2268" y="9359"/>
                  <a:pt x="2106" y="10914"/>
                  <a:pt x="1976" y="12468"/>
                </a:cubicBezTo>
                <a:cubicBezTo>
                  <a:pt x="1814" y="14023"/>
                  <a:pt x="1555" y="15545"/>
                  <a:pt x="1361" y="17002"/>
                </a:cubicBezTo>
                <a:cubicBezTo>
                  <a:pt x="1264" y="17714"/>
                  <a:pt x="1167" y="18427"/>
                  <a:pt x="1069" y="19074"/>
                </a:cubicBezTo>
                <a:lnTo>
                  <a:pt x="746" y="20953"/>
                </a:lnTo>
                <a:cubicBezTo>
                  <a:pt x="519" y="22086"/>
                  <a:pt x="325" y="23057"/>
                  <a:pt x="195" y="23705"/>
                </a:cubicBezTo>
                <a:lnTo>
                  <a:pt x="1" y="24774"/>
                </a:lnTo>
                <a:lnTo>
                  <a:pt x="98" y="23705"/>
                </a:lnTo>
                <a:cubicBezTo>
                  <a:pt x="163" y="23025"/>
                  <a:pt x="260" y="22054"/>
                  <a:pt x="389" y="20888"/>
                </a:cubicBezTo>
                <a:lnTo>
                  <a:pt x="616" y="19010"/>
                </a:lnTo>
                <a:cubicBezTo>
                  <a:pt x="713" y="18362"/>
                  <a:pt x="746" y="17649"/>
                  <a:pt x="843" y="16937"/>
                </a:cubicBezTo>
                <a:cubicBezTo>
                  <a:pt x="1005" y="15480"/>
                  <a:pt x="1167" y="13925"/>
                  <a:pt x="1361" y="12403"/>
                </a:cubicBezTo>
                <a:cubicBezTo>
                  <a:pt x="1555" y="10849"/>
                  <a:pt x="1685" y="9295"/>
                  <a:pt x="1847" y="7837"/>
                </a:cubicBezTo>
                <a:cubicBezTo>
                  <a:pt x="1911" y="7125"/>
                  <a:pt x="2008" y="6413"/>
                  <a:pt x="2041" y="5765"/>
                </a:cubicBezTo>
                <a:lnTo>
                  <a:pt x="2235" y="3887"/>
                </a:lnTo>
                <a:cubicBezTo>
                  <a:pt x="2332" y="2721"/>
                  <a:pt x="2429" y="1749"/>
                  <a:pt x="2527" y="1069"/>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7"/>
          <p:cNvSpPr/>
          <p:nvPr/>
        </p:nvSpPr>
        <p:spPr>
          <a:xfrm>
            <a:off x="974151" y="4152843"/>
            <a:ext cx="21423" cy="528185"/>
          </a:xfrm>
          <a:custGeom>
            <a:avLst/>
            <a:gdLst/>
            <a:ahLst/>
            <a:cxnLst/>
            <a:rect l="l" t="t" r="r" b="b"/>
            <a:pathLst>
              <a:path w="1102" h="27170" extrusionOk="0">
                <a:moveTo>
                  <a:pt x="1102" y="1"/>
                </a:moveTo>
                <a:lnTo>
                  <a:pt x="1102" y="1166"/>
                </a:lnTo>
                <a:lnTo>
                  <a:pt x="1102" y="4243"/>
                </a:lnTo>
                <a:cubicBezTo>
                  <a:pt x="1102" y="5506"/>
                  <a:pt x="1069" y="6995"/>
                  <a:pt x="1004" y="8582"/>
                </a:cubicBezTo>
                <a:cubicBezTo>
                  <a:pt x="972" y="10169"/>
                  <a:pt x="907" y="11885"/>
                  <a:pt x="843" y="13569"/>
                </a:cubicBezTo>
                <a:cubicBezTo>
                  <a:pt x="778" y="15285"/>
                  <a:pt x="713" y="16969"/>
                  <a:pt x="616" y="18556"/>
                </a:cubicBezTo>
                <a:cubicBezTo>
                  <a:pt x="519" y="20143"/>
                  <a:pt x="422" y="21632"/>
                  <a:pt x="357" y="22928"/>
                </a:cubicBezTo>
                <a:cubicBezTo>
                  <a:pt x="260" y="24191"/>
                  <a:pt x="163" y="25259"/>
                  <a:pt x="98" y="26004"/>
                </a:cubicBezTo>
                <a:lnTo>
                  <a:pt x="1" y="27170"/>
                </a:lnTo>
                <a:lnTo>
                  <a:pt x="1" y="26004"/>
                </a:lnTo>
                <a:lnTo>
                  <a:pt x="1" y="22895"/>
                </a:lnTo>
                <a:cubicBezTo>
                  <a:pt x="1" y="21632"/>
                  <a:pt x="33" y="20143"/>
                  <a:pt x="65" y="18556"/>
                </a:cubicBezTo>
                <a:cubicBezTo>
                  <a:pt x="130" y="16969"/>
                  <a:pt x="195" y="15253"/>
                  <a:pt x="227" y="13569"/>
                </a:cubicBezTo>
                <a:cubicBezTo>
                  <a:pt x="292" y="11853"/>
                  <a:pt x="389" y="10169"/>
                  <a:pt x="486" y="8582"/>
                </a:cubicBezTo>
                <a:cubicBezTo>
                  <a:pt x="551" y="6995"/>
                  <a:pt x="681" y="5506"/>
                  <a:pt x="745" y="4243"/>
                </a:cubicBezTo>
                <a:cubicBezTo>
                  <a:pt x="810" y="2947"/>
                  <a:pt x="907" y="1911"/>
                  <a:pt x="972" y="1166"/>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7"/>
          <p:cNvSpPr/>
          <p:nvPr/>
        </p:nvSpPr>
        <p:spPr>
          <a:xfrm>
            <a:off x="882243" y="4145301"/>
            <a:ext cx="23950" cy="521264"/>
          </a:xfrm>
          <a:custGeom>
            <a:avLst/>
            <a:gdLst/>
            <a:ahLst/>
            <a:cxnLst/>
            <a:rect l="l" t="t" r="r" b="b"/>
            <a:pathLst>
              <a:path w="1232" h="26814" extrusionOk="0">
                <a:moveTo>
                  <a:pt x="1231" y="0"/>
                </a:moveTo>
                <a:lnTo>
                  <a:pt x="1199" y="1166"/>
                </a:lnTo>
                <a:cubicBezTo>
                  <a:pt x="1166" y="1911"/>
                  <a:pt x="1134" y="2947"/>
                  <a:pt x="1069" y="4210"/>
                </a:cubicBezTo>
                <a:lnTo>
                  <a:pt x="940" y="6218"/>
                </a:lnTo>
                <a:cubicBezTo>
                  <a:pt x="875" y="6962"/>
                  <a:pt x="875" y="7707"/>
                  <a:pt x="843" y="8484"/>
                </a:cubicBezTo>
                <a:cubicBezTo>
                  <a:pt x="810" y="10071"/>
                  <a:pt x="745" y="11723"/>
                  <a:pt x="648" y="13407"/>
                </a:cubicBezTo>
                <a:cubicBezTo>
                  <a:pt x="584" y="15090"/>
                  <a:pt x="584" y="16742"/>
                  <a:pt x="551" y="18329"/>
                </a:cubicBezTo>
                <a:cubicBezTo>
                  <a:pt x="551" y="19106"/>
                  <a:pt x="486" y="19883"/>
                  <a:pt x="454" y="20596"/>
                </a:cubicBezTo>
                <a:cubicBezTo>
                  <a:pt x="454" y="21308"/>
                  <a:pt x="454" y="21988"/>
                  <a:pt x="422" y="22636"/>
                </a:cubicBezTo>
                <a:cubicBezTo>
                  <a:pt x="422" y="23866"/>
                  <a:pt x="357" y="24935"/>
                  <a:pt x="325" y="25647"/>
                </a:cubicBezTo>
                <a:lnTo>
                  <a:pt x="292" y="26813"/>
                </a:lnTo>
                <a:lnTo>
                  <a:pt x="227" y="25647"/>
                </a:lnTo>
                <a:cubicBezTo>
                  <a:pt x="195" y="24935"/>
                  <a:pt x="130" y="23866"/>
                  <a:pt x="98" y="22636"/>
                </a:cubicBezTo>
                <a:lnTo>
                  <a:pt x="33" y="20596"/>
                </a:lnTo>
                <a:cubicBezTo>
                  <a:pt x="1" y="19883"/>
                  <a:pt x="1" y="19106"/>
                  <a:pt x="33" y="18329"/>
                </a:cubicBezTo>
                <a:cubicBezTo>
                  <a:pt x="33" y="16742"/>
                  <a:pt x="33" y="15090"/>
                  <a:pt x="65" y="13407"/>
                </a:cubicBezTo>
                <a:cubicBezTo>
                  <a:pt x="163" y="11723"/>
                  <a:pt x="227" y="10039"/>
                  <a:pt x="325" y="8452"/>
                </a:cubicBezTo>
                <a:cubicBezTo>
                  <a:pt x="389" y="7675"/>
                  <a:pt x="422" y="6898"/>
                  <a:pt x="519" y="6185"/>
                </a:cubicBezTo>
                <a:lnTo>
                  <a:pt x="745" y="4177"/>
                </a:lnTo>
                <a:cubicBezTo>
                  <a:pt x="875" y="2915"/>
                  <a:pt x="1005" y="1878"/>
                  <a:pt x="1102" y="1166"/>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7"/>
          <p:cNvSpPr/>
          <p:nvPr/>
        </p:nvSpPr>
        <p:spPr>
          <a:xfrm>
            <a:off x="789712" y="4203832"/>
            <a:ext cx="28344" cy="418660"/>
          </a:xfrm>
          <a:custGeom>
            <a:avLst/>
            <a:gdLst/>
            <a:ahLst/>
            <a:cxnLst/>
            <a:rect l="l" t="t" r="r" b="b"/>
            <a:pathLst>
              <a:path w="1458" h="21536" extrusionOk="0">
                <a:moveTo>
                  <a:pt x="972" y="1"/>
                </a:moveTo>
                <a:cubicBezTo>
                  <a:pt x="972" y="1"/>
                  <a:pt x="972" y="357"/>
                  <a:pt x="939" y="940"/>
                </a:cubicBezTo>
                <a:cubicBezTo>
                  <a:pt x="907" y="1523"/>
                  <a:pt x="875" y="2365"/>
                  <a:pt x="842" y="3368"/>
                </a:cubicBezTo>
                <a:lnTo>
                  <a:pt x="745" y="4988"/>
                </a:lnTo>
                <a:cubicBezTo>
                  <a:pt x="713" y="5571"/>
                  <a:pt x="745" y="6186"/>
                  <a:pt x="713" y="6801"/>
                </a:cubicBezTo>
                <a:cubicBezTo>
                  <a:pt x="680" y="7449"/>
                  <a:pt x="648" y="8096"/>
                  <a:pt x="680" y="8744"/>
                </a:cubicBezTo>
                <a:cubicBezTo>
                  <a:pt x="680" y="9424"/>
                  <a:pt x="680" y="10104"/>
                  <a:pt x="680" y="10784"/>
                </a:cubicBezTo>
                <a:cubicBezTo>
                  <a:pt x="680" y="11464"/>
                  <a:pt x="680" y="12112"/>
                  <a:pt x="713" y="12792"/>
                </a:cubicBezTo>
                <a:cubicBezTo>
                  <a:pt x="713" y="13472"/>
                  <a:pt x="745" y="14120"/>
                  <a:pt x="778" y="14735"/>
                </a:cubicBezTo>
                <a:cubicBezTo>
                  <a:pt x="810" y="15383"/>
                  <a:pt x="842" y="15998"/>
                  <a:pt x="875" y="16548"/>
                </a:cubicBezTo>
                <a:lnTo>
                  <a:pt x="1037" y="18167"/>
                </a:lnTo>
                <a:lnTo>
                  <a:pt x="1101" y="18912"/>
                </a:lnTo>
                <a:lnTo>
                  <a:pt x="1199" y="19560"/>
                </a:lnTo>
                <a:lnTo>
                  <a:pt x="1328" y="20596"/>
                </a:lnTo>
                <a:cubicBezTo>
                  <a:pt x="1425" y="21211"/>
                  <a:pt x="1458" y="21535"/>
                  <a:pt x="1458" y="21535"/>
                </a:cubicBezTo>
                <a:cubicBezTo>
                  <a:pt x="1458" y="21535"/>
                  <a:pt x="1360" y="21211"/>
                  <a:pt x="1231" y="20629"/>
                </a:cubicBezTo>
                <a:lnTo>
                  <a:pt x="972" y="19592"/>
                </a:lnTo>
                <a:lnTo>
                  <a:pt x="778" y="18945"/>
                </a:lnTo>
                <a:lnTo>
                  <a:pt x="680" y="18232"/>
                </a:lnTo>
                <a:lnTo>
                  <a:pt x="421" y="16613"/>
                </a:lnTo>
                <a:cubicBezTo>
                  <a:pt x="324" y="16030"/>
                  <a:pt x="292" y="15415"/>
                  <a:pt x="227" y="14800"/>
                </a:cubicBezTo>
                <a:cubicBezTo>
                  <a:pt x="162" y="14152"/>
                  <a:pt x="98" y="13504"/>
                  <a:pt x="98" y="12824"/>
                </a:cubicBezTo>
                <a:cubicBezTo>
                  <a:pt x="98" y="12177"/>
                  <a:pt x="65" y="11497"/>
                  <a:pt x="33" y="10817"/>
                </a:cubicBezTo>
                <a:cubicBezTo>
                  <a:pt x="0" y="10137"/>
                  <a:pt x="65" y="9456"/>
                  <a:pt x="65" y="8776"/>
                </a:cubicBezTo>
                <a:cubicBezTo>
                  <a:pt x="98" y="8129"/>
                  <a:pt x="130" y="7449"/>
                  <a:pt x="162" y="6833"/>
                </a:cubicBezTo>
                <a:cubicBezTo>
                  <a:pt x="195" y="6186"/>
                  <a:pt x="259" y="5571"/>
                  <a:pt x="292" y="5020"/>
                </a:cubicBezTo>
                <a:lnTo>
                  <a:pt x="486" y="3401"/>
                </a:lnTo>
                <a:cubicBezTo>
                  <a:pt x="519" y="2883"/>
                  <a:pt x="583" y="2429"/>
                  <a:pt x="648" y="2008"/>
                </a:cubicBezTo>
                <a:lnTo>
                  <a:pt x="810" y="972"/>
                </a:lnTo>
                <a:cubicBezTo>
                  <a:pt x="907" y="324"/>
                  <a:pt x="972" y="1"/>
                  <a:pt x="972" y="1"/>
                </a:cubicBezTo>
                <a:close/>
              </a:path>
            </a:pathLst>
          </a:custGeom>
          <a:solidFill>
            <a:srgbClr val="F9F3E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7"/>
          <p:cNvSpPr/>
          <p:nvPr/>
        </p:nvSpPr>
        <p:spPr>
          <a:xfrm>
            <a:off x="-1089975" y="3865166"/>
            <a:ext cx="2618840" cy="635221"/>
          </a:xfrm>
          <a:custGeom>
            <a:avLst/>
            <a:gdLst/>
            <a:ahLst/>
            <a:cxnLst/>
            <a:rect l="l" t="t" r="r" b="b"/>
            <a:pathLst>
              <a:path w="134714" h="32676" extrusionOk="0">
                <a:moveTo>
                  <a:pt x="134293" y="5506"/>
                </a:moveTo>
                <a:cubicBezTo>
                  <a:pt x="133678" y="1"/>
                  <a:pt x="128464" y="1911"/>
                  <a:pt x="128464" y="1911"/>
                </a:cubicBezTo>
                <a:lnTo>
                  <a:pt x="6218" y="1911"/>
                </a:lnTo>
                <a:cubicBezTo>
                  <a:pt x="6218" y="1911"/>
                  <a:pt x="1037" y="1"/>
                  <a:pt x="422" y="5506"/>
                </a:cubicBezTo>
                <a:cubicBezTo>
                  <a:pt x="1" y="9295"/>
                  <a:pt x="681" y="13310"/>
                  <a:pt x="1296" y="17034"/>
                </a:cubicBezTo>
                <a:cubicBezTo>
                  <a:pt x="1847" y="20661"/>
                  <a:pt x="2171" y="23770"/>
                  <a:pt x="5668" y="25680"/>
                </a:cubicBezTo>
                <a:cubicBezTo>
                  <a:pt x="8161" y="26976"/>
                  <a:pt x="10882" y="27818"/>
                  <a:pt x="13569" y="28562"/>
                </a:cubicBezTo>
                <a:cubicBezTo>
                  <a:pt x="25972" y="31865"/>
                  <a:pt x="39152" y="32448"/>
                  <a:pt x="51911" y="32675"/>
                </a:cubicBezTo>
                <a:cubicBezTo>
                  <a:pt x="51587" y="30894"/>
                  <a:pt x="51360" y="28724"/>
                  <a:pt x="51749" y="27818"/>
                </a:cubicBezTo>
                <a:lnTo>
                  <a:pt x="86366" y="27818"/>
                </a:lnTo>
                <a:cubicBezTo>
                  <a:pt x="86755" y="28692"/>
                  <a:pt x="86496" y="30829"/>
                  <a:pt x="86204" y="32610"/>
                </a:cubicBezTo>
                <a:lnTo>
                  <a:pt x="88536" y="32545"/>
                </a:lnTo>
                <a:cubicBezTo>
                  <a:pt x="99481" y="32222"/>
                  <a:pt x="110621" y="31380"/>
                  <a:pt x="121146" y="28562"/>
                </a:cubicBezTo>
                <a:cubicBezTo>
                  <a:pt x="123833" y="27818"/>
                  <a:pt x="126586" y="26976"/>
                  <a:pt x="129047" y="25648"/>
                </a:cubicBezTo>
                <a:cubicBezTo>
                  <a:pt x="132577" y="23770"/>
                  <a:pt x="132868" y="20661"/>
                  <a:pt x="133451" y="17034"/>
                </a:cubicBezTo>
                <a:cubicBezTo>
                  <a:pt x="134034" y="13310"/>
                  <a:pt x="134714" y="9295"/>
                  <a:pt x="134293" y="550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7"/>
          <p:cNvSpPr/>
          <p:nvPr/>
        </p:nvSpPr>
        <p:spPr>
          <a:xfrm>
            <a:off x="-92222" y="4405900"/>
            <a:ext cx="688098" cy="99494"/>
          </a:xfrm>
          <a:custGeom>
            <a:avLst/>
            <a:gdLst/>
            <a:ahLst/>
            <a:cxnLst/>
            <a:rect l="l" t="t" r="r" b="b"/>
            <a:pathLst>
              <a:path w="35396" h="5118" extrusionOk="0">
                <a:moveTo>
                  <a:pt x="35007" y="1"/>
                </a:moveTo>
                <a:lnTo>
                  <a:pt x="389" y="1"/>
                </a:lnTo>
                <a:cubicBezTo>
                  <a:pt x="1" y="907"/>
                  <a:pt x="260" y="3077"/>
                  <a:pt x="584" y="4858"/>
                </a:cubicBezTo>
                <a:lnTo>
                  <a:pt x="1588" y="4858"/>
                </a:lnTo>
                <a:cubicBezTo>
                  <a:pt x="8777" y="4988"/>
                  <a:pt x="14962" y="5052"/>
                  <a:pt x="20370" y="5117"/>
                </a:cubicBezTo>
                <a:lnTo>
                  <a:pt x="34845" y="4793"/>
                </a:lnTo>
                <a:cubicBezTo>
                  <a:pt x="35169" y="3012"/>
                  <a:pt x="35395" y="875"/>
                  <a:pt x="350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7"/>
          <p:cNvSpPr/>
          <p:nvPr/>
        </p:nvSpPr>
        <p:spPr>
          <a:xfrm>
            <a:off x="-1112000" y="3043053"/>
            <a:ext cx="2662269" cy="1144491"/>
          </a:xfrm>
          <a:custGeom>
            <a:avLst/>
            <a:gdLst/>
            <a:ahLst/>
            <a:cxnLst/>
            <a:rect l="l" t="t" r="r" b="b"/>
            <a:pathLst>
              <a:path w="136948" h="58873" extrusionOk="0">
                <a:moveTo>
                  <a:pt x="131896" y="17746"/>
                </a:moveTo>
                <a:cubicBezTo>
                  <a:pt x="130730" y="8744"/>
                  <a:pt x="127557" y="2591"/>
                  <a:pt x="117907" y="1425"/>
                </a:cubicBezTo>
                <a:cubicBezTo>
                  <a:pt x="110944" y="583"/>
                  <a:pt x="95433" y="227"/>
                  <a:pt x="81573" y="98"/>
                </a:cubicBezTo>
                <a:lnTo>
                  <a:pt x="81573" y="33"/>
                </a:lnTo>
                <a:cubicBezTo>
                  <a:pt x="81573" y="33"/>
                  <a:pt x="76198" y="1"/>
                  <a:pt x="68490" y="33"/>
                </a:cubicBezTo>
                <a:cubicBezTo>
                  <a:pt x="60783" y="33"/>
                  <a:pt x="55375" y="33"/>
                  <a:pt x="55375" y="33"/>
                </a:cubicBezTo>
                <a:lnTo>
                  <a:pt x="55375" y="98"/>
                </a:lnTo>
                <a:cubicBezTo>
                  <a:pt x="41515" y="227"/>
                  <a:pt x="26004" y="583"/>
                  <a:pt x="19042" y="1425"/>
                </a:cubicBezTo>
                <a:cubicBezTo>
                  <a:pt x="9392" y="2591"/>
                  <a:pt x="6218" y="8744"/>
                  <a:pt x="5052" y="17746"/>
                </a:cubicBezTo>
                <a:cubicBezTo>
                  <a:pt x="3595" y="28854"/>
                  <a:pt x="1" y="43458"/>
                  <a:pt x="9910" y="51910"/>
                </a:cubicBezTo>
                <a:cubicBezTo>
                  <a:pt x="18038" y="58873"/>
                  <a:pt x="31315" y="56703"/>
                  <a:pt x="41386" y="56703"/>
                </a:cubicBezTo>
                <a:lnTo>
                  <a:pt x="95563" y="56703"/>
                </a:lnTo>
                <a:cubicBezTo>
                  <a:pt x="105634" y="56703"/>
                  <a:pt x="118911" y="58873"/>
                  <a:pt x="127071" y="51910"/>
                </a:cubicBezTo>
                <a:cubicBezTo>
                  <a:pt x="136948" y="43458"/>
                  <a:pt x="133353" y="28854"/>
                  <a:pt x="131896" y="17746"/>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7"/>
          <p:cNvSpPr/>
          <p:nvPr/>
        </p:nvSpPr>
        <p:spPr>
          <a:xfrm>
            <a:off x="-496343" y="2835328"/>
            <a:ext cx="1451060" cy="550852"/>
          </a:xfrm>
          <a:custGeom>
            <a:avLst/>
            <a:gdLst/>
            <a:ahLst/>
            <a:cxnLst/>
            <a:rect l="l" t="t" r="r" b="b"/>
            <a:pathLst>
              <a:path w="74643" h="28336" extrusionOk="0">
                <a:moveTo>
                  <a:pt x="12467" y="26878"/>
                </a:moveTo>
                <a:cubicBezTo>
                  <a:pt x="5149" y="25486"/>
                  <a:pt x="0" y="22636"/>
                  <a:pt x="3562" y="16904"/>
                </a:cubicBezTo>
                <a:cubicBezTo>
                  <a:pt x="7999" y="9780"/>
                  <a:pt x="18782" y="4372"/>
                  <a:pt x="26781" y="2623"/>
                </a:cubicBezTo>
                <a:cubicBezTo>
                  <a:pt x="38827" y="0"/>
                  <a:pt x="53043" y="907"/>
                  <a:pt x="63114" y="8711"/>
                </a:cubicBezTo>
                <a:cubicBezTo>
                  <a:pt x="66612" y="11399"/>
                  <a:pt x="74643" y="19818"/>
                  <a:pt x="69591" y="23834"/>
                </a:cubicBezTo>
                <a:cubicBezTo>
                  <a:pt x="65284" y="27267"/>
                  <a:pt x="59585" y="27720"/>
                  <a:pt x="54306" y="27882"/>
                </a:cubicBezTo>
                <a:cubicBezTo>
                  <a:pt x="48283" y="28011"/>
                  <a:pt x="42227" y="28076"/>
                  <a:pt x="36204" y="28173"/>
                </a:cubicBezTo>
                <a:cubicBezTo>
                  <a:pt x="28335" y="28238"/>
                  <a:pt x="20239" y="28335"/>
                  <a:pt x="12467" y="26878"/>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7"/>
          <p:cNvSpPr/>
          <p:nvPr/>
        </p:nvSpPr>
        <p:spPr>
          <a:xfrm>
            <a:off x="211825" y="2865536"/>
            <a:ext cx="15144" cy="481607"/>
          </a:xfrm>
          <a:custGeom>
            <a:avLst/>
            <a:gdLst/>
            <a:ahLst/>
            <a:cxnLst/>
            <a:rect l="l" t="t" r="r" b="b"/>
            <a:pathLst>
              <a:path w="779" h="24774" extrusionOk="0">
                <a:moveTo>
                  <a:pt x="389" y="1"/>
                </a:moveTo>
                <a:cubicBezTo>
                  <a:pt x="389" y="1"/>
                  <a:pt x="519" y="1555"/>
                  <a:pt x="616" y="3854"/>
                </a:cubicBezTo>
                <a:cubicBezTo>
                  <a:pt x="681" y="5020"/>
                  <a:pt x="713" y="6380"/>
                  <a:pt x="746" y="7837"/>
                </a:cubicBezTo>
                <a:cubicBezTo>
                  <a:pt x="746" y="8550"/>
                  <a:pt x="778" y="9327"/>
                  <a:pt x="778" y="10072"/>
                </a:cubicBezTo>
                <a:cubicBezTo>
                  <a:pt x="778" y="10849"/>
                  <a:pt x="778" y="11626"/>
                  <a:pt x="778" y="12371"/>
                </a:cubicBezTo>
                <a:lnTo>
                  <a:pt x="778" y="14702"/>
                </a:lnTo>
                <a:cubicBezTo>
                  <a:pt x="778" y="15447"/>
                  <a:pt x="746" y="16224"/>
                  <a:pt x="746" y="16937"/>
                </a:cubicBezTo>
                <a:cubicBezTo>
                  <a:pt x="713" y="18394"/>
                  <a:pt x="681" y="19754"/>
                  <a:pt x="616" y="20920"/>
                </a:cubicBezTo>
                <a:cubicBezTo>
                  <a:pt x="519" y="23219"/>
                  <a:pt x="389" y="24773"/>
                  <a:pt x="389" y="24773"/>
                </a:cubicBezTo>
                <a:cubicBezTo>
                  <a:pt x="389" y="24773"/>
                  <a:pt x="260" y="23219"/>
                  <a:pt x="163" y="20920"/>
                </a:cubicBezTo>
                <a:cubicBezTo>
                  <a:pt x="98" y="19754"/>
                  <a:pt x="66" y="18394"/>
                  <a:pt x="33" y="16937"/>
                </a:cubicBezTo>
                <a:cubicBezTo>
                  <a:pt x="33" y="16224"/>
                  <a:pt x="1" y="15447"/>
                  <a:pt x="1" y="14702"/>
                </a:cubicBezTo>
                <a:lnTo>
                  <a:pt x="1" y="12371"/>
                </a:lnTo>
                <a:lnTo>
                  <a:pt x="1" y="10072"/>
                </a:lnTo>
                <a:cubicBezTo>
                  <a:pt x="1" y="9327"/>
                  <a:pt x="33" y="8550"/>
                  <a:pt x="33" y="7837"/>
                </a:cubicBezTo>
                <a:cubicBezTo>
                  <a:pt x="66" y="6380"/>
                  <a:pt x="98" y="5020"/>
                  <a:pt x="163" y="3854"/>
                </a:cubicBezTo>
                <a:cubicBezTo>
                  <a:pt x="260" y="1555"/>
                  <a:pt x="389" y="1"/>
                  <a:pt x="3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7"/>
          <p:cNvSpPr/>
          <p:nvPr/>
        </p:nvSpPr>
        <p:spPr>
          <a:xfrm>
            <a:off x="-425215" y="3331994"/>
            <a:ext cx="1289280" cy="841694"/>
          </a:xfrm>
          <a:custGeom>
            <a:avLst/>
            <a:gdLst/>
            <a:ahLst/>
            <a:cxnLst/>
            <a:rect l="l" t="t" r="r" b="b"/>
            <a:pathLst>
              <a:path w="66321" h="43297" extrusionOk="0">
                <a:moveTo>
                  <a:pt x="66321" y="36334"/>
                </a:moveTo>
                <a:cubicBezTo>
                  <a:pt x="66321" y="40188"/>
                  <a:pt x="63082" y="43296"/>
                  <a:pt x="59099" y="43296"/>
                </a:cubicBezTo>
                <a:lnTo>
                  <a:pt x="7222" y="43296"/>
                </a:lnTo>
                <a:cubicBezTo>
                  <a:pt x="3239" y="43296"/>
                  <a:pt x="0" y="40188"/>
                  <a:pt x="0" y="36334"/>
                </a:cubicBezTo>
                <a:lnTo>
                  <a:pt x="0" y="6963"/>
                </a:lnTo>
                <a:cubicBezTo>
                  <a:pt x="0" y="3141"/>
                  <a:pt x="3239" y="0"/>
                  <a:pt x="7222" y="0"/>
                </a:cubicBezTo>
                <a:lnTo>
                  <a:pt x="59099" y="0"/>
                </a:lnTo>
                <a:cubicBezTo>
                  <a:pt x="63082" y="0"/>
                  <a:pt x="66321" y="3141"/>
                  <a:pt x="66321" y="69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7"/>
          <p:cNvSpPr/>
          <p:nvPr/>
        </p:nvSpPr>
        <p:spPr>
          <a:xfrm>
            <a:off x="-282318" y="3430200"/>
            <a:ext cx="1002851" cy="74922"/>
          </a:xfrm>
          <a:custGeom>
            <a:avLst/>
            <a:gdLst/>
            <a:ahLst/>
            <a:cxnLst/>
            <a:rect l="l" t="t" r="r" b="b"/>
            <a:pathLst>
              <a:path w="51587" h="3854" extrusionOk="0">
                <a:moveTo>
                  <a:pt x="51586" y="1943"/>
                </a:moveTo>
                <a:cubicBezTo>
                  <a:pt x="51586" y="3012"/>
                  <a:pt x="50712" y="3854"/>
                  <a:pt x="49676" y="3854"/>
                </a:cubicBezTo>
                <a:lnTo>
                  <a:pt x="1943" y="3854"/>
                </a:lnTo>
                <a:cubicBezTo>
                  <a:pt x="875" y="3854"/>
                  <a:pt x="0" y="3012"/>
                  <a:pt x="0" y="1943"/>
                </a:cubicBezTo>
                <a:lnTo>
                  <a:pt x="0" y="1943"/>
                </a:lnTo>
                <a:cubicBezTo>
                  <a:pt x="0" y="874"/>
                  <a:pt x="875" y="0"/>
                  <a:pt x="1943" y="0"/>
                </a:cubicBezTo>
                <a:lnTo>
                  <a:pt x="49676" y="0"/>
                </a:lnTo>
                <a:cubicBezTo>
                  <a:pt x="50712" y="0"/>
                  <a:pt x="51586" y="874"/>
                  <a:pt x="51586" y="1943"/>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7"/>
          <p:cNvSpPr/>
          <p:nvPr/>
        </p:nvSpPr>
        <p:spPr>
          <a:xfrm>
            <a:off x="-282318" y="3551674"/>
            <a:ext cx="1002851" cy="74941"/>
          </a:xfrm>
          <a:custGeom>
            <a:avLst/>
            <a:gdLst/>
            <a:ahLst/>
            <a:cxnLst/>
            <a:rect l="l" t="t" r="r" b="b"/>
            <a:pathLst>
              <a:path w="51587" h="3855" extrusionOk="0">
                <a:moveTo>
                  <a:pt x="51586" y="1944"/>
                </a:moveTo>
                <a:cubicBezTo>
                  <a:pt x="51586" y="3013"/>
                  <a:pt x="50712" y="3854"/>
                  <a:pt x="49676" y="3854"/>
                </a:cubicBezTo>
                <a:lnTo>
                  <a:pt x="1943" y="3854"/>
                </a:lnTo>
                <a:cubicBezTo>
                  <a:pt x="875" y="3854"/>
                  <a:pt x="0" y="3013"/>
                  <a:pt x="0" y="1944"/>
                </a:cubicBezTo>
                <a:lnTo>
                  <a:pt x="0" y="1944"/>
                </a:lnTo>
                <a:cubicBezTo>
                  <a:pt x="0" y="875"/>
                  <a:pt x="875" y="1"/>
                  <a:pt x="1943" y="1"/>
                </a:cubicBezTo>
                <a:lnTo>
                  <a:pt x="49676" y="1"/>
                </a:lnTo>
                <a:cubicBezTo>
                  <a:pt x="50712" y="1"/>
                  <a:pt x="51586" y="875"/>
                  <a:pt x="51586" y="1944"/>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7"/>
          <p:cNvSpPr/>
          <p:nvPr/>
        </p:nvSpPr>
        <p:spPr>
          <a:xfrm>
            <a:off x="-282318" y="3664361"/>
            <a:ext cx="1002851" cy="74300"/>
          </a:xfrm>
          <a:custGeom>
            <a:avLst/>
            <a:gdLst/>
            <a:ahLst/>
            <a:cxnLst/>
            <a:rect l="l" t="t" r="r" b="b"/>
            <a:pathLst>
              <a:path w="51587" h="3822" extrusionOk="0">
                <a:moveTo>
                  <a:pt x="51586" y="1911"/>
                </a:moveTo>
                <a:cubicBezTo>
                  <a:pt x="51586" y="2980"/>
                  <a:pt x="50712" y="3822"/>
                  <a:pt x="49676" y="3822"/>
                </a:cubicBezTo>
                <a:lnTo>
                  <a:pt x="1943" y="3822"/>
                </a:lnTo>
                <a:cubicBezTo>
                  <a:pt x="875" y="3822"/>
                  <a:pt x="0" y="2980"/>
                  <a:pt x="0" y="1911"/>
                </a:cubicBezTo>
                <a:lnTo>
                  <a:pt x="0" y="1911"/>
                </a:lnTo>
                <a:cubicBezTo>
                  <a:pt x="0" y="842"/>
                  <a:pt x="875" y="0"/>
                  <a:pt x="1943" y="0"/>
                </a:cubicBezTo>
                <a:lnTo>
                  <a:pt x="49676" y="0"/>
                </a:lnTo>
                <a:cubicBezTo>
                  <a:pt x="50712" y="0"/>
                  <a:pt x="51586" y="842"/>
                  <a:pt x="51586" y="1911"/>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7"/>
          <p:cNvSpPr/>
          <p:nvPr/>
        </p:nvSpPr>
        <p:spPr>
          <a:xfrm>
            <a:off x="-282318" y="3776408"/>
            <a:ext cx="1002851" cy="74941"/>
          </a:xfrm>
          <a:custGeom>
            <a:avLst/>
            <a:gdLst/>
            <a:ahLst/>
            <a:cxnLst/>
            <a:rect l="l" t="t" r="r" b="b"/>
            <a:pathLst>
              <a:path w="51587" h="3855" extrusionOk="0">
                <a:moveTo>
                  <a:pt x="51586" y="1911"/>
                </a:moveTo>
                <a:cubicBezTo>
                  <a:pt x="51586" y="2980"/>
                  <a:pt x="50712" y="3854"/>
                  <a:pt x="49676" y="3854"/>
                </a:cubicBezTo>
                <a:lnTo>
                  <a:pt x="1943" y="3854"/>
                </a:lnTo>
                <a:cubicBezTo>
                  <a:pt x="875" y="3854"/>
                  <a:pt x="0" y="2980"/>
                  <a:pt x="0" y="1911"/>
                </a:cubicBezTo>
                <a:lnTo>
                  <a:pt x="0" y="1911"/>
                </a:lnTo>
                <a:cubicBezTo>
                  <a:pt x="0" y="843"/>
                  <a:pt x="875" y="1"/>
                  <a:pt x="1943" y="1"/>
                </a:cubicBezTo>
                <a:lnTo>
                  <a:pt x="49676" y="1"/>
                </a:lnTo>
                <a:cubicBezTo>
                  <a:pt x="50712" y="1"/>
                  <a:pt x="51586" y="843"/>
                  <a:pt x="51586" y="1911"/>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7"/>
          <p:cNvSpPr/>
          <p:nvPr/>
        </p:nvSpPr>
        <p:spPr>
          <a:xfrm>
            <a:off x="-282318" y="3893489"/>
            <a:ext cx="1002851" cy="74319"/>
          </a:xfrm>
          <a:custGeom>
            <a:avLst/>
            <a:gdLst/>
            <a:ahLst/>
            <a:cxnLst/>
            <a:rect l="l" t="t" r="r" b="b"/>
            <a:pathLst>
              <a:path w="51587" h="3823" extrusionOk="0">
                <a:moveTo>
                  <a:pt x="51586" y="1911"/>
                </a:moveTo>
                <a:cubicBezTo>
                  <a:pt x="51586" y="2980"/>
                  <a:pt x="50712" y="3822"/>
                  <a:pt x="49676" y="3822"/>
                </a:cubicBezTo>
                <a:lnTo>
                  <a:pt x="1943" y="3822"/>
                </a:lnTo>
                <a:cubicBezTo>
                  <a:pt x="875" y="3822"/>
                  <a:pt x="0" y="2980"/>
                  <a:pt x="0" y="1911"/>
                </a:cubicBezTo>
                <a:lnTo>
                  <a:pt x="0" y="1911"/>
                </a:lnTo>
                <a:cubicBezTo>
                  <a:pt x="0" y="843"/>
                  <a:pt x="875" y="1"/>
                  <a:pt x="1943" y="1"/>
                </a:cubicBezTo>
                <a:lnTo>
                  <a:pt x="49676" y="1"/>
                </a:lnTo>
                <a:cubicBezTo>
                  <a:pt x="50712" y="1"/>
                  <a:pt x="51586" y="843"/>
                  <a:pt x="51586" y="1911"/>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7"/>
          <p:cNvSpPr/>
          <p:nvPr/>
        </p:nvSpPr>
        <p:spPr>
          <a:xfrm>
            <a:off x="-282318" y="4005554"/>
            <a:ext cx="1002851" cy="74300"/>
          </a:xfrm>
          <a:custGeom>
            <a:avLst/>
            <a:gdLst/>
            <a:ahLst/>
            <a:cxnLst/>
            <a:rect l="l" t="t" r="r" b="b"/>
            <a:pathLst>
              <a:path w="51587" h="3822" extrusionOk="0">
                <a:moveTo>
                  <a:pt x="51586" y="1911"/>
                </a:moveTo>
                <a:cubicBezTo>
                  <a:pt x="51586" y="2979"/>
                  <a:pt x="50712" y="3821"/>
                  <a:pt x="49676" y="3821"/>
                </a:cubicBezTo>
                <a:lnTo>
                  <a:pt x="1943" y="3821"/>
                </a:lnTo>
                <a:cubicBezTo>
                  <a:pt x="875" y="3821"/>
                  <a:pt x="0" y="2979"/>
                  <a:pt x="0" y="1911"/>
                </a:cubicBezTo>
                <a:lnTo>
                  <a:pt x="0" y="1911"/>
                </a:lnTo>
                <a:cubicBezTo>
                  <a:pt x="0" y="842"/>
                  <a:pt x="875" y="0"/>
                  <a:pt x="1943" y="0"/>
                </a:cubicBezTo>
                <a:lnTo>
                  <a:pt x="49676" y="0"/>
                </a:lnTo>
                <a:cubicBezTo>
                  <a:pt x="50712" y="0"/>
                  <a:pt x="51586" y="842"/>
                  <a:pt x="51586" y="1911"/>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7"/>
          <p:cNvSpPr/>
          <p:nvPr/>
        </p:nvSpPr>
        <p:spPr>
          <a:xfrm>
            <a:off x="1249876" y="3515809"/>
            <a:ext cx="84992" cy="551474"/>
          </a:xfrm>
          <a:custGeom>
            <a:avLst/>
            <a:gdLst/>
            <a:ahLst/>
            <a:cxnLst/>
            <a:rect l="l" t="t" r="r" b="b"/>
            <a:pathLst>
              <a:path w="4372" h="28368" extrusionOk="0">
                <a:moveTo>
                  <a:pt x="4113" y="0"/>
                </a:moveTo>
                <a:cubicBezTo>
                  <a:pt x="4113" y="0"/>
                  <a:pt x="4145" y="453"/>
                  <a:pt x="4210" y="1231"/>
                </a:cubicBezTo>
                <a:cubicBezTo>
                  <a:pt x="4242" y="2040"/>
                  <a:pt x="4307" y="3174"/>
                  <a:pt x="4340" y="4534"/>
                </a:cubicBezTo>
                <a:cubicBezTo>
                  <a:pt x="4372" y="5894"/>
                  <a:pt x="4372" y="7481"/>
                  <a:pt x="4340" y="9164"/>
                </a:cubicBezTo>
                <a:cubicBezTo>
                  <a:pt x="4307" y="10006"/>
                  <a:pt x="4275" y="10881"/>
                  <a:pt x="4210" y="11787"/>
                </a:cubicBezTo>
                <a:cubicBezTo>
                  <a:pt x="4145" y="12662"/>
                  <a:pt x="4081" y="13569"/>
                  <a:pt x="4016" y="14475"/>
                </a:cubicBezTo>
                <a:cubicBezTo>
                  <a:pt x="3919" y="15382"/>
                  <a:pt x="3789" y="16289"/>
                  <a:pt x="3627" y="17163"/>
                </a:cubicBezTo>
                <a:cubicBezTo>
                  <a:pt x="3465" y="18070"/>
                  <a:pt x="3303" y="18912"/>
                  <a:pt x="3141" y="19754"/>
                </a:cubicBezTo>
                <a:cubicBezTo>
                  <a:pt x="2980" y="20596"/>
                  <a:pt x="2753" y="21373"/>
                  <a:pt x="2526" y="22150"/>
                </a:cubicBezTo>
                <a:lnTo>
                  <a:pt x="2202" y="23219"/>
                </a:lnTo>
                <a:cubicBezTo>
                  <a:pt x="2073" y="23575"/>
                  <a:pt x="1943" y="23899"/>
                  <a:pt x="1846" y="24223"/>
                </a:cubicBezTo>
                <a:cubicBezTo>
                  <a:pt x="1717" y="24546"/>
                  <a:pt x="1619" y="24870"/>
                  <a:pt x="1490" y="25162"/>
                </a:cubicBezTo>
                <a:lnTo>
                  <a:pt x="1134" y="25971"/>
                </a:lnTo>
                <a:lnTo>
                  <a:pt x="842" y="26684"/>
                </a:lnTo>
                <a:lnTo>
                  <a:pt x="551" y="27267"/>
                </a:lnTo>
                <a:cubicBezTo>
                  <a:pt x="195" y="27979"/>
                  <a:pt x="0" y="28368"/>
                  <a:pt x="0" y="28368"/>
                </a:cubicBezTo>
                <a:cubicBezTo>
                  <a:pt x="0" y="28368"/>
                  <a:pt x="130" y="27947"/>
                  <a:pt x="389" y="27202"/>
                </a:cubicBezTo>
                <a:lnTo>
                  <a:pt x="616" y="26586"/>
                </a:lnTo>
                <a:lnTo>
                  <a:pt x="842" y="25842"/>
                </a:lnTo>
                <a:cubicBezTo>
                  <a:pt x="1037" y="25324"/>
                  <a:pt x="1198" y="24741"/>
                  <a:pt x="1393" y="24093"/>
                </a:cubicBezTo>
                <a:cubicBezTo>
                  <a:pt x="1458" y="23769"/>
                  <a:pt x="1587" y="23413"/>
                  <a:pt x="1652" y="23057"/>
                </a:cubicBezTo>
                <a:lnTo>
                  <a:pt x="1911" y="21988"/>
                </a:lnTo>
                <a:cubicBezTo>
                  <a:pt x="2008" y="21600"/>
                  <a:pt x="2105" y="21211"/>
                  <a:pt x="2170" y="20822"/>
                </a:cubicBezTo>
                <a:lnTo>
                  <a:pt x="2429" y="19592"/>
                </a:lnTo>
                <a:cubicBezTo>
                  <a:pt x="2591" y="18782"/>
                  <a:pt x="2720" y="17908"/>
                  <a:pt x="2850" y="17034"/>
                </a:cubicBezTo>
                <a:cubicBezTo>
                  <a:pt x="2947" y="16159"/>
                  <a:pt x="3077" y="15285"/>
                  <a:pt x="3174" y="14378"/>
                </a:cubicBezTo>
                <a:cubicBezTo>
                  <a:pt x="3271" y="13504"/>
                  <a:pt x="3368" y="12597"/>
                  <a:pt x="3433" y="11723"/>
                </a:cubicBezTo>
                <a:cubicBezTo>
                  <a:pt x="3498" y="10848"/>
                  <a:pt x="3562" y="9974"/>
                  <a:pt x="3595" y="9132"/>
                </a:cubicBezTo>
                <a:cubicBezTo>
                  <a:pt x="3660" y="8290"/>
                  <a:pt x="3692" y="7481"/>
                  <a:pt x="3724" y="6703"/>
                </a:cubicBezTo>
                <a:cubicBezTo>
                  <a:pt x="3757" y="5926"/>
                  <a:pt x="3822" y="5181"/>
                  <a:pt x="3822" y="4501"/>
                </a:cubicBezTo>
                <a:lnTo>
                  <a:pt x="4016" y="1231"/>
                </a:lnTo>
                <a:cubicBezTo>
                  <a:pt x="4081" y="453"/>
                  <a:pt x="4113" y="0"/>
                  <a:pt x="41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7"/>
          <p:cNvSpPr/>
          <p:nvPr/>
        </p:nvSpPr>
        <p:spPr>
          <a:xfrm>
            <a:off x="-896711" y="3515809"/>
            <a:ext cx="85011" cy="551474"/>
          </a:xfrm>
          <a:custGeom>
            <a:avLst/>
            <a:gdLst/>
            <a:ahLst/>
            <a:cxnLst/>
            <a:rect l="l" t="t" r="r" b="b"/>
            <a:pathLst>
              <a:path w="4373" h="28368" extrusionOk="0">
                <a:moveTo>
                  <a:pt x="260" y="0"/>
                </a:moveTo>
                <a:cubicBezTo>
                  <a:pt x="260" y="0"/>
                  <a:pt x="292" y="453"/>
                  <a:pt x="357" y="1231"/>
                </a:cubicBezTo>
                <a:lnTo>
                  <a:pt x="519" y="4501"/>
                </a:lnTo>
                <a:lnTo>
                  <a:pt x="616" y="6703"/>
                </a:lnTo>
                <a:lnTo>
                  <a:pt x="745" y="9132"/>
                </a:lnTo>
                <a:cubicBezTo>
                  <a:pt x="810" y="9974"/>
                  <a:pt x="875" y="10848"/>
                  <a:pt x="940" y="11723"/>
                </a:cubicBezTo>
                <a:cubicBezTo>
                  <a:pt x="1004" y="12597"/>
                  <a:pt x="1102" y="13504"/>
                  <a:pt x="1166" y="14378"/>
                </a:cubicBezTo>
                <a:cubicBezTo>
                  <a:pt x="1263" y="15285"/>
                  <a:pt x="1361" y="16192"/>
                  <a:pt x="1522" y="17034"/>
                </a:cubicBezTo>
                <a:cubicBezTo>
                  <a:pt x="1652" y="17908"/>
                  <a:pt x="1782" y="18782"/>
                  <a:pt x="1911" y="19592"/>
                </a:cubicBezTo>
                <a:lnTo>
                  <a:pt x="2170" y="20822"/>
                </a:lnTo>
                <a:cubicBezTo>
                  <a:pt x="2267" y="21211"/>
                  <a:pt x="2332" y="21600"/>
                  <a:pt x="2429" y="21988"/>
                </a:cubicBezTo>
                <a:lnTo>
                  <a:pt x="2688" y="23057"/>
                </a:lnTo>
                <a:cubicBezTo>
                  <a:pt x="2785" y="23413"/>
                  <a:pt x="2883" y="23769"/>
                  <a:pt x="2980" y="24093"/>
                </a:cubicBezTo>
                <a:cubicBezTo>
                  <a:pt x="3142" y="24741"/>
                  <a:pt x="3336" y="25324"/>
                  <a:pt x="3498" y="25842"/>
                </a:cubicBezTo>
                <a:lnTo>
                  <a:pt x="3725" y="26586"/>
                </a:lnTo>
                <a:lnTo>
                  <a:pt x="3951" y="27202"/>
                </a:lnTo>
                <a:cubicBezTo>
                  <a:pt x="4210" y="27947"/>
                  <a:pt x="4372" y="28368"/>
                  <a:pt x="4372" y="28368"/>
                </a:cubicBezTo>
                <a:cubicBezTo>
                  <a:pt x="4372" y="28368"/>
                  <a:pt x="4146" y="27979"/>
                  <a:pt x="3789" y="27267"/>
                </a:cubicBezTo>
                <a:lnTo>
                  <a:pt x="3530" y="26684"/>
                </a:lnTo>
                <a:lnTo>
                  <a:pt x="3206" y="25971"/>
                </a:lnTo>
                <a:lnTo>
                  <a:pt x="2850" y="25162"/>
                </a:lnTo>
                <a:cubicBezTo>
                  <a:pt x="2753" y="24870"/>
                  <a:pt x="2656" y="24546"/>
                  <a:pt x="2526" y="24223"/>
                </a:cubicBezTo>
                <a:cubicBezTo>
                  <a:pt x="2397" y="23899"/>
                  <a:pt x="2267" y="23575"/>
                  <a:pt x="2170" y="23219"/>
                </a:cubicBezTo>
                <a:lnTo>
                  <a:pt x="1846" y="22150"/>
                </a:lnTo>
                <a:cubicBezTo>
                  <a:pt x="1587" y="21405"/>
                  <a:pt x="1425" y="20596"/>
                  <a:pt x="1231" y="19754"/>
                </a:cubicBezTo>
                <a:cubicBezTo>
                  <a:pt x="1004" y="18912"/>
                  <a:pt x="842" y="18070"/>
                  <a:pt x="713" y="17163"/>
                </a:cubicBezTo>
                <a:cubicBezTo>
                  <a:pt x="583" y="16289"/>
                  <a:pt x="454" y="15382"/>
                  <a:pt x="357" y="14475"/>
                </a:cubicBezTo>
                <a:cubicBezTo>
                  <a:pt x="227" y="13569"/>
                  <a:pt x="195" y="12662"/>
                  <a:pt x="130" y="11787"/>
                </a:cubicBezTo>
                <a:cubicBezTo>
                  <a:pt x="98" y="10881"/>
                  <a:pt x="65" y="10006"/>
                  <a:pt x="33" y="9164"/>
                </a:cubicBezTo>
                <a:cubicBezTo>
                  <a:pt x="0" y="7481"/>
                  <a:pt x="0" y="5894"/>
                  <a:pt x="33" y="4534"/>
                </a:cubicBezTo>
                <a:cubicBezTo>
                  <a:pt x="65" y="3174"/>
                  <a:pt x="130" y="2040"/>
                  <a:pt x="162" y="1231"/>
                </a:cubicBezTo>
                <a:cubicBezTo>
                  <a:pt x="195" y="453"/>
                  <a:pt x="260" y="0"/>
                  <a:pt x="2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7"/>
          <p:cNvSpPr/>
          <p:nvPr/>
        </p:nvSpPr>
        <p:spPr>
          <a:xfrm>
            <a:off x="-1050942" y="3247007"/>
            <a:ext cx="453905" cy="453905"/>
          </a:xfrm>
          <a:custGeom>
            <a:avLst/>
            <a:gdLst/>
            <a:ahLst/>
            <a:cxnLst/>
            <a:rect l="l" t="t" r="r" b="b"/>
            <a:pathLst>
              <a:path w="23349" h="23349" extrusionOk="0">
                <a:moveTo>
                  <a:pt x="23349" y="11691"/>
                </a:moveTo>
                <a:cubicBezTo>
                  <a:pt x="23349" y="18135"/>
                  <a:pt x="18135" y="23349"/>
                  <a:pt x="11659" y="23349"/>
                </a:cubicBezTo>
                <a:cubicBezTo>
                  <a:pt x="5214" y="23349"/>
                  <a:pt x="1" y="18135"/>
                  <a:pt x="1" y="11691"/>
                </a:cubicBezTo>
                <a:cubicBezTo>
                  <a:pt x="1" y="5247"/>
                  <a:pt x="5214" y="1"/>
                  <a:pt x="11659" y="1"/>
                </a:cubicBezTo>
                <a:cubicBezTo>
                  <a:pt x="18135" y="1"/>
                  <a:pt x="23349" y="5247"/>
                  <a:pt x="23349" y="11691"/>
                </a:cubicBezTo>
                <a:close/>
              </a:path>
            </a:pathLst>
          </a:custGeom>
          <a:solidFill>
            <a:srgbClr val="F7DA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7"/>
          <p:cNvSpPr/>
          <p:nvPr/>
        </p:nvSpPr>
        <p:spPr>
          <a:xfrm>
            <a:off x="-1042116" y="3256454"/>
            <a:ext cx="435650" cy="435650"/>
          </a:xfrm>
          <a:custGeom>
            <a:avLst/>
            <a:gdLst/>
            <a:ahLst/>
            <a:cxnLst/>
            <a:rect l="l" t="t" r="r" b="b"/>
            <a:pathLst>
              <a:path w="22410" h="22410" extrusionOk="0">
                <a:moveTo>
                  <a:pt x="22409" y="11205"/>
                </a:moveTo>
                <a:cubicBezTo>
                  <a:pt x="22409" y="17390"/>
                  <a:pt x="17422" y="22409"/>
                  <a:pt x="11205" y="22409"/>
                </a:cubicBezTo>
                <a:cubicBezTo>
                  <a:pt x="5019" y="22409"/>
                  <a:pt x="0" y="17390"/>
                  <a:pt x="0" y="11205"/>
                </a:cubicBezTo>
                <a:cubicBezTo>
                  <a:pt x="0" y="5020"/>
                  <a:pt x="5019" y="0"/>
                  <a:pt x="11205" y="0"/>
                </a:cubicBezTo>
                <a:cubicBezTo>
                  <a:pt x="17422" y="0"/>
                  <a:pt x="22409" y="5020"/>
                  <a:pt x="22409" y="11205"/>
                </a:cubicBezTo>
                <a:close/>
              </a:path>
            </a:pathLst>
          </a:custGeom>
          <a:solidFill>
            <a:srgbClr val="F7DB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7"/>
          <p:cNvSpPr/>
          <p:nvPr/>
        </p:nvSpPr>
        <p:spPr>
          <a:xfrm>
            <a:off x="-1032688" y="3265260"/>
            <a:ext cx="417396" cy="418018"/>
          </a:xfrm>
          <a:custGeom>
            <a:avLst/>
            <a:gdLst/>
            <a:ahLst/>
            <a:cxnLst/>
            <a:rect l="l" t="t" r="r" b="b"/>
            <a:pathLst>
              <a:path w="21471" h="21503" extrusionOk="0">
                <a:moveTo>
                  <a:pt x="21471" y="10752"/>
                </a:moveTo>
                <a:cubicBezTo>
                  <a:pt x="21471" y="16678"/>
                  <a:pt x="16678" y="21503"/>
                  <a:pt x="10720" y="21503"/>
                </a:cubicBezTo>
                <a:cubicBezTo>
                  <a:pt x="4793" y="21503"/>
                  <a:pt x="1" y="16678"/>
                  <a:pt x="1" y="10752"/>
                </a:cubicBezTo>
                <a:cubicBezTo>
                  <a:pt x="1" y="4826"/>
                  <a:pt x="4793" y="1"/>
                  <a:pt x="10720" y="1"/>
                </a:cubicBezTo>
                <a:cubicBezTo>
                  <a:pt x="16678" y="1"/>
                  <a:pt x="21471" y="4826"/>
                  <a:pt x="21471" y="10752"/>
                </a:cubicBezTo>
                <a:close/>
              </a:path>
            </a:pathLst>
          </a:custGeom>
          <a:solidFill>
            <a:srgbClr val="F8DC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7"/>
          <p:cNvSpPr/>
          <p:nvPr/>
        </p:nvSpPr>
        <p:spPr>
          <a:xfrm>
            <a:off x="-1023863" y="3274707"/>
            <a:ext cx="399764" cy="399142"/>
          </a:xfrm>
          <a:custGeom>
            <a:avLst/>
            <a:gdLst/>
            <a:ahLst/>
            <a:cxnLst/>
            <a:rect l="l" t="t" r="r" b="b"/>
            <a:pathLst>
              <a:path w="20564" h="20532" extrusionOk="0">
                <a:moveTo>
                  <a:pt x="20563" y="10266"/>
                </a:moveTo>
                <a:cubicBezTo>
                  <a:pt x="20563" y="15933"/>
                  <a:pt x="15965" y="20531"/>
                  <a:pt x="10266" y="20531"/>
                </a:cubicBezTo>
                <a:cubicBezTo>
                  <a:pt x="4599" y="20531"/>
                  <a:pt x="0" y="15933"/>
                  <a:pt x="0" y="10266"/>
                </a:cubicBezTo>
                <a:cubicBezTo>
                  <a:pt x="0" y="4599"/>
                  <a:pt x="4599" y="0"/>
                  <a:pt x="10266" y="0"/>
                </a:cubicBezTo>
                <a:cubicBezTo>
                  <a:pt x="15965" y="0"/>
                  <a:pt x="20563" y="4599"/>
                  <a:pt x="20563" y="10266"/>
                </a:cubicBezTo>
                <a:close/>
              </a:path>
            </a:pathLst>
          </a:custGeom>
          <a:solidFill>
            <a:srgbClr val="F8DD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7"/>
          <p:cNvSpPr/>
          <p:nvPr/>
        </p:nvSpPr>
        <p:spPr>
          <a:xfrm>
            <a:off x="-1014435" y="3283513"/>
            <a:ext cx="380888" cy="381510"/>
          </a:xfrm>
          <a:custGeom>
            <a:avLst/>
            <a:gdLst/>
            <a:ahLst/>
            <a:cxnLst/>
            <a:rect l="l" t="t" r="r" b="b"/>
            <a:pathLst>
              <a:path w="19593" h="19625" extrusionOk="0">
                <a:moveTo>
                  <a:pt x="19593" y="9813"/>
                </a:moveTo>
                <a:cubicBezTo>
                  <a:pt x="19593" y="15221"/>
                  <a:pt x="15221" y="19625"/>
                  <a:pt x="9781" y="19625"/>
                </a:cubicBezTo>
                <a:cubicBezTo>
                  <a:pt x="4373" y="19625"/>
                  <a:pt x="1" y="15221"/>
                  <a:pt x="1" y="9813"/>
                </a:cubicBezTo>
                <a:cubicBezTo>
                  <a:pt x="1" y="4405"/>
                  <a:pt x="4373" y="1"/>
                  <a:pt x="9781" y="1"/>
                </a:cubicBezTo>
                <a:cubicBezTo>
                  <a:pt x="15221" y="1"/>
                  <a:pt x="19593" y="4405"/>
                  <a:pt x="19593" y="9813"/>
                </a:cubicBezTo>
                <a:close/>
              </a:path>
            </a:pathLst>
          </a:custGeom>
          <a:solidFill>
            <a:srgbClr val="F8DE8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7"/>
          <p:cNvSpPr/>
          <p:nvPr/>
        </p:nvSpPr>
        <p:spPr>
          <a:xfrm>
            <a:off x="-1005609" y="3292960"/>
            <a:ext cx="363256" cy="362634"/>
          </a:xfrm>
          <a:custGeom>
            <a:avLst/>
            <a:gdLst/>
            <a:ahLst/>
            <a:cxnLst/>
            <a:rect l="l" t="t" r="r" b="b"/>
            <a:pathLst>
              <a:path w="18686" h="18654" extrusionOk="0">
                <a:moveTo>
                  <a:pt x="18685" y="9327"/>
                </a:moveTo>
                <a:cubicBezTo>
                  <a:pt x="18685" y="14476"/>
                  <a:pt x="14508" y="18653"/>
                  <a:pt x="9327" y="18653"/>
                </a:cubicBezTo>
                <a:cubicBezTo>
                  <a:pt x="4178" y="18653"/>
                  <a:pt x="0" y="14476"/>
                  <a:pt x="0" y="9327"/>
                </a:cubicBezTo>
                <a:cubicBezTo>
                  <a:pt x="0" y="4178"/>
                  <a:pt x="4178" y="1"/>
                  <a:pt x="9327" y="1"/>
                </a:cubicBezTo>
                <a:cubicBezTo>
                  <a:pt x="14508" y="1"/>
                  <a:pt x="18685" y="4178"/>
                  <a:pt x="18685" y="9327"/>
                </a:cubicBezTo>
                <a:close/>
              </a:path>
            </a:pathLst>
          </a:custGeom>
          <a:solidFill>
            <a:srgbClr val="F9DF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7"/>
          <p:cNvSpPr/>
          <p:nvPr/>
        </p:nvSpPr>
        <p:spPr>
          <a:xfrm>
            <a:off x="-996804" y="3301766"/>
            <a:ext cx="345002" cy="345002"/>
          </a:xfrm>
          <a:custGeom>
            <a:avLst/>
            <a:gdLst/>
            <a:ahLst/>
            <a:cxnLst/>
            <a:rect l="l" t="t" r="r" b="b"/>
            <a:pathLst>
              <a:path w="17747" h="17747" extrusionOk="0">
                <a:moveTo>
                  <a:pt x="17746" y="8874"/>
                </a:moveTo>
                <a:cubicBezTo>
                  <a:pt x="17746" y="13764"/>
                  <a:pt x="13796" y="17747"/>
                  <a:pt x="8874" y="17747"/>
                </a:cubicBezTo>
                <a:cubicBezTo>
                  <a:pt x="3984" y="17747"/>
                  <a:pt x="1" y="13764"/>
                  <a:pt x="1" y="8874"/>
                </a:cubicBezTo>
                <a:cubicBezTo>
                  <a:pt x="1" y="3984"/>
                  <a:pt x="3984" y="1"/>
                  <a:pt x="8874" y="1"/>
                </a:cubicBezTo>
                <a:cubicBezTo>
                  <a:pt x="13796" y="1"/>
                  <a:pt x="17746" y="3984"/>
                  <a:pt x="17746" y="8874"/>
                </a:cubicBezTo>
                <a:close/>
              </a:path>
            </a:pathLst>
          </a:custGeom>
          <a:solidFill>
            <a:srgbClr val="F9E0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7"/>
          <p:cNvSpPr/>
          <p:nvPr/>
        </p:nvSpPr>
        <p:spPr>
          <a:xfrm>
            <a:off x="-987356" y="3310592"/>
            <a:ext cx="326748" cy="326728"/>
          </a:xfrm>
          <a:custGeom>
            <a:avLst/>
            <a:gdLst/>
            <a:ahLst/>
            <a:cxnLst/>
            <a:rect l="l" t="t" r="r" b="b"/>
            <a:pathLst>
              <a:path w="16808" h="16807" extrusionOk="0">
                <a:moveTo>
                  <a:pt x="16807" y="8420"/>
                </a:moveTo>
                <a:cubicBezTo>
                  <a:pt x="16807" y="13051"/>
                  <a:pt x="13051" y="16807"/>
                  <a:pt x="8388" y="16807"/>
                </a:cubicBezTo>
                <a:cubicBezTo>
                  <a:pt x="3757" y="16807"/>
                  <a:pt x="0" y="13051"/>
                  <a:pt x="0" y="8420"/>
                </a:cubicBezTo>
                <a:cubicBezTo>
                  <a:pt x="0" y="3789"/>
                  <a:pt x="3757" y="0"/>
                  <a:pt x="8388" y="0"/>
                </a:cubicBezTo>
                <a:cubicBezTo>
                  <a:pt x="13051" y="0"/>
                  <a:pt x="16807" y="3789"/>
                  <a:pt x="16807" y="8420"/>
                </a:cubicBezTo>
                <a:close/>
              </a:path>
            </a:pathLst>
          </a:custGeom>
          <a:solidFill>
            <a:srgbClr val="F9E1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7"/>
          <p:cNvSpPr/>
          <p:nvPr/>
        </p:nvSpPr>
        <p:spPr>
          <a:xfrm>
            <a:off x="-978550" y="3320039"/>
            <a:ext cx="309115" cy="308474"/>
          </a:xfrm>
          <a:custGeom>
            <a:avLst/>
            <a:gdLst/>
            <a:ahLst/>
            <a:cxnLst/>
            <a:rect l="l" t="t" r="r" b="b"/>
            <a:pathLst>
              <a:path w="15901" h="15868" extrusionOk="0">
                <a:moveTo>
                  <a:pt x="15901" y="7934"/>
                </a:moveTo>
                <a:cubicBezTo>
                  <a:pt x="15901" y="12306"/>
                  <a:pt x="12339" y="15868"/>
                  <a:pt x="7935" y="15868"/>
                </a:cubicBezTo>
                <a:cubicBezTo>
                  <a:pt x="3563" y="15868"/>
                  <a:pt x="1" y="12306"/>
                  <a:pt x="1" y="7934"/>
                </a:cubicBezTo>
                <a:cubicBezTo>
                  <a:pt x="1" y="3562"/>
                  <a:pt x="3563" y="0"/>
                  <a:pt x="7935" y="0"/>
                </a:cubicBezTo>
                <a:cubicBezTo>
                  <a:pt x="12339" y="0"/>
                  <a:pt x="15901" y="3562"/>
                  <a:pt x="15901" y="7934"/>
                </a:cubicBezTo>
                <a:close/>
              </a:path>
            </a:pathLst>
          </a:custGeom>
          <a:solidFill>
            <a:srgbClr val="FAE2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7"/>
          <p:cNvSpPr/>
          <p:nvPr/>
        </p:nvSpPr>
        <p:spPr>
          <a:xfrm>
            <a:off x="-969103" y="3328845"/>
            <a:ext cx="290220" cy="290861"/>
          </a:xfrm>
          <a:custGeom>
            <a:avLst/>
            <a:gdLst/>
            <a:ahLst/>
            <a:cxnLst/>
            <a:rect l="l" t="t" r="r" b="b"/>
            <a:pathLst>
              <a:path w="14929" h="14962" extrusionOk="0">
                <a:moveTo>
                  <a:pt x="14929" y="7481"/>
                </a:moveTo>
                <a:cubicBezTo>
                  <a:pt x="14929" y="11593"/>
                  <a:pt x="11594" y="14961"/>
                  <a:pt x="7449" y="14961"/>
                </a:cubicBezTo>
                <a:cubicBezTo>
                  <a:pt x="3336" y="14961"/>
                  <a:pt x="0" y="11593"/>
                  <a:pt x="0" y="7481"/>
                </a:cubicBezTo>
                <a:cubicBezTo>
                  <a:pt x="0" y="3368"/>
                  <a:pt x="3336" y="0"/>
                  <a:pt x="7449" y="0"/>
                </a:cubicBezTo>
                <a:cubicBezTo>
                  <a:pt x="11594" y="0"/>
                  <a:pt x="14929" y="3368"/>
                  <a:pt x="14929" y="7481"/>
                </a:cubicBezTo>
                <a:close/>
              </a:path>
            </a:pathLst>
          </a:custGeom>
          <a:solidFill>
            <a:srgbClr val="FAE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7"/>
          <p:cNvSpPr/>
          <p:nvPr/>
        </p:nvSpPr>
        <p:spPr>
          <a:xfrm>
            <a:off x="-960297" y="3338292"/>
            <a:ext cx="272607" cy="271966"/>
          </a:xfrm>
          <a:custGeom>
            <a:avLst/>
            <a:gdLst/>
            <a:ahLst/>
            <a:cxnLst/>
            <a:rect l="l" t="t" r="r" b="b"/>
            <a:pathLst>
              <a:path w="14023" h="13990" extrusionOk="0">
                <a:moveTo>
                  <a:pt x="14023" y="6995"/>
                </a:moveTo>
                <a:cubicBezTo>
                  <a:pt x="14023" y="10848"/>
                  <a:pt x="10881" y="13990"/>
                  <a:pt x="6996" y="13990"/>
                </a:cubicBezTo>
                <a:cubicBezTo>
                  <a:pt x="3142" y="13990"/>
                  <a:pt x="1" y="10848"/>
                  <a:pt x="1" y="6995"/>
                </a:cubicBezTo>
                <a:cubicBezTo>
                  <a:pt x="1" y="3141"/>
                  <a:pt x="3142" y="0"/>
                  <a:pt x="6996" y="0"/>
                </a:cubicBezTo>
                <a:cubicBezTo>
                  <a:pt x="10881" y="0"/>
                  <a:pt x="14023" y="3141"/>
                  <a:pt x="14023" y="6995"/>
                </a:cubicBezTo>
                <a:close/>
              </a:path>
            </a:pathLst>
          </a:custGeom>
          <a:solidFill>
            <a:srgbClr val="FAE4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7"/>
          <p:cNvSpPr/>
          <p:nvPr/>
        </p:nvSpPr>
        <p:spPr>
          <a:xfrm>
            <a:off x="-950849" y="3347098"/>
            <a:ext cx="253711" cy="254353"/>
          </a:xfrm>
          <a:custGeom>
            <a:avLst/>
            <a:gdLst/>
            <a:ahLst/>
            <a:cxnLst/>
            <a:rect l="l" t="t" r="r" b="b"/>
            <a:pathLst>
              <a:path w="13051" h="13084" extrusionOk="0">
                <a:moveTo>
                  <a:pt x="13051" y="6542"/>
                </a:moveTo>
                <a:cubicBezTo>
                  <a:pt x="13051" y="10136"/>
                  <a:pt x="10136" y="13083"/>
                  <a:pt x="6510" y="13083"/>
                </a:cubicBezTo>
                <a:cubicBezTo>
                  <a:pt x="2915" y="13083"/>
                  <a:pt x="1" y="10136"/>
                  <a:pt x="1" y="6542"/>
                </a:cubicBezTo>
                <a:cubicBezTo>
                  <a:pt x="1" y="2947"/>
                  <a:pt x="2915" y="0"/>
                  <a:pt x="6510" y="0"/>
                </a:cubicBezTo>
                <a:cubicBezTo>
                  <a:pt x="10136" y="0"/>
                  <a:pt x="13051" y="2947"/>
                  <a:pt x="13051" y="6542"/>
                </a:cubicBezTo>
                <a:close/>
              </a:path>
            </a:pathLst>
          </a:custGeom>
          <a:solidFill>
            <a:srgbClr val="FBE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37"/>
          <p:cNvSpPr/>
          <p:nvPr/>
        </p:nvSpPr>
        <p:spPr>
          <a:xfrm>
            <a:off x="-942043" y="3355904"/>
            <a:ext cx="236099" cy="236099"/>
          </a:xfrm>
          <a:custGeom>
            <a:avLst/>
            <a:gdLst/>
            <a:ahLst/>
            <a:cxnLst/>
            <a:rect l="l" t="t" r="r" b="b"/>
            <a:pathLst>
              <a:path w="12145" h="12145" extrusionOk="0">
                <a:moveTo>
                  <a:pt x="12145" y="6089"/>
                </a:moveTo>
                <a:cubicBezTo>
                  <a:pt x="12145" y="9457"/>
                  <a:pt x="9424" y="12144"/>
                  <a:pt x="6057" y="12144"/>
                </a:cubicBezTo>
                <a:cubicBezTo>
                  <a:pt x="2721" y="12144"/>
                  <a:pt x="1" y="9457"/>
                  <a:pt x="1" y="6089"/>
                </a:cubicBezTo>
                <a:cubicBezTo>
                  <a:pt x="1" y="2721"/>
                  <a:pt x="2721" y="1"/>
                  <a:pt x="6057" y="1"/>
                </a:cubicBezTo>
                <a:cubicBezTo>
                  <a:pt x="9424" y="1"/>
                  <a:pt x="12145" y="2721"/>
                  <a:pt x="12145" y="6089"/>
                </a:cubicBezTo>
                <a:close/>
              </a:path>
            </a:pathLst>
          </a:custGeom>
          <a:solidFill>
            <a:srgbClr val="FBE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7"/>
          <p:cNvSpPr/>
          <p:nvPr/>
        </p:nvSpPr>
        <p:spPr>
          <a:xfrm>
            <a:off x="-933218" y="3365351"/>
            <a:ext cx="217825" cy="217845"/>
          </a:xfrm>
          <a:custGeom>
            <a:avLst/>
            <a:gdLst/>
            <a:ahLst/>
            <a:cxnLst/>
            <a:rect l="l" t="t" r="r" b="b"/>
            <a:pathLst>
              <a:path w="11205" h="11206" extrusionOk="0">
                <a:moveTo>
                  <a:pt x="11205" y="5603"/>
                </a:moveTo>
                <a:cubicBezTo>
                  <a:pt x="11205" y="8712"/>
                  <a:pt x="8711" y="11205"/>
                  <a:pt x="5603" y="11205"/>
                </a:cubicBezTo>
                <a:cubicBezTo>
                  <a:pt x="2526" y="11205"/>
                  <a:pt x="0" y="8712"/>
                  <a:pt x="0" y="5603"/>
                </a:cubicBezTo>
                <a:cubicBezTo>
                  <a:pt x="0" y="2494"/>
                  <a:pt x="2526" y="1"/>
                  <a:pt x="5603" y="1"/>
                </a:cubicBezTo>
                <a:cubicBezTo>
                  <a:pt x="8711" y="1"/>
                  <a:pt x="11205" y="2494"/>
                  <a:pt x="11205" y="5603"/>
                </a:cubicBezTo>
                <a:close/>
              </a:path>
            </a:pathLst>
          </a:custGeom>
          <a:solidFill>
            <a:srgbClr val="FBE8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7"/>
          <p:cNvSpPr/>
          <p:nvPr/>
        </p:nvSpPr>
        <p:spPr>
          <a:xfrm>
            <a:off x="-923771" y="3374157"/>
            <a:ext cx="199571" cy="200213"/>
          </a:xfrm>
          <a:custGeom>
            <a:avLst/>
            <a:gdLst/>
            <a:ahLst/>
            <a:cxnLst/>
            <a:rect l="l" t="t" r="r" b="b"/>
            <a:pathLst>
              <a:path w="10266" h="10299" extrusionOk="0">
                <a:moveTo>
                  <a:pt x="10265" y="5150"/>
                </a:moveTo>
                <a:cubicBezTo>
                  <a:pt x="10265" y="8000"/>
                  <a:pt x="7966" y="10299"/>
                  <a:pt x="5117" y="10299"/>
                </a:cubicBezTo>
                <a:cubicBezTo>
                  <a:pt x="2299" y="10299"/>
                  <a:pt x="0" y="8000"/>
                  <a:pt x="0" y="5150"/>
                </a:cubicBezTo>
                <a:cubicBezTo>
                  <a:pt x="0" y="2300"/>
                  <a:pt x="2299" y="1"/>
                  <a:pt x="5117" y="1"/>
                </a:cubicBezTo>
                <a:cubicBezTo>
                  <a:pt x="7966" y="1"/>
                  <a:pt x="10265" y="2300"/>
                  <a:pt x="10265" y="5150"/>
                </a:cubicBezTo>
                <a:close/>
              </a:path>
            </a:pathLst>
          </a:custGeom>
          <a:solidFill>
            <a:srgbClr val="FCE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7"/>
          <p:cNvSpPr/>
          <p:nvPr/>
        </p:nvSpPr>
        <p:spPr>
          <a:xfrm>
            <a:off x="-914965" y="3383604"/>
            <a:ext cx="181958" cy="181317"/>
          </a:xfrm>
          <a:custGeom>
            <a:avLst/>
            <a:gdLst/>
            <a:ahLst/>
            <a:cxnLst/>
            <a:rect l="l" t="t" r="r" b="b"/>
            <a:pathLst>
              <a:path w="9360" h="9327" extrusionOk="0">
                <a:moveTo>
                  <a:pt x="9359" y="4664"/>
                </a:moveTo>
                <a:cubicBezTo>
                  <a:pt x="9359" y="7254"/>
                  <a:pt x="7254" y="9327"/>
                  <a:pt x="4664" y="9327"/>
                </a:cubicBezTo>
                <a:cubicBezTo>
                  <a:pt x="2105" y="9327"/>
                  <a:pt x="0" y="7254"/>
                  <a:pt x="0" y="4664"/>
                </a:cubicBezTo>
                <a:cubicBezTo>
                  <a:pt x="0" y="2073"/>
                  <a:pt x="2105" y="1"/>
                  <a:pt x="4664" y="1"/>
                </a:cubicBezTo>
                <a:cubicBezTo>
                  <a:pt x="7254" y="1"/>
                  <a:pt x="9359" y="2073"/>
                  <a:pt x="9359" y="4664"/>
                </a:cubicBezTo>
                <a:close/>
              </a:path>
            </a:pathLst>
          </a:custGeom>
          <a:solidFill>
            <a:srgbClr val="FCEA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7"/>
          <p:cNvSpPr/>
          <p:nvPr/>
        </p:nvSpPr>
        <p:spPr>
          <a:xfrm>
            <a:off x="-905517" y="3392430"/>
            <a:ext cx="163063" cy="163685"/>
          </a:xfrm>
          <a:custGeom>
            <a:avLst/>
            <a:gdLst/>
            <a:ahLst/>
            <a:cxnLst/>
            <a:rect l="l" t="t" r="r" b="b"/>
            <a:pathLst>
              <a:path w="8388" h="8420" extrusionOk="0">
                <a:moveTo>
                  <a:pt x="8387" y="4210"/>
                </a:moveTo>
                <a:cubicBezTo>
                  <a:pt x="8387" y="6541"/>
                  <a:pt x="6509" y="8420"/>
                  <a:pt x="4178" y="8420"/>
                </a:cubicBezTo>
                <a:cubicBezTo>
                  <a:pt x="1878" y="8420"/>
                  <a:pt x="0" y="6541"/>
                  <a:pt x="0" y="4210"/>
                </a:cubicBezTo>
                <a:cubicBezTo>
                  <a:pt x="0" y="1878"/>
                  <a:pt x="1878" y="0"/>
                  <a:pt x="4178" y="0"/>
                </a:cubicBezTo>
                <a:cubicBezTo>
                  <a:pt x="6509" y="0"/>
                  <a:pt x="8387" y="1878"/>
                  <a:pt x="8387" y="4210"/>
                </a:cubicBezTo>
                <a:close/>
              </a:path>
            </a:pathLst>
          </a:custGeom>
          <a:solidFill>
            <a:srgbClr val="FCEB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7"/>
          <p:cNvSpPr/>
          <p:nvPr/>
        </p:nvSpPr>
        <p:spPr>
          <a:xfrm>
            <a:off x="-896711" y="3401858"/>
            <a:ext cx="145431" cy="144809"/>
          </a:xfrm>
          <a:custGeom>
            <a:avLst/>
            <a:gdLst/>
            <a:ahLst/>
            <a:cxnLst/>
            <a:rect l="l" t="t" r="r" b="b"/>
            <a:pathLst>
              <a:path w="7481" h="7449" extrusionOk="0">
                <a:moveTo>
                  <a:pt x="7481" y="3725"/>
                </a:moveTo>
                <a:cubicBezTo>
                  <a:pt x="7481" y="5797"/>
                  <a:pt x="5797" y="7449"/>
                  <a:pt x="3725" y="7449"/>
                </a:cubicBezTo>
                <a:cubicBezTo>
                  <a:pt x="1684" y="7449"/>
                  <a:pt x="0" y="5797"/>
                  <a:pt x="0" y="3725"/>
                </a:cubicBezTo>
                <a:cubicBezTo>
                  <a:pt x="0" y="1652"/>
                  <a:pt x="1684" y="1"/>
                  <a:pt x="3725" y="1"/>
                </a:cubicBezTo>
                <a:cubicBezTo>
                  <a:pt x="5797" y="1"/>
                  <a:pt x="7481" y="1652"/>
                  <a:pt x="7481" y="3725"/>
                </a:cubicBezTo>
                <a:close/>
              </a:path>
            </a:pathLst>
          </a:custGeom>
          <a:solidFill>
            <a:srgbClr val="FDEC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7"/>
          <p:cNvSpPr/>
          <p:nvPr/>
        </p:nvSpPr>
        <p:spPr>
          <a:xfrm>
            <a:off x="-887264" y="3410683"/>
            <a:ext cx="126554" cy="127176"/>
          </a:xfrm>
          <a:custGeom>
            <a:avLst/>
            <a:gdLst/>
            <a:ahLst/>
            <a:cxnLst/>
            <a:rect l="l" t="t" r="r" b="b"/>
            <a:pathLst>
              <a:path w="6510" h="6542" extrusionOk="0">
                <a:moveTo>
                  <a:pt x="6509" y="3271"/>
                </a:moveTo>
                <a:cubicBezTo>
                  <a:pt x="6509" y="5084"/>
                  <a:pt x="5052" y="6541"/>
                  <a:pt x="3239" y="6541"/>
                </a:cubicBezTo>
                <a:cubicBezTo>
                  <a:pt x="1457" y="6541"/>
                  <a:pt x="0" y="5084"/>
                  <a:pt x="0" y="3271"/>
                </a:cubicBezTo>
                <a:cubicBezTo>
                  <a:pt x="0" y="1457"/>
                  <a:pt x="1457" y="0"/>
                  <a:pt x="3239" y="0"/>
                </a:cubicBezTo>
                <a:cubicBezTo>
                  <a:pt x="5052" y="0"/>
                  <a:pt x="6509" y="1457"/>
                  <a:pt x="6509" y="3271"/>
                </a:cubicBezTo>
                <a:close/>
              </a:path>
            </a:pathLst>
          </a:custGeom>
          <a:solidFill>
            <a:srgbClr val="FDED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7"/>
          <p:cNvSpPr/>
          <p:nvPr/>
        </p:nvSpPr>
        <p:spPr>
          <a:xfrm>
            <a:off x="-878458" y="3419489"/>
            <a:ext cx="108922" cy="108922"/>
          </a:xfrm>
          <a:custGeom>
            <a:avLst/>
            <a:gdLst/>
            <a:ahLst/>
            <a:cxnLst/>
            <a:rect l="l" t="t" r="r" b="b"/>
            <a:pathLst>
              <a:path w="5603" h="5603" extrusionOk="0">
                <a:moveTo>
                  <a:pt x="5603" y="2818"/>
                </a:moveTo>
                <a:cubicBezTo>
                  <a:pt x="5603" y="4372"/>
                  <a:pt x="4340" y="5603"/>
                  <a:pt x="2786" y="5603"/>
                </a:cubicBezTo>
                <a:cubicBezTo>
                  <a:pt x="1264" y="5603"/>
                  <a:pt x="1" y="4372"/>
                  <a:pt x="1" y="2818"/>
                </a:cubicBezTo>
                <a:cubicBezTo>
                  <a:pt x="1" y="1263"/>
                  <a:pt x="1264" y="1"/>
                  <a:pt x="2786" y="1"/>
                </a:cubicBezTo>
                <a:cubicBezTo>
                  <a:pt x="4340" y="1"/>
                  <a:pt x="5603" y="1263"/>
                  <a:pt x="5603" y="2818"/>
                </a:cubicBezTo>
                <a:close/>
              </a:path>
            </a:pathLst>
          </a:custGeom>
          <a:solidFill>
            <a:srgbClr val="FDEE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7"/>
          <p:cNvSpPr/>
          <p:nvPr/>
        </p:nvSpPr>
        <p:spPr>
          <a:xfrm>
            <a:off x="-869652" y="3428936"/>
            <a:ext cx="91310" cy="90668"/>
          </a:xfrm>
          <a:custGeom>
            <a:avLst/>
            <a:gdLst/>
            <a:ahLst/>
            <a:cxnLst/>
            <a:rect l="l" t="t" r="r" b="b"/>
            <a:pathLst>
              <a:path w="4697" h="4664" extrusionOk="0">
                <a:moveTo>
                  <a:pt x="4696" y="2332"/>
                </a:moveTo>
                <a:cubicBezTo>
                  <a:pt x="4696" y="3627"/>
                  <a:pt x="3628" y="4663"/>
                  <a:pt x="2333" y="4663"/>
                </a:cubicBezTo>
                <a:cubicBezTo>
                  <a:pt x="1070" y="4663"/>
                  <a:pt x="1" y="3627"/>
                  <a:pt x="1" y="2332"/>
                </a:cubicBezTo>
                <a:cubicBezTo>
                  <a:pt x="1" y="1037"/>
                  <a:pt x="1070" y="0"/>
                  <a:pt x="2333" y="0"/>
                </a:cubicBezTo>
                <a:cubicBezTo>
                  <a:pt x="3628" y="0"/>
                  <a:pt x="4696" y="1037"/>
                  <a:pt x="4696" y="2332"/>
                </a:cubicBezTo>
                <a:close/>
              </a:path>
            </a:pathLst>
          </a:custGeom>
          <a:solidFill>
            <a:srgbClr val="FEEF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37"/>
          <p:cNvSpPr/>
          <p:nvPr/>
        </p:nvSpPr>
        <p:spPr>
          <a:xfrm>
            <a:off x="-860205" y="3437742"/>
            <a:ext cx="72414" cy="73056"/>
          </a:xfrm>
          <a:custGeom>
            <a:avLst/>
            <a:gdLst/>
            <a:ahLst/>
            <a:cxnLst/>
            <a:rect l="l" t="t" r="r" b="b"/>
            <a:pathLst>
              <a:path w="3725" h="3758" extrusionOk="0">
                <a:moveTo>
                  <a:pt x="3725" y="1879"/>
                </a:moveTo>
                <a:cubicBezTo>
                  <a:pt x="3725" y="2915"/>
                  <a:pt x="2883" y="3757"/>
                  <a:pt x="1847" y="3757"/>
                </a:cubicBezTo>
                <a:cubicBezTo>
                  <a:pt x="843" y="3757"/>
                  <a:pt x="1" y="2915"/>
                  <a:pt x="1" y="1879"/>
                </a:cubicBezTo>
                <a:cubicBezTo>
                  <a:pt x="1" y="843"/>
                  <a:pt x="843" y="1"/>
                  <a:pt x="1847" y="1"/>
                </a:cubicBezTo>
                <a:cubicBezTo>
                  <a:pt x="2883" y="1"/>
                  <a:pt x="3725" y="843"/>
                  <a:pt x="3725" y="1879"/>
                </a:cubicBezTo>
                <a:close/>
              </a:path>
            </a:pathLst>
          </a:custGeom>
          <a:solidFill>
            <a:srgbClr val="FEF0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7"/>
          <p:cNvSpPr/>
          <p:nvPr/>
        </p:nvSpPr>
        <p:spPr>
          <a:xfrm>
            <a:off x="-851379" y="3447189"/>
            <a:ext cx="54782" cy="54160"/>
          </a:xfrm>
          <a:custGeom>
            <a:avLst/>
            <a:gdLst/>
            <a:ahLst/>
            <a:cxnLst/>
            <a:rect l="l" t="t" r="r" b="b"/>
            <a:pathLst>
              <a:path w="2818" h="2786" extrusionOk="0">
                <a:moveTo>
                  <a:pt x="2817" y="1393"/>
                </a:moveTo>
                <a:cubicBezTo>
                  <a:pt x="2817" y="2170"/>
                  <a:pt x="2170" y="2785"/>
                  <a:pt x="1393" y="2785"/>
                </a:cubicBezTo>
                <a:cubicBezTo>
                  <a:pt x="648" y="2785"/>
                  <a:pt x="0" y="2170"/>
                  <a:pt x="0" y="1393"/>
                </a:cubicBezTo>
                <a:cubicBezTo>
                  <a:pt x="0" y="616"/>
                  <a:pt x="648" y="0"/>
                  <a:pt x="1393" y="0"/>
                </a:cubicBezTo>
                <a:cubicBezTo>
                  <a:pt x="2170" y="0"/>
                  <a:pt x="2817" y="616"/>
                  <a:pt x="2817" y="1393"/>
                </a:cubicBezTo>
                <a:close/>
              </a:path>
            </a:pathLst>
          </a:custGeom>
          <a:solidFill>
            <a:srgbClr val="FEF1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37"/>
          <p:cNvSpPr/>
          <p:nvPr/>
        </p:nvSpPr>
        <p:spPr>
          <a:xfrm>
            <a:off x="-841951" y="3455995"/>
            <a:ext cx="35906" cy="36528"/>
          </a:xfrm>
          <a:custGeom>
            <a:avLst/>
            <a:gdLst/>
            <a:ahLst/>
            <a:cxnLst/>
            <a:rect l="l" t="t" r="r" b="b"/>
            <a:pathLst>
              <a:path w="1847" h="1879" extrusionOk="0">
                <a:moveTo>
                  <a:pt x="1847" y="940"/>
                </a:moveTo>
                <a:cubicBezTo>
                  <a:pt x="1847" y="1458"/>
                  <a:pt x="1426" y="1879"/>
                  <a:pt x="908" y="1879"/>
                </a:cubicBezTo>
                <a:cubicBezTo>
                  <a:pt x="422" y="1879"/>
                  <a:pt x="1" y="1458"/>
                  <a:pt x="1" y="940"/>
                </a:cubicBezTo>
                <a:cubicBezTo>
                  <a:pt x="1" y="422"/>
                  <a:pt x="422" y="1"/>
                  <a:pt x="908" y="1"/>
                </a:cubicBezTo>
                <a:cubicBezTo>
                  <a:pt x="1426" y="1"/>
                  <a:pt x="1847" y="422"/>
                  <a:pt x="1847" y="940"/>
                </a:cubicBezTo>
                <a:close/>
              </a:path>
            </a:pathLst>
          </a:custGeom>
          <a:solidFill>
            <a:srgbClr val="FFF2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37"/>
          <p:cNvSpPr/>
          <p:nvPr/>
        </p:nvSpPr>
        <p:spPr>
          <a:xfrm>
            <a:off x="-833126" y="3465442"/>
            <a:ext cx="18274" cy="17652"/>
          </a:xfrm>
          <a:custGeom>
            <a:avLst/>
            <a:gdLst/>
            <a:ahLst/>
            <a:cxnLst/>
            <a:rect l="l" t="t" r="r" b="b"/>
            <a:pathLst>
              <a:path w="940" h="908" extrusionOk="0">
                <a:moveTo>
                  <a:pt x="939" y="454"/>
                </a:moveTo>
                <a:cubicBezTo>
                  <a:pt x="939" y="713"/>
                  <a:pt x="713" y="907"/>
                  <a:pt x="454" y="907"/>
                </a:cubicBezTo>
                <a:cubicBezTo>
                  <a:pt x="227" y="907"/>
                  <a:pt x="0" y="713"/>
                  <a:pt x="0" y="454"/>
                </a:cubicBezTo>
                <a:cubicBezTo>
                  <a:pt x="0" y="195"/>
                  <a:pt x="227" y="0"/>
                  <a:pt x="454" y="0"/>
                </a:cubicBezTo>
                <a:cubicBezTo>
                  <a:pt x="713" y="0"/>
                  <a:pt x="939" y="195"/>
                  <a:pt x="939" y="454"/>
                </a:cubicBezTo>
                <a:close/>
              </a:path>
            </a:pathLst>
          </a:custGeom>
          <a:solidFill>
            <a:srgbClr val="FFF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37"/>
          <p:cNvSpPr/>
          <p:nvPr/>
        </p:nvSpPr>
        <p:spPr>
          <a:xfrm>
            <a:off x="1035209" y="3247007"/>
            <a:ext cx="453905" cy="453905"/>
          </a:xfrm>
          <a:custGeom>
            <a:avLst/>
            <a:gdLst/>
            <a:ahLst/>
            <a:cxnLst/>
            <a:rect l="l" t="t" r="r" b="b"/>
            <a:pathLst>
              <a:path w="23349" h="23349" extrusionOk="0">
                <a:moveTo>
                  <a:pt x="23349" y="11691"/>
                </a:moveTo>
                <a:cubicBezTo>
                  <a:pt x="23349" y="18135"/>
                  <a:pt x="18135" y="23349"/>
                  <a:pt x="11691" y="23349"/>
                </a:cubicBezTo>
                <a:cubicBezTo>
                  <a:pt x="5247" y="23349"/>
                  <a:pt x="1" y="18135"/>
                  <a:pt x="1" y="11691"/>
                </a:cubicBezTo>
                <a:cubicBezTo>
                  <a:pt x="1" y="5247"/>
                  <a:pt x="5247" y="1"/>
                  <a:pt x="11691" y="1"/>
                </a:cubicBezTo>
                <a:cubicBezTo>
                  <a:pt x="18135" y="1"/>
                  <a:pt x="23349" y="5247"/>
                  <a:pt x="23349" y="11691"/>
                </a:cubicBezTo>
                <a:close/>
              </a:path>
            </a:pathLst>
          </a:custGeom>
          <a:solidFill>
            <a:srgbClr val="F7DA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37"/>
          <p:cNvSpPr/>
          <p:nvPr/>
        </p:nvSpPr>
        <p:spPr>
          <a:xfrm>
            <a:off x="1044657" y="3256454"/>
            <a:ext cx="435650" cy="435650"/>
          </a:xfrm>
          <a:custGeom>
            <a:avLst/>
            <a:gdLst/>
            <a:ahLst/>
            <a:cxnLst/>
            <a:rect l="l" t="t" r="r" b="b"/>
            <a:pathLst>
              <a:path w="22410" h="22410" extrusionOk="0">
                <a:moveTo>
                  <a:pt x="22409" y="11205"/>
                </a:moveTo>
                <a:cubicBezTo>
                  <a:pt x="22409" y="17390"/>
                  <a:pt x="17390" y="22409"/>
                  <a:pt x="11205" y="22409"/>
                </a:cubicBezTo>
                <a:cubicBezTo>
                  <a:pt x="5020" y="22409"/>
                  <a:pt x="0" y="17390"/>
                  <a:pt x="0" y="11205"/>
                </a:cubicBezTo>
                <a:cubicBezTo>
                  <a:pt x="0" y="5020"/>
                  <a:pt x="5020" y="0"/>
                  <a:pt x="11205" y="0"/>
                </a:cubicBezTo>
                <a:cubicBezTo>
                  <a:pt x="17390" y="0"/>
                  <a:pt x="22409" y="5020"/>
                  <a:pt x="22409" y="11205"/>
                </a:cubicBezTo>
                <a:close/>
              </a:path>
            </a:pathLst>
          </a:custGeom>
          <a:solidFill>
            <a:srgbClr val="F7DB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7"/>
          <p:cNvSpPr/>
          <p:nvPr/>
        </p:nvSpPr>
        <p:spPr>
          <a:xfrm>
            <a:off x="1053463" y="3265260"/>
            <a:ext cx="417396" cy="418018"/>
          </a:xfrm>
          <a:custGeom>
            <a:avLst/>
            <a:gdLst/>
            <a:ahLst/>
            <a:cxnLst/>
            <a:rect l="l" t="t" r="r" b="b"/>
            <a:pathLst>
              <a:path w="21471" h="21503" extrusionOk="0">
                <a:moveTo>
                  <a:pt x="21471" y="10752"/>
                </a:moveTo>
                <a:cubicBezTo>
                  <a:pt x="21471" y="16678"/>
                  <a:pt x="16678" y="21503"/>
                  <a:pt x="10752" y="21503"/>
                </a:cubicBezTo>
                <a:cubicBezTo>
                  <a:pt x="4826" y="21503"/>
                  <a:pt x="1" y="16678"/>
                  <a:pt x="1" y="10752"/>
                </a:cubicBezTo>
                <a:cubicBezTo>
                  <a:pt x="1" y="4826"/>
                  <a:pt x="4826" y="1"/>
                  <a:pt x="10752" y="1"/>
                </a:cubicBezTo>
                <a:cubicBezTo>
                  <a:pt x="16678" y="1"/>
                  <a:pt x="21471" y="4826"/>
                  <a:pt x="21471" y="10752"/>
                </a:cubicBezTo>
                <a:close/>
              </a:path>
            </a:pathLst>
          </a:custGeom>
          <a:solidFill>
            <a:srgbClr val="F8DC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7"/>
          <p:cNvSpPr/>
          <p:nvPr/>
        </p:nvSpPr>
        <p:spPr>
          <a:xfrm>
            <a:off x="1062910" y="3274707"/>
            <a:ext cx="399142" cy="399142"/>
          </a:xfrm>
          <a:custGeom>
            <a:avLst/>
            <a:gdLst/>
            <a:ahLst/>
            <a:cxnLst/>
            <a:rect l="l" t="t" r="r" b="b"/>
            <a:pathLst>
              <a:path w="20532" h="20532" extrusionOk="0">
                <a:moveTo>
                  <a:pt x="20531" y="10266"/>
                </a:moveTo>
                <a:cubicBezTo>
                  <a:pt x="20531" y="15933"/>
                  <a:pt x="15933" y="20531"/>
                  <a:pt x="10266" y="20531"/>
                </a:cubicBezTo>
                <a:cubicBezTo>
                  <a:pt x="4599" y="20531"/>
                  <a:pt x="1" y="15933"/>
                  <a:pt x="1" y="10266"/>
                </a:cubicBezTo>
                <a:cubicBezTo>
                  <a:pt x="1" y="4599"/>
                  <a:pt x="4599" y="0"/>
                  <a:pt x="10266" y="0"/>
                </a:cubicBezTo>
                <a:cubicBezTo>
                  <a:pt x="15933" y="0"/>
                  <a:pt x="20531" y="4599"/>
                  <a:pt x="20531" y="10266"/>
                </a:cubicBezTo>
                <a:close/>
              </a:path>
            </a:pathLst>
          </a:custGeom>
          <a:solidFill>
            <a:srgbClr val="F8DD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7"/>
          <p:cNvSpPr/>
          <p:nvPr/>
        </p:nvSpPr>
        <p:spPr>
          <a:xfrm>
            <a:off x="1071716" y="3283513"/>
            <a:ext cx="381510" cy="381510"/>
          </a:xfrm>
          <a:custGeom>
            <a:avLst/>
            <a:gdLst/>
            <a:ahLst/>
            <a:cxnLst/>
            <a:rect l="l" t="t" r="r" b="b"/>
            <a:pathLst>
              <a:path w="19625" h="19625" extrusionOk="0">
                <a:moveTo>
                  <a:pt x="19625" y="9813"/>
                </a:moveTo>
                <a:cubicBezTo>
                  <a:pt x="19625" y="15221"/>
                  <a:pt x="15221" y="19625"/>
                  <a:pt x="9813" y="19625"/>
                </a:cubicBezTo>
                <a:cubicBezTo>
                  <a:pt x="4405" y="19625"/>
                  <a:pt x="1" y="15221"/>
                  <a:pt x="1" y="9813"/>
                </a:cubicBezTo>
                <a:cubicBezTo>
                  <a:pt x="1" y="4405"/>
                  <a:pt x="4405" y="1"/>
                  <a:pt x="9813" y="1"/>
                </a:cubicBezTo>
                <a:cubicBezTo>
                  <a:pt x="15221" y="1"/>
                  <a:pt x="19625" y="4405"/>
                  <a:pt x="19625" y="9813"/>
                </a:cubicBezTo>
                <a:close/>
              </a:path>
            </a:pathLst>
          </a:custGeom>
          <a:solidFill>
            <a:srgbClr val="F8DE8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7"/>
          <p:cNvSpPr/>
          <p:nvPr/>
        </p:nvSpPr>
        <p:spPr>
          <a:xfrm>
            <a:off x="1080541" y="3292960"/>
            <a:ext cx="363256" cy="362634"/>
          </a:xfrm>
          <a:custGeom>
            <a:avLst/>
            <a:gdLst/>
            <a:ahLst/>
            <a:cxnLst/>
            <a:rect l="l" t="t" r="r" b="b"/>
            <a:pathLst>
              <a:path w="18686" h="18654" extrusionOk="0">
                <a:moveTo>
                  <a:pt x="18685" y="9327"/>
                </a:moveTo>
                <a:cubicBezTo>
                  <a:pt x="18685" y="14476"/>
                  <a:pt x="14508" y="18653"/>
                  <a:pt x="9359" y="18653"/>
                </a:cubicBezTo>
                <a:cubicBezTo>
                  <a:pt x="4210" y="18653"/>
                  <a:pt x="0" y="14476"/>
                  <a:pt x="0" y="9327"/>
                </a:cubicBezTo>
                <a:cubicBezTo>
                  <a:pt x="0" y="4178"/>
                  <a:pt x="4210" y="1"/>
                  <a:pt x="9359" y="1"/>
                </a:cubicBezTo>
                <a:cubicBezTo>
                  <a:pt x="14508" y="1"/>
                  <a:pt x="18685" y="4178"/>
                  <a:pt x="18685" y="9327"/>
                </a:cubicBezTo>
                <a:close/>
              </a:path>
            </a:pathLst>
          </a:custGeom>
          <a:solidFill>
            <a:srgbClr val="F9DF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37"/>
          <p:cNvSpPr/>
          <p:nvPr/>
        </p:nvSpPr>
        <p:spPr>
          <a:xfrm>
            <a:off x="1089989" y="3301766"/>
            <a:ext cx="344982" cy="345002"/>
          </a:xfrm>
          <a:custGeom>
            <a:avLst/>
            <a:gdLst/>
            <a:ahLst/>
            <a:cxnLst/>
            <a:rect l="l" t="t" r="r" b="b"/>
            <a:pathLst>
              <a:path w="17746" h="17747" extrusionOk="0">
                <a:moveTo>
                  <a:pt x="17746" y="8874"/>
                </a:moveTo>
                <a:cubicBezTo>
                  <a:pt x="17746" y="13764"/>
                  <a:pt x="13763" y="17747"/>
                  <a:pt x="8873" y="17747"/>
                </a:cubicBezTo>
                <a:cubicBezTo>
                  <a:pt x="3983" y="17747"/>
                  <a:pt x="0" y="13764"/>
                  <a:pt x="0" y="8874"/>
                </a:cubicBezTo>
                <a:cubicBezTo>
                  <a:pt x="0" y="3984"/>
                  <a:pt x="3983" y="1"/>
                  <a:pt x="8873" y="1"/>
                </a:cubicBezTo>
                <a:cubicBezTo>
                  <a:pt x="13763" y="1"/>
                  <a:pt x="17746" y="3984"/>
                  <a:pt x="17746" y="8874"/>
                </a:cubicBezTo>
                <a:close/>
              </a:path>
            </a:pathLst>
          </a:custGeom>
          <a:solidFill>
            <a:srgbClr val="F9E0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37"/>
          <p:cNvSpPr/>
          <p:nvPr/>
        </p:nvSpPr>
        <p:spPr>
          <a:xfrm>
            <a:off x="1098795" y="3310592"/>
            <a:ext cx="326748" cy="326728"/>
          </a:xfrm>
          <a:custGeom>
            <a:avLst/>
            <a:gdLst/>
            <a:ahLst/>
            <a:cxnLst/>
            <a:rect l="l" t="t" r="r" b="b"/>
            <a:pathLst>
              <a:path w="16808" h="16807" extrusionOk="0">
                <a:moveTo>
                  <a:pt x="16807" y="8420"/>
                </a:moveTo>
                <a:cubicBezTo>
                  <a:pt x="16807" y="13051"/>
                  <a:pt x="13051" y="16807"/>
                  <a:pt x="8420" y="16807"/>
                </a:cubicBezTo>
                <a:cubicBezTo>
                  <a:pt x="3789" y="16807"/>
                  <a:pt x="0" y="13051"/>
                  <a:pt x="0" y="8420"/>
                </a:cubicBezTo>
                <a:cubicBezTo>
                  <a:pt x="0" y="3789"/>
                  <a:pt x="3789" y="0"/>
                  <a:pt x="8420" y="0"/>
                </a:cubicBezTo>
                <a:cubicBezTo>
                  <a:pt x="13051" y="0"/>
                  <a:pt x="16807" y="3789"/>
                  <a:pt x="16807" y="8420"/>
                </a:cubicBezTo>
                <a:close/>
              </a:path>
            </a:pathLst>
          </a:custGeom>
          <a:solidFill>
            <a:srgbClr val="F9E1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37"/>
          <p:cNvSpPr/>
          <p:nvPr/>
        </p:nvSpPr>
        <p:spPr>
          <a:xfrm>
            <a:off x="1108242" y="3320039"/>
            <a:ext cx="308474" cy="308474"/>
          </a:xfrm>
          <a:custGeom>
            <a:avLst/>
            <a:gdLst/>
            <a:ahLst/>
            <a:cxnLst/>
            <a:rect l="l" t="t" r="r" b="b"/>
            <a:pathLst>
              <a:path w="15868" h="15868" extrusionOk="0">
                <a:moveTo>
                  <a:pt x="15868" y="7934"/>
                </a:moveTo>
                <a:cubicBezTo>
                  <a:pt x="15868" y="12306"/>
                  <a:pt x="12306" y="15868"/>
                  <a:pt x="7934" y="15868"/>
                </a:cubicBezTo>
                <a:cubicBezTo>
                  <a:pt x="3530" y="15868"/>
                  <a:pt x="0" y="12306"/>
                  <a:pt x="0" y="7934"/>
                </a:cubicBezTo>
                <a:cubicBezTo>
                  <a:pt x="0" y="3562"/>
                  <a:pt x="3530" y="0"/>
                  <a:pt x="7934" y="0"/>
                </a:cubicBezTo>
                <a:cubicBezTo>
                  <a:pt x="12306" y="0"/>
                  <a:pt x="15868" y="3562"/>
                  <a:pt x="15868" y="7934"/>
                </a:cubicBezTo>
                <a:close/>
              </a:path>
            </a:pathLst>
          </a:custGeom>
          <a:solidFill>
            <a:srgbClr val="FAE2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7"/>
          <p:cNvSpPr/>
          <p:nvPr/>
        </p:nvSpPr>
        <p:spPr>
          <a:xfrm>
            <a:off x="1117048" y="3328845"/>
            <a:ext cx="290861" cy="290861"/>
          </a:xfrm>
          <a:custGeom>
            <a:avLst/>
            <a:gdLst/>
            <a:ahLst/>
            <a:cxnLst/>
            <a:rect l="l" t="t" r="r" b="b"/>
            <a:pathLst>
              <a:path w="14962" h="14962" extrusionOk="0">
                <a:moveTo>
                  <a:pt x="14961" y="7481"/>
                </a:moveTo>
                <a:cubicBezTo>
                  <a:pt x="14961" y="11593"/>
                  <a:pt x="11594" y="14961"/>
                  <a:pt x="7481" y="14961"/>
                </a:cubicBezTo>
                <a:cubicBezTo>
                  <a:pt x="3336" y="14961"/>
                  <a:pt x="1" y="11593"/>
                  <a:pt x="1" y="7481"/>
                </a:cubicBezTo>
                <a:cubicBezTo>
                  <a:pt x="1" y="3368"/>
                  <a:pt x="3336" y="0"/>
                  <a:pt x="7481" y="0"/>
                </a:cubicBezTo>
                <a:cubicBezTo>
                  <a:pt x="11594" y="0"/>
                  <a:pt x="14961" y="3368"/>
                  <a:pt x="14961" y="7481"/>
                </a:cubicBezTo>
                <a:close/>
              </a:path>
            </a:pathLst>
          </a:custGeom>
          <a:solidFill>
            <a:srgbClr val="FAE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7"/>
          <p:cNvSpPr/>
          <p:nvPr/>
        </p:nvSpPr>
        <p:spPr>
          <a:xfrm>
            <a:off x="1126495" y="3338292"/>
            <a:ext cx="271966" cy="271966"/>
          </a:xfrm>
          <a:custGeom>
            <a:avLst/>
            <a:gdLst/>
            <a:ahLst/>
            <a:cxnLst/>
            <a:rect l="l" t="t" r="r" b="b"/>
            <a:pathLst>
              <a:path w="13990" h="13990" extrusionOk="0">
                <a:moveTo>
                  <a:pt x="13990" y="6995"/>
                </a:moveTo>
                <a:cubicBezTo>
                  <a:pt x="13990" y="10848"/>
                  <a:pt x="10849" y="13990"/>
                  <a:pt x="6995" y="13990"/>
                </a:cubicBezTo>
                <a:cubicBezTo>
                  <a:pt x="3109" y="13990"/>
                  <a:pt x="0" y="10848"/>
                  <a:pt x="0" y="6995"/>
                </a:cubicBezTo>
                <a:cubicBezTo>
                  <a:pt x="0" y="3141"/>
                  <a:pt x="3109" y="0"/>
                  <a:pt x="6995" y="0"/>
                </a:cubicBezTo>
                <a:cubicBezTo>
                  <a:pt x="10849" y="0"/>
                  <a:pt x="13990" y="3141"/>
                  <a:pt x="13990" y="6995"/>
                </a:cubicBezTo>
                <a:close/>
              </a:path>
            </a:pathLst>
          </a:custGeom>
          <a:solidFill>
            <a:srgbClr val="FAE4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7"/>
          <p:cNvSpPr/>
          <p:nvPr/>
        </p:nvSpPr>
        <p:spPr>
          <a:xfrm>
            <a:off x="1135301" y="3347098"/>
            <a:ext cx="254353" cy="254353"/>
          </a:xfrm>
          <a:custGeom>
            <a:avLst/>
            <a:gdLst/>
            <a:ahLst/>
            <a:cxnLst/>
            <a:rect l="l" t="t" r="r" b="b"/>
            <a:pathLst>
              <a:path w="13084" h="13084" extrusionOk="0">
                <a:moveTo>
                  <a:pt x="13083" y="6542"/>
                </a:moveTo>
                <a:cubicBezTo>
                  <a:pt x="13083" y="10136"/>
                  <a:pt x="10136" y="13083"/>
                  <a:pt x="6542" y="13083"/>
                </a:cubicBezTo>
                <a:cubicBezTo>
                  <a:pt x="2915" y="13083"/>
                  <a:pt x="1" y="10136"/>
                  <a:pt x="1" y="6542"/>
                </a:cubicBezTo>
                <a:cubicBezTo>
                  <a:pt x="1" y="2947"/>
                  <a:pt x="2915" y="0"/>
                  <a:pt x="6542" y="0"/>
                </a:cubicBezTo>
                <a:cubicBezTo>
                  <a:pt x="10136" y="0"/>
                  <a:pt x="13083" y="2947"/>
                  <a:pt x="13083" y="6542"/>
                </a:cubicBezTo>
                <a:close/>
              </a:path>
            </a:pathLst>
          </a:custGeom>
          <a:solidFill>
            <a:srgbClr val="FBE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7"/>
          <p:cNvSpPr/>
          <p:nvPr/>
        </p:nvSpPr>
        <p:spPr>
          <a:xfrm>
            <a:off x="1144107" y="3355904"/>
            <a:ext cx="236099" cy="236099"/>
          </a:xfrm>
          <a:custGeom>
            <a:avLst/>
            <a:gdLst/>
            <a:ahLst/>
            <a:cxnLst/>
            <a:rect l="l" t="t" r="r" b="b"/>
            <a:pathLst>
              <a:path w="12145" h="12145" extrusionOk="0">
                <a:moveTo>
                  <a:pt x="12145" y="6089"/>
                </a:moveTo>
                <a:cubicBezTo>
                  <a:pt x="12145" y="9457"/>
                  <a:pt x="9424" y="12144"/>
                  <a:pt x="6089" y="12144"/>
                </a:cubicBezTo>
                <a:cubicBezTo>
                  <a:pt x="2721" y="12144"/>
                  <a:pt x="1" y="9457"/>
                  <a:pt x="1" y="6089"/>
                </a:cubicBezTo>
                <a:cubicBezTo>
                  <a:pt x="1" y="2721"/>
                  <a:pt x="2721" y="1"/>
                  <a:pt x="6089" y="1"/>
                </a:cubicBezTo>
                <a:cubicBezTo>
                  <a:pt x="9424" y="1"/>
                  <a:pt x="12145" y="2721"/>
                  <a:pt x="12145" y="6089"/>
                </a:cubicBezTo>
                <a:close/>
              </a:path>
            </a:pathLst>
          </a:custGeom>
          <a:solidFill>
            <a:srgbClr val="FBE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7"/>
          <p:cNvSpPr/>
          <p:nvPr/>
        </p:nvSpPr>
        <p:spPr>
          <a:xfrm>
            <a:off x="1153555" y="3365351"/>
            <a:ext cx="217845" cy="217845"/>
          </a:xfrm>
          <a:custGeom>
            <a:avLst/>
            <a:gdLst/>
            <a:ahLst/>
            <a:cxnLst/>
            <a:rect l="l" t="t" r="r" b="b"/>
            <a:pathLst>
              <a:path w="11206" h="11206" extrusionOk="0">
                <a:moveTo>
                  <a:pt x="11205" y="5603"/>
                </a:moveTo>
                <a:cubicBezTo>
                  <a:pt x="11205" y="8712"/>
                  <a:pt x="8679" y="11205"/>
                  <a:pt x="5603" y="11205"/>
                </a:cubicBezTo>
                <a:cubicBezTo>
                  <a:pt x="2494" y="11205"/>
                  <a:pt x="1" y="8712"/>
                  <a:pt x="1" y="5603"/>
                </a:cubicBezTo>
                <a:cubicBezTo>
                  <a:pt x="1" y="2494"/>
                  <a:pt x="2494" y="1"/>
                  <a:pt x="5603" y="1"/>
                </a:cubicBezTo>
                <a:cubicBezTo>
                  <a:pt x="8679" y="1"/>
                  <a:pt x="11205" y="2494"/>
                  <a:pt x="11205" y="5603"/>
                </a:cubicBezTo>
                <a:close/>
              </a:path>
            </a:pathLst>
          </a:custGeom>
          <a:solidFill>
            <a:srgbClr val="FBE8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7"/>
          <p:cNvSpPr/>
          <p:nvPr/>
        </p:nvSpPr>
        <p:spPr>
          <a:xfrm>
            <a:off x="1162380" y="3374157"/>
            <a:ext cx="199571" cy="200213"/>
          </a:xfrm>
          <a:custGeom>
            <a:avLst/>
            <a:gdLst/>
            <a:ahLst/>
            <a:cxnLst/>
            <a:rect l="l" t="t" r="r" b="b"/>
            <a:pathLst>
              <a:path w="10266" h="10299" extrusionOk="0">
                <a:moveTo>
                  <a:pt x="10265" y="5150"/>
                </a:moveTo>
                <a:cubicBezTo>
                  <a:pt x="10265" y="8000"/>
                  <a:pt x="7966" y="10299"/>
                  <a:pt x="5149" y="10299"/>
                </a:cubicBezTo>
                <a:cubicBezTo>
                  <a:pt x="2299" y="10299"/>
                  <a:pt x="0" y="8000"/>
                  <a:pt x="0" y="5150"/>
                </a:cubicBezTo>
                <a:cubicBezTo>
                  <a:pt x="0" y="2300"/>
                  <a:pt x="2299" y="1"/>
                  <a:pt x="5149" y="1"/>
                </a:cubicBezTo>
                <a:cubicBezTo>
                  <a:pt x="7966" y="1"/>
                  <a:pt x="10265" y="2300"/>
                  <a:pt x="10265" y="5150"/>
                </a:cubicBezTo>
                <a:close/>
              </a:path>
            </a:pathLst>
          </a:custGeom>
          <a:solidFill>
            <a:srgbClr val="FCE9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7"/>
          <p:cNvSpPr/>
          <p:nvPr/>
        </p:nvSpPr>
        <p:spPr>
          <a:xfrm>
            <a:off x="1171808" y="3383604"/>
            <a:ext cx="181336" cy="181317"/>
          </a:xfrm>
          <a:custGeom>
            <a:avLst/>
            <a:gdLst/>
            <a:ahLst/>
            <a:cxnLst/>
            <a:rect l="l" t="t" r="r" b="b"/>
            <a:pathLst>
              <a:path w="9328" h="9327" extrusionOk="0">
                <a:moveTo>
                  <a:pt x="9327" y="4664"/>
                </a:moveTo>
                <a:cubicBezTo>
                  <a:pt x="9327" y="7254"/>
                  <a:pt x="7255" y="9327"/>
                  <a:pt x="4664" y="9327"/>
                </a:cubicBezTo>
                <a:cubicBezTo>
                  <a:pt x="2073" y="9327"/>
                  <a:pt x="1" y="7254"/>
                  <a:pt x="1" y="4664"/>
                </a:cubicBezTo>
                <a:cubicBezTo>
                  <a:pt x="1" y="2073"/>
                  <a:pt x="2073" y="1"/>
                  <a:pt x="4664" y="1"/>
                </a:cubicBezTo>
                <a:cubicBezTo>
                  <a:pt x="7255" y="1"/>
                  <a:pt x="9327" y="2073"/>
                  <a:pt x="9327" y="4664"/>
                </a:cubicBezTo>
                <a:close/>
              </a:path>
            </a:pathLst>
          </a:custGeom>
          <a:solidFill>
            <a:srgbClr val="FCEA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7"/>
          <p:cNvSpPr/>
          <p:nvPr/>
        </p:nvSpPr>
        <p:spPr>
          <a:xfrm>
            <a:off x="1180633" y="3392430"/>
            <a:ext cx="163685" cy="163685"/>
          </a:xfrm>
          <a:custGeom>
            <a:avLst/>
            <a:gdLst/>
            <a:ahLst/>
            <a:cxnLst/>
            <a:rect l="l" t="t" r="r" b="b"/>
            <a:pathLst>
              <a:path w="8420" h="8420" extrusionOk="0">
                <a:moveTo>
                  <a:pt x="8420" y="4210"/>
                </a:moveTo>
                <a:cubicBezTo>
                  <a:pt x="8420" y="6541"/>
                  <a:pt x="6542" y="8420"/>
                  <a:pt x="4210" y="8420"/>
                </a:cubicBezTo>
                <a:cubicBezTo>
                  <a:pt x="1878" y="8420"/>
                  <a:pt x="0" y="6541"/>
                  <a:pt x="0" y="4210"/>
                </a:cubicBezTo>
                <a:cubicBezTo>
                  <a:pt x="0" y="1878"/>
                  <a:pt x="1878" y="0"/>
                  <a:pt x="4210" y="0"/>
                </a:cubicBezTo>
                <a:cubicBezTo>
                  <a:pt x="6542" y="0"/>
                  <a:pt x="8420" y="1878"/>
                  <a:pt x="8420" y="4210"/>
                </a:cubicBezTo>
                <a:close/>
              </a:path>
            </a:pathLst>
          </a:custGeom>
          <a:solidFill>
            <a:srgbClr val="FCEB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7"/>
          <p:cNvSpPr/>
          <p:nvPr/>
        </p:nvSpPr>
        <p:spPr>
          <a:xfrm>
            <a:off x="1189439" y="3401858"/>
            <a:ext cx="145431" cy="144809"/>
          </a:xfrm>
          <a:custGeom>
            <a:avLst/>
            <a:gdLst/>
            <a:ahLst/>
            <a:cxnLst/>
            <a:rect l="l" t="t" r="r" b="b"/>
            <a:pathLst>
              <a:path w="7481" h="7449" extrusionOk="0">
                <a:moveTo>
                  <a:pt x="7481" y="3725"/>
                </a:moveTo>
                <a:cubicBezTo>
                  <a:pt x="7481" y="5797"/>
                  <a:pt x="5829" y="7449"/>
                  <a:pt x="3757" y="7449"/>
                </a:cubicBezTo>
                <a:cubicBezTo>
                  <a:pt x="1684" y="7449"/>
                  <a:pt x="1" y="5797"/>
                  <a:pt x="1" y="3725"/>
                </a:cubicBezTo>
                <a:cubicBezTo>
                  <a:pt x="1" y="1652"/>
                  <a:pt x="1684" y="1"/>
                  <a:pt x="3757" y="1"/>
                </a:cubicBezTo>
                <a:cubicBezTo>
                  <a:pt x="5829" y="1"/>
                  <a:pt x="7481" y="1652"/>
                  <a:pt x="7481" y="3725"/>
                </a:cubicBezTo>
                <a:close/>
              </a:path>
            </a:pathLst>
          </a:custGeom>
          <a:solidFill>
            <a:srgbClr val="FDEC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7"/>
          <p:cNvSpPr/>
          <p:nvPr/>
        </p:nvSpPr>
        <p:spPr>
          <a:xfrm>
            <a:off x="1198887" y="3410683"/>
            <a:ext cx="127176" cy="127176"/>
          </a:xfrm>
          <a:custGeom>
            <a:avLst/>
            <a:gdLst/>
            <a:ahLst/>
            <a:cxnLst/>
            <a:rect l="l" t="t" r="r" b="b"/>
            <a:pathLst>
              <a:path w="6542" h="6542" extrusionOk="0">
                <a:moveTo>
                  <a:pt x="6542" y="3271"/>
                </a:moveTo>
                <a:cubicBezTo>
                  <a:pt x="6542" y="5084"/>
                  <a:pt x="5084" y="6541"/>
                  <a:pt x="3271" y="6541"/>
                </a:cubicBezTo>
                <a:cubicBezTo>
                  <a:pt x="1458" y="6541"/>
                  <a:pt x="0" y="5084"/>
                  <a:pt x="0" y="3271"/>
                </a:cubicBezTo>
                <a:cubicBezTo>
                  <a:pt x="0" y="1457"/>
                  <a:pt x="1458" y="0"/>
                  <a:pt x="3271" y="0"/>
                </a:cubicBezTo>
                <a:cubicBezTo>
                  <a:pt x="5084" y="0"/>
                  <a:pt x="6542" y="1457"/>
                  <a:pt x="6542" y="3271"/>
                </a:cubicBezTo>
                <a:close/>
              </a:path>
            </a:pathLst>
          </a:custGeom>
          <a:solidFill>
            <a:srgbClr val="FDED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7"/>
          <p:cNvSpPr/>
          <p:nvPr/>
        </p:nvSpPr>
        <p:spPr>
          <a:xfrm>
            <a:off x="1207693" y="3419489"/>
            <a:ext cx="108922" cy="108922"/>
          </a:xfrm>
          <a:custGeom>
            <a:avLst/>
            <a:gdLst/>
            <a:ahLst/>
            <a:cxnLst/>
            <a:rect l="l" t="t" r="r" b="b"/>
            <a:pathLst>
              <a:path w="5603" h="5603" extrusionOk="0">
                <a:moveTo>
                  <a:pt x="5603" y="2818"/>
                </a:moveTo>
                <a:cubicBezTo>
                  <a:pt x="5603" y="4372"/>
                  <a:pt x="4372" y="5603"/>
                  <a:pt x="2818" y="5603"/>
                </a:cubicBezTo>
                <a:cubicBezTo>
                  <a:pt x="1264" y="5603"/>
                  <a:pt x="1" y="4372"/>
                  <a:pt x="1" y="2818"/>
                </a:cubicBezTo>
                <a:cubicBezTo>
                  <a:pt x="1" y="1263"/>
                  <a:pt x="1264" y="1"/>
                  <a:pt x="2818" y="1"/>
                </a:cubicBezTo>
                <a:cubicBezTo>
                  <a:pt x="4372" y="1"/>
                  <a:pt x="5603" y="1263"/>
                  <a:pt x="5603" y="2818"/>
                </a:cubicBezTo>
                <a:close/>
              </a:path>
            </a:pathLst>
          </a:custGeom>
          <a:solidFill>
            <a:srgbClr val="FDEE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7"/>
          <p:cNvSpPr/>
          <p:nvPr/>
        </p:nvSpPr>
        <p:spPr>
          <a:xfrm>
            <a:off x="1217140" y="3428936"/>
            <a:ext cx="90668" cy="90668"/>
          </a:xfrm>
          <a:custGeom>
            <a:avLst/>
            <a:gdLst/>
            <a:ahLst/>
            <a:cxnLst/>
            <a:rect l="l" t="t" r="r" b="b"/>
            <a:pathLst>
              <a:path w="4664" h="4664" extrusionOk="0">
                <a:moveTo>
                  <a:pt x="4664" y="2332"/>
                </a:moveTo>
                <a:cubicBezTo>
                  <a:pt x="4664" y="3627"/>
                  <a:pt x="3627" y="4663"/>
                  <a:pt x="2332" y="4663"/>
                </a:cubicBezTo>
                <a:cubicBezTo>
                  <a:pt x="1037" y="4663"/>
                  <a:pt x="0" y="3627"/>
                  <a:pt x="0" y="2332"/>
                </a:cubicBezTo>
                <a:cubicBezTo>
                  <a:pt x="0" y="1037"/>
                  <a:pt x="1037" y="0"/>
                  <a:pt x="2332" y="0"/>
                </a:cubicBezTo>
                <a:cubicBezTo>
                  <a:pt x="3627" y="0"/>
                  <a:pt x="4664" y="1037"/>
                  <a:pt x="4664" y="2332"/>
                </a:cubicBezTo>
                <a:close/>
              </a:path>
            </a:pathLst>
          </a:custGeom>
          <a:solidFill>
            <a:srgbClr val="FEEF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7"/>
          <p:cNvSpPr/>
          <p:nvPr/>
        </p:nvSpPr>
        <p:spPr>
          <a:xfrm>
            <a:off x="1225946" y="3437742"/>
            <a:ext cx="72414" cy="73056"/>
          </a:xfrm>
          <a:custGeom>
            <a:avLst/>
            <a:gdLst/>
            <a:ahLst/>
            <a:cxnLst/>
            <a:rect l="l" t="t" r="r" b="b"/>
            <a:pathLst>
              <a:path w="3725" h="3758" extrusionOk="0">
                <a:moveTo>
                  <a:pt x="3725" y="1879"/>
                </a:moveTo>
                <a:cubicBezTo>
                  <a:pt x="3725" y="2915"/>
                  <a:pt x="2915" y="3757"/>
                  <a:pt x="1879" y="3757"/>
                </a:cubicBezTo>
                <a:cubicBezTo>
                  <a:pt x="843" y="3757"/>
                  <a:pt x="1" y="2915"/>
                  <a:pt x="1" y="1879"/>
                </a:cubicBezTo>
                <a:cubicBezTo>
                  <a:pt x="1" y="843"/>
                  <a:pt x="843" y="1"/>
                  <a:pt x="1879" y="1"/>
                </a:cubicBezTo>
                <a:cubicBezTo>
                  <a:pt x="2915" y="1"/>
                  <a:pt x="3725" y="843"/>
                  <a:pt x="3725" y="1879"/>
                </a:cubicBezTo>
                <a:close/>
              </a:path>
            </a:pathLst>
          </a:custGeom>
          <a:solidFill>
            <a:srgbClr val="FEF0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7"/>
          <p:cNvSpPr/>
          <p:nvPr/>
        </p:nvSpPr>
        <p:spPr>
          <a:xfrm>
            <a:off x="1235393" y="3447189"/>
            <a:ext cx="54160" cy="54160"/>
          </a:xfrm>
          <a:custGeom>
            <a:avLst/>
            <a:gdLst/>
            <a:ahLst/>
            <a:cxnLst/>
            <a:rect l="l" t="t" r="r" b="b"/>
            <a:pathLst>
              <a:path w="2786" h="2786" extrusionOk="0">
                <a:moveTo>
                  <a:pt x="2785" y="1393"/>
                </a:moveTo>
                <a:cubicBezTo>
                  <a:pt x="2785" y="2170"/>
                  <a:pt x="2170" y="2785"/>
                  <a:pt x="1393" y="2785"/>
                </a:cubicBezTo>
                <a:cubicBezTo>
                  <a:pt x="616" y="2785"/>
                  <a:pt x="1" y="2170"/>
                  <a:pt x="1" y="1393"/>
                </a:cubicBezTo>
                <a:cubicBezTo>
                  <a:pt x="1" y="616"/>
                  <a:pt x="616" y="0"/>
                  <a:pt x="1393" y="0"/>
                </a:cubicBezTo>
                <a:cubicBezTo>
                  <a:pt x="2170" y="0"/>
                  <a:pt x="2785" y="616"/>
                  <a:pt x="2785" y="1393"/>
                </a:cubicBezTo>
                <a:close/>
              </a:path>
            </a:pathLst>
          </a:custGeom>
          <a:solidFill>
            <a:srgbClr val="FEF1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7"/>
          <p:cNvSpPr/>
          <p:nvPr/>
        </p:nvSpPr>
        <p:spPr>
          <a:xfrm>
            <a:off x="1244199" y="3455995"/>
            <a:ext cx="36547" cy="36528"/>
          </a:xfrm>
          <a:custGeom>
            <a:avLst/>
            <a:gdLst/>
            <a:ahLst/>
            <a:cxnLst/>
            <a:rect l="l" t="t" r="r" b="b"/>
            <a:pathLst>
              <a:path w="1880" h="1879" extrusionOk="0">
                <a:moveTo>
                  <a:pt x="1879" y="940"/>
                </a:moveTo>
                <a:cubicBezTo>
                  <a:pt x="1879" y="1458"/>
                  <a:pt x="1458" y="1879"/>
                  <a:pt x="940" y="1879"/>
                </a:cubicBezTo>
                <a:cubicBezTo>
                  <a:pt x="422" y="1879"/>
                  <a:pt x="1" y="1458"/>
                  <a:pt x="1" y="940"/>
                </a:cubicBezTo>
                <a:cubicBezTo>
                  <a:pt x="1" y="422"/>
                  <a:pt x="422" y="1"/>
                  <a:pt x="940" y="1"/>
                </a:cubicBezTo>
                <a:cubicBezTo>
                  <a:pt x="1458" y="1"/>
                  <a:pt x="1879" y="422"/>
                  <a:pt x="1879" y="940"/>
                </a:cubicBezTo>
                <a:close/>
              </a:path>
            </a:pathLst>
          </a:custGeom>
          <a:solidFill>
            <a:srgbClr val="FFF2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7"/>
          <p:cNvSpPr/>
          <p:nvPr/>
        </p:nvSpPr>
        <p:spPr>
          <a:xfrm>
            <a:off x="1253025" y="3465442"/>
            <a:ext cx="18274" cy="17652"/>
          </a:xfrm>
          <a:custGeom>
            <a:avLst/>
            <a:gdLst/>
            <a:ahLst/>
            <a:cxnLst/>
            <a:rect l="l" t="t" r="r" b="b"/>
            <a:pathLst>
              <a:path w="940" h="908" extrusionOk="0">
                <a:moveTo>
                  <a:pt x="939" y="454"/>
                </a:moveTo>
                <a:cubicBezTo>
                  <a:pt x="939" y="713"/>
                  <a:pt x="745" y="907"/>
                  <a:pt x="486" y="907"/>
                </a:cubicBezTo>
                <a:cubicBezTo>
                  <a:pt x="227" y="907"/>
                  <a:pt x="0" y="713"/>
                  <a:pt x="0" y="454"/>
                </a:cubicBezTo>
                <a:cubicBezTo>
                  <a:pt x="0" y="195"/>
                  <a:pt x="227" y="0"/>
                  <a:pt x="486" y="0"/>
                </a:cubicBezTo>
                <a:cubicBezTo>
                  <a:pt x="745" y="0"/>
                  <a:pt x="939" y="195"/>
                  <a:pt x="939" y="454"/>
                </a:cubicBezTo>
                <a:close/>
              </a:path>
            </a:pathLst>
          </a:custGeom>
          <a:solidFill>
            <a:srgbClr val="FFF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7"/>
          <p:cNvSpPr/>
          <p:nvPr/>
        </p:nvSpPr>
        <p:spPr>
          <a:xfrm>
            <a:off x="-927561" y="3250778"/>
            <a:ext cx="342494" cy="275756"/>
          </a:xfrm>
          <a:custGeom>
            <a:avLst/>
            <a:gdLst/>
            <a:ahLst/>
            <a:cxnLst/>
            <a:rect l="l" t="t" r="r" b="b"/>
            <a:pathLst>
              <a:path w="17618" h="14185" extrusionOk="0">
                <a:moveTo>
                  <a:pt x="1" y="325"/>
                </a:moveTo>
                <a:lnTo>
                  <a:pt x="260" y="1"/>
                </a:lnTo>
                <a:lnTo>
                  <a:pt x="17617" y="13861"/>
                </a:lnTo>
                <a:lnTo>
                  <a:pt x="17358" y="1418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7"/>
          <p:cNvSpPr/>
          <p:nvPr/>
        </p:nvSpPr>
        <p:spPr>
          <a:xfrm>
            <a:off x="-850757" y="3243236"/>
            <a:ext cx="259388" cy="209019"/>
          </a:xfrm>
          <a:custGeom>
            <a:avLst/>
            <a:gdLst/>
            <a:ahLst/>
            <a:cxnLst/>
            <a:rect l="l" t="t" r="r" b="b"/>
            <a:pathLst>
              <a:path w="13343" h="10752" extrusionOk="0">
                <a:moveTo>
                  <a:pt x="0" y="324"/>
                </a:moveTo>
                <a:lnTo>
                  <a:pt x="227" y="0"/>
                </a:lnTo>
                <a:lnTo>
                  <a:pt x="13342" y="10460"/>
                </a:lnTo>
                <a:lnTo>
                  <a:pt x="13083" y="1075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7"/>
          <p:cNvSpPr/>
          <p:nvPr/>
        </p:nvSpPr>
        <p:spPr>
          <a:xfrm>
            <a:off x="-968481" y="3289189"/>
            <a:ext cx="342494" cy="275737"/>
          </a:xfrm>
          <a:custGeom>
            <a:avLst/>
            <a:gdLst/>
            <a:ahLst/>
            <a:cxnLst/>
            <a:rect l="l" t="t" r="r" b="b"/>
            <a:pathLst>
              <a:path w="17618" h="14184" extrusionOk="0">
                <a:moveTo>
                  <a:pt x="1" y="324"/>
                </a:moveTo>
                <a:lnTo>
                  <a:pt x="260" y="0"/>
                </a:lnTo>
                <a:lnTo>
                  <a:pt x="17617" y="13860"/>
                </a:lnTo>
                <a:lnTo>
                  <a:pt x="17358" y="1418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7"/>
          <p:cNvSpPr/>
          <p:nvPr/>
        </p:nvSpPr>
        <p:spPr>
          <a:xfrm>
            <a:off x="-1056598" y="3441513"/>
            <a:ext cx="316036" cy="254353"/>
          </a:xfrm>
          <a:custGeom>
            <a:avLst/>
            <a:gdLst/>
            <a:ahLst/>
            <a:cxnLst/>
            <a:rect l="l" t="t" r="r" b="b"/>
            <a:pathLst>
              <a:path w="16257" h="13084" extrusionOk="0">
                <a:moveTo>
                  <a:pt x="0" y="325"/>
                </a:moveTo>
                <a:lnTo>
                  <a:pt x="259" y="1"/>
                </a:lnTo>
                <a:lnTo>
                  <a:pt x="16256" y="12760"/>
                </a:lnTo>
                <a:lnTo>
                  <a:pt x="15997" y="1308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7"/>
          <p:cNvSpPr/>
          <p:nvPr/>
        </p:nvSpPr>
        <p:spPr>
          <a:xfrm>
            <a:off x="-1053449" y="3517053"/>
            <a:ext cx="237343" cy="195800"/>
          </a:xfrm>
          <a:custGeom>
            <a:avLst/>
            <a:gdLst/>
            <a:ahLst/>
            <a:cxnLst/>
            <a:rect l="l" t="t" r="r" b="b"/>
            <a:pathLst>
              <a:path w="12209" h="10072" extrusionOk="0">
                <a:moveTo>
                  <a:pt x="0" y="292"/>
                </a:moveTo>
                <a:lnTo>
                  <a:pt x="259" y="1"/>
                </a:lnTo>
                <a:lnTo>
                  <a:pt x="12209" y="9748"/>
                </a:lnTo>
                <a:lnTo>
                  <a:pt x="11949" y="10072"/>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7"/>
          <p:cNvSpPr/>
          <p:nvPr/>
        </p:nvSpPr>
        <p:spPr>
          <a:xfrm>
            <a:off x="-1000575" y="3338292"/>
            <a:ext cx="355072" cy="285185"/>
          </a:xfrm>
          <a:custGeom>
            <a:avLst/>
            <a:gdLst/>
            <a:ahLst/>
            <a:cxnLst/>
            <a:rect l="l" t="t" r="r" b="b"/>
            <a:pathLst>
              <a:path w="18265" h="14670" extrusionOk="0">
                <a:moveTo>
                  <a:pt x="0" y="324"/>
                </a:moveTo>
                <a:lnTo>
                  <a:pt x="259" y="0"/>
                </a:lnTo>
                <a:lnTo>
                  <a:pt x="18264" y="14378"/>
                </a:lnTo>
                <a:lnTo>
                  <a:pt x="18005" y="1467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7"/>
          <p:cNvSpPr/>
          <p:nvPr/>
        </p:nvSpPr>
        <p:spPr>
          <a:xfrm>
            <a:off x="-1039609" y="3375421"/>
            <a:ext cx="354450" cy="285204"/>
          </a:xfrm>
          <a:custGeom>
            <a:avLst/>
            <a:gdLst/>
            <a:ahLst/>
            <a:cxnLst/>
            <a:rect l="l" t="t" r="r" b="b"/>
            <a:pathLst>
              <a:path w="18233" h="14671" extrusionOk="0">
                <a:moveTo>
                  <a:pt x="1" y="325"/>
                </a:moveTo>
                <a:lnTo>
                  <a:pt x="260" y="1"/>
                </a:lnTo>
                <a:lnTo>
                  <a:pt x="18232" y="14346"/>
                </a:lnTo>
                <a:lnTo>
                  <a:pt x="18005" y="1467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7"/>
          <p:cNvSpPr/>
          <p:nvPr/>
        </p:nvSpPr>
        <p:spPr>
          <a:xfrm>
            <a:off x="-1053449" y="3245121"/>
            <a:ext cx="326728" cy="294633"/>
          </a:xfrm>
          <a:custGeom>
            <a:avLst/>
            <a:gdLst/>
            <a:ahLst/>
            <a:cxnLst/>
            <a:rect l="l" t="t" r="r" b="b"/>
            <a:pathLst>
              <a:path w="16807" h="15156" extrusionOk="0">
                <a:moveTo>
                  <a:pt x="0" y="14832"/>
                </a:moveTo>
                <a:lnTo>
                  <a:pt x="16548" y="0"/>
                </a:lnTo>
                <a:lnTo>
                  <a:pt x="16807" y="292"/>
                </a:lnTo>
                <a:lnTo>
                  <a:pt x="292" y="15156"/>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7"/>
          <p:cNvSpPr/>
          <p:nvPr/>
        </p:nvSpPr>
        <p:spPr>
          <a:xfrm>
            <a:off x="-1051564" y="3241972"/>
            <a:ext cx="248054" cy="223502"/>
          </a:xfrm>
          <a:custGeom>
            <a:avLst/>
            <a:gdLst/>
            <a:ahLst/>
            <a:cxnLst/>
            <a:rect l="l" t="t" r="r" b="b"/>
            <a:pathLst>
              <a:path w="12760" h="11497" extrusionOk="0">
                <a:moveTo>
                  <a:pt x="0" y="11173"/>
                </a:moveTo>
                <a:lnTo>
                  <a:pt x="12500" y="1"/>
                </a:lnTo>
                <a:lnTo>
                  <a:pt x="12759" y="292"/>
                </a:lnTo>
                <a:lnTo>
                  <a:pt x="292" y="11496"/>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7"/>
          <p:cNvSpPr/>
          <p:nvPr/>
        </p:nvSpPr>
        <p:spPr>
          <a:xfrm>
            <a:off x="-1010022" y="3281005"/>
            <a:ext cx="326106" cy="294633"/>
          </a:xfrm>
          <a:custGeom>
            <a:avLst/>
            <a:gdLst/>
            <a:ahLst/>
            <a:cxnLst/>
            <a:rect l="l" t="t" r="r" b="b"/>
            <a:pathLst>
              <a:path w="16775" h="15156" extrusionOk="0">
                <a:moveTo>
                  <a:pt x="1" y="14832"/>
                </a:moveTo>
                <a:lnTo>
                  <a:pt x="16516" y="0"/>
                </a:lnTo>
                <a:lnTo>
                  <a:pt x="16775" y="324"/>
                </a:lnTo>
                <a:lnTo>
                  <a:pt x="260" y="1515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7"/>
          <p:cNvSpPr/>
          <p:nvPr/>
        </p:nvSpPr>
        <p:spPr>
          <a:xfrm>
            <a:off x="-887905" y="3428295"/>
            <a:ext cx="300931" cy="271344"/>
          </a:xfrm>
          <a:custGeom>
            <a:avLst/>
            <a:gdLst/>
            <a:ahLst/>
            <a:cxnLst/>
            <a:rect l="l" t="t" r="r" b="b"/>
            <a:pathLst>
              <a:path w="15480" h="13958" extrusionOk="0">
                <a:moveTo>
                  <a:pt x="1" y="13666"/>
                </a:moveTo>
                <a:lnTo>
                  <a:pt x="15221" y="1"/>
                </a:lnTo>
                <a:lnTo>
                  <a:pt x="15480" y="292"/>
                </a:lnTo>
                <a:lnTo>
                  <a:pt x="260" y="1395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7"/>
          <p:cNvSpPr/>
          <p:nvPr/>
        </p:nvSpPr>
        <p:spPr>
          <a:xfrm>
            <a:off x="-811723" y="3503834"/>
            <a:ext cx="226009" cy="208397"/>
          </a:xfrm>
          <a:custGeom>
            <a:avLst/>
            <a:gdLst/>
            <a:ahLst/>
            <a:cxnLst/>
            <a:rect l="l" t="t" r="r" b="b"/>
            <a:pathLst>
              <a:path w="11626" h="10720" extrusionOk="0">
                <a:moveTo>
                  <a:pt x="0" y="10428"/>
                </a:moveTo>
                <a:lnTo>
                  <a:pt x="11367" y="1"/>
                </a:lnTo>
                <a:lnTo>
                  <a:pt x="11626" y="292"/>
                </a:lnTo>
                <a:lnTo>
                  <a:pt x="259" y="1072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7"/>
          <p:cNvSpPr/>
          <p:nvPr/>
        </p:nvSpPr>
        <p:spPr>
          <a:xfrm>
            <a:off x="-987356" y="3328845"/>
            <a:ext cx="338703" cy="304703"/>
          </a:xfrm>
          <a:custGeom>
            <a:avLst/>
            <a:gdLst/>
            <a:ahLst/>
            <a:cxnLst/>
            <a:rect l="l" t="t" r="r" b="b"/>
            <a:pathLst>
              <a:path w="17423" h="15674" extrusionOk="0">
                <a:moveTo>
                  <a:pt x="0" y="15382"/>
                </a:moveTo>
                <a:lnTo>
                  <a:pt x="17163" y="0"/>
                </a:lnTo>
                <a:lnTo>
                  <a:pt x="17422" y="292"/>
                </a:lnTo>
                <a:lnTo>
                  <a:pt x="259" y="1567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7"/>
          <p:cNvSpPr/>
          <p:nvPr/>
        </p:nvSpPr>
        <p:spPr>
          <a:xfrm>
            <a:off x="-945815" y="3363466"/>
            <a:ext cx="338703" cy="304703"/>
          </a:xfrm>
          <a:custGeom>
            <a:avLst/>
            <a:gdLst/>
            <a:ahLst/>
            <a:cxnLst/>
            <a:rect l="l" t="t" r="r" b="b"/>
            <a:pathLst>
              <a:path w="17423" h="15674" extrusionOk="0">
                <a:moveTo>
                  <a:pt x="1" y="15382"/>
                </a:moveTo>
                <a:lnTo>
                  <a:pt x="17131" y="0"/>
                </a:lnTo>
                <a:lnTo>
                  <a:pt x="17423" y="292"/>
                </a:lnTo>
                <a:lnTo>
                  <a:pt x="260" y="1567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7"/>
          <p:cNvSpPr/>
          <p:nvPr/>
        </p:nvSpPr>
        <p:spPr>
          <a:xfrm>
            <a:off x="1156082" y="3250778"/>
            <a:ext cx="341852" cy="275756"/>
          </a:xfrm>
          <a:custGeom>
            <a:avLst/>
            <a:gdLst/>
            <a:ahLst/>
            <a:cxnLst/>
            <a:rect l="l" t="t" r="r" b="b"/>
            <a:pathLst>
              <a:path w="17585" h="14185" extrusionOk="0">
                <a:moveTo>
                  <a:pt x="0" y="325"/>
                </a:moveTo>
                <a:lnTo>
                  <a:pt x="227" y="1"/>
                </a:lnTo>
                <a:lnTo>
                  <a:pt x="17584" y="13861"/>
                </a:lnTo>
                <a:lnTo>
                  <a:pt x="17358" y="1418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7"/>
          <p:cNvSpPr/>
          <p:nvPr/>
        </p:nvSpPr>
        <p:spPr>
          <a:xfrm>
            <a:off x="1232244" y="3243236"/>
            <a:ext cx="259388" cy="209019"/>
          </a:xfrm>
          <a:custGeom>
            <a:avLst/>
            <a:gdLst/>
            <a:ahLst/>
            <a:cxnLst/>
            <a:rect l="l" t="t" r="r" b="b"/>
            <a:pathLst>
              <a:path w="13343" h="10752" extrusionOk="0">
                <a:moveTo>
                  <a:pt x="1" y="324"/>
                </a:moveTo>
                <a:lnTo>
                  <a:pt x="260" y="0"/>
                </a:lnTo>
                <a:lnTo>
                  <a:pt x="13342" y="10460"/>
                </a:lnTo>
                <a:lnTo>
                  <a:pt x="13116" y="1075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7"/>
          <p:cNvSpPr/>
          <p:nvPr/>
        </p:nvSpPr>
        <p:spPr>
          <a:xfrm>
            <a:off x="1115162" y="3289189"/>
            <a:ext cx="341852" cy="275737"/>
          </a:xfrm>
          <a:custGeom>
            <a:avLst/>
            <a:gdLst/>
            <a:ahLst/>
            <a:cxnLst/>
            <a:rect l="l" t="t" r="r" b="b"/>
            <a:pathLst>
              <a:path w="17585" h="14184" extrusionOk="0">
                <a:moveTo>
                  <a:pt x="0" y="324"/>
                </a:moveTo>
                <a:lnTo>
                  <a:pt x="227" y="0"/>
                </a:lnTo>
                <a:lnTo>
                  <a:pt x="17584" y="13860"/>
                </a:lnTo>
                <a:lnTo>
                  <a:pt x="17358" y="1418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7"/>
          <p:cNvSpPr/>
          <p:nvPr/>
        </p:nvSpPr>
        <p:spPr>
          <a:xfrm>
            <a:off x="1027025" y="3441513"/>
            <a:ext cx="315414" cy="254353"/>
          </a:xfrm>
          <a:custGeom>
            <a:avLst/>
            <a:gdLst/>
            <a:ahLst/>
            <a:cxnLst/>
            <a:rect l="l" t="t" r="r" b="b"/>
            <a:pathLst>
              <a:path w="16225" h="13084" extrusionOk="0">
                <a:moveTo>
                  <a:pt x="1" y="325"/>
                </a:moveTo>
                <a:lnTo>
                  <a:pt x="260" y="1"/>
                </a:lnTo>
                <a:lnTo>
                  <a:pt x="16225" y="12760"/>
                </a:lnTo>
                <a:lnTo>
                  <a:pt x="15998" y="1308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7"/>
          <p:cNvSpPr/>
          <p:nvPr/>
        </p:nvSpPr>
        <p:spPr>
          <a:xfrm>
            <a:off x="1029552" y="3517053"/>
            <a:ext cx="237343" cy="195800"/>
          </a:xfrm>
          <a:custGeom>
            <a:avLst/>
            <a:gdLst/>
            <a:ahLst/>
            <a:cxnLst/>
            <a:rect l="l" t="t" r="r" b="b"/>
            <a:pathLst>
              <a:path w="12209" h="10072" extrusionOk="0">
                <a:moveTo>
                  <a:pt x="0" y="292"/>
                </a:moveTo>
                <a:lnTo>
                  <a:pt x="259" y="1"/>
                </a:lnTo>
                <a:lnTo>
                  <a:pt x="12209" y="9748"/>
                </a:lnTo>
                <a:lnTo>
                  <a:pt x="11950" y="10072"/>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7"/>
          <p:cNvSpPr/>
          <p:nvPr/>
        </p:nvSpPr>
        <p:spPr>
          <a:xfrm>
            <a:off x="1082427" y="3338292"/>
            <a:ext cx="355072" cy="285185"/>
          </a:xfrm>
          <a:custGeom>
            <a:avLst/>
            <a:gdLst/>
            <a:ahLst/>
            <a:cxnLst/>
            <a:rect l="l" t="t" r="r" b="b"/>
            <a:pathLst>
              <a:path w="18265" h="14670" extrusionOk="0">
                <a:moveTo>
                  <a:pt x="0" y="324"/>
                </a:moveTo>
                <a:lnTo>
                  <a:pt x="260" y="0"/>
                </a:lnTo>
                <a:lnTo>
                  <a:pt x="18264" y="14378"/>
                </a:lnTo>
                <a:lnTo>
                  <a:pt x="18005" y="1467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7"/>
          <p:cNvSpPr/>
          <p:nvPr/>
        </p:nvSpPr>
        <p:spPr>
          <a:xfrm>
            <a:off x="1025762" y="3375421"/>
            <a:ext cx="354450" cy="283319"/>
          </a:xfrm>
          <a:custGeom>
            <a:avLst/>
            <a:gdLst/>
            <a:ahLst/>
            <a:cxnLst/>
            <a:rect l="l" t="t" r="r" b="b"/>
            <a:pathLst>
              <a:path w="18233" h="14574" extrusionOk="0">
                <a:moveTo>
                  <a:pt x="1" y="292"/>
                </a:moveTo>
                <a:lnTo>
                  <a:pt x="260" y="1"/>
                </a:lnTo>
                <a:lnTo>
                  <a:pt x="18233" y="14249"/>
                </a:lnTo>
                <a:lnTo>
                  <a:pt x="17974" y="14573"/>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7"/>
          <p:cNvSpPr/>
          <p:nvPr/>
        </p:nvSpPr>
        <p:spPr>
          <a:xfrm>
            <a:off x="1018841" y="3228754"/>
            <a:ext cx="324862" cy="295274"/>
          </a:xfrm>
          <a:custGeom>
            <a:avLst/>
            <a:gdLst/>
            <a:ahLst/>
            <a:cxnLst/>
            <a:rect l="l" t="t" r="r" b="b"/>
            <a:pathLst>
              <a:path w="16711" h="15189" extrusionOk="0">
                <a:moveTo>
                  <a:pt x="1" y="14864"/>
                </a:moveTo>
                <a:lnTo>
                  <a:pt x="16451" y="0"/>
                </a:lnTo>
                <a:lnTo>
                  <a:pt x="16710" y="292"/>
                </a:lnTo>
                <a:lnTo>
                  <a:pt x="292" y="1518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7"/>
          <p:cNvSpPr/>
          <p:nvPr/>
        </p:nvSpPr>
        <p:spPr>
          <a:xfrm>
            <a:off x="1072979" y="3281005"/>
            <a:ext cx="326748" cy="294011"/>
          </a:xfrm>
          <a:custGeom>
            <a:avLst/>
            <a:gdLst/>
            <a:ahLst/>
            <a:cxnLst/>
            <a:rect l="l" t="t" r="r" b="b"/>
            <a:pathLst>
              <a:path w="16808" h="15124" extrusionOk="0">
                <a:moveTo>
                  <a:pt x="1" y="14832"/>
                </a:moveTo>
                <a:lnTo>
                  <a:pt x="16516" y="0"/>
                </a:lnTo>
                <a:lnTo>
                  <a:pt x="16807" y="292"/>
                </a:lnTo>
                <a:lnTo>
                  <a:pt x="260" y="15123"/>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7"/>
          <p:cNvSpPr/>
          <p:nvPr/>
        </p:nvSpPr>
        <p:spPr>
          <a:xfrm>
            <a:off x="1195096" y="3428295"/>
            <a:ext cx="300951" cy="271344"/>
          </a:xfrm>
          <a:custGeom>
            <a:avLst/>
            <a:gdLst/>
            <a:ahLst/>
            <a:cxnLst/>
            <a:rect l="l" t="t" r="r" b="b"/>
            <a:pathLst>
              <a:path w="15481" h="13958" extrusionOk="0">
                <a:moveTo>
                  <a:pt x="1" y="13666"/>
                </a:moveTo>
                <a:lnTo>
                  <a:pt x="15221" y="1"/>
                </a:lnTo>
                <a:lnTo>
                  <a:pt x="15480" y="292"/>
                </a:lnTo>
                <a:lnTo>
                  <a:pt x="260" y="1395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7"/>
          <p:cNvSpPr/>
          <p:nvPr/>
        </p:nvSpPr>
        <p:spPr>
          <a:xfrm>
            <a:off x="1271278" y="3503834"/>
            <a:ext cx="226009" cy="208397"/>
          </a:xfrm>
          <a:custGeom>
            <a:avLst/>
            <a:gdLst/>
            <a:ahLst/>
            <a:cxnLst/>
            <a:rect l="l" t="t" r="r" b="b"/>
            <a:pathLst>
              <a:path w="11626" h="10720" extrusionOk="0">
                <a:moveTo>
                  <a:pt x="0" y="10428"/>
                </a:moveTo>
                <a:lnTo>
                  <a:pt x="11367" y="1"/>
                </a:lnTo>
                <a:lnTo>
                  <a:pt x="11626" y="292"/>
                </a:lnTo>
                <a:lnTo>
                  <a:pt x="259" y="1072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7"/>
          <p:cNvSpPr/>
          <p:nvPr/>
        </p:nvSpPr>
        <p:spPr>
          <a:xfrm>
            <a:off x="1096267" y="3328203"/>
            <a:ext cx="338081" cy="305344"/>
          </a:xfrm>
          <a:custGeom>
            <a:avLst/>
            <a:gdLst/>
            <a:ahLst/>
            <a:cxnLst/>
            <a:rect l="l" t="t" r="r" b="b"/>
            <a:pathLst>
              <a:path w="17391" h="15707" extrusionOk="0">
                <a:moveTo>
                  <a:pt x="1" y="15383"/>
                </a:moveTo>
                <a:lnTo>
                  <a:pt x="17131" y="1"/>
                </a:lnTo>
                <a:lnTo>
                  <a:pt x="17391" y="292"/>
                </a:lnTo>
                <a:lnTo>
                  <a:pt x="260" y="15707"/>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7"/>
          <p:cNvSpPr/>
          <p:nvPr/>
        </p:nvSpPr>
        <p:spPr>
          <a:xfrm>
            <a:off x="1137187" y="3363466"/>
            <a:ext cx="338703" cy="304703"/>
          </a:xfrm>
          <a:custGeom>
            <a:avLst/>
            <a:gdLst/>
            <a:ahLst/>
            <a:cxnLst/>
            <a:rect l="l" t="t" r="r" b="b"/>
            <a:pathLst>
              <a:path w="17423" h="15674" extrusionOk="0">
                <a:moveTo>
                  <a:pt x="1" y="15382"/>
                </a:moveTo>
                <a:lnTo>
                  <a:pt x="17131" y="0"/>
                </a:lnTo>
                <a:lnTo>
                  <a:pt x="17423" y="292"/>
                </a:lnTo>
                <a:lnTo>
                  <a:pt x="292" y="1567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7"/>
          <p:cNvSpPr/>
          <p:nvPr/>
        </p:nvSpPr>
        <p:spPr>
          <a:xfrm>
            <a:off x="-1101289" y="3207973"/>
            <a:ext cx="524413" cy="513080"/>
          </a:xfrm>
          <a:custGeom>
            <a:avLst/>
            <a:gdLst/>
            <a:ahLst/>
            <a:cxnLst/>
            <a:rect l="l" t="t" r="r" b="b"/>
            <a:pathLst>
              <a:path w="26976" h="26393" extrusionOk="0">
                <a:moveTo>
                  <a:pt x="14281" y="26393"/>
                </a:moveTo>
                <a:cubicBezTo>
                  <a:pt x="9132" y="26393"/>
                  <a:pt x="4501" y="23317"/>
                  <a:pt x="2526" y="18556"/>
                </a:cubicBezTo>
                <a:cubicBezTo>
                  <a:pt x="583" y="13828"/>
                  <a:pt x="1652" y="8356"/>
                  <a:pt x="5311" y="4729"/>
                </a:cubicBezTo>
                <a:cubicBezTo>
                  <a:pt x="8938" y="1069"/>
                  <a:pt x="14378" y="1"/>
                  <a:pt x="19138" y="1976"/>
                </a:cubicBezTo>
                <a:cubicBezTo>
                  <a:pt x="23899" y="3919"/>
                  <a:pt x="26975" y="8550"/>
                  <a:pt x="26975" y="13699"/>
                </a:cubicBezTo>
                <a:cubicBezTo>
                  <a:pt x="26975" y="20726"/>
                  <a:pt x="21276" y="26393"/>
                  <a:pt x="14281" y="26393"/>
                </a:cubicBezTo>
                <a:close/>
                <a:moveTo>
                  <a:pt x="14281" y="3012"/>
                </a:moveTo>
                <a:cubicBezTo>
                  <a:pt x="4760" y="3012"/>
                  <a:pt x="0" y="14541"/>
                  <a:pt x="6736" y="21244"/>
                </a:cubicBezTo>
                <a:cubicBezTo>
                  <a:pt x="9780" y="24320"/>
                  <a:pt x="14378" y="25227"/>
                  <a:pt x="18361" y="23576"/>
                </a:cubicBezTo>
                <a:cubicBezTo>
                  <a:pt x="22344" y="21924"/>
                  <a:pt x="24967" y="18006"/>
                  <a:pt x="24967" y="13699"/>
                </a:cubicBezTo>
                <a:cubicBezTo>
                  <a:pt x="24935" y="7805"/>
                  <a:pt x="20175" y="3045"/>
                  <a:pt x="14281" y="3012"/>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7"/>
          <p:cNvSpPr/>
          <p:nvPr/>
        </p:nvSpPr>
        <p:spPr>
          <a:xfrm>
            <a:off x="984862" y="3207973"/>
            <a:ext cx="524413" cy="513080"/>
          </a:xfrm>
          <a:custGeom>
            <a:avLst/>
            <a:gdLst/>
            <a:ahLst/>
            <a:cxnLst/>
            <a:rect l="l" t="t" r="r" b="b"/>
            <a:pathLst>
              <a:path w="26976" h="26393" extrusionOk="0">
                <a:moveTo>
                  <a:pt x="14281" y="26393"/>
                </a:moveTo>
                <a:cubicBezTo>
                  <a:pt x="9132" y="26393"/>
                  <a:pt x="4501" y="23317"/>
                  <a:pt x="2526" y="18556"/>
                </a:cubicBezTo>
                <a:cubicBezTo>
                  <a:pt x="583" y="13828"/>
                  <a:pt x="1652" y="8356"/>
                  <a:pt x="5311" y="4729"/>
                </a:cubicBezTo>
                <a:cubicBezTo>
                  <a:pt x="8938" y="1069"/>
                  <a:pt x="14378" y="1"/>
                  <a:pt x="19138" y="1976"/>
                </a:cubicBezTo>
                <a:cubicBezTo>
                  <a:pt x="23899" y="3919"/>
                  <a:pt x="26975" y="8550"/>
                  <a:pt x="26975" y="13699"/>
                </a:cubicBezTo>
                <a:cubicBezTo>
                  <a:pt x="26975" y="20726"/>
                  <a:pt x="21276" y="26393"/>
                  <a:pt x="14281" y="26393"/>
                </a:cubicBezTo>
                <a:close/>
                <a:moveTo>
                  <a:pt x="14281" y="3012"/>
                </a:moveTo>
                <a:cubicBezTo>
                  <a:pt x="4760" y="3012"/>
                  <a:pt x="0" y="14541"/>
                  <a:pt x="6736" y="21244"/>
                </a:cubicBezTo>
                <a:cubicBezTo>
                  <a:pt x="9780" y="24320"/>
                  <a:pt x="14378" y="25227"/>
                  <a:pt x="18361" y="23576"/>
                </a:cubicBezTo>
                <a:cubicBezTo>
                  <a:pt x="22344" y="21924"/>
                  <a:pt x="24967" y="18006"/>
                  <a:pt x="24967" y="13699"/>
                </a:cubicBezTo>
                <a:cubicBezTo>
                  <a:pt x="24935" y="7805"/>
                  <a:pt x="20175" y="3045"/>
                  <a:pt x="14281" y="3012"/>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7"/>
          <p:cNvSpPr/>
          <p:nvPr/>
        </p:nvSpPr>
        <p:spPr>
          <a:xfrm>
            <a:off x="-842381" y="2116244"/>
            <a:ext cx="1001768" cy="876273"/>
          </a:xfrm>
          <a:custGeom>
            <a:avLst/>
            <a:gdLst/>
            <a:ahLst/>
            <a:cxnLst/>
            <a:rect l="l" t="t" r="r" b="b"/>
            <a:pathLst>
              <a:path w="36481" h="31908" extrusionOk="0">
                <a:moveTo>
                  <a:pt x="36481" y="285"/>
                </a:moveTo>
                <a:lnTo>
                  <a:pt x="381" y="31908"/>
                </a:lnTo>
                <a:lnTo>
                  <a:pt x="0" y="25146"/>
                </a:lnTo>
                <a:lnTo>
                  <a:pt x="0" y="18097"/>
                </a:lnTo>
                <a:lnTo>
                  <a:pt x="762" y="9525"/>
                </a:lnTo>
                <a:lnTo>
                  <a:pt x="2191" y="762"/>
                </a:lnTo>
                <a:lnTo>
                  <a:pt x="15716" y="190"/>
                </a:lnTo>
                <a:lnTo>
                  <a:pt x="31813" y="0"/>
                </a:lnTo>
                <a:close/>
              </a:path>
            </a:pathLst>
          </a:custGeom>
          <a:solidFill>
            <a:srgbClr val="FFFFFF"/>
          </a:solidFill>
          <a:ln>
            <a:noFill/>
          </a:ln>
        </p:spPr>
      </p:sp>
      <p:sp>
        <p:nvSpPr>
          <p:cNvPr id="1105" name="Google Shape;1105;p37"/>
          <p:cNvSpPr/>
          <p:nvPr/>
        </p:nvSpPr>
        <p:spPr>
          <a:xfrm>
            <a:off x="235229" y="2121461"/>
            <a:ext cx="952066" cy="745497"/>
          </a:xfrm>
          <a:custGeom>
            <a:avLst/>
            <a:gdLst/>
            <a:ahLst/>
            <a:cxnLst/>
            <a:rect l="l" t="t" r="r" b="b"/>
            <a:pathLst>
              <a:path w="34671" h="27146" extrusionOk="0">
                <a:moveTo>
                  <a:pt x="34671" y="762"/>
                </a:moveTo>
                <a:lnTo>
                  <a:pt x="5619" y="27146"/>
                </a:lnTo>
                <a:lnTo>
                  <a:pt x="2571" y="26956"/>
                </a:lnTo>
                <a:lnTo>
                  <a:pt x="285" y="27051"/>
                </a:lnTo>
                <a:lnTo>
                  <a:pt x="0" y="0"/>
                </a:lnTo>
                <a:lnTo>
                  <a:pt x="15811" y="95"/>
                </a:lnTo>
                <a:lnTo>
                  <a:pt x="31432" y="667"/>
                </a:lnTo>
                <a:close/>
              </a:path>
            </a:pathLst>
          </a:custGeom>
          <a:solidFill>
            <a:srgbClr val="FFFFFF"/>
          </a:solidFill>
          <a:ln>
            <a:noFill/>
          </a:ln>
        </p:spPr>
      </p:sp>
      <p:grpSp>
        <p:nvGrpSpPr>
          <p:cNvPr id="1106" name="Google Shape;1106;p37"/>
          <p:cNvGrpSpPr/>
          <p:nvPr/>
        </p:nvGrpSpPr>
        <p:grpSpPr>
          <a:xfrm>
            <a:off x="5700045" y="246450"/>
            <a:ext cx="4265696" cy="1274430"/>
            <a:chOff x="5700045" y="246450"/>
            <a:chExt cx="4265696" cy="1274430"/>
          </a:xfrm>
        </p:grpSpPr>
        <p:sp>
          <p:nvSpPr>
            <p:cNvPr id="1107" name="Google Shape;1107;p37"/>
            <p:cNvSpPr/>
            <p:nvPr/>
          </p:nvSpPr>
          <p:spPr>
            <a:xfrm>
              <a:off x="8292027" y="246450"/>
              <a:ext cx="1673714" cy="797667"/>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7"/>
            <p:cNvSpPr/>
            <p:nvPr/>
          </p:nvSpPr>
          <p:spPr>
            <a:xfrm>
              <a:off x="7511824" y="1149999"/>
              <a:ext cx="857646" cy="370881"/>
            </a:xfrm>
            <a:custGeom>
              <a:avLst/>
              <a:gdLst/>
              <a:ahLst/>
              <a:cxnLst/>
              <a:rect l="l" t="t" r="r" b="b"/>
              <a:pathLst>
                <a:path w="26970" h="11662" extrusionOk="0">
                  <a:moveTo>
                    <a:pt x="10639" y="0"/>
                  </a:moveTo>
                  <a:cubicBezTo>
                    <a:pt x="7655" y="0"/>
                    <a:pt x="5221" y="1257"/>
                    <a:pt x="5221" y="2827"/>
                  </a:cubicBezTo>
                  <a:cubicBezTo>
                    <a:pt x="5221" y="2905"/>
                    <a:pt x="5221" y="2945"/>
                    <a:pt x="5221" y="3023"/>
                  </a:cubicBezTo>
                  <a:cubicBezTo>
                    <a:pt x="2199" y="3573"/>
                    <a:pt x="0" y="5222"/>
                    <a:pt x="0" y="7224"/>
                  </a:cubicBezTo>
                  <a:cubicBezTo>
                    <a:pt x="0" y="9697"/>
                    <a:pt x="3259" y="11660"/>
                    <a:pt x="7263" y="11660"/>
                  </a:cubicBezTo>
                  <a:cubicBezTo>
                    <a:pt x="7328" y="11661"/>
                    <a:pt x="7394" y="11662"/>
                    <a:pt x="7460" y="11662"/>
                  </a:cubicBezTo>
                  <a:cubicBezTo>
                    <a:pt x="9354" y="11662"/>
                    <a:pt x="11204" y="11115"/>
                    <a:pt x="12798" y="10129"/>
                  </a:cubicBezTo>
                  <a:cubicBezTo>
                    <a:pt x="14172" y="11031"/>
                    <a:pt x="16527" y="11660"/>
                    <a:pt x="19236" y="11660"/>
                  </a:cubicBezTo>
                  <a:cubicBezTo>
                    <a:pt x="23476" y="11660"/>
                    <a:pt x="26930" y="10089"/>
                    <a:pt x="26930" y="8205"/>
                  </a:cubicBezTo>
                  <a:cubicBezTo>
                    <a:pt x="26969" y="6831"/>
                    <a:pt x="25242" y="5653"/>
                    <a:pt x="22730" y="5104"/>
                  </a:cubicBezTo>
                  <a:cubicBezTo>
                    <a:pt x="22730" y="4986"/>
                    <a:pt x="22769" y="4907"/>
                    <a:pt x="22769" y="4790"/>
                  </a:cubicBezTo>
                  <a:cubicBezTo>
                    <a:pt x="22769" y="3455"/>
                    <a:pt x="20257" y="2395"/>
                    <a:pt x="17155" y="2395"/>
                  </a:cubicBezTo>
                  <a:cubicBezTo>
                    <a:pt x="16763" y="2395"/>
                    <a:pt x="16409" y="2395"/>
                    <a:pt x="16056" y="2434"/>
                  </a:cubicBezTo>
                  <a:cubicBezTo>
                    <a:pt x="15664" y="1060"/>
                    <a:pt x="13426" y="0"/>
                    <a:pt x="106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7"/>
            <p:cNvSpPr/>
            <p:nvPr/>
          </p:nvSpPr>
          <p:spPr>
            <a:xfrm>
              <a:off x="5700045" y="246461"/>
              <a:ext cx="1453312" cy="627789"/>
            </a:xfrm>
            <a:custGeom>
              <a:avLst/>
              <a:gdLst/>
              <a:ahLst/>
              <a:cxnLst/>
              <a:rect l="l" t="t" r="r" b="b"/>
              <a:pathLst>
                <a:path w="30543" h="13193" extrusionOk="0">
                  <a:moveTo>
                    <a:pt x="18490" y="1"/>
                  </a:moveTo>
                  <a:cubicBezTo>
                    <a:pt x="15389" y="1"/>
                    <a:pt x="12838" y="1179"/>
                    <a:pt x="12406" y="2749"/>
                  </a:cubicBezTo>
                  <a:cubicBezTo>
                    <a:pt x="12013" y="2710"/>
                    <a:pt x="11581" y="2710"/>
                    <a:pt x="11150" y="2710"/>
                  </a:cubicBezTo>
                  <a:cubicBezTo>
                    <a:pt x="7616" y="2710"/>
                    <a:pt x="4790" y="3927"/>
                    <a:pt x="4790" y="5418"/>
                  </a:cubicBezTo>
                  <a:cubicBezTo>
                    <a:pt x="4790" y="5536"/>
                    <a:pt x="4790" y="5654"/>
                    <a:pt x="4829" y="5772"/>
                  </a:cubicBezTo>
                  <a:cubicBezTo>
                    <a:pt x="1964" y="6400"/>
                    <a:pt x="1" y="7734"/>
                    <a:pt x="1" y="9265"/>
                  </a:cubicBezTo>
                  <a:cubicBezTo>
                    <a:pt x="1" y="11425"/>
                    <a:pt x="3926" y="13191"/>
                    <a:pt x="8755" y="13191"/>
                  </a:cubicBezTo>
                  <a:cubicBezTo>
                    <a:pt x="11817" y="13191"/>
                    <a:pt x="14486" y="12484"/>
                    <a:pt x="16057" y="11425"/>
                  </a:cubicBezTo>
                  <a:cubicBezTo>
                    <a:pt x="17844" y="12603"/>
                    <a:pt x="19963" y="13193"/>
                    <a:pt x="22092" y="13193"/>
                  </a:cubicBezTo>
                  <a:cubicBezTo>
                    <a:pt x="22161" y="13193"/>
                    <a:pt x="22230" y="13192"/>
                    <a:pt x="22298" y="13191"/>
                  </a:cubicBezTo>
                  <a:cubicBezTo>
                    <a:pt x="26852" y="13191"/>
                    <a:pt x="30542" y="10953"/>
                    <a:pt x="30542" y="8206"/>
                  </a:cubicBezTo>
                  <a:cubicBezTo>
                    <a:pt x="30542" y="5929"/>
                    <a:pt x="28108" y="4005"/>
                    <a:pt x="24654" y="3416"/>
                  </a:cubicBezTo>
                  <a:cubicBezTo>
                    <a:pt x="24654" y="3338"/>
                    <a:pt x="24654" y="3259"/>
                    <a:pt x="24654" y="3220"/>
                  </a:cubicBezTo>
                  <a:cubicBezTo>
                    <a:pt x="24654" y="1414"/>
                    <a:pt x="21906" y="1"/>
                    <a:pt x="18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9EDADA"/>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6"/>
              </a:buClr>
              <a:buSzPts val="2800"/>
              <a:buFont typeface="Mouse Memoirs"/>
              <a:buNone/>
              <a:defRPr sz="2800">
                <a:solidFill>
                  <a:schemeClr val="accent6"/>
                </a:solidFill>
                <a:latin typeface="Mouse Memoirs"/>
                <a:ea typeface="Mouse Memoirs"/>
                <a:cs typeface="Mouse Memoirs"/>
                <a:sym typeface="Mouse Memoirs"/>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6"/>
              </a:buClr>
              <a:buSzPts val="1800"/>
              <a:buFont typeface="Catamaran"/>
              <a:buChar char="●"/>
              <a:defRPr sz="1800">
                <a:solidFill>
                  <a:schemeClr val="accent6"/>
                </a:solidFill>
                <a:latin typeface="Catamaran"/>
                <a:ea typeface="Catamaran"/>
                <a:cs typeface="Catamaran"/>
                <a:sym typeface="Catamaran"/>
              </a:defRPr>
            </a:lvl1pPr>
            <a:lvl2pPr marL="914400" lvl="1"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2pPr>
            <a:lvl3pPr marL="1371600" lvl="2"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3pPr>
            <a:lvl4pPr marL="1828800" lvl="3"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4pPr>
            <a:lvl5pPr marL="2286000" lvl="4"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5pPr>
            <a:lvl6pPr marL="2743200" lvl="5"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6pPr>
            <a:lvl7pPr marL="3200400" lvl="6"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7pPr>
            <a:lvl8pPr marL="3657600" lvl="7"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8pPr>
            <a:lvl9pPr marL="4114800" lvl="8" indent="-317500">
              <a:lnSpc>
                <a:spcPct val="115000"/>
              </a:lnSpc>
              <a:spcBef>
                <a:spcPts val="0"/>
              </a:spcBef>
              <a:spcAft>
                <a:spcPts val="0"/>
              </a:spcAft>
              <a:buClr>
                <a:schemeClr val="accent6"/>
              </a:buClr>
              <a:buSzPts val="1400"/>
              <a:buFont typeface="Catamaran"/>
              <a:buChar char="■"/>
              <a:defRPr>
                <a:solidFill>
                  <a:schemeClr val="accent6"/>
                </a:solidFill>
                <a:latin typeface="Catamaran"/>
                <a:ea typeface="Catamaran"/>
                <a:cs typeface="Catamaran"/>
                <a:sym typeface="Catamaran"/>
              </a:defRPr>
            </a:lvl9pPr>
          </a:lstStyle>
          <a:p>
            <a:endParaRPr/>
          </a:p>
        </p:txBody>
      </p:sp>
      <p:pic>
        <p:nvPicPr>
          <p:cNvPr id="4" name="Content Placeholder 12" descr="cdc42615100be655bf1a"/>
          <p:cNvPicPr>
            <a:picLocks noChangeAspect="1"/>
          </p:cNvPicPr>
          <p:nvPr userDrawn="1"/>
        </p:nvPicPr>
        <p:blipFill>
          <a:blip r:embed="rId13">
            <a:clrChange>
              <a:clrFrom>
                <a:srgbClr val="FFE1E3">
                  <a:alpha val="100000"/>
                </a:srgbClr>
              </a:clrFrom>
              <a:clrTo>
                <a:srgbClr val="FFE1E3">
                  <a:alpha val="100000"/>
                  <a:alpha val="0"/>
                </a:srgbClr>
              </a:clrTo>
            </a:clrChange>
          </a:blip>
          <a:stretch>
            <a:fillRect/>
          </a:stretch>
        </p:blipFill>
        <p:spPr>
          <a:xfrm>
            <a:off x="-1371600" y="-95250"/>
            <a:ext cx="1143318" cy="1143318"/>
          </a:xfrm>
          <a:prstGeom prst="rect">
            <a:avLst/>
          </a:prstGeom>
        </p:spPr>
      </p:pic>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59" r:id="rId4"/>
    <p:sldLayoutId id="2147483665" r:id="rId5"/>
    <p:sldLayoutId id="2147483680" r:id="rId6"/>
    <p:sldLayoutId id="2147483681" r:id="rId7"/>
    <p:sldLayoutId id="2147483682" r:id="rId8"/>
    <p:sldLayoutId id="2147483683" r:id="rId9"/>
    <p:sldLayoutId id="2147483684" r:id="rId10"/>
    <p:sldLayoutId id="214748368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facebook.com/groups/439653980716707" TargetMode="External"/><Relationship Id="rId2" Type="http://schemas.openxmlformats.org/officeDocument/2006/relationships/image" Target="../media/image3.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EDADA"/>
        </a:solidFill>
        <a:effectLst/>
      </p:bgPr>
    </p:bg>
    <p:spTree>
      <p:nvGrpSpPr>
        <p:cNvPr id="1" name="Shape 1185"/>
        <p:cNvGrpSpPr/>
        <p:nvPr/>
      </p:nvGrpSpPr>
      <p:grpSpPr>
        <a:xfrm>
          <a:off x="0" y="0"/>
          <a:ext cx="0" cy="0"/>
          <a:chOff x="0" y="0"/>
          <a:chExt cx="0" cy="0"/>
        </a:xfrm>
      </p:grpSpPr>
      <p:grpSp>
        <p:nvGrpSpPr>
          <p:cNvPr id="1186" name="Google Shape;1186;p41"/>
          <p:cNvGrpSpPr/>
          <p:nvPr/>
        </p:nvGrpSpPr>
        <p:grpSpPr>
          <a:xfrm>
            <a:off x="-4343400" y="2722972"/>
            <a:ext cx="3982513" cy="1984205"/>
            <a:chOff x="404850" y="2182975"/>
            <a:chExt cx="2230850" cy="1111475"/>
          </a:xfrm>
        </p:grpSpPr>
        <p:sp>
          <p:nvSpPr>
            <p:cNvPr id="1187" name="Google Shape;1187;p41"/>
            <p:cNvSpPr/>
            <p:nvPr/>
          </p:nvSpPr>
          <p:spPr>
            <a:xfrm>
              <a:off x="433900" y="2658925"/>
              <a:ext cx="69650" cy="69650"/>
            </a:xfrm>
            <a:custGeom>
              <a:avLst/>
              <a:gdLst/>
              <a:ahLst/>
              <a:cxnLst/>
              <a:rect l="l" t="t" r="r" b="b"/>
              <a:pathLst>
                <a:path w="2786" h="2786" extrusionOk="0">
                  <a:moveTo>
                    <a:pt x="1401" y="0"/>
                  </a:moveTo>
                  <a:cubicBezTo>
                    <a:pt x="621" y="0"/>
                    <a:pt x="0" y="621"/>
                    <a:pt x="0" y="1385"/>
                  </a:cubicBezTo>
                  <a:cubicBezTo>
                    <a:pt x="0" y="2165"/>
                    <a:pt x="621" y="2786"/>
                    <a:pt x="1401" y="2786"/>
                  </a:cubicBezTo>
                  <a:cubicBezTo>
                    <a:pt x="2165" y="2786"/>
                    <a:pt x="2786" y="2165"/>
                    <a:pt x="2786" y="1385"/>
                  </a:cubicBezTo>
                  <a:cubicBezTo>
                    <a:pt x="2786" y="621"/>
                    <a:pt x="2165" y="0"/>
                    <a:pt x="1401"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41"/>
            <p:cNvSpPr/>
            <p:nvPr/>
          </p:nvSpPr>
          <p:spPr>
            <a:xfrm>
              <a:off x="709675" y="2182975"/>
              <a:ext cx="70050" cy="69675"/>
            </a:xfrm>
            <a:custGeom>
              <a:avLst/>
              <a:gdLst/>
              <a:ahLst/>
              <a:cxnLst/>
              <a:rect l="l" t="t" r="r" b="b"/>
              <a:pathLst>
                <a:path w="2802" h="2787" extrusionOk="0">
                  <a:moveTo>
                    <a:pt x="1401" y="1"/>
                  </a:moveTo>
                  <a:cubicBezTo>
                    <a:pt x="637" y="1"/>
                    <a:pt x="0" y="622"/>
                    <a:pt x="0" y="1386"/>
                  </a:cubicBezTo>
                  <a:cubicBezTo>
                    <a:pt x="0" y="2166"/>
                    <a:pt x="637" y="2787"/>
                    <a:pt x="1401" y="2787"/>
                  </a:cubicBezTo>
                  <a:cubicBezTo>
                    <a:pt x="2181" y="2787"/>
                    <a:pt x="2802" y="2166"/>
                    <a:pt x="2802" y="1386"/>
                  </a:cubicBezTo>
                  <a:cubicBezTo>
                    <a:pt x="2802" y="622"/>
                    <a:pt x="2181" y="1"/>
                    <a:pt x="140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41"/>
            <p:cNvSpPr/>
            <p:nvPr/>
          </p:nvSpPr>
          <p:spPr>
            <a:xfrm>
              <a:off x="480450" y="2217600"/>
              <a:ext cx="1753325" cy="854800"/>
            </a:xfrm>
            <a:custGeom>
              <a:avLst/>
              <a:gdLst/>
              <a:ahLst/>
              <a:cxnLst/>
              <a:rect l="l" t="t" r="r" b="b"/>
              <a:pathLst>
                <a:path w="70133" h="34192" extrusionOk="0">
                  <a:moveTo>
                    <a:pt x="7148" y="1"/>
                  </a:moveTo>
                  <a:cubicBezTo>
                    <a:pt x="3200" y="1"/>
                    <a:pt x="1" y="3200"/>
                    <a:pt x="1" y="7148"/>
                  </a:cubicBezTo>
                  <a:lnTo>
                    <a:pt x="1" y="27044"/>
                  </a:lnTo>
                  <a:cubicBezTo>
                    <a:pt x="1" y="30992"/>
                    <a:pt x="3200" y="34191"/>
                    <a:pt x="7148" y="34191"/>
                  </a:cubicBezTo>
                  <a:lnTo>
                    <a:pt x="62986" y="34191"/>
                  </a:lnTo>
                  <a:cubicBezTo>
                    <a:pt x="66934" y="34191"/>
                    <a:pt x="70133" y="30992"/>
                    <a:pt x="70133" y="30658"/>
                  </a:cubicBezTo>
                  <a:lnTo>
                    <a:pt x="70133" y="10761"/>
                  </a:lnTo>
                  <a:cubicBezTo>
                    <a:pt x="70133" y="3200"/>
                    <a:pt x="66934" y="1"/>
                    <a:pt x="62986" y="1"/>
                  </a:cubicBezTo>
                  <a:close/>
                </a:path>
              </a:pathLst>
            </a:custGeom>
            <a:solidFill>
              <a:srgbClr val="F08B0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1"/>
            <p:cNvSpPr/>
            <p:nvPr/>
          </p:nvSpPr>
          <p:spPr>
            <a:xfrm>
              <a:off x="480450" y="2218000"/>
              <a:ext cx="2102325" cy="854400"/>
            </a:xfrm>
            <a:custGeom>
              <a:avLst/>
              <a:gdLst/>
              <a:ahLst/>
              <a:cxnLst/>
              <a:rect l="l" t="t" r="r" b="b"/>
              <a:pathLst>
                <a:path w="84093" h="34176" extrusionOk="0">
                  <a:moveTo>
                    <a:pt x="7148" y="1"/>
                  </a:moveTo>
                  <a:cubicBezTo>
                    <a:pt x="3200" y="1"/>
                    <a:pt x="1" y="3184"/>
                    <a:pt x="1" y="7132"/>
                  </a:cubicBezTo>
                  <a:lnTo>
                    <a:pt x="1" y="27028"/>
                  </a:lnTo>
                  <a:cubicBezTo>
                    <a:pt x="1" y="30976"/>
                    <a:pt x="3200" y="34175"/>
                    <a:pt x="7148" y="34175"/>
                  </a:cubicBezTo>
                  <a:lnTo>
                    <a:pt x="79254" y="34175"/>
                  </a:lnTo>
                  <a:cubicBezTo>
                    <a:pt x="81928" y="34175"/>
                    <a:pt x="84093" y="32011"/>
                    <a:pt x="84093" y="29337"/>
                  </a:cubicBezTo>
                  <a:lnTo>
                    <a:pt x="84093" y="21776"/>
                  </a:lnTo>
                  <a:cubicBezTo>
                    <a:pt x="84093" y="19102"/>
                    <a:pt x="81928" y="16937"/>
                    <a:pt x="79254" y="16937"/>
                  </a:cubicBezTo>
                  <a:lnTo>
                    <a:pt x="70133" y="16937"/>
                  </a:lnTo>
                  <a:lnTo>
                    <a:pt x="70133" y="7132"/>
                  </a:lnTo>
                  <a:cubicBezTo>
                    <a:pt x="70133" y="3184"/>
                    <a:pt x="66934" y="1"/>
                    <a:pt x="62986" y="1"/>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41"/>
            <p:cNvSpPr/>
            <p:nvPr/>
          </p:nvSpPr>
          <p:spPr>
            <a:xfrm>
              <a:off x="404850" y="2860275"/>
              <a:ext cx="296075" cy="212125"/>
            </a:xfrm>
            <a:custGeom>
              <a:avLst/>
              <a:gdLst/>
              <a:ahLst/>
              <a:cxnLst/>
              <a:rect l="l" t="t" r="r" b="b"/>
              <a:pathLst>
                <a:path w="11843" h="8485" extrusionOk="0">
                  <a:moveTo>
                    <a:pt x="4234" y="0"/>
                  </a:moveTo>
                  <a:cubicBezTo>
                    <a:pt x="1895" y="0"/>
                    <a:pt x="0" y="1895"/>
                    <a:pt x="0" y="4234"/>
                  </a:cubicBezTo>
                  <a:cubicBezTo>
                    <a:pt x="0" y="6574"/>
                    <a:pt x="1895" y="8484"/>
                    <a:pt x="4234" y="8484"/>
                  </a:cubicBezTo>
                  <a:lnTo>
                    <a:pt x="7593" y="8484"/>
                  </a:lnTo>
                  <a:cubicBezTo>
                    <a:pt x="9933" y="8484"/>
                    <a:pt x="11843" y="6574"/>
                    <a:pt x="11843" y="4234"/>
                  </a:cubicBezTo>
                  <a:cubicBezTo>
                    <a:pt x="11843" y="1895"/>
                    <a:pt x="9933" y="0"/>
                    <a:pt x="7593"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41"/>
            <p:cNvSpPr/>
            <p:nvPr/>
          </p:nvSpPr>
          <p:spPr>
            <a:xfrm>
              <a:off x="2356725" y="2860275"/>
              <a:ext cx="278975" cy="212125"/>
            </a:xfrm>
            <a:custGeom>
              <a:avLst/>
              <a:gdLst/>
              <a:ahLst/>
              <a:cxnLst/>
              <a:rect l="l" t="t" r="r" b="b"/>
              <a:pathLst>
                <a:path w="11159" h="8485" extrusionOk="0">
                  <a:moveTo>
                    <a:pt x="4235" y="0"/>
                  </a:moveTo>
                  <a:cubicBezTo>
                    <a:pt x="1895" y="0"/>
                    <a:pt x="0" y="1895"/>
                    <a:pt x="0" y="4234"/>
                  </a:cubicBezTo>
                  <a:cubicBezTo>
                    <a:pt x="0" y="6574"/>
                    <a:pt x="1895" y="8484"/>
                    <a:pt x="4235" y="8484"/>
                  </a:cubicBezTo>
                  <a:lnTo>
                    <a:pt x="6925" y="8484"/>
                  </a:lnTo>
                  <a:cubicBezTo>
                    <a:pt x="9264" y="8484"/>
                    <a:pt x="11159" y="6574"/>
                    <a:pt x="11159" y="4234"/>
                  </a:cubicBezTo>
                  <a:cubicBezTo>
                    <a:pt x="11159" y="1895"/>
                    <a:pt x="9264" y="0"/>
                    <a:pt x="6925"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1"/>
            <p:cNvSpPr/>
            <p:nvPr/>
          </p:nvSpPr>
          <p:spPr>
            <a:xfrm>
              <a:off x="701300" y="2778300"/>
              <a:ext cx="566300" cy="294100"/>
            </a:xfrm>
            <a:custGeom>
              <a:avLst/>
              <a:gdLst/>
              <a:ahLst/>
              <a:cxnLst/>
              <a:rect l="l" t="t" r="r" b="b"/>
              <a:pathLst>
                <a:path w="22652" h="11764" extrusionOk="0">
                  <a:moveTo>
                    <a:pt x="11334" y="0"/>
                  </a:moveTo>
                  <a:cubicBezTo>
                    <a:pt x="5079" y="0"/>
                    <a:pt x="1" y="5062"/>
                    <a:pt x="1" y="11318"/>
                  </a:cubicBezTo>
                  <a:cubicBezTo>
                    <a:pt x="1" y="11477"/>
                    <a:pt x="1" y="11620"/>
                    <a:pt x="17" y="11763"/>
                  </a:cubicBezTo>
                  <a:lnTo>
                    <a:pt x="22651" y="11763"/>
                  </a:lnTo>
                  <a:cubicBezTo>
                    <a:pt x="22651" y="11620"/>
                    <a:pt x="22651" y="11477"/>
                    <a:pt x="22651" y="11318"/>
                  </a:cubicBezTo>
                  <a:cubicBezTo>
                    <a:pt x="22651" y="5062"/>
                    <a:pt x="17590" y="0"/>
                    <a:pt x="113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1"/>
            <p:cNvSpPr/>
            <p:nvPr/>
          </p:nvSpPr>
          <p:spPr>
            <a:xfrm>
              <a:off x="751450" y="2828050"/>
              <a:ext cx="466400" cy="466400"/>
            </a:xfrm>
            <a:custGeom>
              <a:avLst/>
              <a:gdLst/>
              <a:ahLst/>
              <a:cxnLst/>
              <a:rect l="l" t="t" r="r" b="b"/>
              <a:pathLst>
                <a:path w="18656" h="18656" extrusionOk="0">
                  <a:moveTo>
                    <a:pt x="9328" y="0"/>
                  </a:moveTo>
                  <a:cubicBezTo>
                    <a:pt x="4171" y="0"/>
                    <a:pt x="1" y="4186"/>
                    <a:pt x="1" y="9328"/>
                  </a:cubicBezTo>
                  <a:cubicBezTo>
                    <a:pt x="1" y="14485"/>
                    <a:pt x="4171" y="18655"/>
                    <a:pt x="9328" y="18655"/>
                  </a:cubicBezTo>
                  <a:cubicBezTo>
                    <a:pt x="14485" y="18655"/>
                    <a:pt x="18656" y="14485"/>
                    <a:pt x="18656" y="9328"/>
                  </a:cubicBezTo>
                  <a:cubicBezTo>
                    <a:pt x="18656" y="4186"/>
                    <a:pt x="14485" y="0"/>
                    <a:pt x="932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1"/>
            <p:cNvSpPr/>
            <p:nvPr/>
          </p:nvSpPr>
          <p:spPr>
            <a:xfrm>
              <a:off x="845750" y="2922350"/>
              <a:ext cx="277800" cy="278175"/>
            </a:xfrm>
            <a:custGeom>
              <a:avLst/>
              <a:gdLst/>
              <a:ahLst/>
              <a:cxnLst/>
              <a:rect l="l" t="t" r="r" b="b"/>
              <a:pathLst>
                <a:path w="11112" h="11127" extrusionOk="0">
                  <a:moveTo>
                    <a:pt x="5556" y="1"/>
                  </a:moveTo>
                  <a:cubicBezTo>
                    <a:pt x="2484" y="1"/>
                    <a:pt x="1" y="2484"/>
                    <a:pt x="1" y="5556"/>
                  </a:cubicBezTo>
                  <a:cubicBezTo>
                    <a:pt x="1" y="8628"/>
                    <a:pt x="2484" y="11127"/>
                    <a:pt x="5556" y="11127"/>
                  </a:cubicBezTo>
                  <a:cubicBezTo>
                    <a:pt x="8628" y="11127"/>
                    <a:pt x="11111" y="8628"/>
                    <a:pt x="11111" y="5556"/>
                  </a:cubicBezTo>
                  <a:cubicBezTo>
                    <a:pt x="11111" y="2484"/>
                    <a:pt x="8628" y="1"/>
                    <a:pt x="555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1"/>
            <p:cNvSpPr/>
            <p:nvPr/>
          </p:nvSpPr>
          <p:spPr>
            <a:xfrm>
              <a:off x="1934525" y="2321875"/>
              <a:ext cx="312400" cy="253500"/>
            </a:xfrm>
            <a:custGeom>
              <a:avLst/>
              <a:gdLst/>
              <a:ahLst/>
              <a:cxnLst/>
              <a:rect l="l" t="t" r="r" b="b"/>
              <a:pathLst>
                <a:path w="12496" h="10140" extrusionOk="0">
                  <a:moveTo>
                    <a:pt x="3184" y="0"/>
                  </a:moveTo>
                  <a:cubicBezTo>
                    <a:pt x="1417" y="0"/>
                    <a:pt x="0" y="1417"/>
                    <a:pt x="0" y="3184"/>
                  </a:cubicBezTo>
                  <a:lnTo>
                    <a:pt x="0" y="6956"/>
                  </a:lnTo>
                  <a:cubicBezTo>
                    <a:pt x="0" y="8707"/>
                    <a:pt x="1417" y="10140"/>
                    <a:pt x="3184" y="10140"/>
                  </a:cubicBezTo>
                  <a:lnTo>
                    <a:pt x="12288" y="10140"/>
                  </a:lnTo>
                  <a:cubicBezTo>
                    <a:pt x="12352" y="10108"/>
                    <a:pt x="12416" y="10108"/>
                    <a:pt x="12495" y="10108"/>
                  </a:cubicBezTo>
                  <a:lnTo>
                    <a:pt x="12495" y="2977"/>
                  </a:lnTo>
                  <a:cubicBezTo>
                    <a:pt x="12495" y="1958"/>
                    <a:pt x="12272" y="939"/>
                    <a:pt x="11843"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1"/>
            <p:cNvSpPr/>
            <p:nvPr/>
          </p:nvSpPr>
          <p:spPr>
            <a:xfrm>
              <a:off x="1960775" y="2348125"/>
              <a:ext cx="286550" cy="200600"/>
            </a:xfrm>
            <a:custGeom>
              <a:avLst/>
              <a:gdLst/>
              <a:ahLst/>
              <a:cxnLst/>
              <a:rect l="l" t="t" r="r" b="b"/>
              <a:pathLst>
                <a:path w="11462" h="8024" extrusionOk="0">
                  <a:moveTo>
                    <a:pt x="2134" y="1"/>
                  </a:moveTo>
                  <a:cubicBezTo>
                    <a:pt x="956" y="1"/>
                    <a:pt x="1" y="940"/>
                    <a:pt x="1" y="2118"/>
                  </a:cubicBezTo>
                  <a:lnTo>
                    <a:pt x="1" y="5890"/>
                  </a:lnTo>
                  <a:cubicBezTo>
                    <a:pt x="1" y="7068"/>
                    <a:pt x="956" y="8023"/>
                    <a:pt x="2134" y="8023"/>
                  </a:cubicBezTo>
                  <a:lnTo>
                    <a:pt x="11445" y="8023"/>
                  </a:lnTo>
                  <a:lnTo>
                    <a:pt x="11445" y="1927"/>
                  </a:lnTo>
                  <a:cubicBezTo>
                    <a:pt x="11461" y="1274"/>
                    <a:pt x="11366" y="621"/>
                    <a:pt x="11175"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1"/>
            <p:cNvSpPr/>
            <p:nvPr/>
          </p:nvSpPr>
          <p:spPr>
            <a:xfrm>
              <a:off x="1971525" y="2349725"/>
              <a:ext cx="276200" cy="199000"/>
            </a:xfrm>
            <a:custGeom>
              <a:avLst/>
              <a:gdLst/>
              <a:ahLst/>
              <a:cxnLst/>
              <a:rect l="l" t="t" r="r" b="b"/>
              <a:pathLst>
                <a:path w="11048" h="7960" extrusionOk="0">
                  <a:moveTo>
                    <a:pt x="10761" y="0"/>
                  </a:moveTo>
                  <a:lnTo>
                    <a:pt x="0" y="7100"/>
                  </a:lnTo>
                  <a:cubicBezTo>
                    <a:pt x="398" y="7641"/>
                    <a:pt x="1035" y="7959"/>
                    <a:pt x="1704" y="7959"/>
                  </a:cubicBezTo>
                  <a:lnTo>
                    <a:pt x="11015" y="7959"/>
                  </a:lnTo>
                  <a:lnTo>
                    <a:pt x="11047" y="1895"/>
                  </a:lnTo>
                  <a:cubicBezTo>
                    <a:pt x="11047" y="1242"/>
                    <a:pt x="10952" y="605"/>
                    <a:pt x="107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1"/>
            <p:cNvSpPr/>
            <p:nvPr/>
          </p:nvSpPr>
          <p:spPr>
            <a:xfrm>
              <a:off x="1362275" y="2289225"/>
              <a:ext cx="443325" cy="728250"/>
            </a:xfrm>
            <a:custGeom>
              <a:avLst/>
              <a:gdLst/>
              <a:ahLst/>
              <a:cxnLst/>
              <a:rect l="l" t="t" r="r" b="b"/>
              <a:pathLst>
                <a:path w="17733" h="29130" fill="none" extrusionOk="0">
                  <a:moveTo>
                    <a:pt x="17733" y="25135"/>
                  </a:moveTo>
                  <a:cubicBezTo>
                    <a:pt x="17733" y="27347"/>
                    <a:pt x="16109" y="29130"/>
                    <a:pt x="14088" y="29130"/>
                  </a:cubicBezTo>
                  <a:lnTo>
                    <a:pt x="3646" y="29130"/>
                  </a:lnTo>
                  <a:cubicBezTo>
                    <a:pt x="1640" y="29130"/>
                    <a:pt x="1" y="27347"/>
                    <a:pt x="1" y="25135"/>
                  </a:cubicBezTo>
                  <a:lnTo>
                    <a:pt x="1" y="3996"/>
                  </a:lnTo>
                  <a:cubicBezTo>
                    <a:pt x="1" y="1784"/>
                    <a:pt x="1640" y="1"/>
                    <a:pt x="3646" y="1"/>
                  </a:cubicBezTo>
                  <a:lnTo>
                    <a:pt x="14088" y="1"/>
                  </a:lnTo>
                  <a:cubicBezTo>
                    <a:pt x="16109" y="1"/>
                    <a:pt x="17733" y="1784"/>
                    <a:pt x="17733" y="3996"/>
                  </a:cubicBezTo>
                  <a:close/>
                </a:path>
              </a:pathLst>
            </a:custGeom>
            <a:noFill/>
            <a:ln w="5175" cap="flat" cmpd="sng">
              <a:solidFill>
                <a:srgbClr val="273E4A"/>
              </a:solidFill>
              <a:prstDash val="solid"/>
              <a:miter lim="1591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1"/>
            <p:cNvSpPr/>
            <p:nvPr/>
          </p:nvSpPr>
          <p:spPr>
            <a:xfrm>
              <a:off x="1790450" y="2778300"/>
              <a:ext cx="566300" cy="294100"/>
            </a:xfrm>
            <a:custGeom>
              <a:avLst/>
              <a:gdLst/>
              <a:ahLst/>
              <a:cxnLst/>
              <a:rect l="l" t="t" r="r" b="b"/>
              <a:pathLst>
                <a:path w="22652" h="11764" extrusionOk="0">
                  <a:moveTo>
                    <a:pt x="11334" y="0"/>
                  </a:moveTo>
                  <a:cubicBezTo>
                    <a:pt x="5079" y="0"/>
                    <a:pt x="1" y="5062"/>
                    <a:pt x="1" y="11318"/>
                  </a:cubicBezTo>
                  <a:cubicBezTo>
                    <a:pt x="1" y="11477"/>
                    <a:pt x="1" y="11620"/>
                    <a:pt x="17" y="11763"/>
                  </a:cubicBezTo>
                  <a:lnTo>
                    <a:pt x="22636" y="11763"/>
                  </a:lnTo>
                  <a:cubicBezTo>
                    <a:pt x="22636" y="11620"/>
                    <a:pt x="22651" y="11477"/>
                    <a:pt x="22651" y="11318"/>
                  </a:cubicBezTo>
                  <a:cubicBezTo>
                    <a:pt x="22651" y="5062"/>
                    <a:pt x="17574" y="0"/>
                    <a:pt x="113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1"/>
            <p:cNvSpPr/>
            <p:nvPr/>
          </p:nvSpPr>
          <p:spPr>
            <a:xfrm>
              <a:off x="1840200" y="2828050"/>
              <a:ext cx="466800" cy="466400"/>
            </a:xfrm>
            <a:custGeom>
              <a:avLst/>
              <a:gdLst/>
              <a:ahLst/>
              <a:cxnLst/>
              <a:rect l="l" t="t" r="r" b="b"/>
              <a:pathLst>
                <a:path w="18672" h="18656" extrusionOk="0">
                  <a:moveTo>
                    <a:pt x="9344" y="0"/>
                  </a:moveTo>
                  <a:cubicBezTo>
                    <a:pt x="4187" y="0"/>
                    <a:pt x="1" y="4186"/>
                    <a:pt x="1" y="9328"/>
                  </a:cubicBezTo>
                  <a:cubicBezTo>
                    <a:pt x="1" y="14485"/>
                    <a:pt x="4187" y="18655"/>
                    <a:pt x="9344" y="18655"/>
                  </a:cubicBezTo>
                  <a:cubicBezTo>
                    <a:pt x="14486" y="18655"/>
                    <a:pt x="18672" y="14485"/>
                    <a:pt x="18672" y="9328"/>
                  </a:cubicBezTo>
                  <a:cubicBezTo>
                    <a:pt x="18672" y="4186"/>
                    <a:pt x="14486" y="0"/>
                    <a:pt x="9344"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41"/>
            <p:cNvSpPr/>
            <p:nvPr/>
          </p:nvSpPr>
          <p:spPr>
            <a:xfrm>
              <a:off x="1934525" y="2922350"/>
              <a:ext cx="278175" cy="278175"/>
            </a:xfrm>
            <a:custGeom>
              <a:avLst/>
              <a:gdLst/>
              <a:ahLst/>
              <a:cxnLst/>
              <a:rect l="l" t="t" r="r" b="b"/>
              <a:pathLst>
                <a:path w="11127" h="11127" extrusionOk="0">
                  <a:moveTo>
                    <a:pt x="5571" y="1"/>
                  </a:moveTo>
                  <a:cubicBezTo>
                    <a:pt x="2499" y="1"/>
                    <a:pt x="0" y="2484"/>
                    <a:pt x="0" y="5556"/>
                  </a:cubicBezTo>
                  <a:cubicBezTo>
                    <a:pt x="0" y="8628"/>
                    <a:pt x="2499" y="11127"/>
                    <a:pt x="5571" y="11127"/>
                  </a:cubicBezTo>
                  <a:cubicBezTo>
                    <a:pt x="8627" y="11127"/>
                    <a:pt x="11126" y="8628"/>
                    <a:pt x="11126" y="5556"/>
                  </a:cubicBezTo>
                  <a:cubicBezTo>
                    <a:pt x="11126" y="2484"/>
                    <a:pt x="8627" y="1"/>
                    <a:pt x="55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1"/>
            <p:cNvSpPr/>
            <p:nvPr/>
          </p:nvSpPr>
          <p:spPr>
            <a:xfrm>
              <a:off x="529000" y="2595250"/>
              <a:ext cx="1717925" cy="8775"/>
            </a:xfrm>
            <a:custGeom>
              <a:avLst/>
              <a:gdLst/>
              <a:ahLst/>
              <a:cxnLst/>
              <a:rect l="l" t="t" r="r" b="b"/>
              <a:pathLst>
                <a:path w="68717" h="351" extrusionOk="0">
                  <a:moveTo>
                    <a:pt x="1" y="0"/>
                  </a:moveTo>
                  <a:lnTo>
                    <a:pt x="1" y="351"/>
                  </a:lnTo>
                  <a:lnTo>
                    <a:pt x="68716" y="351"/>
                  </a:lnTo>
                  <a:lnTo>
                    <a:pt x="68716" y="0"/>
                  </a:lnTo>
                  <a:close/>
                </a:path>
              </a:pathLst>
            </a:custGeom>
            <a:solidFill>
              <a:srgbClr val="273E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1"/>
            <p:cNvSpPr/>
            <p:nvPr/>
          </p:nvSpPr>
          <p:spPr>
            <a:xfrm>
              <a:off x="529000" y="2769550"/>
              <a:ext cx="2054175" cy="8775"/>
            </a:xfrm>
            <a:custGeom>
              <a:avLst/>
              <a:gdLst/>
              <a:ahLst/>
              <a:cxnLst/>
              <a:rect l="l" t="t" r="r" b="b"/>
              <a:pathLst>
                <a:path w="82167" h="351" extrusionOk="0">
                  <a:moveTo>
                    <a:pt x="1" y="0"/>
                  </a:moveTo>
                  <a:lnTo>
                    <a:pt x="1" y="350"/>
                  </a:lnTo>
                  <a:lnTo>
                    <a:pt x="82167" y="350"/>
                  </a:lnTo>
                  <a:lnTo>
                    <a:pt x="82167" y="0"/>
                  </a:lnTo>
                  <a:close/>
                </a:path>
              </a:pathLst>
            </a:custGeom>
            <a:solidFill>
              <a:srgbClr val="273E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1"/>
            <p:cNvSpPr/>
            <p:nvPr/>
          </p:nvSpPr>
          <p:spPr>
            <a:xfrm>
              <a:off x="2252875" y="2658925"/>
              <a:ext cx="69650" cy="69650"/>
            </a:xfrm>
            <a:custGeom>
              <a:avLst/>
              <a:gdLst/>
              <a:ahLst/>
              <a:cxnLst/>
              <a:rect l="l" t="t" r="r" b="b"/>
              <a:pathLst>
                <a:path w="2786" h="2786" extrusionOk="0">
                  <a:moveTo>
                    <a:pt x="1401" y="0"/>
                  </a:moveTo>
                  <a:cubicBezTo>
                    <a:pt x="621" y="0"/>
                    <a:pt x="0" y="621"/>
                    <a:pt x="0" y="1385"/>
                  </a:cubicBezTo>
                  <a:cubicBezTo>
                    <a:pt x="0" y="2165"/>
                    <a:pt x="621" y="2786"/>
                    <a:pt x="1401" y="2786"/>
                  </a:cubicBezTo>
                  <a:cubicBezTo>
                    <a:pt x="2165" y="2786"/>
                    <a:pt x="2786" y="2165"/>
                    <a:pt x="2786" y="1385"/>
                  </a:cubicBezTo>
                  <a:cubicBezTo>
                    <a:pt x="2786" y="621"/>
                    <a:pt x="2165" y="0"/>
                    <a:pt x="1401"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41"/>
            <p:cNvSpPr/>
            <p:nvPr/>
          </p:nvSpPr>
          <p:spPr>
            <a:xfrm>
              <a:off x="526625" y="2321875"/>
              <a:ext cx="386400" cy="252700"/>
            </a:xfrm>
            <a:custGeom>
              <a:avLst/>
              <a:gdLst/>
              <a:ahLst/>
              <a:cxnLst/>
              <a:rect l="l" t="t" r="r" b="b"/>
              <a:pathLst>
                <a:path w="15456" h="10108" extrusionOk="0">
                  <a:moveTo>
                    <a:pt x="3168" y="0"/>
                  </a:moveTo>
                  <a:cubicBezTo>
                    <a:pt x="1417" y="0"/>
                    <a:pt x="0" y="1417"/>
                    <a:pt x="0" y="3168"/>
                  </a:cubicBezTo>
                  <a:lnTo>
                    <a:pt x="0" y="6940"/>
                  </a:lnTo>
                  <a:cubicBezTo>
                    <a:pt x="0" y="8691"/>
                    <a:pt x="1417" y="10108"/>
                    <a:pt x="3168" y="10108"/>
                  </a:cubicBezTo>
                  <a:lnTo>
                    <a:pt x="12288" y="10108"/>
                  </a:lnTo>
                  <a:cubicBezTo>
                    <a:pt x="14039" y="10108"/>
                    <a:pt x="15456" y="8691"/>
                    <a:pt x="15456" y="6940"/>
                  </a:cubicBezTo>
                  <a:lnTo>
                    <a:pt x="15456" y="3168"/>
                  </a:lnTo>
                  <a:cubicBezTo>
                    <a:pt x="15456" y="1417"/>
                    <a:pt x="14039" y="0"/>
                    <a:pt x="1228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1"/>
            <p:cNvSpPr/>
            <p:nvPr/>
          </p:nvSpPr>
          <p:spPr>
            <a:xfrm>
              <a:off x="552875" y="2347725"/>
              <a:ext cx="333900" cy="201000"/>
            </a:xfrm>
            <a:custGeom>
              <a:avLst/>
              <a:gdLst/>
              <a:ahLst/>
              <a:cxnLst/>
              <a:rect l="l" t="t" r="r" b="b"/>
              <a:pathLst>
                <a:path w="13356" h="8040" extrusionOk="0">
                  <a:moveTo>
                    <a:pt x="2118" y="1"/>
                  </a:moveTo>
                  <a:cubicBezTo>
                    <a:pt x="940" y="1"/>
                    <a:pt x="1" y="956"/>
                    <a:pt x="1" y="2134"/>
                  </a:cubicBezTo>
                  <a:lnTo>
                    <a:pt x="1" y="5906"/>
                  </a:lnTo>
                  <a:cubicBezTo>
                    <a:pt x="1" y="7084"/>
                    <a:pt x="940" y="8039"/>
                    <a:pt x="2118" y="8039"/>
                  </a:cubicBezTo>
                  <a:lnTo>
                    <a:pt x="11238" y="8039"/>
                  </a:lnTo>
                  <a:cubicBezTo>
                    <a:pt x="12416" y="8039"/>
                    <a:pt x="13355" y="7084"/>
                    <a:pt x="13355" y="5906"/>
                  </a:cubicBezTo>
                  <a:lnTo>
                    <a:pt x="13355" y="2134"/>
                  </a:lnTo>
                  <a:cubicBezTo>
                    <a:pt x="13355"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41"/>
            <p:cNvSpPr/>
            <p:nvPr/>
          </p:nvSpPr>
          <p:spPr>
            <a:xfrm>
              <a:off x="572375" y="2360875"/>
              <a:ext cx="314400" cy="187850"/>
            </a:xfrm>
            <a:custGeom>
              <a:avLst/>
              <a:gdLst/>
              <a:ahLst/>
              <a:cxnLst/>
              <a:rect l="l" t="t" r="r" b="b"/>
              <a:pathLst>
                <a:path w="12576" h="7514" extrusionOk="0">
                  <a:moveTo>
                    <a:pt x="11843" y="0"/>
                  </a:moveTo>
                  <a:lnTo>
                    <a:pt x="1" y="7036"/>
                  </a:lnTo>
                  <a:cubicBezTo>
                    <a:pt x="383" y="7338"/>
                    <a:pt x="860" y="7513"/>
                    <a:pt x="1338" y="7513"/>
                  </a:cubicBezTo>
                  <a:lnTo>
                    <a:pt x="10458" y="7513"/>
                  </a:lnTo>
                  <a:cubicBezTo>
                    <a:pt x="11620" y="7513"/>
                    <a:pt x="12575" y="6558"/>
                    <a:pt x="12575" y="5380"/>
                  </a:cubicBezTo>
                  <a:lnTo>
                    <a:pt x="12575" y="1608"/>
                  </a:lnTo>
                  <a:cubicBezTo>
                    <a:pt x="12575" y="987"/>
                    <a:pt x="12305" y="414"/>
                    <a:pt x="118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41"/>
            <p:cNvSpPr/>
            <p:nvPr/>
          </p:nvSpPr>
          <p:spPr>
            <a:xfrm>
              <a:off x="953200" y="2321875"/>
              <a:ext cx="386425" cy="252700"/>
            </a:xfrm>
            <a:custGeom>
              <a:avLst/>
              <a:gdLst/>
              <a:ahLst/>
              <a:cxnLst/>
              <a:rect l="l" t="t" r="r" b="b"/>
              <a:pathLst>
                <a:path w="15457" h="10108" extrusionOk="0">
                  <a:moveTo>
                    <a:pt x="3168" y="0"/>
                  </a:moveTo>
                  <a:cubicBezTo>
                    <a:pt x="1417" y="0"/>
                    <a:pt x="1" y="1417"/>
                    <a:pt x="1" y="3168"/>
                  </a:cubicBezTo>
                  <a:lnTo>
                    <a:pt x="1" y="6940"/>
                  </a:lnTo>
                  <a:cubicBezTo>
                    <a:pt x="1" y="8691"/>
                    <a:pt x="1417" y="10108"/>
                    <a:pt x="3168" y="10108"/>
                  </a:cubicBezTo>
                  <a:lnTo>
                    <a:pt x="12289" y="10108"/>
                  </a:lnTo>
                  <a:cubicBezTo>
                    <a:pt x="14040" y="10108"/>
                    <a:pt x="15456" y="8691"/>
                    <a:pt x="15456" y="6940"/>
                  </a:cubicBezTo>
                  <a:lnTo>
                    <a:pt x="15456" y="3168"/>
                  </a:lnTo>
                  <a:cubicBezTo>
                    <a:pt x="15456" y="1417"/>
                    <a:pt x="14040" y="0"/>
                    <a:pt x="1228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1"/>
            <p:cNvSpPr/>
            <p:nvPr/>
          </p:nvSpPr>
          <p:spPr>
            <a:xfrm>
              <a:off x="979475" y="2347725"/>
              <a:ext cx="333875" cy="201000"/>
            </a:xfrm>
            <a:custGeom>
              <a:avLst/>
              <a:gdLst/>
              <a:ahLst/>
              <a:cxnLst/>
              <a:rect l="l" t="t" r="r" b="b"/>
              <a:pathLst>
                <a:path w="13355" h="8040" extrusionOk="0">
                  <a:moveTo>
                    <a:pt x="2117" y="1"/>
                  </a:moveTo>
                  <a:cubicBezTo>
                    <a:pt x="939" y="1"/>
                    <a:pt x="0" y="956"/>
                    <a:pt x="0" y="2134"/>
                  </a:cubicBezTo>
                  <a:lnTo>
                    <a:pt x="0" y="5906"/>
                  </a:lnTo>
                  <a:cubicBezTo>
                    <a:pt x="0" y="7084"/>
                    <a:pt x="939" y="8039"/>
                    <a:pt x="2117" y="8039"/>
                  </a:cubicBezTo>
                  <a:lnTo>
                    <a:pt x="11238" y="8039"/>
                  </a:lnTo>
                  <a:cubicBezTo>
                    <a:pt x="12416" y="8039"/>
                    <a:pt x="13355" y="7084"/>
                    <a:pt x="13355" y="5906"/>
                  </a:cubicBezTo>
                  <a:lnTo>
                    <a:pt x="13355" y="2134"/>
                  </a:lnTo>
                  <a:cubicBezTo>
                    <a:pt x="13355"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41"/>
            <p:cNvSpPr/>
            <p:nvPr/>
          </p:nvSpPr>
          <p:spPr>
            <a:xfrm>
              <a:off x="999375" y="2360875"/>
              <a:ext cx="313975" cy="187850"/>
            </a:xfrm>
            <a:custGeom>
              <a:avLst/>
              <a:gdLst/>
              <a:ahLst/>
              <a:cxnLst/>
              <a:rect l="l" t="t" r="r" b="b"/>
              <a:pathLst>
                <a:path w="12559" h="7514" extrusionOk="0">
                  <a:moveTo>
                    <a:pt x="11827" y="0"/>
                  </a:moveTo>
                  <a:lnTo>
                    <a:pt x="0" y="7036"/>
                  </a:lnTo>
                  <a:cubicBezTo>
                    <a:pt x="366" y="7338"/>
                    <a:pt x="844" y="7513"/>
                    <a:pt x="1321" y="7513"/>
                  </a:cubicBezTo>
                  <a:lnTo>
                    <a:pt x="10442" y="7513"/>
                  </a:lnTo>
                  <a:cubicBezTo>
                    <a:pt x="11604" y="7513"/>
                    <a:pt x="12559" y="6558"/>
                    <a:pt x="12559" y="5380"/>
                  </a:cubicBezTo>
                  <a:lnTo>
                    <a:pt x="12559" y="1608"/>
                  </a:lnTo>
                  <a:cubicBezTo>
                    <a:pt x="12559" y="1003"/>
                    <a:pt x="12288" y="414"/>
                    <a:pt x="118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1"/>
            <p:cNvSpPr/>
            <p:nvPr/>
          </p:nvSpPr>
          <p:spPr>
            <a:xfrm>
              <a:off x="1387750" y="2321875"/>
              <a:ext cx="386425" cy="252700"/>
            </a:xfrm>
            <a:custGeom>
              <a:avLst/>
              <a:gdLst/>
              <a:ahLst/>
              <a:cxnLst/>
              <a:rect l="l" t="t" r="r" b="b"/>
              <a:pathLst>
                <a:path w="15457" h="10108" extrusionOk="0">
                  <a:moveTo>
                    <a:pt x="3184" y="0"/>
                  </a:moveTo>
                  <a:cubicBezTo>
                    <a:pt x="1417" y="0"/>
                    <a:pt x="1" y="1417"/>
                    <a:pt x="1" y="3168"/>
                  </a:cubicBezTo>
                  <a:lnTo>
                    <a:pt x="1" y="6940"/>
                  </a:lnTo>
                  <a:cubicBezTo>
                    <a:pt x="1" y="8691"/>
                    <a:pt x="1417" y="10108"/>
                    <a:pt x="3184" y="10108"/>
                  </a:cubicBezTo>
                  <a:lnTo>
                    <a:pt x="12289" y="10108"/>
                  </a:lnTo>
                  <a:cubicBezTo>
                    <a:pt x="14040" y="10108"/>
                    <a:pt x="15456" y="8691"/>
                    <a:pt x="15456" y="6940"/>
                  </a:cubicBezTo>
                  <a:lnTo>
                    <a:pt x="15456" y="3168"/>
                  </a:lnTo>
                  <a:cubicBezTo>
                    <a:pt x="15456" y="1417"/>
                    <a:pt x="14040" y="0"/>
                    <a:pt x="1228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1"/>
            <p:cNvSpPr/>
            <p:nvPr/>
          </p:nvSpPr>
          <p:spPr>
            <a:xfrm>
              <a:off x="1414025" y="2347725"/>
              <a:ext cx="334275" cy="201000"/>
            </a:xfrm>
            <a:custGeom>
              <a:avLst/>
              <a:gdLst/>
              <a:ahLst/>
              <a:cxnLst/>
              <a:rect l="l" t="t" r="r" b="b"/>
              <a:pathLst>
                <a:path w="13371" h="8040" extrusionOk="0">
                  <a:moveTo>
                    <a:pt x="2133" y="1"/>
                  </a:moveTo>
                  <a:cubicBezTo>
                    <a:pt x="955" y="1"/>
                    <a:pt x="0" y="956"/>
                    <a:pt x="0" y="2134"/>
                  </a:cubicBezTo>
                  <a:lnTo>
                    <a:pt x="0" y="5906"/>
                  </a:lnTo>
                  <a:cubicBezTo>
                    <a:pt x="0" y="7084"/>
                    <a:pt x="955" y="8039"/>
                    <a:pt x="2133" y="8039"/>
                  </a:cubicBezTo>
                  <a:lnTo>
                    <a:pt x="11238" y="8039"/>
                  </a:lnTo>
                  <a:cubicBezTo>
                    <a:pt x="12416" y="8039"/>
                    <a:pt x="13371" y="7084"/>
                    <a:pt x="13371" y="5906"/>
                  </a:cubicBezTo>
                  <a:lnTo>
                    <a:pt x="13371" y="2134"/>
                  </a:lnTo>
                  <a:cubicBezTo>
                    <a:pt x="13371"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1"/>
            <p:cNvSpPr/>
            <p:nvPr/>
          </p:nvSpPr>
          <p:spPr>
            <a:xfrm>
              <a:off x="1433900" y="2360875"/>
              <a:ext cx="314400" cy="187850"/>
            </a:xfrm>
            <a:custGeom>
              <a:avLst/>
              <a:gdLst/>
              <a:ahLst/>
              <a:cxnLst/>
              <a:rect l="l" t="t" r="r" b="b"/>
              <a:pathLst>
                <a:path w="12576" h="7514" extrusionOk="0">
                  <a:moveTo>
                    <a:pt x="11828" y="0"/>
                  </a:moveTo>
                  <a:lnTo>
                    <a:pt x="1" y="7036"/>
                  </a:lnTo>
                  <a:cubicBezTo>
                    <a:pt x="367" y="7338"/>
                    <a:pt x="845" y="7513"/>
                    <a:pt x="1338" y="7513"/>
                  </a:cubicBezTo>
                  <a:lnTo>
                    <a:pt x="10443" y="7513"/>
                  </a:lnTo>
                  <a:cubicBezTo>
                    <a:pt x="11621" y="7513"/>
                    <a:pt x="12576" y="6558"/>
                    <a:pt x="12576" y="5380"/>
                  </a:cubicBezTo>
                  <a:lnTo>
                    <a:pt x="12576" y="1608"/>
                  </a:lnTo>
                  <a:cubicBezTo>
                    <a:pt x="12576" y="987"/>
                    <a:pt x="12305" y="414"/>
                    <a:pt x="118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5" name="Google Shape;1215;p41"/>
          <p:cNvGrpSpPr/>
          <p:nvPr/>
        </p:nvGrpSpPr>
        <p:grpSpPr>
          <a:xfrm>
            <a:off x="666750" y="527350"/>
            <a:ext cx="3981600" cy="4825719"/>
            <a:chOff x="666750" y="527350"/>
            <a:chExt cx="3981600" cy="4825719"/>
          </a:xfrm>
        </p:grpSpPr>
        <p:sp>
          <p:nvSpPr>
            <p:cNvPr id="1216" name="Google Shape;1216;p41"/>
            <p:cNvSpPr/>
            <p:nvPr/>
          </p:nvSpPr>
          <p:spPr>
            <a:xfrm>
              <a:off x="2484788" y="3718927"/>
              <a:ext cx="345525" cy="1634142"/>
            </a:xfrm>
            <a:custGeom>
              <a:avLst/>
              <a:gdLst/>
              <a:ahLst/>
              <a:cxnLst/>
              <a:rect l="l" t="t" r="r" b="b"/>
              <a:pathLst>
                <a:path w="5575" h="20532" extrusionOk="0">
                  <a:moveTo>
                    <a:pt x="0" y="1"/>
                  </a:moveTo>
                  <a:lnTo>
                    <a:pt x="0" y="20532"/>
                  </a:lnTo>
                  <a:lnTo>
                    <a:pt x="5575" y="20532"/>
                  </a:lnTo>
                  <a:lnTo>
                    <a:pt x="5575" y="1"/>
                  </a:ln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1"/>
            <p:cNvSpPr/>
            <p:nvPr/>
          </p:nvSpPr>
          <p:spPr>
            <a:xfrm>
              <a:off x="666750" y="527350"/>
              <a:ext cx="3981600" cy="3551700"/>
            </a:xfrm>
            <a:prstGeom prst="roundRect">
              <a:avLst>
                <a:gd name="adj" fmla="val 6436"/>
              </a:avLst>
            </a:pr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1"/>
            <p:cNvSpPr/>
            <p:nvPr/>
          </p:nvSpPr>
          <p:spPr>
            <a:xfrm>
              <a:off x="885150" y="722050"/>
              <a:ext cx="3544800" cy="3162300"/>
            </a:xfrm>
            <a:prstGeom prst="roundRect">
              <a:avLst>
                <a:gd name="adj" fmla="val 4539"/>
              </a:avLst>
            </a:prstGeom>
            <a:no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9" name="Google Shape;1219;p41"/>
          <p:cNvSpPr txBox="1">
            <a:spLocks noGrp="1"/>
          </p:cNvSpPr>
          <p:nvPr>
            <p:ph type="ctrTitle"/>
          </p:nvPr>
        </p:nvSpPr>
        <p:spPr>
          <a:xfrm rot="302">
            <a:off x="885149" y="1269275"/>
            <a:ext cx="3544808" cy="1557854"/>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Clr>
                <a:schemeClr val="dk1"/>
              </a:buClr>
              <a:buSzPts val="1100"/>
              <a:buFont typeface="Arial"/>
              <a:buNone/>
            </a:pPr>
            <a:r>
              <a:rPr lang="en-US" sz="3600" dirty="0">
                <a:latin typeface="UTM Staccato " pitchFamily="18" charset="0"/>
              </a:rPr>
              <a:t>T</a:t>
            </a:r>
            <a:r>
              <a:rPr lang="en" sz="3600" dirty="0">
                <a:latin typeface="UTM Staccato " pitchFamily="18" charset="0"/>
              </a:rPr>
              <a:t>oán</a:t>
            </a:r>
            <a:br>
              <a:rPr lang="en" sz="4800" dirty="0">
                <a:latin typeface="UTM Staccato " pitchFamily="18" charset="0"/>
              </a:rPr>
            </a:br>
            <a:r>
              <a:rPr lang="en" sz="4800" dirty="0">
                <a:solidFill>
                  <a:srgbClr val="FFFF00"/>
                </a:solidFill>
                <a:latin typeface="UTM Staccato " pitchFamily="18" charset="0"/>
              </a:rPr>
              <a:t>LUYỆN TẬP CHUNG</a:t>
            </a:r>
            <a:endParaRPr sz="4800" dirty="0">
              <a:solidFill>
                <a:srgbClr val="FFFF00"/>
              </a:solidFill>
              <a:latin typeface="UTM Staccato " pitchFamily="18" charset="0"/>
            </a:endParaRPr>
          </a:p>
        </p:txBody>
      </p:sp>
      <p:sp>
        <p:nvSpPr>
          <p:cNvPr id="37" name="Google Shape;119;p7"/>
          <p:cNvSpPr/>
          <p:nvPr/>
        </p:nvSpPr>
        <p:spPr>
          <a:xfrm>
            <a:off x="-1945073" y="342305"/>
            <a:ext cx="1593515" cy="759490"/>
          </a:xfrm>
          <a:custGeom>
            <a:avLst/>
            <a:gdLst/>
            <a:ahLst/>
            <a:cxnLst/>
            <a:rect l="l" t="t" r="r" b="b"/>
            <a:pathLst>
              <a:path w="35175" h="16763" extrusionOk="0">
                <a:moveTo>
                  <a:pt x="18530" y="0"/>
                </a:moveTo>
                <a:cubicBezTo>
                  <a:pt x="12681" y="0"/>
                  <a:pt x="7931" y="2866"/>
                  <a:pt x="7931" y="6399"/>
                </a:cubicBezTo>
                <a:lnTo>
                  <a:pt x="7931" y="6713"/>
                </a:lnTo>
                <a:cubicBezTo>
                  <a:pt x="3338" y="7341"/>
                  <a:pt x="1" y="9225"/>
                  <a:pt x="1" y="11502"/>
                </a:cubicBezTo>
                <a:cubicBezTo>
                  <a:pt x="1" y="14289"/>
                  <a:pt x="5026" y="16527"/>
                  <a:pt x="11228" y="16527"/>
                </a:cubicBezTo>
                <a:cubicBezTo>
                  <a:pt x="11328" y="16528"/>
                  <a:pt x="11427" y="16529"/>
                  <a:pt x="11527" y="16529"/>
                </a:cubicBezTo>
                <a:cubicBezTo>
                  <a:pt x="14211" y="16529"/>
                  <a:pt x="16854" y="16018"/>
                  <a:pt x="19315" y="14996"/>
                </a:cubicBezTo>
                <a:cubicBezTo>
                  <a:pt x="20846" y="16056"/>
                  <a:pt x="23515" y="16762"/>
                  <a:pt x="26499" y="16762"/>
                </a:cubicBezTo>
                <a:cubicBezTo>
                  <a:pt x="31288" y="16762"/>
                  <a:pt x="35174" y="14996"/>
                  <a:pt x="35174" y="12837"/>
                </a:cubicBezTo>
                <a:cubicBezTo>
                  <a:pt x="35174" y="10913"/>
                  <a:pt x="32230" y="9304"/>
                  <a:pt x="28265" y="8950"/>
                </a:cubicBezTo>
                <a:cubicBezTo>
                  <a:pt x="28815" y="8205"/>
                  <a:pt x="29129" y="7341"/>
                  <a:pt x="29129" y="6399"/>
                </a:cubicBezTo>
                <a:cubicBezTo>
                  <a:pt x="29129" y="2866"/>
                  <a:pt x="24379" y="0"/>
                  <a:pt x="185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20;p7"/>
          <p:cNvSpPr/>
          <p:nvPr/>
        </p:nvSpPr>
        <p:spPr>
          <a:xfrm>
            <a:off x="1874817" y="-1832979"/>
            <a:ext cx="1804550" cy="997250"/>
          </a:xfrm>
          <a:custGeom>
            <a:avLst/>
            <a:gdLst/>
            <a:ahLst/>
            <a:cxnLst/>
            <a:rect l="l" t="t" r="r" b="b"/>
            <a:pathLst>
              <a:path w="72182" h="39890" extrusionOk="0">
                <a:moveTo>
                  <a:pt x="34167" y="1"/>
                </a:moveTo>
                <a:cubicBezTo>
                  <a:pt x="33792" y="1"/>
                  <a:pt x="33407" y="8"/>
                  <a:pt x="33013" y="22"/>
                </a:cubicBezTo>
                <a:cubicBezTo>
                  <a:pt x="21215" y="438"/>
                  <a:pt x="19139" y="10404"/>
                  <a:pt x="22178" y="17011"/>
                </a:cubicBezTo>
                <a:cubicBezTo>
                  <a:pt x="22178" y="17011"/>
                  <a:pt x="19602" y="16309"/>
                  <a:pt x="16688" y="16309"/>
                </a:cubicBezTo>
                <a:cubicBezTo>
                  <a:pt x="12231" y="16309"/>
                  <a:pt x="6982" y="17952"/>
                  <a:pt x="8945" y="26261"/>
                </a:cubicBezTo>
                <a:cubicBezTo>
                  <a:pt x="8945" y="26261"/>
                  <a:pt x="92" y="27393"/>
                  <a:pt x="35" y="33056"/>
                </a:cubicBezTo>
                <a:cubicBezTo>
                  <a:pt x="0" y="36563"/>
                  <a:pt x="6514" y="38260"/>
                  <a:pt x="12709" y="38260"/>
                </a:cubicBezTo>
                <a:cubicBezTo>
                  <a:pt x="16519" y="38260"/>
                  <a:pt x="20208" y="37618"/>
                  <a:pt x="22178" y="36360"/>
                </a:cubicBezTo>
                <a:cubicBezTo>
                  <a:pt x="22178" y="36360"/>
                  <a:pt x="30156" y="39522"/>
                  <a:pt x="36958" y="39522"/>
                </a:cubicBezTo>
                <a:cubicBezTo>
                  <a:pt x="39289" y="39522"/>
                  <a:pt x="41482" y="39151"/>
                  <a:pt x="43168" y="38153"/>
                </a:cubicBezTo>
                <a:cubicBezTo>
                  <a:pt x="43168" y="38153"/>
                  <a:pt x="52917" y="39890"/>
                  <a:pt x="60468" y="39890"/>
                </a:cubicBezTo>
                <a:cubicBezTo>
                  <a:pt x="64243" y="39890"/>
                  <a:pt x="67469" y="39456"/>
                  <a:pt x="68652" y="38153"/>
                </a:cubicBezTo>
                <a:cubicBezTo>
                  <a:pt x="72182" y="34227"/>
                  <a:pt x="60629" y="29508"/>
                  <a:pt x="60629" y="29508"/>
                </a:cubicBezTo>
                <a:cubicBezTo>
                  <a:pt x="60629" y="29508"/>
                  <a:pt x="63215" y="17955"/>
                  <a:pt x="48586" y="16766"/>
                </a:cubicBezTo>
                <a:cubicBezTo>
                  <a:pt x="48586" y="16766"/>
                  <a:pt x="52447" y="1"/>
                  <a:pt x="3416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21;p7"/>
          <p:cNvSpPr/>
          <p:nvPr/>
        </p:nvSpPr>
        <p:spPr>
          <a:xfrm>
            <a:off x="-2632433" y="1204646"/>
            <a:ext cx="1867050" cy="1037200"/>
          </a:xfrm>
          <a:custGeom>
            <a:avLst/>
            <a:gdLst/>
            <a:ahLst/>
            <a:cxnLst/>
            <a:rect l="l" t="t" r="r" b="b"/>
            <a:pathLst>
              <a:path w="74682" h="41488" extrusionOk="0">
                <a:moveTo>
                  <a:pt x="34145" y="1"/>
                </a:moveTo>
                <a:cubicBezTo>
                  <a:pt x="33779" y="1"/>
                  <a:pt x="33404" y="7"/>
                  <a:pt x="33020" y="21"/>
                </a:cubicBezTo>
                <a:cubicBezTo>
                  <a:pt x="21222" y="455"/>
                  <a:pt x="19127" y="10403"/>
                  <a:pt x="22185" y="17010"/>
                </a:cubicBezTo>
                <a:cubicBezTo>
                  <a:pt x="22185" y="17010"/>
                  <a:pt x="19623" y="16314"/>
                  <a:pt x="16716" y="16314"/>
                </a:cubicBezTo>
                <a:cubicBezTo>
                  <a:pt x="12253" y="16314"/>
                  <a:pt x="6979" y="17955"/>
                  <a:pt x="8934" y="26278"/>
                </a:cubicBezTo>
                <a:cubicBezTo>
                  <a:pt x="8934" y="26278"/>
                  <a:pt x="81" y="27392"/>
                  <a:pt x="24" y="33055"/>
                </a:cubicBezTo>
                <a:cubicBezTo>
                  <a:pt x="1" y="36562"/>
                  <a:pt x="6512" y="38259"/>
                  <a:pt x="12707" y="38259"/>
                </a:cubicBezTo>
                <a:cubicBezTo>
                  <a:pt x="16517" y="38259"/>
                  <a:pt x="20208" y="37617"/>
                  <a:pt x="22185" y="36359"/>
                </a:cubicBezTo>
                <a:cubicBezTo>
                  <a:pt x="22185" y="36359"/>
                  <a:pt x="27456" y="41488"/>
                  <a:pt x="34246" y="41488"/>
                </a:cubicBezTo>
                <a:cubicBezTo>
                  <a:pt x="37046" y="41488"/>
                  <a:pt x="40104" y="40615"/>
                  <a:pt x="43157" y="38152"/>
                </a:cubicBezTo>
                <a:cubicBezTo>
                  <a:pt x="44754" y="40242"/>
                  <a:pt x="50343" y="41173"/>
                  <a:pt x="56207" y="41173"/>
                </a:cubicBezTo>
                <a:cubicBezTo>
                  <a:pt x="63372" y="41173"/>
                  <a:pt x="70947" y="39783"/>
                  <a:pt x="72152" y="37416"/>
                </a:cubicBezTo>
                <a:cubicBezTo>
                  <a:pt x="74681" y="32395"/>
                  <a:pt x="60618" y="29525"/>
                  <a:pt x="60618" y="29525"/>
                </a:cubicBezTo>
                <a:cubicBezTo>
                  <a:pt x="60618" y="29525"/>
                  <a:pt x="63223" y="17954"/>
                  <a:pt x="48594" y="16784"/>
                </a:cubicBezTo>
                <a:cubicBezTo>
                  <a:pt x="48594" y="16784"/>
                  <a:pt x="52440" y="1"/>
                  <a:pt x="341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Subtitle 1"/>
          <p:cNvSpPr>
            <a:spLocks noGrp="1"/>
          </p:cNvSpPr>
          <p:nvPr>
            <p:ph type="subTitle" idx="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94444E-6 3.31894E-6 L 1.00712 0.01419 " pathEditMode="relative" rAng="0" ptsTypes="AA">
                                      <p:cBhvr>
                                        <p:cTn id="6" dur="4250" fill="hold"/>
                                        <p:tgtEl>
                                          <p:spTgt spid="1186"/>
                                        </p:tgtEl>
                                        <p:attrNameLst>
                                          <p:attrName>ppt_x</p:attrName>
                                          <p:attrName>ppt_y</p:attrName>
                                        </p:attrNameLst>
                                      </p:cBhvr>
                                      <p:rCtr x="50347" y="709"/>
                                    </p:animMotion>
                                  </p:childTnLst>
                                </p:cTn>
                              </p:par>
                              <p:par>
                                <p:cTn id="7" presetID="42" presetClass="path" presetSubtype="0" accel="50000" decel="50000" fill="hold" grpId="0" nodeType="withEffect">
                                  <p:stCondLst>
                                    <p:cond delay="750"/>
                                  </p:stCondLst>
                                  <p:childTnLst>
                                    <p:animMotion origin="layout" path="M 8.33333E-7 4.53424E-6 L 1.30885 0.00401 " pathEditMode="relative" rAng="0" ptsTypes="AA">
                                      <p:cBhvr>
                                        <p:cTn id="8" dur="10000" fill="hold"/>
                                        <p:tgtEl>
                                          <p:spTgt spid="37"/>
                                        </p:tgtEl>
                                        <p:attrNameLst>
                                          <p:attrName>ppt_x</p:attrName>
                                          <p:attrName>ppt_y</p:attrName>
                                        </p:attrNameLst>
                                      </p:cBhvr>
                                      <p:rCtr x="65434" y="185"/>
                                    </p:animMotion>
                                  </p:childTnLst>
                                </p:cTn>
                              </p:par>
                              <p:par>
                                <p:cTn id="9" presetID="42" presetClass="entr" presetSubtype="0" fill="hold" nodeType="withEffect">
                                  <p:stCondLst>
                                    <p:cond delay="2000"/>
                                  </p:stCondLst>
                                  <p:childTnLst>
                                    <p:set>
                                      <p:cBhvr>
                                        <p:cTn id="10" dur="1" fill="hold">
                                          <p:stCondLst>
                                            <p:cond delay="0"/>
                                          </p:stCondLst>
                                        </p:cTn>
                                        <p:tgtEl>
                                          <p:spTgt spid="1215"/>
                                        </p:tgtEl>
                                        <p:attrNameLst>
                                          <p:attrName>style.visibility</p:attrName>
                                        </p:attrNameLst>
                                      </p:cBhvr>
                                      <p:to>
                                        <p:strVal val="visible"/>
                                      </p:to>
                                    </p:set>
                                    <p:animEffect transition="in" filter="fade">
                                      <p:cBhvr>
                                        <p:cTn id="11" dur="1000"/>
                                        <p:tgtEl>
                                          <p:spTgt spid="1215"/>
                                        </p:tgtEl>
                                      </p:cBhvr>
                                    </p:animEffect>
                                    <p:anim calcmode="lin" valueType="num">
                                      <p:cBhvr>
                                        <p:cTn id="12" dur="1000" fill="hold"/>
                                        <p:tgtEl>
                                          <p:spTgt spid="1215"/>
                                        </p:tgtEl>
                                        <p:attrNameLst>
                                          <p:attrName>ppt_x</p:attrName>
                                        </p:attrNameLst>
                                      </p:cBhvr>
                                      <p:tavLst>
                                        <p:tav tm="0">
                                          <p:val>
                                            <p:strVal val="#ppt_x"/>
                                          </p:val>
                                        </p:tav>
                                        <p:tav tm="100000">
                                          <p:val>
                                            <p:strVal val="#ppt_x"/>
                                          </p:val>
                                        </p:tav>
                                      </p:tavLst>
                                    </p:anim>
                                    <p:anim calcmode="lin" valueType="num">
                                      <p:cBhvr>
                                        <p:cTn id="13" dur="1000" fill="hold"/>
                                        <p:tgtEl>
                                          <p:spTgt spid="1215"/>
                                        </p:tgtEl>
                                        <p:attrNameLst>
                                          <p:attrName>ppt_y</p:attrName>
                                        </p:attrNameLst>
                                      </p:cBhvr>
                                      <p:tavLst>
                                        <p:tav tm="0">
                                          <p:val>
                                            <p:strVal val="#ppt_y+.1"/>
                                          </p:val>
                                        </p:tav>
                                        <p:tav tm="100000">
                                          <p:val>
                                            <p:strVal val="#ppt_y"/>
                                          </p:val>
                                        </p:tav>
                                      </p:tavLst>
                                    </p:anim>
                                  </p:childTnLst>
                                </p:cTn>
                              </p:par>
                              <p:par>
                                <p:cTn id="14" presetID="53" presetClass="entr" presetSubtype="16" fill="hold" grpId="0" nodeType="withEffect">
                                  <p:stCondLst>
                                    <p:cond delay="2500"/>
                                  </p:stCondLst>
                                  <p:childTnLst>
                                    <p:set>
                                      <p:cBhvr>
                                        <p:cTn id="15" dur="1" fill="hold">
                                          <p:stCondLst>
                                            <p:cond delay="0"/>
                                          </p:stCondLst>
                                        </p:cTn>
                                        <p:tgtEl>
                                          <p:spTgt spid="1219"/>
                                        </p:tgtEl>
                                        <p:attrNameLst>
                                          <p:attrName>style.visibility</p:attrName>
                                        </p:attrNameLst>
                                      </p:cBhvr>
                                      <p:to>
                                        <p:strVal val="visible"/>
                                      </p:to>
                                    </p:set>
                                    <p:anim calcmode="lin" valueType="num">
                                      <p:cBhvr>
                                        <p:cTn id="16" dur="500" fill="hold"/>
                                        <p:tgtEl>
                                          <p:spTgt spid="1219"/>
                                        </p:tgtEl>
                                        <p:attrNameLst>
                                          <p:attrName>ppt_w</p:attrName>
                                        </p:attrNameLst>
                                      </p:cBhvr>
                                      <p:tavLst>
                                        <p:tav tm="0">
                                          <p:val>
                                            <p:fltVal val="0"/>
                                          </p:val>
                                        </p:tav>
                                        <p:tav tm="100000">
                                          <p:val>
                                            <p:strVal val="#ppt_w"/>
                                          </p:val>
                                        </p:tav>
                                      </p:tavLst>
                                    </p:anim>
                                    <p:anim calcmode="lin" valueType="num">
                                      <p:cBhvr>
                                        <p:cTn id="17" dur="500" fill="hold"/>
                                        <p:tgtEl>
                                          <p:spTgt spid="1219"/>
                                        </p:tgtEl>
                                        <p:attrNameLst>
                                          <p:attrName>ppt_h</p:attrName>
                                        </p:attrNameLst>
                                      </p:cBhvr>
                                      <p:tavLst>
                                        <p:tav tm="0">
                                          <p:val>
                                            <p:fltVal val="0"/>
                                          </p:val>
                                        </p:tav>
                                        <p:tav tm="100000">
                                          <p:val>
                                            <p:strVal val="#ppt_h"/>
                                          </p:val>
                                        </p:tav>
                                      </p:tavLst>
                                    </p:anim>
                                    <p:animEffect transition="in" filter="fade">
                                      <p:cBhvr>
                                        <p:cTn id="18" dur="500"/>
                                        <p:tgtEl>
                                          <p:spTgt spid="1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9" grpId="0"/>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4"/>
        <p:cNvGrpSpPr/>
        <p:nvPr/>
      </p:nvGrpSpPr>
      <p:grpSpPr>
        <a:xfrm>
          <a:off x="0" y="0"/>
          <a:ext cx="0" cy="0"/>
          <a:chOff x="0" y="0"/>
          <a:chExt cx="0" cy="0"/>
        </a:xfrm>
      </p:grpSpPr>
      <p:sp>
        <p:nvSpPr>
          <p:cNvPr id="1225" name="Google Shape;1225;p42"/>
          <p:cNvSpPr txBox="1">
            <a:spLocks noGrp="1"/>
          </p:cNvSpPr>
          <p:nvPr>
            <p:ph type="body" idx="1"/>
          </p:nvPr>
        </p:nvSpPr>
        <p:spPr>
          <a:xfrm>
            <a:off x="713225" y="1152475"/>
            <a:ext cx="7717800" cy="3451500"/>
          </a:xfrm>
          <a:prstGeom prst="rect">
            <a:avLst/>
          </a:prstGeom>
        </p:spPr>
        <p:txBody>
          <a:bodyPr spcFirstLastPara="1" wrap="square" lIns="91425" tIns="91425" rIns="91425" bIns="91425" anchor="t" anchorCtr="0">
            <a:noAutofit/>
          </a:bodyPr>
          <a:lstStyle/>
          <a:p>
            <a:pPr marL="152400" indent="0">
              <a:buNone/>
            </a:pPr>
            <a:r>
              <a:rPr lang="en-US" sz="3600" dirty="0">
                <a:solidFill>
                  <a:srgbClr val="434343"/>
                </a:solidFill>
                <a:latin typeface="UTM Duepuntozero" pitchFamily="18" charset="0"/>
              </a:rPr>
              <a:t>- </a:t>
            </a:r>
            <a:r>
              <a:rPr lang="en-US" sz="3600" dirty="0" err="1">
                <a:latin typeface="UTM Duepuntozero" pitchFamily="18" charset="0"/>
              </a:rPr>
              <a:t>Tính</a:t>
            </a:r>
            <a:r>
              <a:rPr lang="en-US" sz="3600" dirty="0">
                <a:latin typeface="UTM Duepuntozero" pitchFamily="18" charset="0"/>
              </a:rPr>
              <a:t> </a:t>
            </a:r>
            <a:r>
              <a:rPr lang="en-US" sz="3600" dirty="0" err="1">
                <a:latin typeface="UTM Duepuntozero" pitchFamily="18" charset="0"/>
              </a:rPr>
              <a:t>diện</a:t>
            </a:r>
            <a:r>
              <a:rPr lang="en-US" sz="3600" dirty="0">
                <a:latin typeface="UTM Duepuntozero" pitchFamily="18" charset="0"/>
              </a:rPr>
              <a:t> </a:t>
            </a:r>
            <a:r>
              <a:rPr lang="en-US" sz="3600" dirty="0" err="1">
                <a:latin typeface="UTM Duepuntozero" pitchFamily="18" charset="0"/>
              </a:rPr>
              <a:t>tích</a:t>
            </a:r>
            <a:r>
              <a:rPr lang="en-US" sz="3600" dirty="0">
                <a:latin typeface="UTM Duepuntozero" pitchFamily="18" charset="0"/>
              </a:rPr>
              <a:t> </a:t>
            </a:r>
            <a:r>
              <a:rPr lang="en-US" sz="3600" dirty="0" err="1">
                <a:latin typeface="UTM Duepuntozero" pitchFamily="18" charset="0"/>
              </a:rPr>
              <a:t>các</a:t>
            </a:r>
            <a:r>
              <a:rPr lang="en-US" sz="3600" dirty="0">
                <a:latin typeface="UTM Duepuntozero" pitchFamily="18" charset="0"/>
              </a:rPr>
              <a:t> </a:t>
            </a:r>
            <a:r>
              <a:rPr lang="en-US" sz="3600" dirty="0" err="1">
                <a:latin typeface="UTM Duepuntozero" pitchFamily="18" charset="0"/>
              </a:rPr>
              <a:t>hình</a:t>
            </a:r>
            <a:r>
              <a:rPr lang="en-US" sz="3600" dirty="0">
                <a:latin typeface="UTM Duepuntozero" pitchFamily="18" charset="0"/>
              </a:rPr>
              <a:t> </a:t>
            </a:r>
            <a:r>
              <a:rPr lang="en-US" sz="3600" dirty="0" err="1">
                <a:latin typeface="UTM Duepuntozero" pitchFamily="18" charset="0"/>
              </a:rPr>
              <a:t>đã</a:t>
            </a:r>
            <a:r>
              <a:rPr lang="en-US" sz="3600" dirty="0">
                <a:latin typeface="UTM Duepuntozero" pitchFamily="18" charset="0"/>
              </a:rPr>
              <a:t> </a:t>
            </a:r>
            <a:r>
              <a:rPr lang="en-US" sz="3600" dirty="0" err="1">
                <a:latin typeface="UTM Duepuntozero" pitchFamily="18" charset="0"/>
              </a:rPr>
              <a:t>học</a:t>
            </a:r>
            <a:r>
              <a:rPr lang="en-US" sz="3600" dirty="0">
                <a:latin typeface="UTM Duepuntozero" pitchFamily="18" charset="0"/>
              </a:rPr>
              <a:t>.</a:t>
            </a:r>
          </a:p>
          <a:p>
            <a:pPr marL="152400" indent="0">
              <a:buNone/>
            </a:pPr>
            <a:r>
              <a:rPr lang="en-US" sz="3600" dirty="0">
                <a:latin typeface="UTM Duepuntozero" pitchFamily="18" charset="0"/>
              </a:rPr>
              <a:t>- </a:t>
            </a:r>
            <a:r>
              <a:rPr lang="en-US" sz="3600" dirty="0" err="1">
                <a:latin typeface="UTM Duepuntozero" pitchFamily="18" charset="0"/>
              </a:rPr>
              <a:t>Giải</a:t>
            </a:r>
            <a:r>
              <a:rPr lang="en-US" sz="3600" dirty="0">
                <a:latin typeface="UTM Duepuntozero" pitchFamily="18" charset="0"/>
              </a:rPr>
              <a:t> </a:t>
            </a:r>
            <a:r>
              <a:rPr lang="en-US" sz="3600" dirty="0" err="1">
                <a:latin typeface="UTM Duepuntozero" pitchFamily="18" charset="0"/>
              </a:rPr>
              <a:t>các</a:t>
            </a:r>
            <a:r>
              <a:rPr lang="en-US" sz="3600" dirty="0">
                <a:latin typeface="UTM Duepuntozero" pitchFamily="18" charset="0"/>
              </a:rPr>
              <a:t> </a:t>
            </a:r>
            <a:r>
              <a:rPr lang="en-US" sz="3600" dirty="0" err="1">
                <a:latin typeface="UTM Duepuntozero" pitchFamily="18" charset="0"/>
              </a:rPr>
              <a:t>bài</a:t>
            </a:r>
            <a:r>
              <a:rPr lang="en-US" sz="3600" dirty="0">
                <a:latin typeface="UTM Duepuntozero" pitchFamily="18" charset="0"/>
              </a:rPr>
              <a:t> </a:t>
            </a:r>
            <a:r>
              <a:rPr lang="en-US" sz="3600" dirty="0" err="1">
                <a:latin typeface="UTM Duepuntozero" pitchFamily="18" charset="0"/>
              </a:rPr>
              <a:t>toán</a:t>
            </a:r>
            <a:r>
              <a:rPr lang="en-US" sz="3600" dirty="0">
                <a:latin typeface="UTM Duepuntozero" pitchFamily="18" charset="0"/>
              </a:rPr>
              <a:t> </a:t>
            </a:r>
            <a:r>
              <a:rPr lang="en-US" sz="3600" dirty="0" err="1">
                <a:latin typeface="UTM Duepuntozero" pitchFamily="18" charset="0"/>
              </a:rPr>
              <a:t>liên</a:t>
            </a:r>
            <a:r>
              <a:rPr lang="en-US" sz="3600" dirty="0">
                <a:latin typeface="UTM Duepuntozero" pitchFamily="18" charset="0"/>
              </a:rPr>
              <a:t> </a:t>
            </a:r>
            <a:r>
              <a:rPr lang="en-US" sz="3600" dirty="0" err="1">
                <a:latin typeface="UTM Duepuntozero" pitchFamily="18" charset="0"/>
              </a:rPr>
              <a:t>quan</a:t>
            </a:r>
            <a:r>
              <a:rPr lang="en-US" sz="3600" dirty="0">
                <a:latin typeface="UTM Duepuntozero" pitchFamily="18" charset="0"/>
              </a:rPr>
              <a:t> </a:t>
            </a:r>
            <a:r>
              <a:rPr lang="en-US" sz="3600" dirty="0" err="1">
                <a:latin typeface="UTM Duepuntozero" pitchFamily="18" charset="0"/>
              </a:rPr>
              <a:t>đến</a:t>
            </a:r>
            <a:r>
              <a:rPr lang="en-US" sz="3600" dirty="0">
                <a:latin typeface="UTM Duepuntozero" pitchFamily="18" charset="0"/>
              </a:rPr>
              <a:t> </a:t>
            </a:r>
            <a:r>
              <a:rPr lang="en-US" sz="3600" dirty="0" err="1">
                <a:latin typeface="UTM Duepuntozero" pitchFamily="18" charset="0"/>
              </a:rPr>
              <a:t>diện</a:t>
            </a:r>
            <a:r>
              <a:rPr lang="en-US" sz="3600" dirty="0">
                <a:latin typeface="UTM Duepuntozero" pitchFamily="18" charset="0"/>
              </a:rPr>
              <a:t> </a:t>
            </a:r>
            <a:r>
              <a:rPr lang="en-US" sz="3600" dirty="0" err="1">
                <a:latin typeface="UTM Duepuntozero" pitchFamily="18" charset="0"/>
              </a:rPr>
              <a:t>tích</a:t>
            </a:r>
            <a:r>
              <a:rPr lang="en-US" sz="3600" dirty="0">
                <a:latin typeface="UTM Duepuntozero" pitchFamily="18" charset="0"/>
              </a:rPr>
              <a:t>.</a:t>
            </a:r>
            <a:endParaRPr sz="3600" dirty="0">
              <a:latin typeface="UTM Duepuntozero" pitchFamily="18" charset="0"/>
            </a:endParaRPr>
          </a:p>
        </p:txBody>
      </p:sp>
      <p:sp>
        <p:nvSpPr>
          <p:cNvPr id="1226" name="Google Shape;1226;p42"/>
          <p:cNvSpPr txBox="1">
            <a:spLocks noGrp="1"/>
          </p:cNvSpPr>
          <p:nvPr>
            <p:ph type="title"/>
          </p:nvPr>
        </p:nvSpPr>
        <p:spPr>
          <a:xfrm>
            <a:off x="713225" y="330725"/>
            <a:ext cx="7717800" cy="713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latin typeface="UTM Bitsumishi Pro" pitchFamily="18" charset="0"/>
              </a:rPr>
              <a:t>Yêu cầu cần đạt</a:t>
            </a:r>
            <a:endParaRPr dirty="0">
              <a:latin typeface="UTM Bitsumishi Pro" pitchFamily="18" charset="0"/>
            </a:endParaRPr>
          </a:p>
        </p:txBody>
      </p:sp>
      <p:grpSp>
        <p:nvGrpSpPr>
          <p:cNvPr id="4" name="Google Shape;75;p4"/>
          <p:cNvGrpSpPr/>
          <p:nvPr/>
        </p:nvGrpSpPr>
        <p:grpSpPr>
          <a:xfrm flipH="1">
            <a:off x="7717027" y="3714662"/>
            <a:ext cx="2751530" cy="1370893"/>
            <a:chOff x="404850" y="2182975"/>
            <a:chExt cx="2230850" cy="1111475"/>
          </a:xfrm>
        </p:grpSpPr>
        <p:sp>
          <p:nvSpPr>
            <p:cNvPr id="5" name="Google Shape;76;p4"/>
            <p:cNvSpPr/>
            <p:nvPr/>
          </p:nvSpPr>
          <p:spPr>
            <a:xfrm>
              <a:off x="433900" y="2658925"/>
              <a:ext cx="69650" cy="69650"/>
            </a:xfrm>
            <a:custGeom>
              <a:avLst/>
              <a:gdLst/>
              <a:ahLst/>
              <a:cxnLst/>
              <a:rect l="l" t="t" r="r" b="b"/>
              <a:pathLst>
                <a:path w="2786" h="2786" extrusionOk="0">
                  <a:moveTo>
                    <a:pt x="1401" y="0"/>
                  </a:moveTo>
                  <a:cubicBezTo>
                    <a:pt x="621" y="0"/>
                    <a:pt x="0" y="621"/>
                    <a:pt x="0" y="1385"/>
                  </a:cubicBezTo>
                  <a:cubicBezTo>
                    <a:pt x="0" y="2165"/>
                    <a:pt x="621" y="2786"/>
                    <a:pt x="1401" y="2786"/>
                  </a:cubicBezTo>
                  <a:cubicBezTo>
                    <a:pt x="2165" y="2786"/>
                    <a:pt x="2786" y="2165"/>
                    <a:pt x="2786" y="1385"/>
                  </a:cubicBezTo>
                  <a:cubicBezTo>
                    <a:pt x="2786" y="621"/>
                    <a:pt x="2165" y="0"/>
                    <a:pt x="1401"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77;p4"/>
            <p:cNvSpPr/>
            <p:nvPr/>
          </p:nvSpPr>
          <p:spPr>
            <a:xfrm>
              <a:off x="709675" y="2182975"/>
              <a:ext cx="70050" cy="69675"/>
            </a:xfrm>
            <a:custGeom>
              <a:avLst/>
              <a:gdLst/>
              <a:ahLst/>
              <a:cxnLst/>
              <a:rect l="l" t="t" r="r" b="b"/>
              <a:pathLst>
                <a:path w="2802" h="2787" extrusionOk="0">
                  <a:moveTo>
                    <a:pt x="1401" y="1"/>
                  </a:moveTo>
                  <a:cubicBezTo>
                    <a:pt x="637" y="1"/>
                    <a:pt x="0" y="622"/>
                    <a:pt x="0" y="1386"/>
                  </a:cubicBezTo>
                  <a:cubicBezTo>
                    <a:pt x="0" y="2166"/>
                    <a:pt x="637" y="2787"/>
                    <a:pt x="1401" y="2787"/>
                  </a:cubicBezTo>
                  <a:cubicBezTo>
                    <a:pt x="2181" y="2787"/>
                    <a:pt x="2802" y="2166"/>
                    <a:pt x="2802" y="1386"/>
                  </a:cubicBezTo>
                  <a:cubicBezTo>
                    <a:pt x="2802" y="622"/>
                    <a:pt x="2181" y="1"/>
                    <a:pt x="1401" y="1"/>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8;p4"/>
            <p:cNvSpPr/>
            <p:nvPr/>
          </p:nvSpPr>
          <p:spPr>
            <a:xfrm>
              <a:off x="480450" y="2217600"/>
              <a:ext cx="1753325" cy="854800"/>
            </a:xfrm>
            <a:custGeom>
              <a:avLst/>
              <a:gdLst/>
              <a:ahLst/>
              <a:cxnLst/>
              <a:rect l="l" t="t" r="r" b="b"/>
              <a:pathLst>
                <a:path w="70133" h="34192" extrusionOk="0">
                  <a:moveTo>
                    <a:pt x="7148" y="1"/>
                  </a:moveTo>
                  <a:cubicBezTo>
                    <a:pt x="3200" y="1"/>
                    <a:pt x="1" y="3200"/>
                    <a:pt x="1" y="7148"/>
                  </a:cubicBezTo>
                  <a:lnTo>
                    <a:pt x="1" y="27044"/>
                  </a:lnTo>
                  <a:cubicBezTo>
                    <a:pt x="1" y="30992"/>
                    <a:pt x="3200" y="34191"/>
                    <a:pt x="7148" y="34191"/>
                  </a:cubicBezTo>
                  <a:lnTo>
                    <a:pt x="62986" y="34191"/>
                  </a:lnTo>
                  <a:cubicBezTo>
                    <a:pt x="66934" y="34191"/>
                    <a:pt x="70133" y="30992"/>
                    <a:pt x="70133" y="30658"/>
                  </a:cubicBezTo>
                  <a:lnTo>
                    <a:pt x="70133" y="10761"/>
                  </a:lnTo>
                  <a:cubicBezTo>
                    <a:pt x="70133" y="3200"/>
                    <a:pt x="66934" y="1"/>
                    <a:pt x="62986" y="1"/>
                  </a:cubicBezTo>
                  <a:close/>
                </a:path>
              </a:pathLst>
            </a:custGeom>
            <a:solidFill>
              <a:srgbClr val="F08B0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79;p4"/>
            <p:cNvSpPr/>
            <p:nvPr/>
          </p:nvSpPr>
          <p:spPr>
            <a:xfrm>
              <a:off x="480450" y="2218000"/>
              <a:ext cx="2102325" cy="854400"/>
            </a:xfrm>
            <a:custGeom>
              <a:avLst/>
              <a:gdLst/>
              <a:ahLst/>
              <a:cxnLst/>
              <a:rect l="l" t="t" r="r" b="b"/>
              <a:pathLst>
                <a:path w="84093" h="34176" extrusionOk="0">
                  <a:moveTo>
                    <a:pt x="7148" y="1"/>
                  </a:moveTo>
                  <a:cubicBezTo>
                    <a:pt x="3200" y="1"/>
                    <a:pt x="1" y="3184"/>
                    <a:pt x="1" y="7132"/>
                  </a:cubicBezTo>
                  <a:lnTo>
                    <a:pt x="1" y="27028"/>
                  </a:lnTo>
                  <a:cubicBezTo>
                    <a:pt x="1" y="30976"/>
                    <a:pt x="3200" y="34175"/>
                    <a:pt x="7148" y="34175"/>
                  </a:cubicBezTo>
                  <a:lnTo>
                    <a:pt x="79254" y="34175"/>
                  </a:lnTo>
                  <a:cubicBezTo>
                    <a:pt x="81928" y="34175"/>
                    <a:pt x="84093" y="32011"/>
                    <a:pt x="84093" y="29337"/>
                  </a:cubicBezTo>
                  <a:lnTo>
                    <a:pt x="84093" y="21776"/>
                  </a:lnTo>
                  <a:cubicBezTo>
                    <a:pt x="84093" y="19102"/>
                    <a:pt x="81928" y="16937"/>
                    <a:pt x="79254" y="16937"/>
                  </a:cubicBezTo>
                  <a:lnTo>
                    <a:pt x="70133" y="16937"/>
                  </a:lnTo>
                  <a:lnTo>
                    <a:pt x="70133" y="7132"/>
                  </a:lnTo>
                  <a:cubicBezTo>
                    <a:pt x="70133" y="3184"/>
                    <a:pt x="66934" y="1"/>
                    <a:pt x="62986" y="1"/>
                  </a:cubicBezTo>
                  <a:close/>
                </a:path>
              </a:pathLst>
            </a:custGeom>
            <a:solidFill>
              <a:srgbClr val="F0B0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80;p4"/>
            <p:cNvSpPr/>
            <p:nvPr/>
          </p:nvSpPr>
          <p:spPr>
            <a:xfrm>
              <a:off x="404850" y="2860275"/>
              <a:ext cx="296075" cy="212125"/>
            </a:xfrm>
            <a:custGeom>
              <a:avLst/>
              <a:gdLst/>
              <a:ahLst/>
              <a:cxnLst/>
              <a:rect l="l" t="t" r="r" b="b"/>
              <a:pathLst>
                <a:path w="11843" h="8485" extrusionOk="0">
                  <a:moveTo>
                    <a:pt x="4234" y="0"/>
                  </a:moveTo>
                  <a:cubicBezTo>
                    <a:pt x="1895" y="0"/>
                    <a:pt x="0" y="1895"/>
                    <a:pt x="0" y="4234"/>
                  </a:cubicBezTo>
                  <a:cubicBezTo>
                    <a:pt x="0" y="6574"/>
                    <a:pt x="1895" y="8484"/>
                    <a:pt x="4234" y="8484"/>
                  </a:cubicBezTo>
                  <a:lnTo>
                    <a:pt x="7593" y="8484"/>
                  </a:lnTo>
                  <a:cubicBezTo>
                    <a:pt x="9933" y="8484"/>
                    <a:pt x="11843" y="6574"/>
                    <a:pt x="11843" y="4234"/>
                  </a:cubicBezTo>
                  <a:cubicBezTo>
                    <a:pt x="11843" y="1895"/>
                    <a:pt x="9933" y="0"/>
                    <a:pt x="7593"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81;p4"/>
            <p:cNvSpPr/>
            <p:nvPr/>
          </p:nvSpPr>
          <p:spPr>
            <a:xfrm>
              <a:off x="2356725" y="2860275"/>
              <a:ext cx="278975" cy="212125"/>
            </a:xfrm>
            <a:custGeom>
              <a:avLst/>
              <a:gdLst/>
              <a:ahLst/>
              <a:cxnLst/>
              <a:rect l="l" t="t" r="r" b="b"/>
              <a:pathLst>
                <a:path w="11159" h="8485" extrusionOk="0">
                  <a:moveTo>
                    <a:pt x="4235" y="0"/>
                  </a:moveTo>
                  <a:cubicBezTo>
                    <a:pt x="1895" y="0"/>
                    <a:pt x="0" y="1895"/>
                    <a:pt x="0" y="4234"/>
                  </a:cubicBezTo>
                  <a:cubicBezTo>
                    <a:pt x="0" y="6574"/>
                    <a:pt x="1895" y="8484"/>
                    <a:pt x="4235" y="8484"/>
                  </a:cubicBezTo>
                  <a:lnTo>
                    <a:pt x="6925" y="8484"/>
                  </a:lnTo>
                  <a:cubicBezTo>
                    <a:pt x="9264" y="8484"/>
                    <a:pt x="11159" y="6574"/>
                    <a:pt x="11159" y="4234"/>
                  </a:cubicBezTo>
                  <a:cubicBezTo>
                    <a:pt x="11159" y="1895"/>
                    <a:pt x="9264" y="0"/>
                    <a:pt x="6925"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82;p4"/>
            <p:cNvSpPr/>
            <p:nvPr/>
          </p:nvSpPr>
          <p:spPr>
            <a:xfrm>
              <a:off x="701300" y="2778300"/>
              <a:ext cx="566300" cy="294100"/>
            </a:xfrm>
            <a:custGeom>
              <a:avLst/>
              <a:gdLst/>
              <a:ahLst/>
              <a:cxnLst/>
              <a:rect l="l" t="t" r="r" b="b"/>
              <a:pathLst>
                <a:path w="22652" h="11764" extrusionOk="0">
                  <a:moveTo>
                    <a:pt x="11334" y="0"/>
                  </a:moveTo>
                  <a:cubicBezTo>
                    <a:pt x="5079" y="0"/>
                    <a:pt x="1" y="5062"/>
                    <a:pt x="1" y="11318"/>
                  </a:cubicBezTo>
                  <a:cubicBezTo>
                    <a:pt x="1" y="11477"/>
                    <a:pt x="1" y="11620"/>
                    <a:pt x="17" y="11763"/>
                  </a:cubicBezTo>
                  <a:lnTo>
                    <a:pt x="22651" y="11763"/>
                  </a:lnTo>
                  <a:cubicBezTo>
                    <a:pt x="22651" y="11620"/>
                    <a:pt x="22651" y="11477"/>
                    <a:pt x="22651" y="11318"/>
                  </a:cubicBezTo>
                  <a:cubicBezTo>
                    <a:pt x="22651" y="5062"/>
                    <a:pt x="17590" y="0"/>
                    <a:pt x="113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83;p4"/>
            <p:cNvSpPr/>
            <p:nvPr/>
          </p:nvSpPr>
          <p:spPr>
            <a:xfrm>
              <a:off x="751450" y="2828050"/>
              <a:ext cx="466400" cy="466400"/>
            </a:xfrm>
            <a:custGeom>
              <a:avLst/>
              <a:gdLst/>
              <a:ahLst/>
              <a:cxnLst/>
              <a:rect l="l" t="t" r="r" b="b"/>
              <a:pathLst>
                <a:path w="18656" h="18656" extrusionOk="0">
                  <a:moveTo>
                    <a:pt x="9328" y="0"/>
                  </a:moveTo>
                  <a:cubicBezTo>
                    <a:pt x="4171" y="0"/>
                    <a:pt x="1" y="4186"/>
                    <a:pt x="1" y="9328"/>
                  </a:cubicBezTo>
                  <a:cubicBezTo>
                    <a:pt x="1" y="14485"/>
                    <a:pt x="4171" y="18655"/>
                    <a:pt x="9328" y="18655"/>
                  </a:cubicBezTo>
                  <a:cubicBezTo>
                    <a:pt x="14485" y="18655"/>
                    <a:pt x="18656" y="14485"/>
                    <a:pt x="18656" y="9328"/>
                  </a:cubicBezTo>
                  <a:cubicBezTo>
                    <a:pt x="18656" y="4186"/>
                    <a:pt x="14485" y="0"/>
                    <a:pt x="932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84;p4"/>
            <p:cNvSpPr/>
            <p:nvPr/>
          </p:nvSpPr>
          <p:spPr>
            <a:xfrm>
              <a:off x="845750" y="2922350"/>
              <a:ext cx="277800" cy="278175"/>
            </a:xfrm>
            <a:custGeom>
              <a:avLst/>
              <a:gdLst/>
              <a:ahLst/>
              <a:cxnLst/>
              <a:rect l="l" t="t" r="r" b="b"/>
              <a:pathLst>
                <a:path w="11112" h="11127" extrusionOk="0">
                  <a:moveTo>
                    <a:pt x="5556" y="1"/>
                  </a:moveTo>
                  <a:cubicBezTo>
                    <a:pt x="2484" y="1"/>
                    <a:pt x="1" y="2484"/>
                    <a:pt x="1" y="5556"/>
                  </a:cubicBezTo>
                  <a:cubicBezTo>
                    <a:pt x="1" y="8628"/>
                    <a:pt x="2484" y="11127"/>
                    <a:pt x="5556" y="11127"/>
                  </a:cubicBezTo>
                  <a:cubicBezTo>
                    <a:pt x="8628" y="11127"/>
                    <a:pt x="11111" y="8628"/>
                    <a:pt x="11111" y="5556"/>
                  </a:cubicBezTo>
                  <a:cubicBezTo>
                    <a:pt x="11111" y="2484"/>
                    <a:pt x="8628" y="1"/>
                    <a:pt x="555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85;p4"/>
            <p:cNvSpPr/>
            <p:nvPr/>
          </p:nvSpPr>
          <p:spPr>
            <a:xfrm>
              <a:off x="1934525" y="2321875"/>
              <a:ext cx="312400" cy="253500"/>
            </a:xfrm>
            <a:custGeom>
              <a:avLst/>
              <a:gdLst/>
              <a:ahLst/>
              <a:cxnLst/>
              <a:rect l="l" t="t" r="r" b="b"/>
              <a:pathLst>
                <a:path w="12496" h="10140" extrusionOk="0">
                  <a:moveTo>
                    <a:pt x="3184" y="0"/>
                  </a:moveTo>
                  <a:cubicBezTo>
                    <a:pt x="1417" y="0"/>
                    <a:pt x="0" y="1417"/>
                    <a:pt x="0" y="3184"/>
                  </a:cubicBezTo>
                  <a:lnTo>
                    <a:pt x="0" y="6956"/>
                  </a:lnTo>
                  <a:cubicBezTo>
                    <a:pt x="0" y="8707"/>
                    <a:pt x="1417" y="10140"/>
                    <a:pt x="3184" y="10140"/>
                  </a:cubicBezTo>
                  <a:lnTo>
                    <a:pt x="12288" y="10140"/>
                  </a:lnTo>
                  <a:cubicBezTo>
                    <a:pt x="12352" y="10108"/>
                    <a:pt x="12416" y="10108"/>
                    <a:pt x="12495" y="10108"/>
                  </a:cubicBezTo>
                  <a:lnTo>
                    <a:pt x="12495" y="2977"/>
                  </a:lnTo>
                  <a:cubicBezTo>
                    <a:pt x="12495" y="1958"/>
                    <a:pt x="12272" y="939"/>
                    <a:pt x="11843"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86;p4"/>
            <p:cNvSpPr/>
            <p:nvPr/>
          </p:nvSpPr>
          <p:spPr>
            <a:xfrm>
              <a:off x="1960775" y="2348125"/>
              <a:ext cx="286550" cy="200600"/>
            </a:xfrm>
            <a:custGeom>
              <a:avLst/>
              <a:gdLst/>
              <a:ahLst/>
              <a:cxnLst/>
              <a:rect l="l" t="t" r="r" b="b"/>
              <a:pathLst>
                <a:path w="11462" h="8024" extrusionOk="0">
                  <a:moveTo>
                    <a:pt x="2134" y="1"/>
                  </a:moveTo>
                  <a:cubicBezTo>
                    <a:pt x="956" y="1"/>
                    <a:pt x="1" y="940"/>
                    <a:pt x="1" y="2118"/>
                  </a:cubicBezTo>
                  <a:lnTo>
                    <a:pt x="1" y="5890"/>
                  </a:lnTo>
                  <a:cubicBezTo>
                    <a:pt x="1" y="7068"/>
                    <a:pt x="956" y="8023"/>
                    <a:pt x="2134" y="8023"/>
                  </a:cubicBezTo>
                  <a:lnTo>
                    <a:pt x="11445" y="8023"/>
                  </a:lnTo>
                  <a:lnTo>
                    <a:pt x="11445" y="1927"/>
                  </a:lnTo>
                  <a:cubicBezTo>
                    <a:pt x="11461" y="1274"/>
                    <a:pt x="11366" y="621"/>
                    <a:pt x="11175"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87;p4"/>
            <p:cNvSpPr/>
            <p:nvPr/>
          </p:nvSpPr>
          <p:spPr>
            <a:xfrm>
              <a:off x="1971525" y="2349725"/>
              <a:ext cx="276200" cy="199000"/>
            </a:xfrm>
            <a:custGeom>
              <a:avLst/>
              <a:gdLst/>
              <a:ahLst/>
              <a:cxnLst/>
              <a:rect l="l" t="t" r="r" b="b"/>
              <a:pathLst>
                <a:path w="11048" h="7960" extrusionOk="0">
                  <a:moveTo>
                    <a:pt x="10761" y="0"/>
                  </a:moveTo>
                  <a:lnTo>
                    <a:pt x="0" y="7100"/>
                  </a:lnTo>
                  <a:cubicBezTo>
                    <a:pt x="398" y="7641"/>
                    <a:pt x="1035" y="7959"/>
                    <a:pt x="1704" y="7959"/>
                  </a:cubicBezTo>
                  <a:lnTo>
                    <a:pt x="11015" y="7959"/>
                  </a:lnTo>
                  <a:lnTo>
                    <a:pt x="11047" y="1895"/>
                  </a:lnTo>
                  <a:cubicBezTo>
                    <a:pt x="11047" y="1242"/>
                    <a:pt x="10952" y="605"/>
                    <a:pt x="107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88;p4"/>
            <p:cNvSpPr/>
            <p:nvPr/>
          </p:nvSpPr>
          <p:spPr>
            <a:xfrm>
              <a:off x="1362275" y="2289225"/>
              <a:ext cx="443325" cy="728250"/>
            </a:xfrm>
            <a:custGeom>
              <a:avLst/>
              <a:gdLst/>
              <a:ahLst/>
              <a:cxnLst/>
              <a:rect l="l" t="t" r="r" b="b"/>
              <a:pathLst>
                <a:path w="17733" h="29130" fill="none" extrusionOk="0">
                  <a:moveTo>
                    <a:pt x="17733" y="25135"/>
                  </a:moveTo>
                  <a:cubicBezTo>
                    <a:pt x="17733" y="27347"/>
                    <a:pt x="16109" y="29130"/>
                    <a:pt x="14088" y="29130"/>
                  </a:cubicBezTo>
                  <a:lnTo>
                    <a:pt x="3646" y="29130"/>
                  </a:lnTo>
                  <a:cubicBezTo>
                    <a:pt x="1640" y="29130"/>
                    <a:pt x="1" y="27347"/>
                    <a:pt x="1" y="25135"/>
                  </a:cubicBezTo>
                  <a:lnTo>
                    <a:pt x="1" y="3996"/>
                  </a:lnTo>
                  <a:cubicBezTo>
                    <a:pt x="1" y="1784"/>
                    <a:pt x="1640" y="1"/>
                    <a:pt x="3646" y="1"/>
                  </a:cubicBezTo>
                  <a:lnTo>
                    <a:pt x="14088" y="1"/>
                  </a:lnTo>
                  <a:cubicBezTo>
                    <a:pt x="16109" y="1"/>
                    <a:pt x="17733" y="1784"/>
                    <a:pt x="17733" y="3996"/>
                  </a:cubicBezTo>
                  <a:close/>
                </a:path>
              </a:pathLst>
            </a:custGeom>
            <a:noFill/>
            <a:ln w="5175" cap="flat" cmpd="sng">
              <a:solidFill>
                <a:srgbClr val="273E4A"/>
              </a:solidFill>
              <a:prstDash val="solid"/>
              <a:miter lim="1591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89;p4"/>
            <p:cNvSpPr/>
            <p:nvPr/>
          </p:nvSpPr>
          <p:spPr>
            <a:xfrm>
              <a:off x="1790450" y="2778300"/>
              <a:ext cx="566300" cy="294100"/>
            </a:xfrm>
            <a:custGeom>
              <a:avLst/>
              <a:gdLst/>
              <a:ahLst/>
              <a:cxnLst/>
              <a:rect l="l" t="t" r="r" b="b"/>
              <a:pathLst>
                <a:path w="22652" h="11764" extrusionOk="0">
                  <a:moveTo>
                    <a:pt x="11334" y="0"/>
                  </a:moveTo>
                  <a:cubicBezTo>
                    <a:pt x="5079" y="0"/>
                    <a:pt x="1" y="5062"/>
                    <a:pt x="1" y="11318"/>
                  </a:cubicBezTo>
                  <a:cubicBezTo>
                    <a:pt x="1" y="11477"/>
                    <a:pt x="1" y="11620"/>
                    <a:pt x="17" y="11763"/>
                  </a:cubicBezTo>
                  <a:lnTo>
                    <a:pt x="22636" y="11763"/>
                  </a:lnTo>
                  <a:cubicBezTo>
                    <a:pt x="22636" y="11620"/>
                    <a:pt x="22651" y="11477"/>
                    <a:pt x="22651" y="11318"/>
                  </a:cubicBezTo>
                  <a:cubicBezTo>
                    <a:pt x="22651" y="5062"/>
                    <a:pt x="17574" y="0"/>
                    <a:pt x="113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90;p4"/>
            <p:cNvSpPr/>
            <p:nvPr/>
          </p:nvSpPr>
          <p:spPr>
            <a:xfrm>
              <a:off x="1840200" y="2828050"/>
              <a:ext cx="466800" cy="466400"/>
            </a:xfrm>
            <a:custGeom>
              <a:avLst/>
              <a:gdLst/>
              <a:ahLst/>
              <a:cxnLst/>
              <a:rect l="l" t="t" r="r" b="b"/>
              <a:pathLst>
                <a:path w="18672" h="18656" extrusionOk="0">
                  <a:moveTo>
                    <a:pt x="9344" y="0"/>
                  </a:moveTo>
                  <a:cubicBezTo>
                    <a:pt x="4187" y="0"/>
                    <a:pt x="1" y="4186"/>
                    <a:pt x="1" y="9328"/>
                  </a:cubicBezTo>
                  <a:cubicBezTo>
                    <a:pt x="1" y="14485"/>
                    <a:pt x="4187" y="18655"/>
                    <a:pt x="9344" y="18655"/>
                  </a:cubicBezTo>
                  <a:cubicBezTo>
                    <a:pt x="14486" y="18655"/>
                    <a:pt x="18672" y="14485"/>
                    <a:pt x="18672" y="9328"/>
                  </a:cubicBezTo>
                  <a:cubicBezTo>
                    <a:pt x="18672" y="4186"/>
                    <a:pt x="14486" y="0"/>
                    <a:pt x="9344"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91;p4"/>
            <p:cNvSpPr/>
            <p:nvPr/>
          </p:nvSpPr>
          <p:spPr>
            <a:xfrm>
              <a:off x="1934525" y="2922350"/>
              <a:ext cx="278175" cy="278175"/>
            </a:xfrm>
            <a:custGeom>
              <a:avLst/>
              <a:gdLst/>
              <a:ahLst/>
              <a:cxnLst/>
              <a:rect l="l" t="t" r="r" b="b"/>
              <a:pathLst>
                <a:path w="11127" h="11127" extrusionOk="0">
                  <a:moveTo>
                    <a:pt x="5571" y="1"/>
                  </a:moveTo>
                  <a:cubicBezTo>
                    <a:pt x="2499" y="1"/>
                    <a:pt x="0" y="2484"/>
                    <a:pt x="0" y="5556"/>
                  </a:cubicBezTo>
                  <a:cubicBezTo>
                    <a:pt x="0" y="8628"/>
                    <a:pt x="2499" y="11127"/>
                    <a:pt x="5571" y="11127"/>
                  </a:cubicBezTo>
                  <a:cubicBezTo>
                    <a:pt x="8627" y="11127"/>
                    <a:pt x="11126" y="8628"/>
                    <a:pt x="11126" y="5556"/>
                  </a:cubicBezTo>
                  <a:cubicBezTo>
                    <a:pt x="11126" y="2484"/>
                    <a:pt x="8627" y="1"/>
                    <a:pt x="55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92;p4"/>
            <p:cNvSpPr/>
            <p:nvPr/>
          </p:nvSpPr>
          <p:spPr>
            <a:xfrm>
              <a:off x="529000" y="2595250"/>
              <a:ext cx="1717925" cy="8775"/>
            </a:xfrm>
            <a:custGeom>
              <a:avLst/>
              <a:gdLst/>
              <a:ahLst/>
              <a:cxnLst/>
              <a:rect l="l" t="t" r="r" b="b"/>
              <a:pathLst>
                <a:path w="68717" h="351" extrusionOk="0">
                  <a:moveTo>
                    <a:pt x="1" y="0"/>
                  </a:moveTo>
                  <a:lnTo>
                    <a:pt x="1" y="351"/>
                  </a:lnTo>
                  <a:lnTo>
                    <a:pt x="68716" y="351"/>
                  </a:lnTo>
                  <a:lnTo>
                    <a:pt x="68716" y="0"/>
                  </a:lnTo>
                  <a:close/>
                </a:path>
              </a:pathLst>
            </a:custGeom>
            <a:solidFill>
              <a:srgbClr val="273E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93;p4"/>
            <p:cNvSpPr/>
            <p:nvPr/>
          </p:nvSpPr>
          <p:spPr>
            <a:xfrm>
              <a:off x="529000" y="2769550"/>
              <a:ext cx="2054175" cy="8775"/>
            </a:xfrm>
            <a:custGeom>
              <a:avLst/>
              <a:gdLst/>
              <a:ahLst/>
              <a:cxnLst/>
              <a:rect l="l" t="t" r="r" b="b"/>
              <a:pathLst>
                <a:path w="82167" h="351" extrusionOk="0">
                  <a:moveTo>
                    <a:pt x="1" y="0"/>
                  </a:moveTo>
                  <a:lnTo>
                    <a:pt x="1" y="350"/>
                  </a:lnTo>
                  <a:lnTo>
                    <a:pt x="82167" y="350"/>
                  </a:lnTo>
                  <a:lnTo>
                    <a:pt x="82167" y="0"/>
                  </a:lnTo>
                  <a:close/>
                </a:path>
              </a:pathLst>
            </a:custGeom>
            <a:solidFill>
              <a:srgbClr val="273E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94;p4"/>
            <p:cNvSpPr/>
            <p:nvPr/>
          </p:nvSpPr>
          <p:spPr>
            <a:xfrm>
              <a:off x="2252875" y="2658925"/>
              <a:ext cx="69650" cy="69650"/>
            </a:xfrm>
            <a:custGeom>
              <a:avLst/>
              <a:gdLst/>
              <a:ahLst/>
              <a:cxnLst/>
              <a:rect l="l" t="t" r="r" b="b"/>
              <a:pathLst>
                <a:path w="2786" h="2786" extrusionOk="0">
                  <a:moveTo>
                    <a:pt x="1401" y="0"/>
                  </a:moveTo>
                  <a:cubicBezTo>
                    <a:pt x="621" y="0"/>
                    <a:pt x="0" y="621"/>
                    <a:pt x="0" y="1385"/>
                  </a:cubicBezTo>
                  <a:cubicBezTo>
                    <a:pt x="0" y="2165"/>
                    <a:pt x="621" y="2786"/>
                    <a:pt x="1401" y="2786"/>
                  </a:cubicBezTo>
                  <a:cubicBezTo>
                    <a:pt x="2165" y="2786"/>
                    <a:pt x="2786" y="2165"/>
                    <a:pt x="2786" y="1385"/>
                  </a:cubicBezTo>
                  <a:cubicBezTo>
                    <a:pt x="2786" y="621"/>
                    <a:pt x="2165" y="0"/>
                    <a:pt x="1401" y="0"/>
                  </a:cubicBezTo>
                  <a:close/>
                </a:path>
              </a:pathLst>
            </a:custGeom>
            <a:solidFill>
              <a:srgbClr val="E155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95;p4"/>
            <p:cNvSpPr/>
            <p:nvPr/>
          </p:nvSpPr>
          <p:spPr>
            <a:xfrm>
              <a:off x="526625" y="2321875"/>
              <a:ext cx="386400" cy="252700"/>
            </a:xfrm>
            <a:custGeom>
              <a:avLst/>
              <a:gdLst/>
              <a:ahLst/>
              <a:cxnLst/>
              <a:rect l="l" t="t" r="r" b="b"/>
              <a:pathLst>
                <a:path w="15456" h="10108" extrusionOk="0">
                  <a:moveTo>
                    <a:pt x="3168" y="0"/>
                  </a:moveTo>
                  <a:cubicBezTo>
                    <a:pt x="1417" y="0"/>
                    <a:pt x="0" y="1417"/>
                    <a:pt x="0" y="3168"/>
                  </a:cubicBezTo>
                  <a:lnTo>
                    <a:pt x="0" y="6940"/>
                  </a:lnTo>
                  <a:cubicBezTo>
                    <a:pt x="0" y="8691"/>
                    <a:pt x="1417" y="10108"/>
                    <a:pt x="3168" y="10108"/>
                  </a:cubicBezTo>
                  <a:lnTo>
                    <a:pt x="12288" y="10108"/>
                  </a:lnTo>
                  <a:cubicBezTo>
                    <a:pt x="14039" y="10108"/>
                    <a:pt x="15456" y="8691"/>
                    <a:pt x="15456" y="6940"/>
                  </a:cubicBezTo>
                  <a:lnTo>
                    <a:pt x="15456" y="3168"/>
                  </a:lnTo>
                  <a:cubicBezTo>
                    <a:pt x="15456" y="1417"/>
                    <a:pt x="14039" y="0"/>
                    <a:pt x="12288"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96;p4"/>
            <p:cNvSpPr/>
            <p:nvPr/>
          </p:nvSpPr>
          <p:spPr>
            <a:xfrm>
              <a:off x="552875" y="2347725"/>
              <a:ext cx="333900" cy="201000"/>
            </a:xfrm>
            <a:custGeom>
              <a:avLst/>
              <a:gdLst/>
              <a:ahLst/>
              <a:cxnLst/>
              <a:rect l="l" t="t" r="r" b="b"/>
              <a:pathLst>
                <a:path w="13356" h="8040" extrusionOk="0">
                  <a:moveTo>
                    <a:pt x="2118" y="1"/>
                  </a:moveTo>
                  <a:cubicBezTo>
                    <a:pt x="940" y="1"/>
                    <a:pt x="1" y="956"/>
                    <a:pt x="1" y="2134"/>
                  </a:cubicBezTo>
                  <a:lnTo>
                    <a:pt x="1" y="5906"/>
                  </a:lnTo>
                  <a:cubicBezTo>
                    <a:pt x="1" y="7084"/>
                    <a:pt x="940" y="8039"/>
                    <a:pt x="2118" y="8039"/>
                  </a:cubicBezTo>
                  <a:lnTo>
                    <a:pt x="11238" y="8039"/>
                  </a:lnTo>
                  <a:cubicBezTo>
                    <a:pt x="12416" y="8039"/>
                    <a:pt x="13355" y="7084"/>
                    <a:pt x="13355" y="5906"/>
                  </a:cubicBezTo>
                  <a:lnTo>
                    <a:pt x="13355" y="2134"/>
                  </a:lnTo>
                  <a:cubicBezTo>
                    <a:pt x="13355"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97;p4"/>
            <p:cNvSpPr/>
            <p:nvPr/>
          </p:nvSpPr>
          <p:spPr>
            <a:xfrm>
              <a:off x="572375" y="2360875"/>
              <a:ext cx="314400" cy="187850"/>
            </a:xfrm>
            <a:custGeom>
              <a:avLst/>
              <a:gdLst/>
              <a:ahLst/>
              <a:cxnLst/>
              <a:rect l="l" t="t" r="r" b="b"/>
              <a:pathLst>
                <a:path w="12576" h="7514" extrusionOk="0">
                  <a:moveTo>
                    <a:pt x="11843" y="0"/>
                  </a:moveTo>
                  <a:lnTo>
                    <a:pt x="1" y="7036"/>
                  </a:lnTo>
                  <a:cubicBezTo>
                    <a:pt x="383" y="7338"/>
                    <a:pt x="860" y="7513"/>
                    <a:pt x="1338" y="7513"/>
                  </a:cubicBezTo>
                  <a:lnTo>
                    <a:pt x="10458" y="7513"/>
                  </a:lnTo>
                  <a:cubicBezTo>
                    <a:pt x="11620" y="7513"/>
                    <a:pt x="12575" y="6558"/>
                    <a:pt x="12575" y="5380"/>
                  </a:cubicBezTo>
                  <a:lnTo>
                    <a:pt x="12575" y="1608"/>
                  </a:lnTo>
                  <a:cubicBezTo>
                    <a:pt x="12575" y="987"/>
                    <a:pt x="12305" y="414"/>
                    <a:pt x="118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98;p4"/>
            <p:cNvSpPr/>
            <p:nvPr/>
          </p:nvSpPr>
          <p:spPr>
            <a:xfrm>
              <a:off x="953200" y="2321875"/>
              <a:ext cx="386425" cy="252700"/>
            </a:xfrm>
            <a:custGeom>
              <a:avLst/>
              <a:gdLst/>
              <a:ahLst/>
              <a:cxnLst/>
              <a:rect l="l" t="t" r="r" b="b"/>
              <a:pathLst>
                <a:path w="15457" h="10108" extrusionOk="0">
                  <a:moveTo>
                    <a:pt x="3168" y="0"/>
                  </a:moveTo>
                  <a:cubicBezTo>
                    <a:pt x="1417" y="0"/>
                    <a:pt x="1" y="1417"/>
                    <a:pt x="1" y="3168"/>
                  </a:cubicBezTo>
                  <a:lnTo>
                    <a:pt x="1" y="6940"/>
                  </a:lnTo>
                  <a:cubicBezTo>
                    <a:pt x="1" y="8691"/>
                    <a:pt x="1417" y="10108"/>
                    <a:pt x="3168" y="10108"/>
                  </a:cubicBezTo>
                  <a:lnTo>
                    <a:pt x="12289" y="10108"/>
                  </a:lnTo>
                  <a:cubicBezTo>
                    <a:pt x="14040" y="10108"/>
                    <a:pt x="15456" y="8691"/>
                    <a:pt x="15456" y="6940"/>
                  </a:cubicBezTo>
                  <a:lnTo>
                    <a:pt x="15456" y="3168"/>
                  </a:lnTo>
                  <a:cubicBezTo>
                    <a:pt x="15456" y="1417"/>
                    <a:pt x="14040" y="0"/>
                    <a:pt x="1228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99;p4"/>
            <p:cNvSpPr/>
            <p:nvPr/>
          </p:nvSpPr>
          <p:spPr>
            <a:xfrm>
              <a:off x="979475" y="2347725"/>
              <a:ext cx="333875" cy="201000"/>
            </a:xfrm>
            <a:custGeom>
              <a:avLst/>
              <a:gdLst/>
              <a:ahLst/>
              <a:cxnLst/>
              <a:rect l="l" t="t" r="r" b="b"/>
              <a:pathLst>
                <a:path w="13355" h="8040" extrusionOk="0">
                  <a:moveTo>
                    <a:pt x="2117" y="1"/>
                  </a:moveTo>
                  <a:cubicBezTo>
                    <a:pt x="939" y="1"/>
                    <a:pt x="0" y="956"/>
                    <a:pt x="0" y="2134"/>
                  </a:cubicBezTo>
                  <a:lnTo>
                    <a:pt x="0" y="5906"/>
                  </a:lnTo>
                  <a:cubicBezTo>
                    <a:pt x="0" y="7084"/>
                    <a:pt x="939" y="8039"/>
                    <a:pt x="2117" y="8039"/>
                  </a:cubicBezTo>
                  <a:lnTo>
                    <a:pt x="11238" y="8039"/>
                  </a:lnTo>
                  <a:cubicBezTo>
                    <a:pt x="12416" y="8039"/>
                    <a:pt x="13355" y="7084"/>
                    <a:pt x="13355" y="5906"/>
                  </a:cubicBezTo>
                  <a:lnTo>
                    <a:pt x="13355" y="2134"/>
                  </a:lnTo>
                  <a:cubicBezTo>
                    <a:pt x="13355"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00;p4"/>
            <p:cNvSpPr/>
            <p:nvPr/>
          </p:nvSpPr>
          <p:spPr>
            <a:xfrm>
              <a:off x="999375" y="2360875"/>
              <a:ext cx="313975" cy="187850"/>
            </a:xfrm>
            <a:custGeom>
              <a:avLst/>
              <a:gdLst/>
              <a:ahLst/>
              <a:cxnLst/>
              <a:rect l="l" t="t" r="r" b="b"/>
              <a:pathLst>
                <a:path w="12559" h="7514" extrusionOk="0">
                  <a:moveTo>
                    <a:pt x="11827" y="0"/>
                  </a:moveTo>
                  <a:lnTo>
                    <a:pt x="0" y="7036"/>
                  </a:lnTo>
                  <a:cubicBezTo>
                    <a:pt x="366" y="7338"/>
                    <a:pt x="844" y="7513"/>
                    <a:pt x="1321" y="7513"/>
                  </a:cubicBezTo>
                  <a:lnTo>
                    <a:pt x="10442" y="7513"/>
                  </a:lnTo>
                  <a:cubicBezTo>
                    <a:pt x="11604" y="7513"/>
                    <a:pt x="12559" y="6558"/>
                    <a:pt x="12559" y="5380"/>
                  </a:cubicBezTo>
                  <a:lnTo>
                    <a:pt x="12559" y="1608"/>
                  </a:lnTo>
                  <a:cubicBezTo>
                    <a:pt x="12559" y="1003"/>
                    <a:pt x="12288" y="414"/>
                    <a:pt x="118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01;p4"/>
            <p:cNvSpPr/>
            <p:nvPr/>
          </p:nvSpPr>
          <p:spPr>
            <a:xfrm>
              <a:off x="1387750" y="2321875"/>
              <a:ext cx="386425" cy="252700"/>
            </a:xfrm>
            <a:custGeom>
              <a:avLst/>
              <a:gdLst/>
              <a:ahLst/>
              <a:cxnLst/>
              <a:rect l="l" t="t" r="r" b="b"/>
              <a:pathLst>
                <a:path w="15457" h="10108" extrusionOk="0">
                  <a:moveTo>
                    <a:pt x="3184" y="0"/>
                  </a:moveTo>
                  <a:cubicBezTo>
                    <a:pt x="1417" y="0"/>
                    <a:pt x="1" y="1417"/>
                    <a:pt x="1" y="3168"/>
                  </a:cubicBezTo>
                  <a:lnTo>
                    <a:pt x="1" y="6940"/>
                  </a:lnTo>
                  <a:cubicBezTo>
                    <a:pt x="1" y="8691"/>
                    <a:pt x="1417" y="10108"/>
                    <a:pt x="3184" y="10108"/>
                  </a:cubicBezTo>
                  <a:lnTo>
                    <a:pt x="12289" y="10108"/>
                  </a:lnTo>
                  <a:cubicBezTo>
                    <a:pt x="14040" y="10108"/>
                    <a:pt x="15456" y="8691"/>
                    <a:pt x="15456" y="6940"/>
                  </a:cubicBezTo>
                  <a:lnTo>
                    <a:pt x="15456" y="3168"/>
                  </a:lnTo>
                  <a:cubicBezTo>
                    <a:pt x="15456" y="1417"/>
                    <a:pt x="14040" y="0"/>
                    <a:pt x="12289" y="0"/>
                  </a:cubicBez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02;p4"/>
            <p:cNvSpPr/>
            <p:nvPr/>
          </p:nvSpPr>
          <p:spPr>
            <a:xfrm>
              <a:off x="1414025" y="2347725"/>
              <a:ext cx="334275" cy="201000"/>
            </a:xfrm>
            <a:custGeom>
              <a:avLst/>
              <a:gdLst/>
              <a:ahLst/>
              <a:cxnLst/>
              <a:rect l="l" t="t" r="r" b="b"/>
              <a:pathLst>
                <a:path w="13371" h="8040" extrusionOk="0">
                  <a:moveTo>
                    <a:pt x="2133" y="1"/>
                  </a:moveTo>
                  <a:cubicBezTo>
                    <a:pt x="955" y="1"/>
                    <a:pt x="0" y="956"/>
                    <a:pt x="0" y="2134"/>
                  </a:cubicBezTo>
                  <a:lnTo>
                    <a:pt x="0" y="5906"/>
                  </a:lnTo>
                  <a:cubicBezTo>
                    <a:pt x="0" y="7084"/>
                    <a:pt x="955" y="8039"/>
                    <a:pt x="2133" y="8039"/>
                  </a:cubicBezTo>
                  <a:lnTo>
                    <a:pt x="11238" y="8039"/>
                  </a:lnTo>
                  <a:cubicBezTo>
                    <a:pt x="12416" y="8039"/>
                    <a:pt x="13371" y="7084"/>
                    <a:pt x="13371" y="5906"/>
                  </a:cubicBezTo>
                  <a:lnTo>
                    <a:pt x="13371" y="2134"/>
                  </a:lnTo>
                  <a:cubicBezTo>
                    <a:pt x="13371" y="956"/>
                    <a:pt x="12416" y="1"/>
                    <a:pt x="11238" y="1"/>
                  </a:cubicBezTo>
                  <a:close/>
                </a:path>
              </a:pathLst>
            </a:custGeom>
            <a:solidFill>
              <a:srgbClr val="9E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03;p4"/>
            <p:cNvSpPr/>
            <p:nvPr/>
          </p:nvSpPr>
          <p:spPr>
            <a:xfrm>
              <a:off x="1433900" y="2360875"/>
              <a:ext cx="314400" cy="187850"/>
            </a:xfrm>
            <a:custGeom>
              <a:avLst/>
              <a:gdLst/>
              <a:ahLst/>
              <a:cxnLst/>
              <a:rect l="l" t="t" r="r" b="b"/>
              <a:pathLst>
                <a:path w="12576" h="7514" extrusionOk="0">
                  <a:moveTo>
                    <a:pt x="11828" y="0"/>
                  </a:moveTo>
                  <a:lnTo>
                    <a:pt x="1" y="7036"/>
                  </a:lnTo>
                  <a:cubicBezTo>
                    <a:pt x="367" y="7338"/>
                    <a:pt x="845" y="7513"/>
                    <a:pt x="1338" y="7513"/>
                  </a:cubicBezTo>
                  <a:lnTo>
                    <a:pt x="10443" y="7513"/>
                  </a:lnTo>
                  <a:cubicBezTo>
                    <a:pt x="11621" y="7513"/>
                    <a:pt x="12576" y="6558"/>
                    <a:pt x="12576" y="5380"/>
                  </a:cubicBezTo>
                  <a:lnTo>
                    <a:pt x="12576" y="1608"/>
                  </a:lnTo>
                  <a:cubicBezTo>
                    <a:pt x="12576" y="987"/>
                    <a:pt x="12305" y="414"/>
                    <a:pt x="118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repeatCount="indefinite" accel="50000" decel="50000" fill="hold" nodeType="withEffect">
                                  <p:stCondLst>
                                    <p:cond delay="0"/>
                                  </p:stCondLst>
                                  <p:childTnLst>
                                    <p:animMotion origin="layout" path="M -8.33333E-7 6.90932E-7 L -1.23594 0.00031 " pathEditMode="relative" rAng="0" ptsTypes="AA">
                                      <p:cBhvr>
                                        <p:cTn id="6" dur="15000" fill="hold"/>
                                        <p:tgtEl>
                                          <p:spTgt spid="4"/>
                                        </p:tgtEl>
                                        <p:attrNameLst>
                                          <p:attrName>ppt_x</p:attrName>
                                          <p:attrName>ppt_y</p:attrName>
                                        </p:attrNameLst>
                                      </p:cBhvr>
                                      <p:rCtr x="-61806" y="0"/>
                                    </p:animMotion>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226"/>
                                        </p:tgtEl>
                                        <p:attrNameLst>
                                          <p:attrName>style.visibility</p:attrName>
                                        </p:attrNameLst>
                                      </p:cBhvr>
                                      <p:to>
                                        <p:strVal val="visible"/>
                                      </p:to>
                                    </p:set>
                                    <p:animEffect transition="in" filter="barn(inVertical)">
                                      <p:cBhvr>
                                        <p:cTn id="11" dur="500"/>
                                        <p:tgtEl>
                                          <p:spTgt spid="122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225">
                                            <p:txEl>
                                              <p:pRg st="0" end="0"/>
                                            </p:txEl>
                                          </p:spTgt>
                                        </p:tgtEl>
                                        <p:attrNameLst>
                                          <p:attrName>style.visibility</p:attrName>
                                        </p:attrNameLst>
                                      </p:cBhvr>
                                      <p:to>
                                        <p:strVal val="visible"/>
                                      </p:to>
                                    </p:set>
                                    <p:animEffect transition="in" filter="wipe(left)">
                                      <p:cBhvr>
                                        <p:cTn id="16" dur="500"/>
                                        <p:tgtEl>
                                          <p:spTgt spid="122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225">
                                            <p:txEl>
                                              <p:pRg st="1" end="1"/>
                                            </p:txEl>
                                          </p:spTgt>
                                        </p:tgtEl>
                                        <p:attrNameLst>
                                          <p:attrName>style.visibility</p:attrName>
                                        </p:attrNameLst>
                                      </p:cBhvr>
                                      <p:to>
                                        <p:strVal val="visible"/>
                                      </p:to>
                                    </p:set>
                                    <p:animEffect transition="in" filter="wipe(left)">
                                      <p:cBhvr>
                                        <p:cTn id="21" dur="500"/>
                                        <p:tgtEl>
                                          <p:spTgt spid="12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5" grpId="0" uiExpand="1" build="p"/>
      <p:bldP spid="122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2409"/>
        <p:cNvGrpSpPr/>
        <p:nvPr/>
      </p:nvGrpSpPr>
      <p:grpSpPr>
        <a:xfrm>
          <a:off x="0" y="0"/>
          <a:ext cx="0" cy="0"/>
          <a:chOff x="0" y="0"/>
          <a:chExt cx="0" cy="0"/>
        </a:xfrm>
      </p:grpSpPr>
      <p:graphicFrame>
        <p:nvGraphicFramePr>
          <p:cNvPr id="196" name="Table 195"/>
          <p:cNvGraphicFramePr>
            <a:graphicFrameLocks noGrp="1"/>
          </p:cNvGraphicFramePr>
          <p:nvPr>
            <p:extLst>
              <p:ext uri="{D42A27DB-BD31-4B8C-83A1-F6EECF244321}">
                <p14:modId xmlns:p14="http://schemas.microsoft.com/office/powerpoint/2010/main" val="1599776353"/>
              </p:ext>
            </p:extLst>
          </p:nvPr>
        </p:nvGraphicFramePr>
        <p:xfrm>
          <a:off x="4649565" y="3086195"/>
          <a:ext cx="4114800" cy="913921"/>
        </p:xfrm>
        <a:graphic>
          <a:graphicData uri="http://schemas.openxmlformats.org/drawingml/2006/table">
            <a:tbl>
              <a:tblPr firstRow="1" bandRow="1">
                <a:tableStyleId>{F2DD0C1C-1A0B-45B6-9F9D-58B4AD8EB0A8}</a:tableStyleId>
              </a:tblPr>
              <a:tblGrid>
                <a:gridCol w="2741835">
                  <a:extLst>
                    <a:ext uri="{9D8B030D-6E8A-4147-A177-3AD203B41FA5}">
                      <a16:colId xmlns:a16="http://schemas.microsoft.com/office/drawing/2014/main" val="20000"/>
                    </a:ext>
                  </a:extLst>
                </a:gridCol>
                <a:gridCol w="1372965">
                  <a:extLst>
                    <a:ext uri="{9D8B030D-6E8A-4147-A177-3AD203B41FA5}">
                      <a16:colId xmlns:a16="http://schemas.microsoft.com/office/drawing/2014/main" val="20001"/>
                    </a:ext>
                  </a:extLst>
                </a:gridCol>
              </a:tblGrid>
              <a:tr h="913921">
                <a:tc>
                  <a:txBody>
                    <a:bodyPr/>
                    <a:lstStyle/>
                    <a:p>
                      <a:pPr algn="ctr"/>
                      <a:r>
                        <a:rPr lang="en-US" sz="2000" dirty="0" err="1">
                          <a:latin typeface="Times New Roman" pitchFamily="18" charset="0"/>
                          <a:cs typeface="Times New Roman" pitchFamily="18" charset="0"/>
                        </a:rPr>
                        <a:t>Diện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tích</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cả</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căn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phòng</a:t>
                      </a:r>
                      <a:r>
                        <a:rPr lang="en-US" sz="2000" baseline="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txBody>
                  <a:tcPr/>
                </a:tc>
                <a:tc>
                  <a:txBody>
                    <a:bodyPr/>
                    <a:lstStyle/>
                    <a:p>
                      <a:pPr algn="ct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viên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gạch</a:t>
                      </a:r>
                      <a:endParaRPr lang="en-US" sz="20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p:sp>
        <p:nvSpPr>
          <p:cNvPr id="2" name="Rectangle 1"/>
          <p:cNvSpPr/>
          <p:nvPr/>
        </p:nvSpPr>
        <p:spPr>
          <a:xfrm>
            <a:off x="1485012" y="2454855"/>
            <a:ext cx="2879247" cy="159137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511" name="Google Shape;2511;p61"/>
          <p:cNvSpPr txBox="1">
            <a:spLocks noGrp="1"/>
          </p:cNvSpPr>
          <p:nvPr>
            <p:ph type="title"/>
          </p:nvPr>
        </p:nvSpPr>
        <p:spPr>
          <a:xfrm>
            <a:off x="1219200" y="209550"/>
            <a:ext cx="6732861" cy="713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z="2000" b="1" dirty="0">
                <a:latin typeface="Times New Roman" pitchFamily="18" charset="0"/>
                <a:cs typeface="Times New Roman" pitchFamily="18" charset="0"/>
              </a:rPr>
              <a:t>Để lát nền một căn phòng hình chữ nhật, người ta dùng loại gạch men hình vuông có cạnh 30cm. </a:t>
            </a:r>
            <a:r>
              <a:rPr lang="en-US" sz="2000" b="1" dirty="0">
                <a:latin typeface="Times New Roman" pitchFamily="18" charset="0"/>
                <a:cs typeface="Times New Roman" pitchFamily="18" charset="0"/>
              </a:rPr>
              <a:t>H</a:t>
            </a:r>
            <a:r>
              <a:rPr lang="en" sz="2000" b="1" dirty="0">
                <a:latin typeface="Times New Roman" pitchFamily="18" charset="0"/>
                <a:cs typeface="Times New Roman" pitchFamily="18" charset="0"/>
              </a:rPr>
              <a:t>ỏi cần bao nhiêu viên gạch để lát kín nền căn phòng đó, biết rằng căn phòng có chiều rộng 6m, chiều dài 9m? (Diện tích phần mạch vữa không đáng kể)</a:t>
            </a:r>
            <a:endParaRPr sz="2000" b="1" dirty="0">
              <a:latin typeface="Times New Roman" pitchFamily="18" charset="0"/>
              <a:cs typeface="Times New Roman" pitchFamily="18" charset="0"/>
            </a:endParaRPr>
          </a:p>
        </p:txBody>
      </p:sp>
      <p:sp>
        <p:nvSpPr>
          <p:cNvPr id="3" name="Rectangle 2"/>
          <p:cNvSpPr/>
          <p:nvPr/>
        </p:nvSpPr>
        <p:spPr>
          <a:xfrm>
            <a:off x="1485012" y="2449606"/>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p:cNvSpPr/>
          <p:nvPr/>
        </p:nvSpPr>
        <p:spPr>
          <a:xfrm>
            <a:off x="1485012" y="2850768"/>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p:cNvSpPr/>
          <p:nvPr/>
        </p:nvSpPr>
        <p:spPr>
          <a:xfrm>
            <a:off x="1485012" y="3250543"/>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p:cNvSpPr/>
          <p:nvPr/>
        </p:nvSpPr>
        <p:spPr>
          <a:xfrm>
            <a:off x="1485012" y="3650318"/>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p:cNvSpPr/>
          <p:nvPr/>
        </p:nvSpPr>
        <p:spPr>
          <a:xfrm>
            <a:off x="1896257" y="2450993"/>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p:cNvSpPr/>
          <p:nvPr/>
        </p:nvSpPr>
        <p:spPr>
          <a:xfrm>
            <a:off x="1896257" y="2850768"/>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p:cNvSpPr/>
          <p:nvPr/>
        </p:nvSpPr>
        <p:spPr>
          <a:xfrm>
            <a:off x="1896257" y="3250543"/>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p:cNvSpPr/>
          <p:nvPr/>
        </p:nvSpPr>
        <p:spPr>
          <a:xfrm>
            <a:off x="1896257" y="3650318"/>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p:cNvSpPr/>
          <p:nvPr/>
        </p:nvSpPr>
        <p:spPr>
          <a:xfrm>
            <a:off x="2307694" y="2450992"/>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p:cNvSpPr/>
          <p:nvPr/>
        </p:nvSpPr>
        <p:spPr>
          <a:xfrm>
            <a:off x="2307694" y="2850767"/>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p:cNvSpPr/>
          <p:nvPr/>
        </p:nvSpPr>
        <p:spPr>
          <a:xfrm>
            <a:off x="2307694" y="3250542"/>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p:cNvSpPr/>
          <p:nvPr/>
        </p:nvSpPr>
        <p:spPr>
          <a:xfrm>
            <a:off x="2307694" y="3650317"/>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p:cNvSpPr/>
          <p:nvPr/>
        </p:nvSpPr>
        <p:spPr>
          <a:xfrm>
            <a:off x="2719131" y="2450991"/>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p:cNvSpPr/>
          <p:nvPr/>
        </p:nvSpPr>
        <p:spPr>
          <a:xfrm>
            <a:off x="2719131" y="2850766"/>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p:cNvSpPr/>
          <p:nvPr/>
        </p:nvSpPr>
        <p:spPr>
          <a:xfrm>
            <a:off x="2719131" y="3250541"/>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p:cNvSpPr/>
          <p:nvPr/>
        </p:nvSpPr>
        <p:spPr>
          <a:xfrm>
            <a:off x="2719131" y="3650316"/>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p:cNvSpPr/>
          <p:nvPr/>
        </p:nvSpPr>
        <p:spPr>
          <a:xfrm>
            <a:off x="3130568" y="2450990"/>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p:cNvSpPr/>
          <p:nvPr/>
        </p:nvSpPr>
        <p:spPr>
          <a:xfrm>
            <a:off x="3130568" y="2850765"/>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p:cNvSpPr/>
          <p:nvPr/>
        </p:nvSpPr>
        <p:spPr>
          <a:xfrm>
            <a:off x="3130568" y="3250540"/>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Rectangle 166"/>
          <p:cNvSpPr/>
          <p:nvPr/>
        </p:nvSpPr>
        <p:spPr>
          <a:xfrm>
            <a:off x="3130568" y="3650315"/>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p:cNvSpPr/>
          <p:nvPr/>
        </p:nvSpPr>
        <p:spPr>
          <a:xfrm>
            <a:off x="3542005" y="2450989"/>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ectangle 168"/>
          <p:cNvSpPr/>
          <p:nvPr/>
        </p:nvSpPr>
        <p:spPr>
          <a:xfrm>
            <a:off x="3542005" y="2850764"/>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p:cNvSpPr/>
          <p:nvPr/>
        </p:nvSpPr>
        <p:spPr>
          <a:xfrm>
            <a:off x="3542005" y="3250539"/>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Rectangle 170"/>
          <p:cNvSpPr/>
          <p:nvPr/>
        </p:nvSpPr>
        <p:spPr>
          <a:xfrm>
            <a:off x="3542005" y="3650314"/>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Rectangle 171"/>
          <p:cNvSpPr/>
          <p:nvPr/>
        </p:nvSpPr>
        <p:spPr>
          <a:xfrm>
            <a:off x="3953442" y="2450988"/>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p:cNvSpPr/>
          <p:nvPr/>
        </p:nvSpPr>
        <p:spPr>
          <a:xfrm>
            <a:off x="3953442" y="2850763"/>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p:cNvSpPr/>
          <p:nvPr/>
        </p:nvSpPr>
        <p:spPr>
          <a:xfrm>
            <a:off x="3953442" y="3250538"/>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p:cNvSpPr/>
          <p:nvPr/>
        </p:nvSpPr>
        <p:spPr>
          <a:xfrm>
            <a:off x="3953442" y="3650313"/>
            <a:ext cx="399775" cy="39977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Brace 3"/>
          <p:cNvSpPr/>
          <p:nvPr/>
        </p:nvSpPr>
        <p:spPr>
          <a:xfrm flipH="1">
            <a:off x="1154213" y="2454855"/>
            <a:ext cx="227994" cy="1591375"/>
          </a:xfrm>
          <a:prstGeom prst="rightBrace">
            <a:avLst>
              <a:gd name="adj1" fmla="val 40658"/>
              <a:gd name="adj2" fmla="val 50000"/>
            </a:avLst>
          </a:prstGeom>
          <a:ln w="1905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177" name="Right Brace 176"/>
          <p:cNvSpPr/>
          <p:nvPr/>
        </p:nvSpPr>
        <p:spPr>
          <a:xfrm rot="16200000" flipH="1">
            <a:off x="2806523" y="2846136"/>
            <a:ext cx="227994" cy="2865399"/>
          </a:xfrm>
          <a:prstGeom prst="rightBrace">
            <a:avLst>
              <a:gd name="adj1" fmla="val 40658"/>
              <a:gd name="adj2" fmla="val 50000"/>
            </a:avLst>
          </a:prstGeom>
          <a:ln w="1905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178" name="Google Shape;2546;p61"/>
          <p:cNvSpPr txBox="1"/>
          <p:nvPr/>
        </p:nvSpPr>
        <p:spPr>
          <a:xfrm flipH="1">
            <a:off x="755110" y="1889815"/>
            <a:ext cx="1859578" cy="35229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400" dirty="0">
                <a:solidFill>
                  <a:schemeClr val="tx1">
                    <a:lumMod val="20000"/>
                    <a:lumOff val="80000"/>
                  </a:schemeClr>
                </a:solidFill>
                <a:latin typeface="Mouse Memoirs"/>
                <a:ea typeface="Mouse Memoirs"/>
                <a:cs typeface="Mouse Memoirs"/>
                <a:sym typeface="Mouse Memoirs"/>
              </a:rPr>
              <a:t>30cm</a:t>
            </a:r>
            <a:endParaRPr sz="2400" dirty="0">
              <a:solidFill>
                <a:schemeClr val="tx1">
                  <a:lumMod val="20000"/>
                  <a:lumOff val="80000"/>
                </a:schemeClr>
              </a:solidFill>
              <a:latin typeface="Mouse Memoirs"/>
              <a:ea typeface="Mouse Memoirs"/>
              <a:cs typeface="Mouse Memoirs"/>
              <a:sym typeface="Mouse Memoirs"/>
            </a:endParaRPr>
          </a:p>
        </p:txBody>
      </p:sp>
      <p:sp>
        <p:nvSpPr>
          <p:cNvPr id="179" name="Google Shape;2546;p61"/>
          <p:cNvSpPr txBox="1"/>
          <p:nvPr/>
        </p:nvSpPr>
        <p:spPr>
          <a:xfrm flipH="1">
            <a:off x="115009" y="2988290"/>
            <a:ext cx="949323" cy="429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000" dirty="0">
                <a:solidFill>
                  <a:schemeClr val="tx1">
                    <a:lumMod val="20000"/>
                    <a:lumOff val="80000"/>
                  </a:schemeClr>
                </a:solidFill>
                <a:latin typeface="Mouse Memoirs"/>
                <a:ea typeface="Mouse Memoirs"/>
                <a:cs typeface="Mouse Memoirs"/>
                <a:sym typeface="Mouse Memoirs"/>
              </a:rPr>
              <a:t>6m</a:t>
            </a:r>
            <a:endParaRPr sz="3000" dirty="0">
              <a:solidFill>
                <a:schemeClr val="tx1">
                  <a:lumMod val="20000"/>
                  <a:lumOff val="80000"/>
                </a:schemeClr>
              </a:solidFill>
              <a:latin typeface="Mouse Memoirs"/>
              <a:ea typeface="Mouse Memoirs"/>
              <a:cs typeface="Mouse Memoirs"/>
              <a:sym typeface="Mouse Memoirs"/>
            </a:endParaRPr>
          </a:p>
        </p:txBody>
      </p:sp>
      <p:cxnSp>
        <p:nvCxnSpPr>
          <p:cNvPr id="6" name="Straight Connector 5"/>
          <p:cNvCxnSpPr/>
          <p:nvPr/>
        </p:nvCxnSpPr>
        <p:spPr>
          <a:xfrm>
            <a:off x="1371600" y="895350"/>
            <a:ext cx="3839676"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182" name="Straight Connector 181"/>
          <p:cNvCxnSpPr/>
          <p:nvPr/>
        </p:nvCxnSpPr>
        <p:spPr>
          <a:xfrm>
            <a:off x="5820674" y="895350"/>
            <a:ext cx="2027926" cy="0"/>
          </a:xfrm>
          <a:prstGeom prst="line">
            <a:avLst/>
          </a:prstGeom>
          <a:ln w="28575">
            <a:solidFill>
              <a:srgbClr val="FF0000"/>
            </a:solidFill>
          </a:ln>
        </p:spPr>
        <p:style>
          <a:lnRef idx="1">
            <a:schemeClr val="accent6"/>
          </a:lnRef>
          <a:fillRef idx="0">
            <a:schemeClr val="accent6"/>
          </a:fillRef>
          <a:effectRef idx="0">
            <a:schemeClr val="accent6"/>
          </a:effectRef>
          <a:fontRef idx="minor">
            <a:schemeClr val="tx1"/>
          </a:fontRef>
        </p:style>
      </p:cxnSp>
      <p:cxnSp>
        <p:nvCxnSpPr>
          <p:cNvPr id="184" name="Straight Connector 183"/>
          <p:cNvCxnSpPr/>
          <p:nvPr/>
        </p:nvCxnSpPr>
        <p:spPr>
          <a:xfrm>
            <a:off x="6335572" y="1200150"/>
            <a:ext cx="1616489"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186" name="Straight Connector 185"/>
          <p:cNvCxnSpPr/>
          <p:nvPr/>
        </p:nvCxnSpPr>
        <p:spPr>
          <a:xfrm>
            <a:off x="1295400" y="1504950"/>
            <a:ext cx="3441215"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88" name="Right Brace 187"/>
          <p:cNvSpPr/>
          <p:nvPr/>
        </p:nvSpPr>
        <p:spPr>
          <a:xfrm rot="5400000" flipH="1" flipV="1">
            <a:off x="1644815" y="2104659"/>
            <a:ext cx="113997" cy="388890"/>
          </a:xfrm>
          <a:prstGeom prst="rightBrace">
            <a:avLst>
              <a:gd name="adj1" fmla="val 40658"/>
              <a:gd name="adj2" fmla="val 50000"/>
            </a:avLst>
          </a:prstGeom>
          <a:ln w="19050"/>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189" name="Google Shape;2546;p61"/>
          <p:cNvSpPr txBox="1"/>
          <p:nvPr/>
        </p:nvSpPr>
        <p:spPr>
          <a:xfrm flipH="1">
            <a:off x="1876188" y="4458513"/>
            <a:ext cx="2113200" cy="429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000" dirty="0">
                <a:solidFill>
                  <a:schemeClr val="tx1">
                    <a:lumMod val="20000"/>
                    <a:lumOff val="80000"/>
                  </a:schemeClr>
                </a:solidFill>
                <a:latin typeface="Mouse Memoirs"/>
                <a:ea typeface="Mouse Memoirs"/>
                <a:cs typeface="Mouse Memoirs"/>
                <a:sym typeface="Mouse Memoirs"/>
              </a:rPr>
              <a:t>9m</a:t>
            </a:r>
            <a:endParaRPr sz="3000" dirty="0">
              <a:solidFill>
                <a:schemeClr val="tx1">
                  <a:lumMod val="20000"/>
                  <a:lumOff val="80000"/>
                </a:schemeClr>
              </a:solidFill>
              <a:latin typeface="Mouse Memoirs"/>
              <a:ea typeface="Mouse Memoirs"/>
              <a:cs typeface="Mouse Memoirs"/>
              <a:sym typeface="Mouse Memoirs"/>
            </a:endParaRPr>
          </a:p>
        </p:txBody>
      </p:sp>
      <p:graphicFrame>
        <p:nvGraphicFramePr>
          <p:cNvPr id="10" name="Table 9"/>
          <p:cNvGraphicFramePr>
            <a:graphicFrameLocks noGrp="1"/>
          </p:cNvGraphicFramePr>
          <p:nvPr>
            <p:extLst>
              <p:ext uri="{D42A27DB-BD31-4B8C-83A1-F6EECF244321}">
                <p14:modId xmlns:p14="http://schemas.microsoft.com/office/powerpoint/2010/main" val="1096215112"/>
              </p:ext>
            </p:extLst>
          </p:nvPr>
        </p:nvGraphicFramePr>
        <p:xfrm>
          <a:off x="4648200" y="2163163"/>
          <a:ext cx="4114800" cy="913921"/>
        </p:xfrm>
        <a:graphic>
          <a:graphicData uri="http://schemas.openxmlformats.org/drawingml/2006/table">
            <a:tbl>
              <a:tblPr firstRow="1" bandRow="1">
                <a:tableStyleId>{F2DD0C1C-1A0B-45B6-9F9D-58B4AD8EB0A8}</a:tableStyleId>
              </a:tblPr>
              <a:tblGrid>
                <a:gridCol w="27432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tblGrid>
              <a:tr h="913921">
                <a:tc>
                  <a:txBody>
                    <a:bodyPr/>
                    <a:lstStyle/>
                    <a:p>
                      <a:pPr algn="ctr"/>
                      <a:r>
                        <a:rPr lang="en-US" sz="2000" dirty="0" err="1">
                          <a:latin typeface="Times New Roman" pitchFamily="18" charset="0"/>
                          <a:cs typeface="Times New Roman" pitchFamily="18" charset="0"/>
                        </a:rPr>
                        <a:t>Diện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tích</a:t>
                      </a:r>
                      <a:r>
                        <a:rPr lang="en-US" sz="2000" baseline="0" dirty="0">
                          <a:latin typeface="Times New Roman" pitchFamily="18" charset="0"/>
                          <a:cs typeface="Times New Roman" pitchFamily="18" charset="0"/>
                        </a:rPr>
                        <a:t> 1 </a:t>
                      </a:r>
                      <a:r>
                        <a:rPr lang="en-US" sz="2000" baseline="0" dirty="0" err="1">
                          <a:latin typeface="Times New Roman" pitchFamily="18" charset="0"/>
                          <a:cs typeface="Times New Roman" pitchFamily="18" charset="0"/>
                        </a:rPr>
                        <a:t>viên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gạch</a:t>
                      </a:r>
                      <a:r>
                        <a:rPr lang="en-US" sz="2000" baseline="0" dirty="0">
                          <a:latin typeface="Times New Roman" pitchFamily="18" charset="0"/>
                          <a:cs typeface="Times New Roman" pitchFamily="18" charset="0"/>
                        </a:rPr>
                        <a:t>:</a:t>
                      </a:r>
                    </a:p>
                    <a:p>
                      <a:pPr algn="ctr"/>
                      <a:endParaRPr lang="en-US" sz="2000" dirty="0">
                        <a:latin typeface="Times New Roman" pitchFamily="18" charset="0"/>
                        <a:cs typeface="Times New Roman" pitchFamily="18" charset="0"/>
                      </a:endParaRPr>
                    </a:p>
                  </a:txBody>
                  <a:tcPr/>
                </a:tc>
                <a:tc>
                  <a:txBody>
                    <a:bodyPr/>
                    <a:lstStyle/>
                    <a:p>
                      <a:pPr algn="ctr"/>
                      <a:r>
                        <a:rPr lang="en-US" sz="2000" dirty="0">
                          <a:latin typeface="Times New Roman" pitchFamily="18" charset="0"/>
                          <a:cs typeface="Times New Roman" pitchFamily="18" charset="0"/>
                        </a:rPr>
                        <a:t>1 </a:t>
                      </a:r>
                      <a:r>
                        <a:rPr lang="en-US" sz="2000" dirty="0" err="1">
                          <a:latin typeface="Times New Roman" pitchFamily="18" charset="0"/>
                          <a:cs typeface="Times New Roman" pitchFamily="18" charset="0"/>
                        </a:rPr>
                        <a:t>viên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gạch</a:t>
                      </a:r>
                      <a:endParaRPr lang="en-US" sz="20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p:sp>
        <p:nvSpPr>
          <p:cNvPr id="11" name="TextBox 10"/>
          <p:cNvSpPr txBox="1"/>
          <p:nvPr/>
        </p:nvSpPr>
        <p:spPr>
          <a:xfrm>
            <a:off x="5811621" y="2588180"/>
            <a:ext cx="341760" cy="400110"/>
          </a:xfrm>
          <a:prstGeom prst="rect">
            <a:avLst/>
          </a:prstGeom>
          <a:noFill/>
        </p:spPr>
        <p:txBody>
          <a:bodyPr wrap="none" rtlCol="0">
            <a:spAutoFit/>
          </a:bodyPr>
          <a:lstStyle/>
          <a:p>
            <a:r>
              <a:rPr lang="en-US" sz="2000" b="1" dirty="0">
                <a:effectLst>
                  <a:outerShdw blurRad="38100" dist="38100" dir="2700000" algn="tl">
                    <a:srgbClr val="000000">
                      <a:alpha val="43137"/>
                    </a:srgbClr>
                  </a:outerShdw>
                </a:effectLst>
              </a:rPr>
              <a:t>?</a:t>
            </a:r>
          </a:p>
        </p:txBody>
      </p:sp>
      <p:sp>
        <p:nvSpPr>
          <p:cNvPr id="194" name="TextBox 193"/>
          <p:cNvSpPr txBox="1"/>
          <p:nvPr/>
        </p:nvSpPr>
        <p:spPr>
          <a:xfrm>
            <a:off x="5811621" y="3528362"/>
            <a:ext cx="341760" cy="400110"/>
          </a:xfrm>
          <a:prstGeom prst="rect">
            <a:avLst/>
          </a:prstGeom>
          <a:noFill/>
        </p:spPr>
        <p:txBody>
          <a:bodyPr wrap="none" rtlCol="0">
            <a:spAutoFit/>
          </a:bodyPr>
          <a:lstStyle/>
          <a:p>
            <a:r>
              <a:rPr lang="en-US" sz="2000" b="1" dirty="0">
                <a:effectLst>
                  <a:outerShdw blurRad="38100" dist="38100" dir="2700000" algn="tl">
                    <a:srgbClr val="000000">
                      <a:alpha val="43137"/>
                    </a:srgbClr>
                  </a:outerShdw>
                </a:effectLst>
              </a:rPr>
              <a:t>?</a:t>
            </a:r>
          </a:p>
        </p:txBody>
      </p:sp>
      <p:sp>
        <p:nvSpPr>
          <p:cNvPr id="12" name="Rectangle 11"/>
          <p:cNvSpPr/>
          <p:nvPr/>
        </p:nvSpPr>
        <p:spPr>
          <a:xfrm>
            <a:off x="4648200" y="4267418"/>
            <a:ext cx="4116165" cy="523220"/>
          </a:xfrm>
          <a:prstGeom prst="rect">
            <a:avLst/>
          </a:prstGeom>
        </p:spPr>
        <p:txBody>
          <a:bodyPr wrap="square">
            <a:spAutoFit/>
          </a:bodyPr>
          <a:lstStyle/>
          <a:p>
            <a:pPr algn="just"/>
            <a:r>
              <a:rPr lang="en-US" b="1" i="1" dirty="0">
                <a:latin typeface="Times New Roman" pitchFamily="18" charset="0"/>
                <a:cs typeface="Times New Roman" pitchFamily="18" charset="0"/>
              </a:rPr>
              <a:t>*</a:t>
            </a:r>
            <a:r>
              <a:rPr lang="en-US" b="1" i="1" dirty="0" err="1">
                <a:latin typeface="Times New Roman" pitchFamily="18" charset="0"/>
                <a:cs typeface="Times New Roman" pitchFamily="18" charset="0"/>
              </a:rPr>
              <a:t>Lưu</a:t>
            </a:r>
            <a:r>
              <a:rPr lang="en-US" b="1" i="1" dirty="0">
                <a:latin typeface="Times New Roman" pitchFamily="18" charset="0"/>
                <a:cs typeface="Times New Roman" pitchFamily="18" charset="0"/>
              </a:rPr>
              <a:t> ý</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đổi</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hết</a:t>
            </a:r>
            <a:r>
              <a:rPr lang="en-US" i="1" dirty="0">
                <a:latin typeface="Times New Roman" pitchFamily="18" charset="0"/>
                <a:cs typeface="Times New Roman" pitchFamily="18" charset="0"/>
              </a:rPr>
              <a:t> sang </a:t>
            </a:r>
            <a:r>
              <a:rPr lang="en-US" i="1" dirty="0" err="1">
                <a:latin typeface="Times New Roman" pitchFamily="18" charset="0"/>
                <a:cs typeface="Times New Roman" pitchFamily="18" charset="0"/>
              </a:rPr>
              <a:t>đơn</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vị</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đo</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là</a:t>
            </a:r>
            <a:r>
              <a:rPr lang="en-US" i="1" dirty="0">
                <a:latin typeface="Times New Roman" pitchFamily="18" charset="0"/>
                <a:cs typeface="Times New Roman" pitchFamily="18" charset="0"/>
              </a:rPr>
              <a:t> cm</a:t>
            </a:r>
            <a:r>
              <a:rPr lang="en-US" i="1" baseline="30000" dirty="0">
                <a:latin typeface="Times New Roman" pitchFamily="18" charset="0"/>
                <a:cs typeface="Times New Roman" pitchFamily="18" charset="0"/>
              </a:rPr>
              <a:t>2</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trước</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khi</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thực</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hiện</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phép</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tính</a:t>
            </a:r>
            <a:r>
              <a:rPr lang="en-US" i="1" dirty="0">
                <a:latin typeface="Times New Roman" pitchFamily="18" charset="0"/>
                <a:cs typeface="Times New Roman" pitchFamily="18" charset="0"/>
              </a:rPr>
              <a:t>.</a:t>
            </a:r>
            <a:endParaRPr lang="en-US" i="1" dirty="0"/>
          </a:p>
        </p:txBody>
      </p:sp>
      <p:sp>
        <p:nvSpPr>
          <p:cNvPr id="13" name="Rectangle 12"/>
          <p:cNvSpPr/>
          <p:nvPr/>
        </p:nvSpPr>
        <p:spPr>
          <a:xfrm>
            <a:off x="7412713" y="3077843"/>
            <a:ext cx="1351652" cy="400110"/>
          </a:xfrm>
          <a:prstGeom prst="rect">
            <a:avLst/>
          </a:prstGeom>
        </p:spPr>
        <p:txBody>
          <a:bodyPr wrap="none">
            <a:spAutoFit/>
          </a:bodyPr>
          <a:lstStyle/>
          <a:p>
            <a:r>
              <a:rPr lang="en-US" sz="2000" dirty="0">
                <a:solidFill>
                  <a:schemeClr val="accent4">
                    <a:lumMod val="75000"/>
                  </a:schemeClr>
                </a:solidFill>
                <a:latin typeface="Times New Roman" pitchFamily="18" charset="0"/>
                <a:cs typeface="Times New Roman" pitchFamily="18" charset="0"/>
              </a:rPr>
              <a:t>? </a:t>
            </a:r>
            <a:r>
              <a:rPr lang="en-US" sz="2000" dirty="0" err="1">
                <a:solidFill>
                  <a:schemeClr val="accent4">
                    <a:lumMod val="75000"/>
                  </a:schemeClr>
                </a:solidFill>
                <a:latin typeface="Times New Roman" pitchFamily="18" charset="0"/>
                <a:cs typeface="Times New Roman" pitchFamily="18" charset="0"/>
              </a:rPr>
              <a:t>viên</a:t>
            </a:r>
            <a:r>
              <a:rPr lang="en-US" sz="2000" dirty="0">
                <a:solidFill>
                  <a:schemeClr val="accent4">
                    <a:lumMod val="75000"/>
                  </a:schemeClr>
                </a:solidFill>
                <a:latin typeface="Times New Roman" pitchFamily="18" charset="0"/>
                <a:cs typeface="Times New Roman" pitchFamily="18" charset="0"/>
              </a:rPr>
              <a:t> </a:t>
            </a:r>
            <a:r>
              <a:rPr lang="en-US" sz="2000" dirty="0" err="1">
                <a:solidFill>
                  <a:schemeClr val="accent4">
                    <a:lumMod val="75000"/>
                  </a:schemeClr>
                </a:solidFill>
                <a:latin typeface="Times New Roman" pitchFamily="18" charset="0"/>
                <a:cs typeface="Times New Roman" pitchFamily="18" charset="0"/>
              </a:rPr>
              <a:t>gạch</a:t>
            </a:r>
            <a:endParaRPr lang="en-US" sz="2000" dirty="0">
              <a:solidFill>
                <a:schemeClr val="accent4">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511"/>
                                        </p:tgtEl>
                                        <p:attrNameLst>
                                          <p:attrName>style.visibility</p:attrName>
                                        </p:attrNameLst>
                                      </p:cBhvr>
                                      <p:to>
                                        <p:strVal val="visible"/>
                                      </p:to>
                                    </p:set>
                                    <p:animEffect transition="in" filter="barn(inVertical)">
                                      <p:cBhvr>
                                        <p:cTn id="7" dur="500"/>
                                        <p:tgtEl>
                                          <p:spTgt spid="25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84"/>
                                        </p:tgtEl>
                                        <p:attrNameLst>
                                          <p:attrName>style.visibility</p:attrName>
                                        </p:attrNameLst>
                                      </p:cBhvr>
                                      <p:to>
                                        <p:strVal val="visible"/>
                                      </p:to>
                                    </p:set>
                                    <p:animEffect transition="in" filter="wipe(left)">
                                      <p:cBhvr>
                                        <p:cTn id="17" dur="500"/>
                                        <p:tgtEl>
                                          <p:spTgt spid="18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86"/>
                                        </p:tgtEl>
                                        <p:attrNameLst>
                                          <p:attrName>style.visibility</p:attrName>
                                        </p:attrNameLst>
                                      </p:cBhvr>
                                      <p:to>
                                        <p:strVal val="visible"/>
                                      </p:to>
                                    </p:set>
                                    <p:animEffect transition="in" filter="wipe(left)">
                                      <p:cBhvr>
                                        <p:cTn id="22" dur="500"/>
                                        <p:tgtEl>
                                          <p:spTgt spid="18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82"/>
                                        </p:tgtEl>
                                        <p:attrNameLst>
                                          <p:attrName>style.visibility</p:attrName>
                                        </p:attrNameLst>
                                      </p:cBhvr>
                                      <p:to>
                                        <p:strVal val="visible"/>
                                      </p:to>
                                    </p:set>
                                    <p:animEffect transition="in" filter="wipe(left)">
                                      <p:cBhvr>
                                        <p:cTn id="27" dur="500"/>
                                        <p:tgtEl>
                                          <p:spTgt spid="18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right)">
                                      <p:cBhvr>
                                        <p:cTn id="37" dur="500"/>
                                        <p:tgtEl>
                                          <p:spTgt spid="4"/>
                                        </p:tgtEl>
                                      </p:cBhvr>
                                    </p:animEffect>
                                  </p:childTnLst>
                                </p:cTn>
                              </p:par>
                            </p:childTnLst>
                          </p:cTn>
                        </p:par>
                        <p:par>
                          <p:cTn id="38" fill="hold">
                            <p:stCondLst>
                              <p:cond delay="500"/>
                            </p:stCondLst>
                            <p:childTnLst>
                              <p:par>
                                <p:cTn id="39" presetID="22" presetClass="entr" presetSubtype="2" fill="hold" grpId="0" nodeType="afterEffect">
                                  <p:stCondLst>
                                    <p:cond delay="0"/>
                                  </p:stCondLst>
                                  <p:childTnLst>
                                    <p:set>
                                      <p:cBhvr>
                                        <p:cTn id="40" dur="1" fill="hold">
                                          <p:stCondLst>
                                            <p:cond delay="0"/>
                                          </p:stCondLst>
                                        </p:cTn>
                                        <p:tgtEl>
                                          <p:spTgt spid="179"/>
                                        </p:tgtEl>
                                        <p:attrNameLst>
                                          <p:attrName>style.visibility</p:attrName>
                                        </p:attrNameLst>
                                      </p:cBhvr>
                                      <p:to>
                                        <p:strVal val="visible"/>
                                      </p:to>
                                    </p:set>
                                    <p:animEffect transition="in" filter="wipe(right)">
                                      <p:cBhvr>
                                        <p:cTn id="41" dur="500"/>
                                        <p:tgtEl>
                                          <p:spTgt spid="179"/>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177"/>
                                        </p:tgtEl>
                                        <p:attrNameLst>
                                          <p:attrName>style.visibility</p:attrName>
                                        </p:attrNameLst>
                                      </p:cBhvr>
                                      <p:to>
                                        <p:strVal val="visible"/>
                                      </p:to>
                                    </p:set>
                                    <p:animEffect transition="in" filter="wipe(up)">
                                      <p:cBhvr>
                                        <p:cTn id="46" dur="500"/>
                                        <p:tgtEl>
                                          <p:spTgt spid="177"/>
                                        </p:tgtEl>
                                      </p:cBhvr>
                                    </p:animEffect>
                                  </p:childTnLst>
                                </p:cTn>
                              </p:par>
                            </p:childTnLst>
                          </p:cTn>
                        </p:par>
                        <p:par>
                          <p:cTn id="47" fill="hold">
                            <p:stCondLst>
                              <p:cond delay="500"/>
                            </p:stCondLst>
                            <p:childTnLst>
                              <p:par>
                                <p:cTn id="48" presetID="22" presetClass="entr" presetSubtype="1" fill="hold" grpId="0" nodeType="afterEffect">
                                  <p:stCondLst>
                                    <p:cond delay="0"/>
                                  </p:stCondLst>
                                  <p:childTnLst>
                                    <p:set>
                                      <p:cBhvr>
                                        <p:cTn id="49" dur="1" fill="hold">
                                          <p:stCondLst>
                                            <p:cond delay="0"/>
                                          </p:stCondLst>
                                        </p:cTn>
                                        <p:tgtEl>
                                          <p:spTgt spid="189"/>
                                        </p:tgtEl>
                                        <p:attrNameLst>
                                          <p:attrName>style.visibility</p:attrName>
                                        </p:attrNameLst>
                                      </p:cBhvr>
                                      <p:to>
                                        <p:strVal val="visible"/>
                                      </p:to>
                                    </p:set>
                                    <p:animEffect transition="in" filter="wipe(up)">
                                      <p:cBhvr>
                                        <p:cTn id="50" dur="500"/>
                                        <p:tgtEl>
                                          <p:spTgt spid="189"/>
                                        </p:tgtEl>
                                      </p:cBhvr>
                                    </p:animEffect>
                                  </p:childTnLst>
                                </p:cTn>
                              </p:par>
                            </p:childTnLst>
                          </p:cTn>
                        </p:par>
                      </p:childTnLst>
                    </p:cTn>
                  </p:par>
                  <p:par>
                    <p:cTn id="51" fill="hold">
                      <p:stCondLst>
                        <p:cond delay="indefinite"/>
                      </p:stCondLst>
                      <p:childTnLst>
                        <p:par>
                          <p:cTn id="52" fill="hold">
                            <p:stCondLst>
                              <p:cond delay="0"/>
                            </p:stCondLst>
                            <p:childTnLst>
                              <p:par>
                                <p:cTn id="53" presetID="21" presetClass="entr" presetSubtype="1" fill="hold" grpId="0" nodeType="clickEffect">
                                  <p:stCondLst>
                                    <p:cond delay="0"/>
                                  </p:stCondLst>
                                  <p:childTnLst>
                                    <p:set>
                                      <p:cBhvr>
                                        <p:cTn id="54" dur="1" fill="hold">
                                          <p:stCondLst>
                                            <p:cond delay="0"/>
                                          </p:stCondLst>
                                        </p:cTn>
                                        <p:tgtEl>
                                          <p:spTgt spid="3"/>
                                        </p:tgtEl>
                                        <p:attrNameLst>
                                          <p:attrName>style.visibility</p:attrName>
                                        </p:attrNameLst>
                                      </p:cBhvr>
                                      <p:to>
                                        <p:strVal val="visible"/>
                                      </p:to>
                                    </p:set>
                                    <p:animEffect transition="in" filter="wheel(1)">
                                      <p:cBhvr>
                                        <p:cTn id="55" dur="2000"/>
                                        <p:tgtEl>
                                          <p:spTgt spid="3"/>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188"/>
                                        </p:tgtEl>
                                        <p:attrNameLst>
                                          <p:attrName>style.visibility</p:attrName>
                                        </p:attrNameLst>
                                      </p:cBhvr>
                                      <p:to>
                                        <p:strVal val="visible"/>
                                      </p:to>
                                    </p:set>
                                    <p:animEffect transition="in" filter="wipe(up)">
                                      <p:cBhvr>
                                        <p:cTn id="60" dur="500"/>
                                        <p:tgtEl>
                                          <p:spTgt spid="188"/>
                                        </p:tgtEl>
                                      </p:cBhvr>
                                    </p:animEffect>
                                  </p:childTnLst>
                                </p:cTn>
                              </p:par>
                            </p:childTnLst>
                          </p:cTn>
                        </p:par>
                        <p:par>
                          <p:cTn id="61" fill="hold">
                            <p:stCondLst>
                              <p:cond delay="500"/>
                            </p:stCondLst>
                            <p:childTnLst>
                              <p:par>
                                <p:cTn id="62" presetID="22" presetClass="entr" presetSubtype="1" fill="hold" grpId="0" nodeType="afterEffect">
                                  <p:stCondLst>
                                    <p:cond delay="0"/>
                                  </p:stCondLst>
                                  <p:childTnLst>
                                    <p:set>
                                      <p:cBhvr>
                                        <p:cTn id="63" dur="1" fill="hold">
                                          <p:stCondLst>
                                            <p:cond delay="0"/>
                                          </p:stCondLst>
                                        </p:cTn>
                                        <p:tgtEl>
                                          <p:spTgt spid="178"/>
                                        </p:tgtEl>
                                        <p:attrNameLst>
                                          <p:attrName>style.visibility</p:attrName>
                                        </p:attrNameLst>
                                      </p:cBhvr>
                                      <p:to>
                                        <p:strVal val="visible"/>
                                      </p:to>
                                    </p:set>
                                    <p:animEffect transition="in" filter="wipe(up)">
                                      <p:cBhvr>
                                        <p:cTn id="64" dur="500"/>
                                        <p:tgtEl>
                                          <p:spTgt spid="178"/>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1" fill="hold" grpId="0" nodeType="clickEffect">
                                  <p:stCondLst>
                                    <p:cond delay="0"/>
                                  </p:stCondLst>
                                  <p:childTnLst>
                                    <p:set>
                                      <p:cBhvr>
                                        <p:cTn id="68" dur="1" fill="hold">
                                          <p:stCondLst>
                                            <p:cond delay="0"/>
                                          </p:stCondLst>
                                        </p:cTn>
                                        <p:tgtEl>
                                          <p:spTgt spid="152"/>
                                        </p:tgtEl>
                                        <p:attrNameLst>
                                          <p:attrName>style.visibility</p:attrName>
                                        </p:attrNameLst>
                                      </p:cBhvr>
                                      <p:to>
                                        <p:strVal val="visible"/>
                                      </p:to>
                                    </p:set>
                                    <p:animEffect transition="in" filter="wipe(up)">
                                      <p:cBhvr>
                                        <p:cTn id="69" dur="250"/>
                                        <p:tgtEl>
                                          <p:spTgt spid="152"/>
                                        </p:tgtEl>
                                      </p:cBhvr>
                                    </p:animEffect>
                                  </p:childTnLst>
                                </p:cTn>
                              </p:par>
                            </p:childTnLst>
                          </p:cTn>
                        </p:par>
                        <p:par>
                          <p:cTn id="70" fill="hold">
                            <p:stCondLst>
                              <p:cond delay="250"/>
                            </p:stCondLst>
                            <p:childTnLst>
                              <p:par>
                                <p:cTn id="71" presetID="22" presetClass="entr" presetSubtype="1" fill="hold" grpId="0" nodeType="afterEffect">
                                  <p:stCondLst>
                                    <p:cond delay="0"/>
                                  </p:stCondLst>
                                  <p:childTnLst>
                                    <p:set>
                                      <p:cBhvr>
                                        <p:cTn id="72" dur="1" fill="hold">
                                          <p:stCondLst>
                                            <p:cond delay="0"/>
                                          </p:stCondLst>
                                        </p:cTn>
                                        <p:tgtEl>
                                          <p:spTgt spid="156"/>
                                        </p:tgtEl>
                                        <p:attrNameLst>
                                          <p:attrName>style.visibility</p:attrName>
                                        </p:attrNameLst>
                                      </p:cBhvr>
                                      <p:to>
                                        <p:strVal val="visible"/>
                                      </p:to>
                                    </p:set>
                                    <p:animEffect transition="in" filter="wipe(up)">
                                      <p:cBhvr>
                                        <p:cTn id="73" dur="250"/>
                                        <p:tgtEl>
                                          <p:spTgt spid="156"/>
                                        </p:tgtEl>
                                      </p:cBhvr>
                                    </p:animEffect>
                                  </p:childTnLst>
                                </p:cTn>
                              </p:par>
                            </p:childTnLst>
                          </p:cTn>
                        </p:par>
                        <p:par>
                          <p:cTn id="74" fill="hold">
                            <p:stCondLst>
                              <p:cond delay="500"/>
                            </p:stCondLst>
                            <p:childTnLst>
                              <p:par>
                                <p:cTn id="75" presetID="22" presetClass="entr" presetSubtype="1" fill="hold" grpId="0" nodeType="afterEffect">
                                  <p:stCondLst>
                                    <p:cond delay="0"/>
                                  </p:stCondLst>
                                  <p:childTnLst>
                                    <p:set>
                                      <p:cBhvr>
                                        <p:cTn id="76" dur="1" fill="hold">
                                          <p:stCondLst>
                                            <p:cond delay="0"/>
                                          </p:stCondLst>
                                        </p:cTn>
                                        <p:tgtEl>
                                          <p:spTgt spid="160"/>
                                        </p:tgtEl>
                                        <p:attrNameLst>
                                          <p:attrName>style.visibility</p:attrName>
                                        </p:attrNameLst>
                                      </p:cBhvr>
                                      <p:to>
                                        <p:strVal val="visible"/>
                                      </p:to>
                                    </p:set>
                                    <p:animEffect transition="in" filter="wipe(up)">
                                      <p:cBhvr>
                                        <p:cTn id="77" dur="250"/>
                                        <p:tgtEl>
                                          <p:spTgt spid="160"/>
                                        </p:tgtEl>
                                      </p:cBhvr>
                                    </p:animEffect>
                                  </p:childTnLst>
                                </p:cTn>
                              </p:par>
                            </p:childTnLst>
                          </p:cTn>
                        </p:par>
                        <p:par>
                          <p:cTn id="78" fill="hold">
                            <p:stCondLst>
                              <p:cond delay="750"/>
                            </p:stCondLst>
                            <p:childTnLst>
                              <p:par>
                                <p:cTn id="79" presetID="22" presetClass="entr" presetSubtype="1" fill="hold" grpId="0" nodeType="afterEffect">
                                  <p:stCondLst>
                                    <p:cond delay="0"/>
                                  </p:stCondLst>
                                  <p:childTnLst>
                                    <p:set>
                                      <p:cBhvr>
                                        <p:cTn id="80" dur="1" fill="hold">
                                          <p:stCondLst>
                                            <p:cond delay="0"/>
                                          </p:stCondLst>
                                        </p:cTn>
                                        <p:tgtEl>
                                          <p:spTgt spid="164"/>
                                        </p:tgtEl>
                                        <p:attrNameLst>
                                          <p:attrName>style.visibility</p:attrName>
                                        </p:attrNameLst>
                                      </p:cBhvr>
                                      <p:to>
                                        <p:strVal val="visible"/>
                                      </p:to>
                                    </p:set>
                                    <p:animEffect transition="in" filter="wipe(up)">
                                      <p:cBhvr>
                                        <p:cTn id="81" dur="250"/>
                                        <p:tgtEl>
                                          <p:spTgt spid="164"/>
                                        </p:tgtEl>
                                      </p:cBhvr>
                                    </p:animEffect>
                                  </p:childTnLst>
                                </p:cTn>
                              </p:par>
                            </p:childTnLst>
                          </p:cTn>
                        </p:par>
                        <p:par>
                          <p:cTn id="82" fill="hold">
                            <p:stCondLst>
                              <p:cond delay="1000"/>
                            </p:stCondLst>
                            <p:childTnLst>
                              <p:par>
                                <p:cTn id="83" presetID="22" presetClass="entr" presetSubtype="1" fill="hold" grpId="0" nodeType="afterEffect">
                                  <p:stCondLst>
                                    <p:cond delay="0"/>
                                  </p:stCondLst>
                                  <p:childTnLst>
                                    <p:set>
                                      <p:cBhvr>
                                        <p:cTn id="84" dur="1" fill="hold">
                                          <p:stCondLst>
                                            <p:cond delay="0"/>
                                          </p:stCondLst>
                                        </p:cTn>
                                        <p:tgtEl>
                                          <p:spTgt spid="168"/>
                                        </p:tgtEl>
                                        <p:attrNameLst>
                                          <p:attrName>style.visibility</p:attrName>
                                        </p:attrNameLst>
                                      </p:cBhvr>
                                      <p:to>
                                        <p:strVal val="visible"/>
                                      </p:to>
                                    </p:set>
                                    <p:animEffect transition="in" filter="wipe(up)">
                                      <p:cBhvr>
                                        <p:cTn id="85" dur="250"/>
                                        <p:tgtEl>
                                          <p:spTgt spid="168"/>
                                        </p:tgtEl>
                                      </p:cBhvr>
                                    </p:animEffect>
                                  </p:childTnLst>
                                </p:cTn>
                              </p:par>
                            </p:childTnLst>
                          </p:cTn>
                        </p:par>
                        <p:par>
                          <p:cTn id="86" fill="hold">
                            <p:stCondLst>
                              <p:cond delay="1250"/>
                            </p:stCondLst>
                            <p:childTnLst>
                              <p:par>
                                <p:cTn id="87" presetID="22" presetClass="entr" presetSubtype="1" fill="hold" grpId="0" nodeType="afterEffect">
                                  <p:stCondLst>
                                    <p:cond delay="0"/>
                                  </p:stCondLst>
                                  <p:childTnLst>
                                    <p:set>
                                      <p:cBhvr>
                                        <p:cTn id="88" dur="1" fill="hold">
                                          <p:stCondLst>
                                            <p:cond delay="0"/>
                                          </p:stCondLst>
                                        </p:cTn>
                                        <p:tgtEl>
                                          <p:spTgt spid="172"/>
                                        </p:tgtEl>
                                        <p:attrNameLst>
                                          <p:attrName>style.visibility</p:attrName>
                                        </p:attrNameLst>
                                      </p:cBhvr>
                                      <p:to>
                                        <p:strVal val="visible"/>
                                      </p:to>
                                    </p:set>
                                    <p:animEffect transition="in" filter="wipe(up)">
                                      <p:cBhvr>
                                        <p:cTn id="89" dur="250"/>
                                        <p:tgtEl>
                                          <p:spTgt spid="172"/>
                                        </p:tgtEl>
                                      </p:cBhvr>
                                    </p:animEffect>
                                  </p:childTnLst>
                                </p:cTn>
                              </p:par>
                            </p:childTnLst>
                          </p:cTn>
                        </p:par>
                        <p:par>
                          <p:cTn id="90" fill="hold">
                            <p:stCondLst>
                              <p:cond delay="1500"/>
                            </p:stCondLst>
                            <p:childTnLst>
                              <p:par>
                                <p:cTn id="91" presetID="22" presetClass="entr" presetSubtype="1" fill="hold" grpId="0" nodeType="afterEffect">
                                  <p:stCondLst>
                                    <p:cond delay="0"/>
                                  </p:stCondLst>
                                  <p:childTnLst>
                                    <p:set>
                                      <p:cBhvr>
                                        <p:cTn id="92" dur="1" fill="hold">
                                          <p:stCondLst>
                                            <p:cond delay="0"/>
                                          </p:stCondLst>
                                        </p:cTn>
                                        <p:tgtEl>
                                          <p:spTgt spid="173"/>
                                        </p:tgtEl>
                                        <p:attrNameLst>
                                          <p:attrName>style.visibility</p:attrName>
                                        </p:attrNameLst>
                                      </p:cBhvr>
                                      <p:to>
                                        <p:strVal val="visible"/>
                                      </p:to>
                                    </p:set>
                                    <p:animEffect transition="in" filter="wipe(up)">
                                      <p:cBhvr>
                                        <p:cTn id="93" dur="150"/>
                                        <p:tgtEl>
                                          <p:spTgt spid="173"/>
                                        </p:tgtEl>
                                      </p:cBhvr>
                                    </p:animEffect>
                                  </p:childTnLst>
                                </p:cTn>
                              </p:par>
                            </p:childTnLst>
                          </p:cTn>
                        </p:par>
                        <p:par>
                          <p:cTn id="94" fill="hold">
                            <p:stCondLst>
                              <p:cond delay="1650"/>
                            </p:stCondLst>
                            <p:childTnLst>
                              <p:par>
                                <p:cTn id="95" presetID="22" presetClass="entr" presetSubtype="1" fill="hold" grpId="0" nodeType="afterEffect">
                                  <p:stCondLst>
                                    <p:cond delay="0"/>
                                  </p:stCondLst>
                                  <p:childTnLst>
                                    <p:set>
                                      <p:cBhvr>
                                        <p:cTn id="96" dur="1" fill="hold">
                                          <p:stCondLst>
                                            <p:cond delay="0"/>
                                          </p:stCondLst>
                                        </p:cTn>
                                        <p:tgtEl>
                                          <p:spTgt spid="169"/>
                                        </p:tgtEl>
                                        <p:attrNameLst>
                                          <p:attrName>style.visibility</p:attrName>
                                        </p:attrNameLst>
                                      </p:cBhvr>
                                      <p:to>
                                        <p:strVal val="visible"/>
                                      </p:to>
                                    </p:set>
                                    <p:animEffect transition="in" filter="wipe(up)">
                                      <p:cBhvr>
                                        <p:cTn id="97" dur="150"/>
                                        <p:tgtEl>
                                          <p:spTgt spid="169"/>
                                        </p:tgtEl>
                                      </p:cBhvr>
                                    </p:animEffect>
                                  </p:childTnLst>
                                </p:cTn>
                              </p:par>
                            </p:childTnLst>
                          </p:cTn>
                        </p:par>
                        <p:par>
                          <p:cTn id="98" fill="hold">
                            <p:stCondLst>
                              <p:cond delay="1800"/>
                            </p:stCondLst>
                            <p:childTnLst>
                              <p:par>
                                <p:cTn id="99" presetID="22" presetClass="entr" presetSubtype="1" fill="hold" grpId="0" nodeType="afterEffect">
                                  <p:stCondLst>
                                    <p:cond delay="0"/>
                                  </p:stCondLst>
                                  <p:childTnLst>
                                    <p:set>
                                      <p:cBhvr>
                                        <p:cTn id="100" dur="1" fill="hold">
                                          <p:stCondLst>
                                            <p:cond delay="0"/>
                                          </p:stCondLst>
                                        </p:cTn>
                                        <p:tgtEl>
                                          <p:spTgt spid="165"/>
                                        </p:tgtEl>
                                        <p:attrNameLst>
                                          <p:attrName>style.visibility</p:attrName>
                                        </p:attrNameLst>
                                      </p:cBhvr>
                                      <p:to>
                                        <p:strVal val="visible"/>
                                      </p:to>
                                    </p:set>
                                    <p:animEffect transition="in" filter="wipe(up)">
                                      <p:cBhvr>
                                        <p:cTn id="101" dur="150"/>
                                        <p:tgtEl>
                                          <p:spTgt spid="165"/>
                                        </p:tgtEl>
                                      </p:cBhvr>
                                    </p:animEffect>
                                  </p:childTnLst>
                                </p:cTn>
                              </p:par>
                            </p:childTnLst>
                          </p:cTn>
                        </p:par>
                        <p:par>
                          <p:cTn id="102" fill="hold">
                            <p:stCondLst>
                              <p:cond delay="1950"/>
                            </p:stCondLst>
                            <p:childTnLst>
                              <p:par>
                                <p:cTn id="103" presetID="22" presetClass="entr" presetSubtype="1" fill="hold" grpId="0" nodeType="afterEffect">
                                  <p:stCondLst>
                                    <p:cond delay="0"/>
                                  </p:stCondLst>
                                  <p:childTnLst>
                                    <p:set>
                                      <p:cBhvr>
                                        <p:cTn id="104" dur="1" fill="hold">
                                          <p:stCondLst>
                                            <p:cond delay="0"/>
                                          </p:stCondLst>
                                        </p:cTn>
                                        <p:tgtEl>
                                          <p:spTgt spid="161"/>
                                        </p:tgtEl>
                                        <p:attrNameLst>
                                          <p:attrName>style.visibility</p:attrName>
                                        </p:attrNameLst>
                                      </p:cBhvr>
                                      <p:to>
                                        <p:strVal val="visible"/>
                                      </p:to>
                                    </p:set>
                                    <p:animEffect transition="in" filter="wipe(up)">
                                      <p:cBhvr>
                                        <p:cTn id="105" dur="150"/>
                                        <p:tgtEl>
                                          <p:spTgt spid="161"/>
                                        </p:tgtEl>
                                      </p:cBhvr>
                                    </p:animEffect>
                                  </p:childTnLst>
                                </p:cTn>
                              </p:par>
                            </p:childTnLst>
                          </p:cTn>
                        </p:par>
                        <p:par>
                          <p:cTn id="106" fill="hold">
                            <p:stCondLst>
                              <p:cond delay="2100"/>
                            </p:stCondLst>
                            <p:childTnLst>
                              <p:par>
                                <p:cTn id="107" presetID="22" presetClass="entr" presetSubtype="1" fill="hold" grpId="0" nodeType="afterEffect">
                                  <p:stCondLst>
                                    <p:cond delay="0"/>
                                  </p:stCondLst>
                                  <p:childTnLst>
                                    <p:set>
                                      <p:cBhvr>
                                        <p:cTn id="108" dur="1" fill="hold">
                                          <p:stCondLst>
                                            <p:cond delay="0"/>
                                          </p:stCondLst>
                                        </p:cTn>
                                        <p:tgtEl>
                                          <p:spTgt spid="157"/>
                                        </p:tgtEl>
                                        <p:attrNameLst>
                                          <p:attrName>style.visibility</p:attrName>
                                        </p:attrNameLst>
                                      </p:cBhvr>
                                      <p:to>
                                        <p:strVal val="visible"/>
                                      </p:to>
                                    </p:set>
                                    <p:animEffect transition="in" filter="wipe(up)">
                                      <p:cBhvr>
                                        <p:cTn id="109" dur="150"/>
                                        <p:tgtEl>
                                          <p:spTgt spid="157"/>
                                        </p:tgtEl>
                                      </p:cBhvr>
                                    </p:animEffect>
                                  </p:childTnLst>
                                </p:cTn>
                              </p:par>
                            </p:childTnLst>
                          </p:cTn>
                        </p:par>
                        <p:par>
                          <p:cTn id="110" fill="hold">
                            <p:stCondLst>
                              <p:cond delay="2250"/>
                            </p:stCondLst>
                            <p:childTnLst>
                              <p:par>
                                <p:cTn id="111" presetID="22" presetClass="entr" presetSubtype="1" fill="hold" grpId="0" nodeType="afterEffect">
                                  <p:stCondLst>
                                    <p:cond delay="0"/>
                                  </p:stCondLst>
                                  <p:childTnLst>
                                    <p:set>
                                      <p:cBhvr>
                                        <p:cTn id="112" dur="1" fill="hold">
                                          <p:stCondLst>
                                            <p:cond delay="0"/>
                                          </p:stCondLst>
                                        </p:cTn>
                                        <p:tgtEl>
                                          <p:spTgt spid="153"/>
                                        </p:tgtEl>
                                        <p:attrNameLst>
                                          <p:attrName>style.visibility</p:attrName>
                                        </p:attrNameLst>
                                      </p:cBhvr>
                                      <p:to>
                                        <p:strVal val="visible"/>
                                      </p:to>
                                    </p:set>
                                    <p:animEffect transition="in" filter="wipe(up)">
                                      <p:cBhvr>
                                        <p:cTn id="113" dur="150"/>
                                        <p:tgtEl>
                                          <p:spTgt spid="153"/>
                                        </p:tgtEl>
                                      </p:cBhvr>
                                    </p:animEffect>
                                  </p:childTnLst>
                                </p:cTn>
                              </p:par>
                            </p:childTnLst>
                          </p:cTn>
                        </p:par>
                        <p:par>
                          <p:cTn id="114" fill="hold">
                            <p:stCondLst>
                              <p:cond delay="2400"/>
                            </p:stCondLst>
                            <p:childTnLst>
                              <p:par>
                                <p:cTn id="115" presetID="22" presetClass="entr" presetSubtype="1" fill="hold" grpId="0" nodeType="afterEffect">
                                  <p:stCondLst>
                                    <p:cond delay="0"/>
                                  </p:stCondLst>
                                  <p:childTnLst>
                                    <p:set>
                                      <p:cBhvr>
                                        <p:cTn id="116" dur="1" fill="hold">
                                          <p:stCondLst>
                                            <p:cond delay="0"/>
                                          </p:stCondLst>
                                        </p:cTn>
                                        <p:tgtEl>
                                          <p:spTgt spid="149"/>
                                        </p:tgtEl>
                                        <p:attrNameLst>
                                          <p:attrName>style.visibility</p:attrName>
                                        </p:attrNameLst>
                                      </p:cBhvr>
                                      <p:to>
                                        <p:strVal val="visible"/>
                                      </p:to>
                                    </p:set>
                                    <p:animEffect transition="in" filter="wipe(up)">
                                      <p:cBhvr>
                                        <p:cTn id="117" dur="150"/>
                                        <p:tgtEl>
                                          <p:spTgt spid="149"/>
                                        </p:tgtEl>
                                      </p:cBhvr>
                                    </p:animEffect>
                                  </p:childTnLst>
                                </p:cTn>
                              </p:par>
                            </p:childTnLst>
                          </p:cTn>
                        </p:par>
                        <p:par>
                          <p:cTn id="118" fill="hold">
                            <p:stCondLst>
                              <p:cond delay="2550"/>
                            </p:stCondLst>
                            <p:childTnLst>
                              <p:par>
                                <p:cTn id="119" presetID="22" presetClass="entr" presetSubtype="1" fill="hold" grpId="0" nodeType="afterEffect">
                                  <p:stCondLst>
                                    <p:cond delay="0"/>
                                  </p:stCondLst>
                                  <p:childTnLst>
                                    <p:set>
                                      <p:cBhvr>
                                        <p:cTn id="120" dur="1" fill="hold">
                                          <p:stCondLst>
                                            <p:cond delay="0"/>
                                          </p:stCondLst>
                                        </p:cTn>
                                        <p:tgtEl>
                                          <p:spTgt spid="150"/>
                                        </p:tgtEl>
                                        <p:attrNameLst>
                                          <p:attrName>style.visibility</p:attrName>
                                        </p:attrNameLst>
                                      </p:cBhvr>
                                      <p:to>
                                        <p:strVal val="visible"/>
                                      </p:to>
                                    </p:set>
                                    <p:animEffect transition="in" filter="wipe(up)">
                                      <p:cBhvr>
                                        <p:cTn id="121" dur="100"/>
                                        <p:tgtEl>
                                          <p:spTgt spid="150"/>
                                        </p:tgtEl>
                                      </p:cBhvr>
                                    </p:animEffect>
                                  </p:childTnLst>
                                </p:cTn>
                              </p:par>
                            </p:childTnLst>
                          </p:cTn>
                        </p:par>
                        <p:par>
                          <p:cTn id="122" fill="hold">
                            <p:stCondLst>
                              <p:cond delay="2650"/>
                            </p:stCondLst>
                            <p:childTnLst>
                              <p:par>
                                <p:cTn id="123" presetID="22" presetClass="entr" presetSubtype="1" fill="hold" grpId="0" nodeType="afterEffect">
                                  <p:stCondLst>
                                    <p:cond delay="0"/>
                                  </p:stCondLst>
                                  <p:childTnLst>
                                    <p:set>
                                      <p:cBhvr>
                                        <p:cTn id="124" dur="1" fill="hold">
                                          <p:stCondLst>
                                            <p:cond delay="0"/>
                                          </p:stCondLst>
                                        </p:cTn>
                                        <p:tgtEl>
                                          <p:spTgt spid="154"/>
                                        </p:tgtEl>
                                        <p:attrNameLst>
                                          <p:attrName>style.visibility</p:attrName>
                                        </p:attrNameLst>
                                      </p:cBhvr>
                                      <p:to>
                                        <p:strVal val="visible"/>
                                      </p:to>
                                    </p:set>
                                    <p:animEffect transition="in" filter="wipe(up)">
                                      <p:cBhvr>
                                        <p:cTn id="125" dur="100"/>
                                        <p:tgtEl>
                                          <p:spTgt spid="154"/>
                                        </p:tgtEl>
                                      </p:cBhvr>
                                    </p:animEffect>
                                  </p:childTnLst>
                                </p:cTn>
                              </p:par>
                            </p:childTnLst>
                          </p:cTn>
                        </p:par>
                        <p:par>
                          <p:cTn id="126" fill="hold">
                            <p:stCondLst>
                              <p:cond delay="2750"/>
                            </p:stCondLst>
                            <p:childTnLst>
                              <p:par>
                                <p:cTn id="127" presetID="22" presetClass="entr" presetSubtype="1" fill="hold" grpId="0" nodeType="afterEffect">
                                  <p:stCondLst>
                                    <p:cond delay="0"/>
                                  </p:stCondLst>
                                  <p:childTnLst>
                                    <p:set>
                                      <p:cBhvr>
                                        <p:cTn id="128" dur="1" fill="hold">
                                          <p:stCondLst>
                                            <p:cond delay="0"/>
                                          </p:stCondLst>
                                        </p:cTn>
                                        <p:tgtEl>
                                          <p:spTgt spid="158"/>
                                        </p:tgtEl>
                                        <p:attrNameLst>
                                          <p:attrName>style.visibility</p:attrName>
                                        </p:attrNameLst>
                                      </p:cBhvr>
                                      <p:to>
                                        <p:strVal val="visible"/>
                                      </p:to>
                                    </p:set>
                                    <p:animEffect transition="in" filter="wipe(up)">
                                      <p:cBhvr>
                                        <p:cTn id="129" dur="100"/>
                                        <p:tgtEl>
                                          <p:spTgt spid="158"/>
                                        </p:tgtEl>
                                      </p:cBhvr>
                                    </p:animEffect>
                                  </p:childTnLst>
                                </p:cTn>
                              </p:par>
                            </p:childTnLst>
                          </p:cTn>
                        </p:par>
                        <p:par>
                          <p:cTn id="130" fill="hold">
                            <p:stCondLst>
                              <p:cond delay="2850"/>
                            </p:stCondLst>
                            <p:childTnLst>
                              <p:par>
                                <p:cTn id="131" presetID="22" presetClass="entr" presetSubtype="1" fill="hold" grpId="0" nodeType="afterEffect">
                                  <p:stCondLst>
                                    <p:cond delay="0"/>
                                  </p:stCondLst>
                                  <p:childTnLst>
                                    <p:set>
                                      <p:cBhvr>
                                        <p:cTn id="132" dur="1" fill="hold">
                                          <p:stCondLst>
                                            <p:cond delay="0"/>
                                          </p:stCondLst>
                                        </p:cTn>
                                        <p:tgtEl>
                                          <p:spTgt spid="162"/>
                                        </p:tgtEl>
                                        <p:attrNameLst>
                                          <p:attrName>style.visibility</p:attrName>
                                        </p:attrNameLst>
                                      </p:cBhvr>
                                      <p:to>
                                        <p:strVal val="visible"/>
                                      </p:to>
                                    </p:set>
                                    <p:animEffect transition="in" filter="wipe(up)">
                                      <p:cBhvr>
                                        <p:cTn id="133" dur="100"/>
                                        <p:tgtEl>
                                          <p:spTgt spid="162"/>
                                        </p:tgtEl>
                                      </p:cBhvr>
                                    </p:animEffect>
                                  </p:childTnLst>
                                </p:cTn>
                              </p:par>
                            </p:childTnLst>
                          </p:cTn>
                        </p:par>
                        <p:par>
                          <p:cTn id="134" fill="hold">
                            <p:stCondLst>
                              <p:cond delay="2950"/>
                            </p:stCondLst>
                            <p:childTnLst>
                              <p:par>
                                <p:cTn id="135" presetID="22" presetClass="entr" presetSubtype="1" fill="hold" grpId="0" nodeType="afterEffect">
                                  <p:stCondLst>
                                    <p:cond delay="0"/>
                                  </p:stCondLst>
                                  <p:childTnLst>
                                    <p:set>
                                      <p:cBhvr>
                                        <p:cTn id="136" dur="1" fill="hold">
                                          <p:stCondLst>
                                            <p:cond delay="0"/>
                                          </p:stCondLst>
                                        </p:cTn>
                                        <p:tgtEl>
                                          <p:spTgt spid="166"/>
                                        </p:tgtEl>
                                        <p:attrNameLst>
                                          <p:attrName>style.visibility</p:attrName>
                                        </p:attrNameLst>
                                      </p:cBhvr>
                                      <p:to>
                                        <p:strVal val="visible"/>
                                      </p:to>
                                    </p:set>
                                    <p:animEffect transition="in" filter="wipe(up)">
                                      <p:cBhvr>
                                        <p:cTn id="137" dur="100"/>
                                        <p:tgtEl>
                                          <p:spTgt spid="166"/>
                                        </p:tgtEl>
                                      </p:cBhvr>
                                    </p:animEffect>
                                  </p:childTnLst>
                                </p:cTn>
                              </p:par>
                            </p:childTnLst>
                          </p:cTn>
                        </p:par>
                        <p:par>
                          <p:cTn id="138" fill="hold">
                            <p:stCondLst>
                              <p:cond delay="3050"/>
                            </p:stCondLst>
                            <p:childTnLst>
                              <p:par>
                                <p:cTn id="139" presetID="22" presetClass="entr" presetSubtype="1" fill="hold" grpId="0" nodeType="afterEffect">
                                  <p:stCondLst>
                                    <p:cond delay="0"/>
                                  </p:stCondLst>
                                  <p:childTnLst>
                                    <p:set>
                                      <p:cBhvr>
                                        <p:cTn id="140" dur="1" fill="hold">
                                          <p:stCondLst>
                                            <p:cond delay="0"/>
                                          </p:stCondLst>
                                        </p:cTn>
                                        <p:tgtEl>
                                          <p:spTgt spid="170"/>
                                        </p:tgtEl>
                                        <p:attrNameLst>
                                          <p:attrName>style.visibility</p:attrName>
                                        </p:attrNameLst>
                                      </p:cBhvr>
                                      <p:to>
                                        <p:strVal val="visible"/>
                                      </p:to>
                                    </p:set>
                                    <p:animEffect transition="in" filter="wipe(up)">
                                      <p:cBhvr>
                                        <p:cTn id="141" dur="100"/>
                                        <p:tgtEl>
                                          <p:spTgt spid="170"/>
                                        </p:tgtEl>
                                      </p:cBhvr>
                                    </p:animEffect>
                                  </p:childTnLst>
                                </p:cTn>
                              </p:par>
                            </p:childTnLst>
                          </p:cTn>
                        </p:par>
                        <p:par>
                          <p:cTn id="142" fill="hold">
                            <p:stCondLst>
                              <p:cond delay="3150"/>
                            </p:stCondLst>
                            <p:childTnLst>
                              <p:par>
                                <p:cTn id="143" presetID="22" presetClass="entr" presetSubtype="1" fill="hold" grpId="0" nodeType="afterEffect">
                                  <p:stCondLst>
                                    <p:cond delay="0"/>
                                  </p:stCondLst>
                                  <p:childTnLst>
                                    <p:set>
                                      <p:cBhvr>
                                        <p:cTn id="144" dur="1" fill="hold">
                                          <p:stCondLst>
                                            <p:cond delay="0"/>
                                          </p:stCondLst>
                                        </p:cTn>
                                        <p:tgtEl>
                                          <p:spTgt spid="174"/>
                                        </p:tgtEl>
                                        <p:attrNameLst>
                                          <p:attrName>style.visibility</p:attrName>
                                        </p:attrNameLst>
                                      </p:cBhvr>
                                      <p:to>
                                        <p:strVal val="visible"/>
                                      </p:to>
                                    </p:set>
                                    <p:animEffect transition="in" filter="wipe(up)">
                                      <p:cBhvr>
                                        <p:cTn id="145" dur="100"/>
                                        <p:tgtEl>
                                          <p:spTgt spid="174"/>
                                        </p:tgtEl>
                                      </p:cBhvr>
                                    </p:animEffect>
                                  </p:childTnLst>
                                </p:cTn>
                              </p:par>
                            </p:childTnLst>
                          </p:cTn>
                        </p:par>
                        <p:par>
                          <p:cTn id="146" fill="hold">
                            <p:stCondLst>
                              <p:cond delay="3250"/>
                            </p:stCondLst>
                            <p:childTnLst>
                              <p:par>
                                <p:cTn id="147" presetID="22" presetClass="entr" presetSubtype="1" fill="hold" grpId="0" nodeType="afterEffect">
                                  <p:stCondLst>
                                    <p:cond delay="0"/>
                                  </p:stCondLst>
                                  <p:childTnLst>
                                    <p:set>
                                      <p:cBhvr>
                                        <p:cTn id="148" dur="1" fill="hold">
                                          <p:stCondLst>
                                            <p:cond delay="0"/>
                                          </p:stCondLst>
                                        </p:cTn>
                                        <p:tgtEl>
                                          <p:spTgt spid="175"/>
                                        </p:tgtEl>
                                        <p:attrNameLst>
                                          <p:attrName>style.visibility</p:attrName>
                                        </p:attrNameLst>
                                      </p:cBhvr>
                                      <p:to>
                                        <p:strVal val="visible"/>
                                      </p:to>
                                    </p:set>
                                    <p:animEffect transition="in" filter="wipe(up)">
                                      <p:cBhvr>
                                        <p:cTn id="149" dur="100"/>
                                        <p:tgtEl>
                                          <p:spTgt spid="175"/>
                                        </p:tgtEl>
                                      </p:cBhvr>
                                    </p:animEffect>
                                  </p:childTnLst>
                                </p:cTn>
                              </p:par>
                            </p:childTnLst>
                          </p:cTn>
                        </p:par>
                        <p:par>
                          <p:cTn id="150" fill="hold">
                            <p:stCondLst>
                              <p:cond delay="3350"/>
                            </p:stCondLst>
                            <p:childTnLst>
                              <p:par>
                                <p:cTn id="151" presetID="22" presetClass="entr" presetSubtype="1" fill="hold" grpId="0" nodeType="afterEffect">
                                  <p:stCondLst>
                                    <p:cond delay="0"/>
                                  </p:stCondLst>
                                  <p:childTnLst>
                                    <p:set>
                                      <p:cBhvr>
                                        <p:cTn id="152" dur="1" fill="hold">
                                          <p:stCondLst>
                                            <p:cond delay="0"/>
                                          </p:stCondLst>
                                        </p:cTn>
                                        <p:tgtEl>
                                          <p:spTgt spid="171"/>
                                        </p:tgtEl>
                                        <p:attrNameLst>
                                          <p:attrName>style.visibility</p:attrName>
                                        </p:attrNameLst>
                                      </p:cBhvr>
                                      <p:to>
                                        <p:strVal val="visible"/>
                                      </p:to>
                                    </p:set>
                                    <p:animEffect transition="in" filter="wipe(up)">
                                      <p:cBhvr>
                                        <p:cTn id="153" dur="100"/>
                                        <p:tgtEl>
                                          <p:spTgt spid="171"/>
                                        </p:tgtEl>
                                      </p:cBhvr>
                                    </p:animEffect>
                                  </p:childTnLst>
                                </p:cTn>
                              </p:par>
                            </p:childTnLst>
                          </p:cTn>
                        </p:par>
                        <p:par>
                          <p:cTn id="154" fill="hold">
                            <p:stCondLst>
                              <p:cond delay="3450"/>
                            </p:stCondLst>
                            <p:childTnLst>
                              <p:par>
                                <p:cTn id="155" presetID="22" presetClass="entr" presetSubtype="1" fill="hold" grpId="0" nodeType="afterEffect">
                                  <p:stCondLst>
                                    <p:cond delay="0"/>
                                  </p:stCondLst>
                                  <p:childTnLst>
                                    <p:set>
                                      <p:cBhvr>
                                        <p:cTn id="156" dur="1" fill="hold">
                                          <p:stCondLst>
                                            <p:cond delay="0"/>
                                          </p:stCondLst>
                                        </p:cTn>
                                        <p:tgtEl>
                                          <p:spTgt spid="167"/>
                                        </p:tgtEl>
                                        <p:attrNameLst>
                                          <p:attrName>style.visibility</p:attrName>
                                        </p:attrNameLst>
                                      </p:cBhvr>
                                      <p:to>
                                        <p:strVal val="visible"/>
                                      </p:to>
                                    </p:set>
                                    <p:animEffect transition="in" filter="wipe(up)">
                                      <p:cBhvr>
                                        <p:cTn id="157" dur="100"/>
                                        <p:tgtEl>
                                          <p:spTgt spid="167"/>
                                        </p:tgtEl>
                                      </p:cBhvr>
                                    </p:animEffect>
                                  </p:childTnLst>
                                </p:cTn>
                              </p:par>
                            </p:childTnLst>
                          </p:cTn>
                        </p:par>
                        <p:par>
                          <p:cTn id="158" fill="hold">
                            <p:stCondLst>
                              <p:cond delay="3550"/>
                            </p:stCondLst>
                            <p:childTnLst>
                              <p:par>
                                <p:cTn id="159" presetID="22" presetClass="entr" presetSubtype="1" fill="hold" grpId="0" nodeType="afterEffect">
                                  <p:stCondLst>
                                    <p:cond delay="0"/>
                                  </p:stCondLst>
                                  <p:childTnLst>
                                    <p:set>
                                      <p:cBhvr>
                                        <p:cTn id="160" dur="1" fill="hold">
                                          <p:stCondLst>
                                            <p:cond delay="0"/>
                                          </p:stCondLst>
                                        </p:cTn>
                                        <p:tgtEl>
                                          <p:spTgt spid="163"/>
                                        </p:tgtEl>
                                        <p:attrNameLst>
                                          <p:attrName>style.visibility</p:attrName>
                                        </p:attrNameLst>
                                      </p:cBhvr>
                                      <p:to>
                                        <p:strVal val="visible"/>
                                      </p:to>
                                    </p:set>
                                    <p:animEffect transition="in" filter="wipe(up)">
                                      <p:cBhvr>
                                        <p:cTn id="161" dur="100"/>
                                        <p:tgtEl>
                                          <p:spTgt spid="163"/>
                                        </p:tgtEl>
                                      </p:cBhvr>
                                    </p:animEffect>
                                  </p:childTnLst>
                                </p:cTn>
                              </p:par>
                            </p:childTnLst>
                          </p:cTn>
                        </p:par>
                        <p:par>
                          <p:cTn id="162" fill="hold">
                            <p:stCondLst>
                              <p:cond delay="3650"/>
                            </p:stCondLst>
                            <p:childTnLst>
                              <p:par>
                                <p:cTn id="163" presetID="22" presetClass="entr" presetSubtype="1" fill="hold" grpId="0" nodeType="afterEffect">
                                  <p:stCondLst>
                                    <p:cond delay="0"/>
                                  </p:stCondLst>
                                  <p:childTnLst>
                                    <p:set>
                                      <p:cBhvr>
                                        <p:cTn id="164" dur="1" fill="hold">
                                          <p:stCondLst>
                                            <p:cond delay="0"/>
                                          </p:stCondLst>
                                        </p:cTn>
                                        <p:tgtEl>
                                          <p:spTgt spid="159"/>
                                        </p:tgtEl>
                                        <p:attrNameLst>
                                          <p:attrName>style.visibility</p:attrName>
                                        </p:attrNameLst>
                                      </p:cBhvr>
                                      <p:to>
                                        <p:strVal val="visible"/>
                                      </p:to>
                                    </p:set>
                                    <p:animEffect transition="in" filter="wipe(up)">
                                      <p:cBhvr>
                                        <p:cTn id="165" dur="100"/>
                                        <p:tgtEl>
                                          <p:spTgt spid="159"/>
                                        </p:tgtEl>
                                      </p:cBhvr>
                                    </p:animEffect>
                                  </p:childTnLst>
                                </p:cTn>
                              </p:par>
                            </p:childTnLst>
                          </p:cTn>
                        </p:par>
                        <p:par>
                          <p:cTn id="166" fill="hold">
                            <p:stCondLst>
                              <p:cond delay="3750"/>
                            </p:stCondLst>
                            <p:childTnLst>
                              <p:par>
                                <p:cTn id="167" presetID="22" presetClass="entr" presetSubtype="1" fill="hold" grpId="0" nodeType="afterEffect">
                                  <p:stCondLst>
                                    <p:cond delay="0"/>
                                  </p:stCondLst>
                                  <p:childTnLst>
                                    <p:set>
                                      <p:cBhvr>
                                        <p:cTn id="168" dur="1" fill="hold">
                                          <p:stCondLst>
                                            <p:cond delay="0"/>
                                          </p:stCondLst>
                                        </p:cTn>
                                        <p:tgtEl>
                                          <p:spTgt spid="155"/>
                                        </p:tgtEl>
                                        <p:attrNameLst>
                                          <p:attrName>style.visibility</p:attrName>
                                        </p:attrNameLst>
                                      </p:cBhvr>
                                      <p:to>
                                        <p:strVal val="visible"/>
                                      </p:to>
                                    </p:set>
                                    <p:animEffect transition="in" filter="wipe(up)">
                                      <p:cBhvr>
                                        <p:cTn id="169" dur="100"/>
                                        <p:tgtEl>
                                          <p:spTgt spid="155"/>
                                        </p:tgtEl>
                                      </p:cBhvr>
                                    </p:animEffect>
                                  </p:childTnLst>
                                </p:cTn>
                              </p:par>
                            </p:childTnLst>
                          </p:cTn>
                        </p:par>
                        <p:par>
                          <p:cTn id="170" fill="hold">
                            <p:stCondLst>
                              <p:cond delay="3850"/>
                            </p:stCondLst>
                            <p:childTnLst>
                              <p:par>
                                <p:cTn id="171" presetID="22" presetClass="entr" presetSubtype="1" fill="hold" grpId="0" nodeType="afterEffect">
                                  <p:stCondLst>
                                    <p:cond delay="0"/>
                                  </p:stCondLst>
                                  <p:childTnLst>
                                    <p:set>
                                      <p:cBhvr>
                                        <p:cTn id="172" dur="1" fill="hold">
                                          <p:stCondLst>
                                            <p:cond delay="0"/>
                                          </p:stCondLst>
                                        </p:cTn>
                                        <p:tgtEl>
                                          <p:spTgt spid="151"/>
                                        </p:tgtEl>
                                        <p:attrNameLst>
                                          <p:attrName>style.visibility</p:attrName>
                                        </p:attrNameLst>
                                      </p:cBhvr>
                                      <p:to>
                                        <p:strVal val="visible"/>
                                      </p:to>
                                    </p:set>
                                    <p:animEffect transition="in" filter="wipe(up)">
                                      <p:cBhvr>
                                        <p:cTn id="173" dur="250"/>
                                        <p:tgtEl>
                                          <p:spTgt spid="151"/>
                                        </p:tgtEl>
                                      </p:cBhvr>
                                    </p:animEffect>
                                  </p:childTnLst>
                                </p:cTn>
                              </p:par>
                            </p:childTnLst>
                          </p:cTn>
                        </p:par>
                      </p:childTnLst>
                    </p:cTn>
                  </p:par>
                  <p:par>
                    <p:cTn id="174" fill="hold">
                      <p:stCondLst>
                        <p:cond delay="indefinite"/>
                      </p:stCondLst>
                      <p:childTnLst>
                        <p:par>
                          <p:cTn id="175" fill="hold">
                            <p:stCondLst>
                              <p:cond delay="0"/>
                            </p:stCondLst>
                            <p:childTnLst>
                              <p:par>
                                <p:cTn id="176" presetID="22" presetClass="entr" presetSubtype="8" fill="hold" nodeType="clickEffect">
                                  <p:stCondLst>
                                    <p:cond delay="0"/>
                                  </p:stCondLst>
                                  <p:childTnLst>
                                    <p:set>
                                      <p:cBhvr>
                                        <p:cTn id="177" dur="1" fill="hold">
                                          <p:stCondLst>
                                            <p:cond delay="0"/>
                                          </p:stCondLst>
                                        </p:cTn>
                                        <p:tgtEl>
                                          <p:spTgt spid="10"/>
                                        </p:tgtEl>
                                        <p:attrNameLst>
                                          <p:attrName>style.visibility</p:attrName>
                                        </p:attrNameLst>
                                      </p:cBhvr>
                                      <p:to>
                                        <p:strVal val="visible"/>
                                      </p:to>
                                    </p:set>
                                    <p:animEffect transition="in" filter="wipe(left)">
                                      <p:cBhvr>
                                        <p:cTn id="178" dur="500"/>
                                        <p:tgtEl>
                                          <p:spTgt spid="10"/>
                                        </p:tgtEl>
                                      </p:cBhvr>
                                    </p:animEffect>
                                  </p:childTnLst>
                                </p:cTn>
                              </p:par>
                            </p:childTnLst>
                          </p:cTn>
                        </p:par>
                      </p:childTnLst>
                    </p:cTn>
                  </p:par>
                  <p:par>
                    <p:cTn id="179" fill="hold">
                      <p:stCondLst>
                        <p:cond delay="indefinite"/>
                      </p:stCondLst>
                      <p:childTnLst>
                        <p:par>
                          <p:cTn id="180" fill="hold">
                            <p:stCondLst>
                              <p:cond delay="0"/>
                            </p:stCondLst>
                            <p:childTnLst>
                              <p:par>
                                <p:cTn id="181" presetID="22" presetClass="entr" presetSubtype="8" fill="hold" nodeType="clickEffect">
                                  <p:stCondLst>
                                    <p:cond delay="0"/>
                                  </p:stCondLst>
                                  <p:childTnLst>
                                    <p:set>
                                      <p:cBhvr>
                                        <p:cTn id="182" dur="1" fill="hold">
                                          <p:stCondLst>
                                            <p:cond delay="0"/>
                                          </p:stCondLst>
                                        </p:cTn>
                                        <p:tgtEl>
                                          <p:spTgt spid="196"/>
                                        </p:tgtEl>
                                        <p:attrNameLst>
                                          <p:attrName>style.visibility</p:attrName>
                                        </p:attrNameLst>
                                      </p:cBhvr>
                                      <p:to>
                                        <p:strVal val="visible"/>
                                      </p:to>
                                    </p:set>
                                    <p:animEffect transition="in" filter="wipe(left)">
                                      <p:cBhvr>
                                        <p:cTn id="183" dur="500"/>
                                        <p:tgtEl>
                                          <p:spTgt spid="196"/>
                                        </p:tgtEl>
                                      </p:cBhvr>
                                    </p:animEffect>
                                  </p:childTnLst>
                                </p:cTn>
                              </p:par>
                            </p:childTnLst>
                          </p:cTn>
                        </p:par>
                      </p:childTnLst>
                    </p:cTn>
                  </p:par>
                  <p:par>
                    <p:cTn id="184" fill="hold">
                      <p:stCondLst>
                        <p:cond delay="indefinite"/>
                      </p:stCondLst>
                      <p:childTnLst>
                        <p:par>
                          <p:cTn id="185" fill="hold">
                            <p:stCondLst>
                              <p:cond delay="0"/>
                            </p:stCondLst>
                            <p:childTnLst>
                              <p:par>
                                <p:cTn id="186" presetID="53" presetClass="entr" presetSubtype="16" fill="hold" grpId="0" nodeType="clickEffect">
                                  <p:stCondLst>
                                    <p:cond delay="0"/>
                                  </p:stCondLst>
                                  <p:childTnLst>
                                    <p:set>
                                      <p:cBhvr>
                                        <p:cTn id="187" dur="1" fill="hold">
                                          <p:stCondLst>
                                            <p:cond delay="0"/>
                                          </p:stCondLst>
                                        </p:cTn>
                                        <p:tgtEl>
                                          <p:spTgt spid="11"/>
                                        </p:tgtEl>
                                        <p:attrNameLst>
                                          <p:attrName>style.visibility</p:attrName>
                                        </p:attrNameLst>
                                      </p:cBhvr>
                                      <p:to>
                                        <p:strVal val="visible"/>
                                      </p:to>
                                    </p:set>
                                    <p:anim calcmode="lin" valueType="num">
                                      <p:cBhvr>
                                        <p:cTn id="188" dur="500" fill="hold"/>
                                        <p:tgtEl>
                                          <p:spTgt spid="11"/>
                                        </p:tgtEl>
                                        <p:attrNameLst>
                                          <p:attrName>ppt_w</p:attrName>
                                        </p:attrNameLst>
                                      </p:cBhvr>
                                      <p:tavLst>
                                        <p:tav tm="0">
                                          <p:val>
                                            <p:fltVal val="0"/>
                                          </p:val>
                                        </p:tav>
                                        <p:tav tm="100000">
                                          <p:val>
                                            <p:strVal val="#ppt_w"/>
                                          </p:val>
                                        </p:tav>
                                      </p:tavLst>
                                    </p:anim>
                                    <p:anim calcmode="lin" valueType="num">
                                      <p:cBhvr>
                                        <p:cTn id="189" dur="500" fill="hold"/>
                                        <p:tgtEl>
                                          <p:spTgt spid="11"/>
                                        </p:tgtEl>
                                        <p:attrNameLst>
                                          <p:attrName>ppt_h</p:attrName>
                                        </p:attrNameLst>
                                      </p:cBhvr>
                                      <p:tavLst>
                                        <p:tav tm="0">
                                          <p:val>
                                            <p:fltVal val="0"/>
                                          </p:val>
                                        </p:tav>
                                        <p:tav tm="100000">
                                          <p:val>
                                            <p:strVal val="#ppt_h"/>
                                          </p:val>
                                        </p:tav>
                                      </p:tavLst>
                                    </p:anim>
                                    <p:animEffect transition="in" filter="fade">
                                      <p:cBhvr>
                                        <p:cTn id="190" dur="500"/>
                                        <p:tgtEl>
                                          <p:spTgt spid="11"/>
                                        </p:tgtEl>
                                      </p:cBhvr>
                                    </p:animEffect>
                                  </p:childTnLst>
                                </p:cTn>
                              </p:par>
                            </p:childTnLst>
                          </p:cTn>
                        </p:par>
                      </p:childTnLst>
                    </p:cTn>
                  </p:par>
                  <p:par>
                    <p:cTn id="191" fill="hold">
                      <p:stCondLst>
                        <p:cond delay="indefinite"/>
                      </p:stCondLst>
                      <p:childTnLst>
                        <p:par>
                          <p:cTn id="192" fill="hold">
                            <p:stCondLst>
                              <p:cond delay="0"/>
                            </p:stCondLst>
                            <p:childTnLst>
                              <p:par>
                                <p:cTn id="193" presetID="53" presetClass="entr" presetSubtype="16" fill="hold" grpId="0" nodeType="clickEffect">
                                  <p:stCondLst>
                                    <p:cond delay="0"/>
                                  </p:stCondLst>
                                  <p:childTnLst>
                                    <p:set>
                                      <p:cBhvr>
                                        <p:cTn id="194" dur="1" fill="hold">
                                          <p:stCondLst>
                                            <p:cond delay="0"/>
                                          </p:stCondLst>
                                        </p:cTn>
                                        <p:tgtEl>
                                          <p:spTgt spid="194"/>
                                        </p:tgtEl>
                                        <p:attrNameLst>
                                          <p:attrName>style.visibility</p:attrName>
                                        </p:attrNameLst>
                                      </p:cBhvr>
                                      <p:to>
                                        <p:strVal val="visible"/>
                                      </p:to>
                                    </p:set>
                                    <p:anim calcmode="lin" valueType="num">
                                      <p:cBhvr>
                                        <p:cTn id="195" dur="500" fill="hold"/>
                                        <p:tgtEl>
                                          <p:spTgt spid="194"/>
                                        </p:tgtEl>
                                        <p:attrNameLst>
                                          <p:attrName>ppt_w</p:attrName>
                                        </p:attrNameLst>
                                      </p:cBhvr>
                                      <p:tavLst>
                                        <p:tav tm="0">
                                          <p:val>
                                            <p:fltVal val="0"/>
                                          </p:val>
                                        </p:tav>
                                        <p:tav tm="100000">
                                          <p:val>
                                            <p:strVal val="#ppt_w"/>
                                          </p:val>
                                        </p:tav>
                                      </p:tavLst>
                                    </p:anim>
                                    <p:anim calcmode="lin" valueType="num">
                                      <p:cBhvr>
                                        <p:cTn id="196" dur="500" fill="hold"/>
                                        <p:tgtEl>
                                          <p:spTgt spid="194"/>
                                        </p:tgtEl>
                                        <p:attrNameLst>
                                          <p:attrName>ppt_h</p:attrName>
                                        </p:attrNameLst>
                                      </p:cBhvr>
                                      <p:tavLst>
                                        <p:tav tm="0">
                                          <p:val>
                                            <p:fltVal val="0"/>
                                          </p:val>
                                        </p:tav>
                                        <p:tav tm="100000">
                                          <p:val>
                                            <p:strVal val="#ppt_h"/>
                                          </p:val>
                                        </p:tav>
                                      </p:tavLst>
                                    </p:anim>
                                    <p:animEffect transition="in" filter="fade">
                                      <p:cBhvr>
                                        <p:cTn id="197" dur="500"/>
                                        <p:tgtEl>
                                          <p:spTgt spid="194"/>
                                        </p:tgtEl>
                                      </p:cBhvr>
                                    </p:animEffect>
                                  </p:childTnLst>
                                </p:cTn>
                              </p:par>
                            </p:childTnLst>
                          </p:cTn>
                        </p:par>
                      </p:childTnLst>
                    </p:cTn>
                  </p:par>
                  <p:par>
                    <p:cTn id="198" fill="hold">
                      <p:stCondLst>
                        <p:cond delay="indefinite"/>
                      </p:stCondLst>
                      <p:childTnLst>
                        <p:par>
                          <p:cTn id="199" fill="hold">
                            <p:stCondLst>
                              <p:cond delay="0"/>
                            </p:stCondLst>
                            <p:childTnLst>
                              <p:par>
                                <p:cTn id="200" presetID="10" presetClass="entr" presetSubtype="0" fill="hold" grpId="0" nodeType="clickEffect">
                                  <p:stCondLst>
                                    <p:cond delay="0"/>
                                  </p:stCondLst>
                                  <p:childTnLst>
                                    <p:set>
                                      <p:cBhvr>
                                        <p:cTn id="201" dur="1" fill="hold">
                                          <p:stCondLst>
                                            <p:cond delay="0"/>
                                          </p:stCondLst>
                                        </p:cTn>
                                        <p:tgtEl>
                                          <p:spTgt spid="13"/>
                                        </p:tgtEl>
                                        <p:attrNameLst>
                                          <p:attrName>style.visibility</p:attrName>
                                        </p:attrNameLst>
                                      </p:cBhvr>
                                      <p:to>
                                        <p:strVal val="visible"/>
                                      </p:to>
                                    </p:set>
                                    <p:animEffect transition="in" filter="fade">
                                      <p:cBhvr>
                                        <p:cTn id="202" dur="500"/>
                                        <p:tgtEl>
                                          <p:spTgt spid="13"/>
                                        </p:tgtEl>
                                      </p:cBhvr>
                                    </p:animEffect>
                                  </p:childTnLst>
                                </p:cTn>
                              </p:par>
                            </p:childTnLst>
                          </p:cTn>
                        </p:par>
                      </p:childTnLst>
                    </p:cTn>
                  </p:par>
                  <p:par>
                    <p:cTn id="203" fill="hold">
                      <p:stCondLst>
                        <p:cond delay="indefinite"/>
                      </p:stCondLst>
                      <p:childTnLst>
                        <p:par>
                          <p:cTn id="204" fill="hold">
                            <p:stCondLst>
                              <p:cond delay="0"/>
                            </p:stCondLst>
                            <p:childTnLst>
                              <p:par>
                                <p:cTn id="205" presetID="22" presetClass="entr" presetSubtype="8" fill="hold" grpId="0" nodeType="clickEffect">
                                  <p:stCondLst>
                                    <p:cond delay="0"/>
                                  </p:stCondLst>
                                  <p:childTnLst>
                                    <p:set>
                                      <p:cBhvr>
                                        <p:cTn id="206" dur="1" fill="hold">
                                          <p:stCondLst>
                                            <p:cond delay="0"/>
                                          </p:stCondLst>
                                        </p:cTn>
                                        <p:tgtEl>
                                          <p:spTgt spid="12"/>
                                        </p:tgtEl>
                                        <p:attrNameLst>
                                          <p:attrName>style.visibility</p:attrName>
                                        </p:attrNameLst>
                                      </p:cBhvr>
                                      <p:to>
                                        <p:strVal val="visible"/>
                                      </p:to>
                                    </p:set>
                                    <p:animEffect transition="in" filter="wipe(left)">
                                      <p:cBhvr>
                                        <p:cTn id="20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511" grpId="0"/>
      <p:bldP spid="3"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59" grpId="0" animBg="1"/>
      <p:bldP spid="160" grpId="0" animBg="1"/>
      <p:bldP spid="161" grpId="0" animBg="1"/>
      <p:bldP spid="162" grpId="0" animBg="1"/>
      <p:bldP spid="163" grpId="0" animBg="1"/>
      <p:bldP spid="164" grpId="0" animBg="1"/>
      <p:bldP spid="165" grpId="0" animBg="1"/>
      <p:bldP spid="166" grpId="0" animBg="1"/>
      <p:bldP spid="167" grpId="0" animBg="1"/>
      <p:bldP spid="168" grpId="0" animBg="1"/>
      <p:bldP spid="169" grpId="0" animBg="1"/>
      <p:bldP spid="170" grpId="0" animBg="1"/>
      <p:bldP spid="171" grpId="0" animBg="1"/>
      <p:bldP spid="172" grpId="0" animBg="1"/>
      <p:bldP spid="173" grpId="0" animBg="1"/>
      <p:bldP spid="174" grpId="0" animBg="1"/>
      <p:bldP spid="175" grpId="0" animBg="1"/>
      <p:bldP spid="4" grpId="0" animBg="1"/>
      <p:bldP spid="177" grpId="0" animBg="1"/>
      <p:bldP spid="178" grpId="0"/>
      <p:bldP spid="179" grpId="0"/>
      <p:bldP spid="188" grpId="0" animBg="1"/>
      <p:bldP spid="189" grpId="0"/>
      <p:bldP spid="11" grpId="0"/>
      <p:bldP spid="194"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4"/>
        <p:cNvGrpSpPr/>
        <p:nvPr/>
      </p:nvGrpSpPr>
      <p:grpSpPr>
        <a:xfrm>
          <a:off x="0" y="0"/>
          <a:ext cx="0" cy="0"/>
          <a:chOff x="0" y="0"/>
          <a:chExt cx="0" cy="0"/>
        </a:xfrm>
      </p:grpSpPr>
      <p:grpSp>
        <p:nvGrpSpPr>
          <p:cNvPr id="1461" name="Google Shape;1461;p44"/>
          <p:cNvGrpSpPr/>
          <p:nvPr/>
        </p:nvGrpSpPr>
        <p:grpSpPr>
          <a:xfrm>
            <a:off x="396953" y="678755"/>
            <a:ext cx="3241668" cy="4464741"/>
            <a:chOff x="1632175" y="1428591"/>
            <a:chExt cx="1171800" cy="1613917"/>
          </a:xfrm>
        </p:grpSpPr>
        <p:sp>
          <p:nvSpPr>
            <p:cNvPr id="1462" name="Google Shape;1462;p44"/>
            <p:cNvSpPr/>
            <p:nvPr/>
          </p:nvSpPr>
          <p:spPr>
            <a:xfrm>
              <a:off x="2189505" y="2348322"/>
              <a:ext cx="57144" cy="694187"/>
            </a:xfrm>
            <a:custGeom>
              <a:avLst/>
              <a:gdLst/>
              <a:ahLst/>
              <a:cxnLst/>
              <a:rect l="l" t="t" r="r" b="b"/>
              <a:pathLst>
                <a:path w="5575" h="20532" extrusionOk="0">
                  <a:moveTo>
                    <a:pt x="0" y="1"/>
                  </a:moveTo>
                  <a:lnTo>
                    <a:pt x="0" y="20532"/>
                  </a:lnTo>
                  <a:lnTo>
                    <a:pt x="5575" y="20532"/>
                  </a:lnTo>
                  <a:lnTo>
                    <a:pt x="5575" y="1"/>
                  </a:ln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4"/>
            <p:cNvSpPr/>
            <p:nvPr/>
          </p:nvSpPr>
          <p:spPr>
            <a:xfrm rot="2700000">
              <a:off x="1803781" y="1600197"/>
              <a:ext cx="828588" cy="828588"/>
            </a:xfrm>
            <a:prstGeom prst="roundRect">
              <a:avLst>
                <a:gd name="adj" fmla="val 8047"/>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4"/>
            <p:cNvSpPr/>
            <p:nvPr/>
          </p:nvSpPr>
          <p:spPr>
            <a:xfrm rot="2700000">
              <a:off x="1824278" y="1623825"/>
              <a:ext cx="781494" cy="781494"/>
            </a:xfrm>
            <a:prstGeom prst="roundRect">
              <a:avLst>
                <a:gd name="adj" fmla="val 6259"/>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7" name="Google Shape;1477;p44"/>
          <p:cNvSpPr txBox="1">
            <a:spLocks noGrp="1"/>
          </p:cNvSpPr>
          <p:nvPr>
            <p:ph type="title" idx="15"/>
          </p:nvPr>
        </p:nvSpPr>
        <p:spPr>
          <a:xfrm>
            <a:off x="913899" y="1903699"/>
            <a:ext cx="2190900" cy="131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latin typeface="UTM Guanine" pitchFamily="18" charset="0"/>
              </a:rPr>
              <a:t>Bài giải</a:t>
            </a:r>
            <a:endParaRPr dirty="0">
              <a:latin typeface="UTM Guanine" pitchFamily="18" charset="0"/>
            </a:endParaRPr>
          </a:p>
        </p:txBody>
      </p:sp>
      <p:sp>
        <p:nvSpPr>
          <p:cNvPr id="37" name="Google Shape;1483;p45"/>
          <p:cNvSpPr txBox="1">
            <a:spLocks noGrp="1"/>
          </p:cNvSpPr>
          <p:nvPr>
            <p:ph type="subTitle" idx="1"/>
          </p:nvPr>
        </p:nvSpPr>
        <p:spPr>
          <a:xfrm>
            <a:off x="3429000" y="678754"/>
            <a:ext cx="5257800" cy="3886200"/>
          </a:xfrm>
          <a:prstGeom prst="rect">
            <a:avLst/>
          </a:prstGeom>
        </p:spPr>
        <p:txBody>
          <a:bodyPr spcFirstLastPara="1" wrap="square" lIns="91425" tIns="91425" rIns="91425" bIns="91425" anchor="ctr" anchorCtr="0">
            <a:noAutofit/>
          </a:bodyPr>
          <a:lstStyle/>
          <a:p>
            <a:pPr marL="0" lvl="0" indent="0" algn="ctr" rtl="0">
              <a:spcBef>
                <a:spcPts val="0"/>
              </a:spcBef>
              <a:spcAft>
                <a:spcPts val="1200"/>
              </a:spcAft>
              <a:buNone/>
            </a:pPr>
            <a:r>
              <a:rPr lang="en" sz="2000" b="1" dirty="0">
                <a:latin typeface="Times New Roman" pitchFamily="18" charset="0"/>
                <a:cs typeface="Times New Roman" pitchFamily="18" charset="0"/>
              </a:rPr>
              <a:t>Diện tích 1 viên gạch hình vuông:</a:t>
            </a:r>
          </a:p>
          <a:p>
            <a:pPr marL="0" lvl="0" indent="0" algn="ctr" rtl="0">
              <a:spcBef>
                <a:spcPts val="0"/>
              </a:spcBef>
              <a:spcAft>
                <a:spcPts val="1200"/>
              </a:spcAft>
              <a:buNone/>
            </a:pPr>
            <a:r>
              <a:rPr lang="en" sz="2000" b="1" dirty="0">
                <a:latin typeface="Times New Roman" pitchFamily="18" charset="0"/>
                <a:cs typeface="Times New Roman" pitchFamily="18" charset="0"/>
              </a:rPr>
              <a:t>30 </a:t>
            </a:r>
            <a:r>
              <a:rPr lang="en" sz="2000" b="1" dirty="0">
                <a:latin typeface="+mj-lt"/>
                <a:cs typeface="Times New Roman" pitchFamily="18" charset="0"/>
              </a:rPr>
              <a:t>x </a:t>
            </a:r>
            <a:r>
              <a:rPr lang="en" sz="2000" b="1" dirty="0">
                <a:latin typeface="Times New Roman" pitchFamily="18" charset="0"/>
                <a:cs typeface="Times New Roman" pitchFamily="18" charset="0"/>
              </a:rPr>
              <a:t>30 = 900 (cm</a:t>
            </a:r>
            <a:r>
              <a:rPr lang="en" sz="2000" b="1" baseline="30000" dirty="0">
                <a:latin typeface="Times New Roman" pitchFamily="18" charset="0"/>
                <a:cs typeface="Times New Roman" pitchFamily="18" charset="0"/>
              </a:rPr>
              <a:t>2</a:t>
            </a:r>
            <a:r>
              <a:rPr lang="en" sz="2000" b="1" dirty="0">
                <a:latin typeface="Times New Roman" pitchFamily="18" charset="0"/>
                <a:cs typeface="Times New Roman" pitchFamily="18" charset="0"/>
              </a:rPr>
              <a:t>)</a:t>
            </a:r>
          </a:p>
          <a:p>
            <a:pPr marL="0" lvl="0" indent="0" algn="ctr" rtl="0">
              <a:spcBef>
                <a:spcPts val="0"/>
              </a:spcBef>
              <a:spcAft>
                <a:spcPts val="1200"/>
              </a:spcAft>
              <a:buNone/>
            </a:pPr>
            <a:r>
              <a:rPr lang="en" sz="2000" b="1" dirty="0">
                <a:latin typeface="Times New Roman" pitchFamily="18" charset="0"/>
                <a:cs typeface="Times New Roman" pitchFamily="18" charset="0"/>
              </a:rPr>
              <a:t>Diện tích căn phòng:</a:t>
            </a:r>
          </a:p>
          <a:p>
            <a:pPr marL="0" lvl="0" indent="0">
              <a:spcAft>
                <a:spcPts val="1200"/>
              </a:spcAft>
            </a:pPr>
            <a:r>
              <a:rPr lang="en" sz="2000" b="1" dirty="0">
                <a:latin typeface="Times New Roman" pitchFamily="18" charset="0"/>
                <a:cs typeface="Times New Roman" pitchFamily="18" charset="0"/>
              </a:rPr>
              <a:t>9 </a:t>
            </a:r>
            <a:r>
              <a:rPr lang="en" sz="2000" b="1" dirty="0">
                <a:latin typeface="+mj-lt"/>
                <a:cs typeface="Times New Roman" pitchFamily="18" charset="0"/>
              </a:rPr>
              <a:t>x</a:t>
            </a:r>
            <a:r>
              <a:rPr lang="en" sz="2000" b="1" dirty="0">
                <a:latin typeface="Times New Roman" pitchFamily="18" charset="0"/>
                <a:cs typeface="Times New Roman" pitchFamily="18" charset="0"/>
              </a:rPr>
              <a:t> 6 = 54 (m</a:t>
            </a:r>
            <a:r>
              <a:rPr lang="en" sz="2000" b="1" baseline="30000" dirty="0">
                <a:latin typeface="Times New Roman" pitchFamily="18" charset="0"/>
                <a:cs typeface="Times New Roman" pitchFamily="18" charset="0"/>
              </a:rPr>
              <a:t>2</a:t>
            </a:r>
            <a:r>
              <a:rPr lang="en" sz="2000" b="1" dirty="0">
                <a:latin typeface="Times New Roman" pitchFamily="18" charset="0"/>
                <a:cs typeface="Times New Roman" pitchFamily="18" charset="0"/>
              </a:rPr>
              <a:t>) </a:t>
            </a:r>
          </a:p>
          <a:p>
            <a:pPr marL="0" lvl="0" indent="0">
              <a:spcAft>
                <a:spcPts val="1200"/>
              </a:spcAft>
            </a:pPr>
            <a:r>
              <a:rPr lang="en" sz="2000" b="1" dirty="0">
                <a:latin typeface="Times New Roman" pitchFamily="18" charset="0"/>
                <a:cs typeface="Times New Roman" pitchFamily="18" charset="0"/>
              </a:rPr>
              <a:t>Đổi: 54 m</a:t>
            </a:r>
            <a:r>
              <a:rPr lang="en" sz="2000" b="1" baseline="30000" dirty="0">
                <a:latin typeface="Times New Roman" pitchFamily="18" charset="0"/>
                <a:cs typeface="Times New Roman" pitchFamily="18" charset="0"/>
              </a:rPr>
              <a:t>2</a:t>
            </a:r>
            <a:r>
              <a:rPr lang="en" sz="2000" b="1" dirty="0">
                <a:latin typeface="Times New Roman" pitchFamily="18" charset="0"/>
                <a:cs typeface="Times New Roman" pitchFamily="18" charset="0"/>
              </a:rPr>
              <a:t> = 540000 cm</a:t>
            </a:r>
            <a:r>
              <a:rPr lang="en" sz="2000" b="1" baseline="30000" dirty="0">
                <a:latin typeface="Times New Roman" pitchFamily="18" charset="0"/>
                <a:cs typeface="Times New Roman" pitchFamily="18" charset="0"/>
              </a:rPr>
              <a:t>2</a:t>
            </a:r>
            <a:endParaRPr lang="en" sz="2000" b="1" dirty="0">
              <a:latin typeface="Times New Roman" pitchFamily="18" charset="0"/>
              <a:cs typeface="Times New Roman" pitchFamily="18" charset="0"/>
            </a:endParaRPr>
          </a:p>
          <a:p>
            <a:pPr marL="0" lvl="0" indent="0">
              <a:spcAft>
                <a:spcPts val="1200"/>
              </a:spcAft>
            </a:pPr>
            <a:r>
              <a:rPr lang="en" sz="2000" b="1" dirty="0">
                <a:latin typeface="Times New Roman" pitchFamily="18" charset="0"/>
                <a:cs typeface="Times New Roman" pitchFamily="18" charset="0"/>
              </a:rPr>
              <a:t>Số viên gạch cần để lát kín nền căn phòng:</a:t>
            </a:r>
          </a:p>
          <a:p>
            <a:pPr marL="0" lvl="0" indent="0">
              <a:spcAft>
                <a:spcPts val="1200"/>
              </a:spcAft>
            </a:pPr>
            <a:r>
              <a:rPr lang="en" sz="2000" b="1" dirty="0">
                <a:latin typeface="Times New Roman" pitchFamily="18" charset="0"/>
                <a:cs typeface="Times New Roman" pitchFamily="18" charset="0"/>
              </a:rPr>
              <a:t>540000 : 900 = 600 (viên gạch)</a:t>
            </a:r>
          </a:p>
          <a:p>
            <a:pPr marL="0" lvl="0" indent="0">
              <a:spcAft>
                <a:spcPts val="1200"/>
              </a:spcAft>
            </a:pPr>
            <a:r>
              <a:rPr lang="en" sz="2000" b="1" dirty="0">
                <a:latin typeface="Times New Roman" pitchFamily="18" charset="0"/>
                <a:cs typeface="Times New Roman" pitchFamily="18" charset="0"/>
              </a:rPr>
              <a:t>Đáp số: 600 viên gạch</a:t>
            </a:r>
            <a:endParaRPr sz="20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1461"/>
                                        </p:tgtEl>
                                        <p:attrNameLst>
                                          <p:attrName>style.visibility</p:attrName>
                                        </p:attrNameLst>
                                      </p:cBhvr>
                                      <p:to>
                                        <p:strVal val="visible"/>
                                      </p:to>
                                    </p:set>
                                    <p:animEffect transition="in" filter="randombar(horizontal)">
                                      <p:cBhvr>
                                        <p:cTn id="7" dur="500"/>
                                        <p:tgtEl>
                                          <p:spTgt spid="1461"/>
                                        </p:tgtEl>
                                      </p:cBhvr>
                                    </p:animEffect>
                                  </p:childTnLst>
                                </p:cTn>
                              </p:par>
                            </p:childTnLst>
                          </p:cTn>
                        </p:par>
                        <p:par>
                          <p:cTn id="8" fill="hold">
                            <p:stCondLst>
                              <p:cond delay="5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1477"/>
                                        </p:tgtEl>
                                        <p:attrNameLst>
                                          <p:attrName>style.visibility</p:attrName>
                                        </p:attrNameLst>
                                      </p:cBhvr>
                                      <p:to>
                                        <p:strVal val="visible"/>
                                      </p:to>
                                    </p:set>
                                    <p:anim calcmode="lin" valueType="num">
                                      <p:cBhvr>
                                        <p:cTn id="11" dur="500" fill="hold"/>
                                        <p:tgtEl>
                                          <p:spTgt spid="1477"/>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1477"/>
                                        </p:tgtEl>
                                        <p:attrNameLst>
                                          <p:attrName>ppt_y</p:attrName>
                                        </p:attrNameLst>
                                      </p:cBhvr>
                                      <p:tavLst>
                                        <p:tav tm="0">
                                          <p:val>
                                            <p:strVal val="#ppt_y"/>
                                          </p:val>
                                        </p:tav>
                                        <p:tav tm="100000">
                                          <p:val>
                                            <p:strVal val="#ppt_y"/>
                                          </p:val>
                                        </p:tav>
                                      </p:tavLst>
                                    </p:anim>
                                    <p:anim calcmode="lin" valueType="num">
                                      <p:cBhvr>
                                        <p:cTn id="13" dur="500" fill="hold"/>
                                        <p:tgtEl>
                                          <p:spTgt spid="1477"/>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1477"/>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147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7">
                                            <p:txEl>
                                              <p:pRg st="0" end="0"/>
                                            </p:txEl>
                                          </p:spTgt>
                                        </p:tgtEl>
                                        <p:attrNameLst>
                                          <p:attrName>style.visibility</p:attrName>
                                        </p:attrNameLst>
                                      </p:cBhvr>
                                      <p:to>
                                        <p:strVal val="visible"/>
                                      </p:to>
                                    </p:set>
                                    <p:animEffect transition="in" filter="wipe(left)">
                                      <p:cBhvr>
                                        <p:cTn id="20" dur="500"/>
                                        <p:tgtEl>
                                          <p:spTgt spid="3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7">
                                            <p:txEl>
                                              <p:pRg st="1" end="1"/>
                                            </p:txEl>
                                          </p:spTgt>
                                        </p:tgtEl>
                                        <p:attrNameLst>
                                          <p:attrName>style.visibility</p:attrName>
                                        </p:attrNameLst>
                                      </p:cBhvr>
                                      <p:to>
                                        <p:strVal val="visible"/>
                                      </p:to>
                                    </p:set>
                                    <p:animEffect transition="in" filter="wipe(left)">
                                      <p:cBhvr>
                                        <p:cTn id="25" dur="500"/>
                                        <p:tgtEl>
                                          <p:spTgt spid="37">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7">
                                            <p:txEl>
                                              <p:pRg st="2" end="2"/>
                                            </p:txEl>
                                          </p:spTgt>
                                        </p:tgtEl>
                                        <p:attrNameLst>
                                          <p:attrName>style.visibility</p:attrName>
                                        </p:attrNameLst>
                                      </p:cBhvr>
                                      <p:to>
                                        <p:strVal val="visible"/>
                                      </p:to>
                                    </p:set>
                                    <p:animEffect transition="in" filter="wipe(left)">
                                      <p:cBhvr>
                                        <p:cTn id="30" dur="500"/>
                                        <p:tgtEl>
                                          <p:spTgt spid="3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7">
                                            <p:txEl>
                                              <p:pRg st="3" end="3"/>
                                            </p:txEl>
                                          </p:spTgt>
                                        </p:tgtEl>
                                        <p:attrNameLst>
                                          <p:attrName>style.visibility</p:attrName>
                                        </p:attrNameLst>
                                      </p:cBhvr>
                                      <p:to>
                                        <p:strVal val="visible"/>
                                      </p:to>
                                    </p:set>
                                    <p:animEffect transition="in" filter="wipe(left)">
                                      <p:cBhvr>
                                        <p:cTn id="35" dur="500"/>
                                        <p:tgtEl>
                                          <p:spTgt spid="37">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37">
                                            <p:txEl>
                                              <p:pRg st="4" end="4"/>
                                            </p:txEl>
                                          </p:spTgt>
                                        </p:tgtEl>
                                        <p:attrNameLst>
                                          <p:attrName>style.visibility</p:attrName>
                                        </p:attrNameLst>
                                      </p:cBhvr>
                                      <p:to>
                                        <p:strVal val="visible"/>
                                      </p:to>
                                    </p:set>
                                    <p:animEffect transition="in" filter="wipe(left)">
                                      <p:cBhvr>
                                        <p:cTn id="40" dur="500"/>
                                        <p:tgtEl>
                                          <p:spTgt spid="37">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37">
                                            <p:txEl>
                                              <p:pRg st="5" end="5"/>
                                            </p:txEl>
                                          </p:spTgt>
                                        </p:tgtEl>
                                        <p:attrNameLst>
                                          <p:attrName>style.visibility</p:attrName>
                                        </p:attrNameLst>
                                      </p:cBhvr>
                                      <p:to>
                                        <p:strVal val="visible"/>
                                      </p:to>
                                    </p:set>
                                    <p:animEffect transition="in" filter="wipe(left)">
                                      <p:cBhvr>
                                        <p:cTn id="45" dur="500"/>
                                        <p:tgtEl>
                                          <p:spTgt spid="37">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37">
                                            <p:txEl>
                                              <p:pRg st="6" end="6"/>
                                            </p:txEl>
                                          </p:spTgt>
                                        </p:tgtEl>
                                        <p:attrNameLst>
                                          <p:attrName>style.visibility</p:attrName>
                                        </p:attrNameLst>
                                      </p:cBhvr>
                                      <p:to>
                                        <p:strVal val="visible"/>
                                      </p:to>
                                    </p:set>
                                    <p:animEffect transition="in" filter="wipe(left)">
                                      <p:cBhvr>
                                        <p:cTn id="50" dur="500"/>
                                        <p:tgtEl>
                                          <p:spTgt spid="37">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37">
                                            <p:txEl>
                                              <p:pRg st="7" end="7"/>
                                            </p:txEl>
                                          </p:spTgt>
                                        </p:tgtEl>
                                        <p:attrNameLst>
                                          <p:attrName>style.visibility</p:attrName>
                                        </p:attrNameLst>
                                      </p:cBhvr>
                                      <p:to>
                                        <p:strVal val="visible"/>
                                      </p:to>
                                    </p:set>
                                    <p:animEffect transition="in" filter="wipe(left)">
                                      <p:cBhvr>
                                        <p:cTn id="55" dur="500"/>
                                        <p:tgtEl>
                                          <p:spTgt spid="3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7" grpId="0"/>
      <p:bldP spid="3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Shape 2409"/>
        <p:cNvGrpSpPr/>
        <p:nvPr/>
      </p:nvGrpSpPr>
      <p:grpSpPr>
        <a:xfrm>
          <a:off x="0" y="0"/>
          <a:ext cx="0" cy="0"/>
          <a:chOff x="0" y="0"/>
          <a:chExt cx="0" cy="0"/>
        </a:xfrm>
      </p:grpSpPr>
      <p:graphicFrame>
        <p:nvGraphicFramePr>
          <p:cNvPr id="196" name="Table 195"/>
          <p:cNvGraphicFramePr>
            <a:graphicFrameLocks noGrp="1"/>
          </p:cNvGraphicFramePr>
          <p:nvPr>
            <p:extLst>
              <p:ext uri="{D42A27DB-BD31-4B8C-83A1-F6EECF244321}">
                <p14:modId xmlns:p14="http://schemas.microsoft.com/office/powerpoint/2010/main" val="3299570342"/>
              </p:ext>
            </p:extLst>
          </p:nvPr>
        </p:nvGraphicFramePr>
        <p:xfrm>
          <a:off x="4649565" y="3062031"/>
          <a:ext cx="4114800" cy="489864"/>
        </p:xfrm>
        <a:graphic>
          <a:graphicData uri="http://schemas.openxmlformats.org/drawingml/2006/table">
            <a:tbl>
              <a:tblPr firstRow="1" bandRow="1">
                <a:tableStyleId>{F2DD0C1C-1A0B-45B6-9F9D-58B4AD8EB0A8}</a:tableStyleId>
              </a:tblPr>
              <a:tblGrid>
                <a:gridCol w="27432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tblGrid>
              <a:tr h="489864">
                <a:tc>
                  <a:txBody>
                    <a:bodyPr/>
                    <a:lstStyle/>
                    <a:p>
                      <a:pPr algn="ctr"/>
                      <a:r>
                        <a:rPr lang="en-US" sz="2000" dirty="0" err="1">
                          <a:latin typeface="Times New Roman" pitchFamily="18" charset="0"/>
                          <a:cs typeface="Times New Roman" pitchFamily="18" charset="0"/>
                        </a:rPr>
                        <a:t>Cả</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thửa</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ruộng</a:t>
                      </a:r>
                      <a:r>
                        <a:rPr lang="en-US" sz="2000" baseline="0" dirty="0">
                          <a:latin typeface="Times New Roman" pitchFamily="18" charset="0"/>
                          <a:cs typeface="Times New Roman" pitchFamily="18" charset="0"/>
                        </a:rPr>
                        <a:t> … </a:t>
                      </a:r>
                      <a:r>
                        <a:rPr lang="en-US" sz="2000" b="1" dirty="0">
                          <a:latin typeface="Times New Roman" pitchFamily="18" charset="0"/>
                          <a:cs typeface="Times New Roman" pitchFamily="18" charset="0"/>
                        </a:rPr>
                        <a:t> </a:t>
                      </a:r>
                      <a:r>
                        <a:rPr lang="en-US" sz="2000" b="0" dirty="0">
                          <a:latin typeface="Times New Roman" pitchFamily="18" charset="0"/>
                          <a:cs typeface="Times New Roman" pitchFamily="18" charset="0"/>
                        </a:rPr>
                        <a:t>m</a:t>
                      </a:r>
                      <a:r>
                        <a:rPr lang="en-US" sz="2000" b="0" baseline="30000" dirty="0">
                          <a:latin typeface="Times New Roman" pitchFamily="18" charset="0"/>
                          <a:cs typeface="Times New Roman" pitchFamily="18" charset="0"/>
                        </a:rPr>
                        <a:t>2</a:t>
                      </a:r>
                      <a:endParaRPr lang="en-US" sz="2000" b="0" dirty="0">
                        <a:latin typeface="Times New Roman" pitchFamily="18" charset="0"/>
                        <a:cs typeface="Times New Roman" pitchFamily="18" charset="0"/>
                      </a:endParaRPr>
                    </a:p>
                  </a:txBody>
                  <a:tcPr/>
                </a:tc>
                <a:tc>
                  <a:txBody>
                    <a:bodyPr/>
                    <a:lstStyle/>
                    <a:p>
                      <a:pPr algn="ct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a:t>
                      </a:r>
                      <a:endParaRPr lang="en-US" sz="20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sp>
            <p:nvSpPr>
              <p:cNvPr id="2511" name="Google Shape;2511;p61"/>
              <p:cNvSpPr txBox="1">
                <a:spLocks noGrp="1"/>
              </p:cNvSpPr>
              <p:nvPr>
                <p:ph type="title"/>
              </p:nvPr>
            </p:nvSpPr>
            <p:spPr>
              <a:xfrm>
                <a:off x="1219200" y="57150"/>
                <a:ext cx="6934200" cy="182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000" b="1" dirty="0">
                    <a:latin typeface="Times New Roman" pitchFamily="18" charset="0"/>
                    <a:cs typeface="Times New Roman" pitchFamily="18" charset="0"/>
                  </a:rPr>
                  <a:t>Một </a:t>
                </a:r>
                <a:r>
                  <a:rPr lang="en-US" sz="2000" b="1" dirty="0" err="1">
                    <a:latin typeface="Times New Roman" pitchFamily="18" charset="0"/>
                    <a:cs typeface="Times New Roman" pitchFamily="18" charset="0"/>
                  </a:rPr>
                  <a:t>thửa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ruộng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hình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chữ</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nhật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dài</a:t>
                </a:r>
                <a:r>
                  <a:rPr lang="en-US" sz="2000" b="1" dirty="0">
                    <a:latin typeface="Times New Roman" pitchFamily="18" charset="0"/>
                    <a:cs typeface="Times New Roman" pitchFamily="18" charset="0"/>
                  </a:rPr>
                  <a:t> 80m, </a:t>
                </a:r>
                <a:r>
                  <a:rPr lang="en-US" sz="2000" b="1" dirty="0" err="1">
                    <a:latin typeface="Times New Roman" pitchFamily="18" charset="0"/>
                    <a:cs typeface="Times New Roman" pitchFamily="18" charset="0"/>
                  </a:rPr>
                  <a:t>chiều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bằng</a:t>
                </a:r>
                <a:r>
                  <a:rPr lang="en-US" sz="2000" b="1" dirty="0">
                    <a:latin typeface="Times New Roman" pitchFamily="18" charset="0"/>
                    <a:cs typeface="Times New Roman" pitchFamily="18" charset="0"/>
                  </a:rPr>
                  <a:t> </a:t>
                </a:r>
                <a14:m>
                  <m:oMath xmlns:m="http://schemas.openxmlformats.org/officeDocument/2006/math">
                    <m:f>
                      <m:fPr>
                        <m:ctrlPr>
                          <a:rPr lang="en-US" sz="2000" b="1" i="1" smtClean="0">
                            <a:latin typeface="Cambria Math" panose="02040503050406030204" pitchFamily="18" charset="0"/>
                            <a:cs typeface="Times New Roman" pitchFamily="18" charset="0"/>
                          </a:rPr>
                        </m:ctrlPr>
                      </m:fPr>
                      <m:num>
                        <m:r>
                          <a:rPr lang="en-US" sz="2000" b="1" i="1" smtClean="0">
                            <a:latin typeface="Cambria Math"/>
                            <a:cs typeface="Times New Roman" pitchFamily="18" charset="0"/>
                          </a:rPr>
                          <m:t>𝟏</m:t>
                        </m:r>
                      </m:num>
                      <m:den>
                        <m:r>
                          <a:rPr lang="en-US" sz="2000" b="1" i="1" smtClean="0">
                            <a:latin typeface="Cambria Math"/>
                            <a:cs typeface="Times New Roman" pitchFamily="18" charset="0"/>
                          </a:rPr>
                          <m:t>𝟐</m:t>
                        </m:r>
                      </m:den>
                    </m:f>
                  </m:oMath>
                </a14:m>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chiều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dài</a:t>
                </a:r>
                <a:r>
                  <a:rPr lang="en-US" sz="2000" b="1" dirty="0">
                    <a:latin typeface="Times New Roman" pitchFamily="18" charset="0"/>
                    <a:cs typeface="Times New Roman" pitchFamily="18" charset="0"/>
                  </a:rPr>
                  <a:t>.</a:t>
                </a:r>
                <a:br>
                  <a:rPr lang="en-US" sz="2000" b="1" dirty="0">
                    <a:latin typeface="Times New Roman" pitchFamily="18" charset="0"/>
                    <a:cs typeface="Times New Roman" pitchFamily="18" charset="0"/>
                  </a:rPr>
                </a:br>
                <a:r>
                  <a:rPr lang="en-US" sz="2000" b="1" dirty="0">
                    <a:latin typeface="Times New Roman" pitchFamily="18" charset="0"/>
                    <a:cs typeface="Times New Roman" pitchFamily="18" charset="0"/>
                  </a:rPr>
                  <a:t>a) </a:t>
                </a:r>
                <a:r>
                  <a:rPr lang="en-US" sz="2000" b="1" dirty="0" err="1">
                    <a:latin typeface="Times New Roman" pitchFamily="18" charset="0"/>
                    <a:cs typeface="Times New Roman" pitchFamily="18" charset="0"/>
                  </a:rPr>
                  <a:t>Tính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diện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tích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ruộng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a:t>
                </a:r>
                <a:br>
                  <a:rPr lang="en-US" sz="2000" b="1" dirty="0">
                    <a:latin typeface="Times New Roman" pitchFamily="18" charset="0"/>
                    <a:cs typeface="Times New Roman" pitchFamily="18" charset="0"/>
                  </a:rPr>
                </a:br>
                <a:r>
                  <a:rPr lang="en-US" sz="2000" b="1" dirty="0">
                    <a:latin typeface="Times New Roman" pitchFamily="18" charset="0"/>
                    <a:cs typeface="Times New Roman" pitchFamily="18" charset="0"/>
                  </a:rPr>
                  <a:t>b) </a:t>
                </a:r>
                <a:r>
                  <a:rPr lang="en-US" sz="2000" b="1" dirty="0" err="1">
                    <a:latin typeface="Times New Roman" pitchFamily="18" charset="0"/>
                    <a:cs typeface="Times New Roman" pitchFamily="18" charset="0"/>
                  </a:rPr>
                  <a:t>Biết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a:t>
                </a:r>
                <a:r>
                  <a:rPr lang="en-US" sz="2000" b="1" dirty="0">
                    <a:latin typeface="Times New Roman" pitchFamily="18" charset="0"/>
                    <a:cs typeface="Times New Roman" pitchFamily="18" charset="0"/>
                  </a:rPr>
                  <a:t> 100m</a:t>
                </a:r>
                <a:r>
                  <a:rPr lang="en-US" sz="2000" b="1" baseline="30000" dirty="0">
                    <a:latin typeface="Times New Roman" pitchFamily="18" charset="0"/>
                    <a:cs typeface="Times New Roman" pitchFamily="18" charset="0"/>
                  </a:rPr>
                  <a:t>2</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50kg </a:t>
                </a:r>
                <a:r>
                  <a:rPr lang="en-US" sz="2000" b="1" dirty="0" err="1">
                    <a:latin typeface="Times New Roman" pitchFamily="18" charset="0"/>
                    <a:cs typeface="Times New Roman" pitchFamily="18" charset="0"/>
                  </a:rPr>
                  <a:t>thóc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Hỏi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thửa</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ruộng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đó</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người</a:t>
                </a:r>
                <a:r>
                  <a:rPr lang="en-US" sz="2000" b="1" dirty="0">
                    <a:latin typeface="Times New Roman" pitchFamily="18" charset="0"/>
                    <a:cs typeface="Times New Roman" pitchFamily="18" charset="0"/>
                  </a:rPr>
                  <a:t> ta </a:t>
                </a:r>
                <a:r>
                  <a:rPr lang="en-US" sz="2000" b="1" dirty="0" err="1">
                    <a:latin typeface="Times New Roman" pitchFamily="18" charset="0"/>
                    <a:cs typeface="Times New Roman" pitchFamily="18" charset="0"/>
                  </a:rPr>
                  <a:t>thu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được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bao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nhiêu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tạ</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thóc</a:t>
                </a:r>
                <a:r>
                  <a:rPr lang="en-US" sz="2000" b="1" dirty="0">
                    <a:latin typeface="Times New Roman" pitchFamily="18" charset="0"/>
                    <a:cs typeface="Times New Roman" pitchFamily="18" charset="0"/>
                  </a:rPr>
                  <a:t>?</a:t>
                </a:r>
                <a:endParaRPr sz="2000" b="1" dirty="0">
                  <a:latin typeface="Times New Roman" pitchFamily="18" charset="0"/>
                  <a:cs typeface="Times New Roman" pitchFamily="18" charset="0"/>
                </a:endParaRPr>
              </a:p>
            </p:txBody>
          </p:sp>
        </mc:Choice>
        <mc:Fallback xmlns="">
          <p:sp>
            <p:nvSpPr>
              <p:cNvPr id="2511" name="Google Shape;2511;p61"/>
              <p:cNvSpPr txBox="1">
                <a:spLocks noGrp="1" noRot="1" noChangeAspect="1" noMove="1" noResize="1" noEditPoints="1" noAdjustHandles="1" noChangeArrowheads="1" noChangeShapeType="1" noTextEdit="1"/>
              </p:cNvSpPr>
              <p:nvPr>
                <p:ph type="title"/>
              </p:nvPr>
            </p:nvSpPr>
            <p:spPr>
              <a:xfrm>
                <a:off x="1219200" y="57150"/>
                <a:ext cx="6934200" cy="1828800"/>
              </a:xfrm>
              <a:prstGeom prst="rect">
                <a:avLst/>
              </a:prstGeom>
              <a:blipFill rotWithShape="1">
                <a:blip r:embed="rId4"/>
                <a:stretch>
                  <a:fillRect l="-967" b="-4333"/>
                </a:stretch>
              </a:blipFill>
            </p:spPr>
            <p:txBody>
              <a:bodyPr/>
              <a:lstStyle/>
              <a:p>
                <a:r>
                  <a:rPr lang="en-US">
                    <a:noFill/>
                  </a:rPr>
                  <a:t> </a:t>
                </a:r>
              </a:p>
            </p:txBody>
          </p:sp>
        </mc:Fallback>
      </mc:AlternateContent>
      <p:cxnSp>
        <p:nvCxnSpPr>
          <p:cNvPr id="6" name="Straight Connector 5"/>
          <p:cNvCxnSpPr/>
          <p:nvPr/>
        </p:nvCxnSpPr>
        <p:spPr>
          <a:xfrm>
            <a:off x="4936096" y="438150"/>
            <a:ext cx="1617104"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182" name="Straight Connector 181"/>
          <p:cNvCxnSpPr/>
          <p:nvPr/>
        </p:nvCxnSpPr>
        <p:spPr>
          <a:xfrm>
            <a:off x="2161143" y="1208260"/>
            <a:ext cx="2203116" cy="0"/>
          </a:xfrm>
          <a:prstGeom prst="line">
            <a:avLst/>
          </a:prstGeom>
          <a:ln w="28575">
            <a:solidFill>
              <a:srgbClr val="FF0000"/>
            </a:solidFill>
          </a:ln>
        </p:spPr>
        <p:style>
          <a:lnRef idx="1">
            <a:schemeClr val="accent6"/>
          </a:lnRef>
          <a:fillRef idx="0">
            <a:schemeClr val="accent6"/>
          </a:fillRef>
          <a:effectRef idx="0">
            <a:schemeClr val="accent6"/>
          </a:effectRef>
          <a:fontRef idx="minor">
            <a:schemeClr val="tx1"/>
          </a:fontRef>
        </p:style>
      </p:cxnSp>
      <p:cxnSp>
        <p:nvCxnSpPr>
          <p:cNvPr id="186" name="Straight Connector 185"/>
          <p:cNvCxnSpPr/>
          <p:nvPr/>
        </p:nvCxnSpPr>
        <p:spPr>
          <a:xfrm>
            <a:off x="3044208" y="1504950"/>
            <a:ext cx="3441215"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10" name="Table 9"/>
          <p:cNvGraphicFramePr>
            <a:graphicFrameLocks noGrp="1"/>
          </p:cNvGraphicFramePr>
          <p:nvPr>
            <p:extLst>
              <p:ext uri="{D42A27DB-BD31-4B8C-83A1-F6EECF244321}">
                <p14:modId xmlns:p14="http://schemas.microsoft.com/office/powerpoint/2010/main" val="273714342"/>
              </p:ext>
            </p:extLst>
          </p:nvPr>
        </p:nvGraphicFramePr>
        <p:xfrm>
          <a:off x="4648200" y="2553667"/>
          <a:ext cx="4114800" cy="484787"/>
        </p:xfrm>
        <a:graphic>
          <a:graphicData uri="http://schemas.openxmlformats.org/drawingml/2006/table">
            <a:tbl>
              <a:tblPr firstRow="1" bandRow="1">
                <a:tableStyleId>{F2DD0C1C-1A0B-45B6-9F9D-58B4AD8EB0A8}</a:tableStyleId>
              </a:tblPr>
              <a:tblGrid>
                <a:gridCol w="27432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tblGrid>
              <a:tr h="484787">
                <a:tc>
                  <a:txBody>
                    <a:bodyPr/>
                    <a:lstStyle/>
                    <a:p>
                      <a:pPr algn="ctr"/>
                      <a:r>
                        <a:rPr lang="en-US" sz="2000" b="0" dirty="0">
                          <a:latin typeface="Times New Roman" pitchFamily="18" charset="0"/>
                          <a:cs typeface="Times New Roman" pitchFamily="18" charset="0"/>
                        </a:rPr>
                        <a:t>100m</a:t>
                      </a:r>
                      <a:r>
                        <a:rPr lang="en-US" sz="2000" b="0" baseline="30000" dirty="0">
                          <a:latin typeface="Times New Roman" pitchFamily="18" charset="0"/>
                          <a:cs typeface="Times New Roman" pitchFamily="18" charset="0"/>
                        </a:rPr>
                        <a:t>2</a:t>
                      </a:r>
                      <a:endParaRPr lang="en-US" sz="2000" b="0" baseline="0" dirty="0">
                        <a:latin typeface="Times New Roman" pitchFamily="18" charset="0"/>
                        <a:cs typeface="Times New Roman" pitchFamily="18" charset="0"/>
                      </a:endParaRPr>
                    </a:p>
                  </a:txBody>
                  <a:tcPr/>
                </a:tc>
                <a:tc>
                  <a:txBody>
                    <a:bodyPr/>
                    <a:lstStyle/>
                    <a:p>
                      <a:pPr algn="ctr"/>
                      <a:r>
                        <a:rPr lang="en-US" sz="2000" dirty="0">
                          <a:latin typeface="Times New Roman" pitchFamily="18" charset="0"/>
                          <a:cs typeface="Times New Roman" pitchFamily="18" charset="0"/>
                        </a:rPr>
                        <a:t>50kg</a:t>
                      </a:r>
                    </a:p>
                  </a:txBody>
                  <a:tcPr/>
                </a:tc>
                <a:extLst>
                  <a:ext uri="{0D108BD9-81ED-4DB2-BD59-A6C34878D82A}">
                    <a16:rowId xmlns:a16="http://schemas.microsoft.com/office/drawing/2014/main" val="10000"/>
                  </a:ext>
                </a:extLst>
              </a:tr>
            </a:tbl>
          </a:graphicData>
        </a:graphic>
      </p:graphicFrame>
      <p:sp>
        <p:nvSpPr>
          <p:cNvPr id="194" name="TextBox 193"/>
          <p:cNvSpPr txBox="1"/>
          <p:nvPr/>
        </p:nvSpPr>
        <p:spPr>
          <a:xfrm>
            <a:off x="6433281" y="3018495"/>
            <a:ext cx="341760" cy="400110"/>
          </a:xfrm>
          <a:prstGeom prst="rect">
            <a:avLst/>
          </a:prstGeom>
          <a:noFill/>
        </p:spPr>
        <p:txBody>
          <a:bodyPr wrap="none" rtlCol="0">
            <a:spAutoFit/>
          </a:bodyPr>
          <a:lstStyle/>
          <a:p>
            <a:r>
              <a:rPr lang="en-US" sz="2000" b="1" dirty="0">
                <a:effectLst>
                  <a:outerShdw blurRad="38100" dist="38100" dir="2700000" algn="tl">
                    <a:srgbClr val="000000">
                      <a:alpha val="43137"/>
                    </a:srgbClr>
                  </a:outerShdw>
                </a:effectLst>
              </a:rPr>
              <a:t>?</a:t>
            </a:r>
          </a:p>
        </p:txBody>
      </p:sp>
      <p:sp>
        <p:nvSpPr>
          <p:cNvPr id="12" name="Rectangle 11"/>
          <p:cNvSpPr/>
          <p:nvPr/>
        </p:nvSpPr>
        <p:spPr>
          <a:xfrm>
            <a:off x="4648199" y="3538291"/>
            <a:ext cx="4116165" cy="584775"/>
          </a:xfrm>
          <a:prstGeom prst="rect">
            <a:avLst/>
          </a:prstGeom>
        </p:spPr>
        <p:txBody>
          <a:bodyPr wrap="square">
            <a:spAutoFit/>
          </a:bodyPr>
          <a:lstStyle/>
          <a:p>
            <a:pPr algn="just"/>
            <a:r>
              <a:rPr lang="en-US" sz="1600" b="1" i="1" dirty="0">
                <a:latin typeface="Times New Roman" pitchFamily="18" charset="0"/>
                <a:cs typeface="Times New Roman" pitchFamily="18" charset="0"/>
              </a:rPr>
              <a:t>*</a:t>
            </a:r>
            <a:r>
              <a:rPr lang="en-US" sz="1600" b="1" i="1" dirty="0" err="1">
                <a:latin typeface="Times New Roman" pitchFamily="18" charset="0"/>
                <a:cs typeface="Times New Roman" pitchFamily="18" charset="0"/>
              </a:rPr>
              <a:t>Lưu</a:t>
            </a:r>
            <a:r>
              <a:rPr lang="en-US" sz="1600" b="1" i="1" dirty="0">
                <a:latin typeface="Times New Roman" pitchFamily="18" charset="0"/>
                <a:cs typeface="Times New Roman" pitchFamily="18" charset="0"/>
              </a:rPr>
              <a:t> ý</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khi</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tính</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xong</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kết</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quả</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phải</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đổi</a:t>
            </a:r>
            <a:r>
              <a:rPr lang="en-US" sz="1600" i="1" dirty="0">
                <a:latin typeface="Times New Roman" pitchFamily="18" charset="0"/>
                <a:cs typeface="Times New Roman" pitchFamily="18" charset="0"/>
              </a:rPr>
              <a:t> sang </a:t>
            </a:r>
            <a:r>
              <a:rPr lang="en-US" sz="1600" i="1" dirty="0" err="1">
                <a:latin typeface="Times New Roman" pitchFamily="18" charset="0"/>
                <a:cs typeface="Times New Roman" pitchFamily="18" charset="0"/>
              </a:rPr>
              <a:t>đơn</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vị</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là</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tạ</a:t>
            </a:r>
            <a:r>
              <a:rPr lang="en-US" sz="1600" i="1" dirty="0">
                <a:latin typeface="Times New Roman" pitchFamily="18" charset="0"/>
                <a:cs typeface="Times New Roman" pitchFamily="18" charset="0"/>
              </a:rPr>
              <a:t>.</a:t>
            </a:r>
            <a:endParaRPr lang="en-US" sz="1600" i="1" dirty="0"/>
          </a:p>
        </p:txBody>
      </p:sp>
      <p:cxnSp>
        <p:nvCxnSpPr>
          <p:cNvPr id="50" name="Straight Connector 49"/>
          <p:cNvCxnSpPr/>
          <p:nvPr/>
        </p:nvCxnSpPr>
        <p:spPr>
          <a:xfrm>
            <a:off x="6604161" y="438150"/>
            <a:ext cx="1244439"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52" name="Straight Connector 51"/>
          <p:cNvCxnSpPr/>
          <p:nvPr/>
        </p:nvCxnSpPr>
        <p:spPr>
          <a:xfrm>
            <a:off x="1295400" y="895350"/>
            <a:ext cx="1823506" cy="0"/>
          </a:xfrm>
          <a:prstGeom prst="line">
            <a:avLst/>
          </a:prstGeom>
          <a:ln w="28575"/>
        </p:spPr>
        <p:style>
          <a:lnRef idx="1">
            <a:schemeClr val="accent6"/>
          </a:lnRef>
          <a:fillRef idx="0">
            <a:schemeClr val="accent6"/>
          </a:fillRef>
          <a:effectRef idx="0">
            <a:schemeClr val="accent6"/>
          </a:effectRef>
          <a:fontRef idx="minor">
            <a:schemeClr val="tx1"/>
          </a:fontRef>
        </p:style>
      </p:cxnSp>
      <p:cxnSp>
        <p:nvCxnSpPr>
          <p:cNvPr id="56" name="Straight Connector 55"/>
          <p:cNvCxnSpPr/>
          <p:nvPr/>
        </p:nvCxnSpPr>
        <p:spPr>
          <a:xfrm>
            <a:off x="3866437" y="1809750"/>
            <a:ext cx="3753563" cy="0"/>
          </a:xfrm>
          <a:prstGeom prst="line">
            <a:avLst/>
          </a:prstGeom>
          <a:ln w="28575">
            <a:solidFill>
              <a:srgbClr val="FF0000"/>
            </a:solidFill>
          </a:ln>
        </p:spPr>
        <p:style>
          <a:lnRef idx="1">
            <a:schemeClr val="accent6"/>
          </a:lnRef>
          <a:fillRef idx="0">
            <a:schemeClr val="accent6"/>
          </a:fillRef>
          <a:effectRef idx="0">
            <a:schemeClr val="accent6"/>
          </a:effectRef>
          <a:fontRef idx="minor">
            <a:schemeClr val="tx1"/>
          </a:fontRef>
        </p:style>
      </p:cxnSp>
      <p:graphicFrame>
        <p:nvGraphicFramePr>
          <p:cNvPr id="59" name="Table 58"/>
          <p:cNvGraphicFramePr>
            <a:graphicFrameLocks noGrp="1"/>
          </p:cNvGraphicFramePr>
          <p:nvPr>
            <p:extLst>
              <p:ext uri="{D42A27DB-BD31-4B8C-83A1-F6EECF244321}">
                <p14:modId xmlns:p14="http://schemas.microsoft.com/office/powerpoint/2010/main" val="4083353183"/>
              </p:ext>
            </p:extLst>
          </p:nvPr>
        </p:nvGraphicFramePr>
        <p:xfrm>
          <a:off x="382365" y="3062031"/>
          <a:ext cx="4114800" cy="489864"/>
        </p:xfrm>
        <a:graphic>
          <a:graphicData uri="http://schemas.openxmlformats.org/drawingml/2006/table">
            <a:tbl>
              <a:tblPr firstRow="1" bandRow="1">
                <a:tableStyleId>{F2DD0C1C-1A0B-45B6-9F9D-58B4AD8EB0A8}</a:tableStyleId>
              </a:tblPr>
              <a:tblGrid>
                <a:gridCol w="4114800">
                  <a:extLst>
                    <a:ext uri="{9D8B030D-6E8A-4147-A177-3AD203B41FA5}">
                      <a16:colId xmlns:a16="http://schemas.microsoft.com/office/drawing/2014/main" val="20000"/>
                    </a:ext>
                  </a:extLst>
                </a:gridCol>
              </a:tblGrid>
              <a:tr h="489864">
                <a:tc>
                  <a:txBody>
                    <a:bodyPr/>
                    <a:lstStyle/>
                    <a:p>
                      <a:pPr algn="ctr"/>
                      <a:r>
                        <a:rPr lang="en-US" sz="2000" dirty="0" err="1">
                          <a:latin typeface="Times New Roman" pitchFamily="18" charset="0"/>
                          <a:cs typeface="Times New Roman" pitchFamily="18" charset="0"/>
                        </a:rPr>
                        <a:t>Diện</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tích</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thửa</a:t>
                      </a:r>
                      <a:r>
                        <a:rPr lang="en-US" sz="2000" baseline="0" dirty="0">
                          <a:latin typeface="Times New Roman" pitchFamily="18" charset="0"/>
                          <a:cs typeface="Times New Roman" pitchFamily="18" charset="0"/>
                        </a:rPr>
                        <a:t> </a:t>
                      </a:r>
                      <a:r>
                        <a:rPr lang="en-US" sz="2000" baseline="0" dirty="0" err="1">
                          <a:latin typeface="Times New Roman" pitchFamily="18" charset="0"/>
                          <a:cs typeface="Times New Roman" pitchFamily="18" charset="0"/>
                        </a:rPr>
                        <a:t>ruộng</a:t>
                      </a:r>
                      <a:r>
                        <a:rPr lang="en-US" sz="2000" baseline="0"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en-US" sz="2000" b="0" dirty="0">
                          <a:latin typeface="Times New Roman" pitchFamily="18" charset="0"/>
                          <a:cs typeface="Times New Roman" pitchFamily="18" charset="0"/>
                        </a:rPr>
                        <a:t>m</a:t>
                      </a:r>
                      <a:r>
                        <a:rPr lang="en-US" sz="2000" b="0" baseline="30000" dirty="0">
                          <a:latin typeface="Times New Roman" pitchFamily="18" charset="0"/>
                          <a:cs typeface="Times New Roman" pitchFamily="18" charset="0"/>
                        </a:rPr>
                        <a:t>2</a:t>
                      </a:r>
                      <a:endParaRPr lang="en-US" sz="2000" b="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graphicFrame>
            <p:nvGraphicFramePr>
              <p:cNvPr id="60" name="Table 59"/>
              <p:cNvGraphicFramePr>
                <a:graphicFrameLocks noGrp="1"/>
              </p:cNvGraphicFramePr>
              <p:nvPr>
                <p:extLst>
                  <p:ext uri="{D42A27DB-BD31-4B8C-83A1-F6EECF244321}">
                    <p14:modId xmlns:p14="http://schemas.microsoft.com/office/powerpoint/2010/main" val="2127122404"/>
                  </p:ext>
                </p:extLst>
              </p:nvPr>
            </p:nvGraphicFramePr>
            <p:xfrm>
              <a:off x="381000" y="2553667"/>
              <a:ext cx="4114800" cy="530289"/>
            </p:xfrm>
            <a:graphic>
              <a:graphicData uri="http://schemas.openxmlformats.org/drawingml/2006/table">
                <a:tbl>
                  <a:tblPr firstRow="1" bandRow="1">
                    <a:tableStyleId>{F2DD0C1C-1A0B-45B6-9F9D-58B4AD8EB0A8}</a:tableStyleId>
                  </a:tblPr>
                  <a:tblGrid>
                    <a:gridCol w="27432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tblGrid>
                  <a:tr h="484787">
                    <a:tc>
                      <a:txBody>
                        <a:bodyPr/>
                        <a:lstStyle/>
                        <a:p>
                          <a:pPr algn="ctr"/>
                          <a:r>
                            <a:rPr lang="en-US" sz="2000" b="0" dirty="0">
                              <a:latin typeface="Times New Roman" pitchFamily="18" charset="0"/>
                              <a:cs typeface="Times New Roman" pitchFamily="18" charset="0"/>
                            </a:rPr>
                            <a:t>CD = 80m</a:t>
                          </a:r>
                          <a:endParaRPr lang="en-US" sz="2000" b="0" baseline="0" dirty="0">
                            <a:latin typeface="Times New Roman" pitchFamily="18" charset="0"/>
                            <a:cs typeface="Times New Roman" pitchFamily="18" charset="0"/>
                          </a:endParaRPr>
                        </a:p>
                      </a:txBody>
                      <a:tcPr/>
                    </a:tc>
                    <a:tc>
                      <a:txBody>
                        <a:bodyPr/>
                        <a:lstStyle/>
                        <a:p>
                          <a:pPr algn="ctr"/>
                          <a:r>
                            <a:rPr lang="en-US" sz="2000" b="0" dirty="0">
                              <a:latin typeface="Times New Roman" pitchFamily="18" charset="0"/>
                              <a:cs typeface="Times New Roman" pitchFamily="18" charset="0"/>
                            </a:rPr>
                            <a:t>CR = </a:t>
                          </a:r>
                          <a14:m>
                            <m:oMath xmlns:m="http://schemas.openxmlformats.org/officeDocument/2006/math">
                              <m:f>
                                <m:fPr>
                                  <m:ctrlPr>
                                    <a:rPr lang="en-US" sz="2000" b="1" i="1" smtClean="0">
                                      <a:latin typeface="Cambria Math" panose="02040503050406030204" pitchFamily="18" charset="0"/>
                                      <a:cs typeface="Times New Roman" pitchFamily="18" charset="0"/>
                                    </a:rPr>
                                  </m:ctrlPr>
                                </m:fPr>
                                <m:num>
                                  <m:r>
                                    <a:rPr lang="en-US" sz="2000" b="1" i="1" smtClean="0">
                                      <a:latin typeface="Cambria Math"/>
                                      <a:cs typeface="Times New Roman" pitchFamily="18" charset="0"/>
                                    </a:rPr>
                                    <m:t>𝟏</m:t>
                                  </m:r>
                                </m:num>
                                <m:den>
                                  <m:r>
                                    <a:rPr lang="en-US" sz="2000" b="1" i="1" smtClean="0">
                                      <a:latin typeface="Cambria Math"/>
                                      <a:cs typeface="Times New Roman" pitchFamily="18" charset="0"/>
                                    </a:rPr>
                                    <m:t>𝟐</m:t>
                                  </m:r>
                                </m:den>
                              </m:f>
                            </m:oMath>
                          </a14:m>
                          <a:r>
                            <a:rPr lang="en-US" sz="2000" b="1" dirty="0">
                              <a:latin typeface="Times New Roman" pitchFamily="18" charset="0"/>
                              <a:cs typeface="Times New Roman" pitchFamily="18" charset="0"/>
                            </a:rPr>
                            <a:t> </a:t>
                          </a:r>
                          <a:r>
                            <a:rPr lang="en-US" sz="2000" b="0" dirty="0">
                              <a:latin typeface="Times New Roman" pitchFamily="18" charset="0"/>
                              <a:cs typeface="Times New Roman" pitchFamily="18" charset="0"/>
                            </a:rPr>
                            <a:t>CD</a:t>
                          </a:r>
                          <a:endParaRPr lang="en-US" sz="2000" b="0" baseline="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mc:Choice>
        <mc:Fallback xmlns="">
          <p:graphicFrame>
            <p:nvGraphicFramePr>
              <p:cNvPr id="60" name="Table 59"/>
              <p:cNvGraphicFramePr>
                <a:graphicFrameLocks noGrp="1"/>
              </p:cNvGraphicFramePr>
              <p:nvPr>
                <p:extLst>
                  <p:ext uri="{D42A27DB-BD31-4B8C-83A1-F6EECF244321}">
                    <p14:modId xmlns:p14="http://schemas.microsoft.com/office/powerpoint/2010/main" val="2127122404"/>
                  </p:ext>
                </p:extLst>
              </p:nvPr>
            </p:nvGraphicFramePr>
            <p:xfrm>
              <a:off x="381000" y="2553667"/>
              <a:ext cx="4114800" cy="530289"/>
            </p:xfrm>
            <a:graphic>
              <a:graphicData uri="http://schemas.openxmlformats.org/drawingml/2006/table">
                <a:tbl>
                  <a:tblPr firstRow="1" bandRow="1">
                    <a:tableStyleId>{F2DD0C1C-1A0B-45B6-9F9D-58B4AD8EB0A8}</a:tableStyleId>
                  </a:tblPr>
                  <a:tblGrid>
                    <a:gridCol w="2743200"/>
                    <a:gridCol w="1371600"/>
                  </a:tblGrid>
                  <a:tr h="530289">
                    <a:tc>
                      <a:txBody>
                        <a:bodyPr/>
                        <a:lstStyle/>
                        <a:p>
                          <a:pPr algn="ctr"/>
                          <a:r>
                            <a:rPr lang="en-US" sz="2000" b="0" dirty="0" smtClean="0">
                              <a:latin typeface="Times New Roman" pitchFamily="18" charset="0"/>
                              <a:cs typeface="Times New Roman" pitchFamily="18" charset="0"/>
                            </a:rPr>
                            <a:t>CD = 80m</a:t>
                          </a:r>
                          <a:endParaRPr lang="en-US" sz="2000" b="0" baseline="0" dirty="0" smtClean="0">
                            <a:latin typeface="Times New Roman" pitchFamily="18" charset="0"/>
                            <a:cs typeface="Times New Roman" pitchFamily="18" charset="0"/>
                          </a:endParaRPr>
                        </a:p>
                      </a:txBody>
                      <a:tcPr/>
                    </a:tc>
                    <a:tc>
                      <a:txBody>
                        <a:bodyPr/>
                        <a:lstStyle/>
                        <a:p>
                          <a:endParaRPr lang="en-US"/>
                        </a:p>
                      </a:txBody>
                      <a:tcPr>
                        <a:blipFill rotWithShape="1">
                          <a:blip r:embed="rId5"/>
                          <a:stretch>
                            <a:fillRect l="-200444" t="-5747" b="-8046"/>
                          </a:stretch>
                        </a:blipFill>
                      </a:tcPr>
                    </a:tc>
                  </a:tr>
                </a:tbl>
              </a:graphicData>
            </a:graphic>
          </p:graphicFrame>
        </mc:Fallback>
      </mc:AlternateContent>
      <p:sp>
        <p:nvSpPr>
          <p:cNvPr id="17" name="Right Arrow 16"/>
          <p:cNvSpPr/>
          <p:nvPr/>
        </p:nvSpPr>
        <p:spPr>
          <a:xfrm>
            <a:off x="4369111" y="3218550"/>
            <a:ext cx="400556" cy="200055"/>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993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511"/>
                                        </p:tgtEl>
                                        <p:attrNameLst>
                                          <p:attrName>style.visibility</p:attrName>
                                        </p:attrNameLst>
                                      </p:cBhvr>
                                      <p:to>
                                        <p:strVal val="visible"/>
                                      </p:to>
                                    </p:set>
                                    <p:animEffect transition="in" filter="barn(inVertical)">
                                      <p:cBhvr>
                                        <p:cTn id="7" dur="500"/>
                                        <p:tgtEl>
                                          <p:spTgt spid="25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wipe(left)">
                                      <p:cBhvr>
                                        <p:cTn id="17" dur="500"/>
                                        <p:tgtEl>
                                          <p:spTgt spid="5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2"/>
                                        </p:tgtEl>
                                        <p:attrNameLst>
                                          <p:attrName>style.visibility</p:attrName>
                                        </p:attrNameLst>
                                      </p:cBhvr>
                                      <p:to>
                                        <p:strVal val="visible"/>
                                      </p:to>
                                    </p:set>
                                    <p:animEffect transition="in" filter="wipe(left)">
                                      <p:cBhvr>
                                        <p:cTn id="22" dur="500"/>
                                        <p:tgtEl>
                                          <p:spTgt spid="5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82"/>
                                        </p:tgtEl>
                                        <p:attrNameLst>
                                          <p:attrName>style.visibility</p:attrName>
                                        </p:attrNameLst>
                                      </p:cBhvr>
                                      <p:to>
                                        <p:strVal val="visible"/>
                                      </p:to>
                                    </p:set>
                                    <p:animEffect transition="in" filter="wipe(left)">
                                      <p:cBhvr>
                                        <p:cTn id="27" dur="500"/>
                                        <p:tgtEl>
                                          <p:spTgt spid="18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86"/>
                                        </p:tgtEl>
                                        <p:attrNameLst>
                                          <p:attrName>style.visibility</p:attrName>
                                        </p:attrNameLst>
                                      </p:cBhvr>
                                      <p:to>
                                        <p:strVal val="visible"/>
                                      </p:to>
                                    </p:set>
                                    <p:animEffect transition="in" filter="wipe(left)">
                                      <p:cBhvr>
                                        <p:cTn id="32" dur="500"/>
                                        <p:tgtEl>
                                          <p:spTgt spid="18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wipe(left)">
                                      <p:cBhvr>
                                        <p:cTn id="37" dur="500"/>
                                        <p:tgtEl>
                                          <p:spTgt spid="5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wipe(left)">
                                      <p:cBhvr>
                                        <p:cTn id="42" dur="500"/>
                                        <p:tgtEl>
                                          <p:spTgt spid="6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9"/>
                                        </p:tgtEl>
                                        <p:attrNameLst>
                                          <p:attrName>style.visibility</p:attrName>
                                        </p:attrNameLst>
                                      </p:cBhvr>
                                      <p:to>
                                        <p:strVal val="visible"/>
                                      </p:to>
                                    </p:set>
                                    <p:animEffect transition="in" filter="wipe(left)">
                                      <p:cBhvr>
                                        <p:cTn id="47" dur="500"/>
                                        <p:tgtEl>
                                          <p:spTgt spid="5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left)">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96"/>
                                        </p:tgtEl>
                                        <p:attrNameLst>
                                          <p:attrName>style.visibility</p:attrName>
                                        </p:attrNameLst>
                                      </p:cBhvr>
                                      <p:to>
                                        <p:strVal val="visible"/>
                                      </p:to>
                                    </p:set>
                                    <p:animEffect transition="in" filter="wipe(left)">
                                      <p:cBhvr>
                                        <p:cTn id="57" dur="500"/>
                                        <p:tgtEl>
                                          <p:spTgt spid="196"/>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94"/>
                                        </p:tgtEl>
                                        <p:attrNameLst>
                                          <p:attrName>style.visibility</p:attrName>
                                        </p:attrNameLst>
                                      </p:cBhvr>
                                      <p:to>
                                        <p:strVal val="visible"/>
                                      </p:to>
                                    </p:set>
                                    <p:anim calcmode="lin" valueType="num">
                                      <p:cBhvr>
                                        <p:cTn id="62" dur="500" fill="hold"/>
                                        <p:tgtEl>
                                          <p:spTgt spid="194"/>
                                        </p:tgtEl>
                                        <p:attrNameLst>
                                          <p:attrName>ppt_w</p:attrName>
                                        </p:attrNameLst>
                                      </p:cBhvr>
                                      <p:tavLst>
                                        <p:tav tm="0">
                                          <p:val>
                                            <p:fltVal val="0"/>
                                          </p:val>
                                        </p:tav>
                                        <p:tav tm="100000">
                                          <p:val>
                                            <p:strVal val="#ppt_w"/>
                                          </p:val>
                                        </p:tav>
                                      </p:tavLst>
                                    </p:anim>
                                    <p:anim calcmode="lin" valueType="num">
                                      <p:cBhvr>
                                        <p:cTn id="63" dur="500" fill="hold"/>
                                        <p:tgtEl>
                                          <p:spTgt spid="194"/>
                                        </p:tgtEl>
                                        <p:attrNameLst>
                                          <p:attrName>ppt_h</p:attrName>
                                        </p:attrNameLst>
                                      </p:cBhvr>
                                      <p:tavLst>
                                        <p:tav tm="0">
                                          <p:val>
                                            <p:fltVal val="0"/>
                                          </p:val>
                                        </p:tav>
                                        <p:tav tm="100000">
                                          <p:val>
                                            <p:strVal val="#ppt_h"/>
                                          </p:val>
                                        </p:tav>
                                      </p:tavLst>
                                    </p:anim>
                                    <p:animEffect transition="in" filter="fade">
                                      <p:cBhvr>
                                        <p:cTn id="64" dur="500"/>
                                        <p:tgtEl>
                                          <p:spTgt spid="194"/>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Effect transition="in" filter="wipe(left)">
                                      <p:cBhvr>
                                        <p:cTn id="69" dur="500"/>
                                        <p:tgtEl>
                                          <p:spTgt spid="17"/>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wipe(left)">
                                      <p:cBhvr>
                                        <p:cTn id="7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1" grpId="0"/>
      <p:bldP spid="194" grpId="0"/>
      <p:bldP spid="12" grpId="0"/>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4"/>
        <p:cNvGrpSpPr/>
        <p:nvPr/>
      </p:nvGrpSpPr>
      <p:grpSpPr>
        <a:xfrm>
          <a:off x="0" y="0"/>
          <a:ext cx="0" cy="0"/>
          <a:chOff x="0" y="0"/>
          <a:chExt cx="0" cy="0"/>
        </a:xfrm>
      </p:grpSpPr>
      <p:grpSp>
        <p:nvGrpSpPr>
          <p:cNvPr id="1461" name="Google Shape;1461;p44"/>
          <p:cNvGrpSpPr/>
          <p:nvPr/>
        </p:nvGrpSpPr>
        <p:grpSpPr>
          <a:xfrm>
            <a:off x="396953" y="678755"/>
            <a:ext cx="3241668" cy="4464741"/>
            <a:chOff x="1632175" y="1428591"/>
            <a:chExt cx="1171800" cy="1613917"/>
          </a:xfrm>
        </p:grpSpPr>
        <p:sp>
          <p:nvSpPr>
            <p:cNvPr id="1462" name="Google Shape;1462;p44"/>
            <p:cNvSpPr/>
            <p:nvPr/>
          </p:nvSpPr>
          <p:spPr>
            <a:xfrm>
              <a:off x="2189505" y="2348322"/>
              <a:ext cx="57144" cy="694187"/>
            </a:xfrm>
            <a:custGeom>
              <a:avLst/>
              <a:gdLst/>
              <a:ahLst/>
              <a:cxnLst/>
              <a:rect l="l" t="t" r="r" b="b"/>
              <a:pathLst>
                <a:path w="5575" h="20532" extrusionOk="0">
                  <a:moveTo>
                    <a:pt x="0" y="1"/>
                  </a:moveTo>
                  <a:lnTo>
                    <a:pt x="0" y="20532"/>
                  </a:lnTo>
                  <a:lnTo>
                    <a:pt x="5575" y="20532"/>
                  </a:lnTo>
                  <a:lnTo>
                    <a:pt x="5575" y="1"/>
                  </a:ln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4"/>
            <p:cNvSpPr/>
            <p:nvPr/>
          </p:nvSpPr>
          <p:spPr>
            <a:xfrm rot="2700000">
              <a:off x="1803781" y="1600197"/>
              <a:ext cx="828588" cy="828588"/>
            </a:xfrm>
            <a:prstGeom prst="roundRect">
              <a:avLst>
                <a:gd name="adj" fmla="val 8047"/>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4"/>
            <p:cNvSpPr/>
            <p:nvPr/>
          </p:nvSpPr>
          <p:spPr>
            <a:xfrm rot="2700000">
              <a:off x="1824278" y="1623825"/>
              <a:ext cx="781494" cy="781494"/>
            </a:xfrm>
            <a:prstGeom prst="roundRect">
              <a:avLst>
                <a:gd name="adj" fmla="val 6259"/>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7" name="Google Shape;1477;p44"/>
          <p:cNvSpPr txBox="1">
            <a:spLocks noGrp="1"/>
          </p:cNvSpPr>
          <p:nvPr>
            <p:ph type="title" idx="15"/>
          </p:nvPr>
        </p:nvSpPr>
        <p:spPr>
          <a:xfrm>
            <a:off x="913899" y="1903699"/>
            <a:ext cx="2190900" cy="131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latin typeface="UTM Guanine" pitchFamily="18" charset="0"/>
              </a:rPr>
              <a:t>Bài giải</a:t>
            </a:r>
            <a:endParaRPr dirty="0">
              <a:latin typeface="UTM Guanine" pitchFamily="18" charset="0"/>
            </a:endParaRPr>
          </a:p>
        </p:txBody>
      </p:sp>
      <p:sp>
        <p:nvSpPr>
          <p:cNvPr id="37" name="Google Shape;1483;p45"/>
          <p:cNvSpPr txBox="1">
            <a:spLocks noGrp="1"/>
          </p:cNvSpPr>
          <p:nvPr>
            <p:ph type="subTitle" idx="1"/>
          </p:nvPr>
        </p:nvSpPr>
        <p:spPr>
          <a:xfrm>
            <a:off x="3429000" y="742950"/>
            <a:ext cx="5257800" cy="3886200"/>
          </a:xfrm>
          <a:prstGeom prst="rect">
            <a:avLst/>
          </a:prstGeom>
        </p:spPr>
        <p:txBody>
          <a:bodyPr spcFirstLastPara="1" wrap="square" lIns="91425" tIns="91425" rIns="91425" bIns="91425" anchor="ctr" anchorCtr="0">
            <a:noAutofit/>
          </a:bodyPr>
          <a:lstStyle/>
          <a:p>
            <a:pPr marL="0" lvl="0" indent="0" algn="ctr" rtl="0">
              <a:spcBef>
                <a:spcPts val="0"/>
              </a:spcBef>
              <a:spcAft>
                <a:spcPts val="1200"/>
              </a:spcAft>
              <a:buNone/>
            </a:pPr>
            <a:r>
              <a:rPr lang="en" sz="2000" b="1" dirty="0">
                <a:latin typeface="Times New Roman" pitchFamily="18" charset="0"/>
                <a:cs typeface="Times New Roman" pitchFamily="18" charset="0"/>
              </a:rPr>
              <a:t>a) Chiều rộng của thửa ruộng:</a:t>
            </a:r>
          </a:p>
          <a:p>
            <a:pPr marL="0" lvl="0" indent="0" algn="ctr" rtl="0">
              <a:spcBef>
                <a:spcPts val="0"/>
              </a:spcBef>
              <a:spcAft>
                <a:spcPts val="1200"/>
              </a:spcAft>
              <a:buNone/>
            </a:pPr>
            <a:r>
              <a:rPr lang="en" sz="2000" b="1" dirty="0">
                <a:latin typeface="Times New Roman" pitchFamily="18" charset="0"/>
                <a:cs typeface="Times New Roman" pitchFamily="18" charset="0"/>
              </a:rPr>
              <a:t>(80 : 2) x 1 = 40 (m) </a:t>
            </a:r>
          </a:p>
          <a:p>
            <a:pPr marL="0" lvl="0" indent="0" algn="ctr" rtl="0">
              <a:spcBef>
                <a:spcPts val="0"/>
              </a:spcBef>
              <a:spcAft>
                <a:spcPts val="1200"/>
              </a:spcAft>
              <a:buNone/>
            </a:pPr>
            <a:r>
              <a:rPr lang="en" sz="2000" b="1" dirty="0">
                <a:latin typeface="Times New Roman" pitchFamily="18" charset="0"/>
                <a:cs typeface="Times New Roman" pitchFamily="18" charset="0"/>
              </a:rPr>
              <a:t>Diện tích thửa ruộng:</a:t>
            </a:r>
          </a:p>
          <a:p>
            <a:pPr marL="0" lvl="0" indent="0" algn="ctr" rtl="0">
              <a:spcBef>
                <a:spcPts val="0"/>
              </a:spcBef>
              <a:spcAft>
                <a:spcPts val="1200"/>
              </a:spcAft>
              <a:buNone/>
            </a:pPr>
            <a:r>
              <a:rPr lang="en" sz="2000" b="1" dirty="0">
                <a:latin typeface="Times New Roman" pitchFamily="18" charset="0"/>
                <a:cs typeface="Times New Roman" pitchFamily="18" charset="0"/>
              </a:rPr>
              <a:t>80 </a:t>
            </a:r>
            <a:r>
              <a:rPr lang="en" sz="2000" b="1" dirty="0">
                <a:latin typeface="+mj-lt"/>
                <a:cs typeface="Times New Roman" pitchFamily="18" charset="0"/>
              </a:rPr>
              <a:t>x </a:t>
            </a:r>
            <a:r>
              <a:rPr lang="en" sz="2000" b="1" dirty="0">
                <a:latin typeface="Times New Roman" pitchFamily="18" charset="0"/>
                <a:cs typeface="Times New Roman" pitchFamily="18" charset="0"/>
              </a:rPr>
              <a:t>40 = 3200 (m</a:t>
            </a:r>
            <a:r>
              <a:rPr lang="en" sz="2000" b="1" baseline="30000" dirty="0">
                <a:latin typeface="Times New Roman" pitchFamily="18" charset="0"/>
                <a:cs typeface="Times New Roman" pitchFamily="18" charset="0"/>
              </a:rPr>
              <a:t>2</a:t>
            </a:r>
            <a:r>
              <a:rPr lang="en" sz="2000" b="1" dirty="0">
                <a:latin typeface="Times New Roman" pitchFamily="18" charset="0"/>
                <a:cs typeface="Times New Roman" pitchFamily="18" charset="0"/>
              </a:rPr>
              <a:t>)</a:t>
            </a:r>
          </a:p>
          <a:p>
            <a:pPr marL="0" lvl="0" indent="0">
              <a:spcAft>
                <a:spcPts val="1200"/>
              </a:spcAft>
            </a:pPr>
            <a:r>
              <a:rPr lang="en" sz="2000" b="1" dirty="0">
                <a:latin typeface="Times New Roman" pitchFamily="18" charset="0"/>
                <a:cs typeface="Times New Roman" pitchFamily="18" charset="0"/>
              </a:rPr>
              <a:t>b) 3200m</a:t>
            </a:r>
            <a:r>
              <a:rPr lang="en" sz="2000" b="1" baseline="30000" dirty="0">
                <a:latin typeface="Times New Roman" pitchFamily="18" charset="0"/>
                <a:cs typeface="Times New Roman" pitchFamily="18" charset="0"/>
              </a:rPr>
              <a:t>2</a:t>
            </a:r>
            <a:r>
              <a:rPr lang="en" sz="2000" b="1" dirty="0">
                <a:latin typeface="Times New Roman" pitchFamily="18" charset="0"/>
                <a:cs typeface="Times New Roman" pitchFamily="18" charset="0"/>
              </a:rPr>
              <a:t> gấp 100m</a:t>
            </a:r>
            <a:r>
              <a:rPr lang="en" sz="2000" b="1" baseline="30000" dirty="0">
                <a:latin typeface="Times New Roman" pitchFamily="18" charset="0"/>
                <a:cs typeface="Times New Roman" pitchFamily="18" charset="0"/>
              </a:rPr>
              <a:t>2 </a:t>
            </a:r>
            <a:r>
              <a:rPr lang="en" sz="2000" b="1" dirty="0">
                <a:latin typeface="Times New Roman" pitchFamily="18" charset="0"/>
                <a:cs typeface="Times New Roman" pitchFamily="18" charset="0"/>
              </a:rPr>
              <a:t>số lần là:</a:t>
            </a:r>
          </a:p>
          <a:p>
            <a:pPr marL="0" lvl="0" indent="0">
              <a:spcAft>
                <a:spcPts val="1200"/>
              </a:spcAft>
            </a:pPr>
            <a:r>
              <a:rPr lang="en" sz="2000" b="1" dirty="0">
                <a:latin typeface="Times New Roman" pitchFamily="18" charset="0"/>
                <a:cs typeface="Times New Roman" pitchFamily="18" charset="0"/>
              </a:rPr>
              <a:t>3200 : 100 = 32 (lần) </a:t>
            </a:r>
          </a:p>
          <a:p>
            <a:pPr marL="0" lvl="0" indent="0">
              <a:spcAft>
                <a:spcPts val="1200"/>
              </a:spcAft>
            </a:pPr>
            <a:r>
              <a:rPr lang="en" sz="2000" b="1" dirty="0">
                <a:latin typeface="Times New Roman" pitchFamily="18" charset="0"/>
                <a:cs typeface="Times New Roman" pitchFamily="18" charset="0"/>
              </a:rPr>
              <a:t>Số thóc thu hoạch được trên cả thửa ruộng:</a:t>
            </a:r>
          </a:p>
          <a:p>
            <a:pPr marL="0" lvl="0" indent="0">
              <a:spcAft>
                <a:spcPts val="1200"/>
              </a:spcAft>
            </a:pPr>
            <a:r>
              <a:rPr lang="en" sz="2000" b="1" dirty="0">
                <a:latin typeface="Times New Roman" pitchFamily="18" charset="0"/>
                <a:cs typeface="Times New Roman" pitchFamily="18" charset="0"/>
              </a:rPr>
              <a:t>50 </a:t>
            </a:r>
            <a:r>
              <a:rPr lang="en" sz="2000" b="1" dirty="0">
                <a:cs typeface="Times New Roman" pitchFamily="18" charset="0"/>
              </a:rPr>
              <a:t>x</a:t>
            </a:r>
            <a:r>
              <a:rPr lang="en" sz="2000" b="1" dirty="0">
                <a:latin typeface="Times New Roman" pitchFamily="18" charset="0"/>
                <a:cs typeface="Times New Roman" pitchFamily="18" charset="0"/>
              </a:rPr>
              <a:t>  32 = 1600 (kg)</a:t>
            </a:r>
          </a:p>
          <a:p>
            <a:pPr marL="0" lvl="0" indent="0">
              <a:spcAft>
                <a:spcPts val="1200"/>
              </a:spcAft>
            </a:pPr>
            <a:r>
              <a:rPr lang="en" sz="2000" b="1" dirty="0">
                <a:latin typeface="Times New Roman" pitchFamily="18" charset="0"/>
                <a:cs typeface="Times New Roman" pitchFamily="18" charset="0"/>
              </a:rPr>
              <a:t>Đổi: 1600kg = 16 tạ</a:t>
            </a:r>
          </a:p>
          <a:p>
            <a:pPr marL="0" lvl="0" indent="0">
              <a:spcAft>
                <a:spcPts val="1200"/>
              </a:spcAft>
            </a:pPr>
            <a:r>
              <a:rPr lang="en" sz="2000" b="1" dirty="0">
                <a:latin typeface="Times New Roman" pitchFamily="18" charset="0"/>
                <a:cs typeface="Times New Roman" pitchFamily="18" charset="0"/>
              </a:rPr>
              <a:t>Đáp số: a) 3200m</a:t>
            </a:r>
            <a:r>
              <a:rPr lang="en" sz="2000" b="1" baseline="30000" dirty="0">
                <a:latin typeface="Times New Roman" pitchFamily="18" charset="0"/>
                <a:cs typeface="Times New Roman" pitchFamily="18" charset="0"/>
              </a:rPr>
              <a:t>2</a:t>
            </a:r>
          </a:p>
          <a:p>
            <a:pPr marL="0" lvl="0" indent="0">
              <a:spcAft>
                <a:spcPts val="1200"/>
              </a:spcAft>
            </a:pPr>
            <a:r>
              <a:rPr lang="en" sz="2000" b="1" dirty="0">
                <a:latin typeface="Times New Roman" pitchFamily="18" charset="0"/>
                <a:cs typeface="Times New Roman" pitchFamily="18" charset="0"/>
              </a:rPr>
              <a:t>          b) 16 tạ</a:t>
            </a:r>
            <a:endParaRPr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2028713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1461"/>
                                        </p:tgtEl>
                                        <p:attrNameLst>
                                          <p:attrName>style.visibility</p:attrName>
                                        </p:attrNameLst>
                                      </p:cBhvr>
                                      <p:to>
                                        <p:strVal val="visible"/>
                                      </p:to>
                                    </p:set>
                                    <p:animEffect transition="in" filter="randombar(horizontal)">
                                      <p:cBhvr>
                                        <p:cTn id="7" dur="500"/>
                                        <p:tgtEl>
                                          <p:spTgt spid="1461"/>
                                        </p:tgtEl>
                                      </p:cBhvr>
                                    </p:animEffect>
                                  </p:childTnLst>
                                </p:cTn>
                              </p:par>
                            </p:childTnLst>
                          </p:cTn>
                        </p:par>
                        <p:par>
                          <p:cTn id="8" fill="hold">
                            <p:stCondLst>
                              <p:cond delay="5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1477"/>
                                        </p:tgtEl>
                                        <p:attrNameLst>
                                          <p:attrName>style.visibility</p:attrName>
                                        </p:attrNameLst>
                                      </p:cBhvr>
                                      <p:to>
                                        <p:strVal val="visible"/>
                                      </p:to>
                                    </p:set>
                                    <p:anim calcmode="lin" valueType="num">
                                      <p:cBhvr>
                                        <p:cTn id="11" dur="500" fill="hold"/>
                                        <p:tgtEl>
                                          <p:spTgt spid="1477"/>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1477"/>
                                        </p:tgtEl>
                                        <p:attrNameLst>
                                          <p:attrName>ppt_y</p:attrName>
                                        </p:attrNameLst>
                                      </p:cBhvr>
                                      <p:tavLst>
                                        <p:tav tm="0">
                                          <p:val>
                                            <p:strVal val="#ppt_y"/>
                                          </p:val>
                                        </p:tav>
                                        <p:tav tm="100000">
                                          <p:val>
                                            <p:strVal val="#ppt_y"/>
                                          </p:val>
                                        </p:tav>
                                      </p:tavLst>
                                    </p:anim>
                                    <p:anim calcmode="lin" valueType="num">
                                      <p:cBhvr>
                                        <p:cTn id="13" dur="500" fill="hold"/>
                                        <p:tgtEl>
                                          <p:spTgt spid="1477"/>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1477"/>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147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7">
                                            <p:txEl>
                                              <p:pRg st="0" end="0"/>
                                            </p:txEl>
                                          </p:spTgt>
                                        </p:tgtEl>
                                        <p:attrNameLst>
                                          <p:attrName>style.visibility</p:attrName>
                                        </p:attrNameLst>
                                      </p:cBhvr>
                                      <p:to>
                                        <p:strVal val="visible"/>
                                      </p:to>
                                    </p:set>
                                    <p:animEffect transition="in" filter="wipe(left)">
                                      <p:cBhvr>
                                        <p:cTn id="20" dur="500"/>
                                        <p:tgtEl>
                                          <p:spTgt spid="3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7">
                                            <p:txEl>
                                              <p:pRg st="1" end="1"/>
                                            </p:txEl>
                                          </p:spTgt>
                                        </p:tgtEl>
                                        <p:attrNameLst>
                                          <p:attrName>style.visibility</p:attrName>
                                        </p:attrNameLst>
                                      </p:cBhvr>
                                      <p:to>
                                        <p:strVal val="visible"/>
                                      </p:to>
                                    </p:set>
                                    <p:animEffect transition="in" filter="wipe(left)">
                                      <p:cBhvr>
                                        <p:cTn id="25" dur="500"/>
                                        <p:tgtEl>
                                          <p:spTgt spid="37">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7">
                                            <p:txEl>
                                              <p:pRg st="2" end="2"/>
                                            </p:txEl>
                                          </p:spTgt>
                                        </p:tgtEl>
                                        <p:attrNameLst>
                                          <p:attrName>style.visibility</p:attrName>
                                        </p:attrNameLst>
                                      </p:cBhvr>
                                      <p:to>
                                        <p:strVal val="visible"/>
                                      </p:to>
                                    </p:set>
                                    <p:animEffect transition="in" filter="wipe(left)">
                                      <p:cBhvr>
                                        <p:cTn id="30" dur="500"/>
                                        <p:tgtEl>
                                          <p:spTgt spid="3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7">
                                            <p:txEl>
                                              <p:pRg st="3" end="3"/>
                                            </p:txEl>
                                          </p:spTgt>
                                        </p:tgtEl>
                                        <p:attrNameLst>
                                          <p:attrName>style.visibility</p:attrName>
                                        </p:attrNameLst>
                                      </p:cBhvr>
                                      <p:to>
                                        <p:strVal val="visible"/>
                                      </p:to>
                                    </p:set>
                                    <p:animEffect transition="in" filter="wipe(left)">
                                      <p:cBhvr>
                                        <p:cTn id="35" dur="500"/>
                                        <p:tgtEl>
                                          <p:spTgt spid="37">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37">
                                            <p:txEl>
                                              <p:pRg st="4" end="4"/>
                                            </p:txEl>
                                          </p:spTgt>
                                        </p:tgtEl>
                                        <p:attrNameLst>
                                          <p:attrName>style.visibility</p:attrName>
                                        </p:attrNameLst>
                                      </p:cBhvr>
                                      <p:to>
                                        <p:strVal val="visible"/>
                                      </p:to>
                                    </p:set>
                                    <p:animEffect transition="in" filter="wipe(left)">
                                      <p:cBhvr>
                                        <p:cTn id="40" dur="500"/>
                                        <p:tgtEl>
                                          <p:spTgt spid="37">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37">
                                            <p:txEl>
                                              <p:pRg st="5" end="5"/>
                                            </p:txEl>
                                          </p:spTgt>
                                        </p:tgtEl>
                                        <p:attrNameLst>
                                          <p:attrName>style.visibility</p:attrName>
                                        </p:attrNameLst>
                                      </p:cBhvr>
                                      <p:to>
                                        <p:strVal val="visible"/>
                                      </p:to>
                                    </p:set>
                                    <p:animEffect transition="in" filter="wipe(left)">
                                      <p:cBhvr>
                                        <p:cTn id="45" dur="500"/>
                                        <p:tgtEl>
                                          <p:spTgt spid="37">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37">
                                            <p:txEl>
                                              <p:pRg st="6" end="6"/>
                                            </p:txEl>
                                          </p:spTgt>
                                        </p:tgtEl>
                                        <p:attrNameLst>
                                          <p:attrName>style.visibility</p:attrName>
                                        </p:attrNameLst>
                                      </p:cBhvr>
                                      <p:to>
                                        <p:strVal val="visible"/>
                                      </p:to>
                                    </p:set>
                                    <p:animEffect transition="in" filter="wipe(left)">
                                      <p:cBhvr>
                                        <p:cTn id="50" dur="500"/>
                                        <p:tgtEl>
                                          <p:spTgt spid="37">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37">
                                            <p:txEl>
                                              <p:pRg st="7" end="7"/>
                                            </p:txEl>
                                          </p:spTgt>
                                        </p:tgtEl>
                                        <p:attrNameLst>
                                          <p:attrName>style.visibility</p:attrName>
                                        </p:attrNameLst>
                                      </p:cBhvr>
                                      <p:to>
                                        <p:strVal val="visible"/>
                                      </p:to>
                                    </p:set>
                                    <p:animEffect transition="in" filter="wipe(left)">
                                      <p:cBhvr>
                                        <p:cTn id="55" dur="500"/>
                                        <p:tgtEl>
                                          <p:spTgt spid="37">
                                            <p:txEl>
                                              <p:pRg st="7" end="7"/>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37">
                                            <p:txEl>
                                              <p:pRg st="8" end="8"/>
                                            </p:txEl>
                                          </p:spTgt>
                                        </p:tgtEl>
                                        <p:attrNameLst>
                                          <p:attrName>style.visibility</p:attrName>
                                        </p:attrNameLst>
                                      </p:cBhvr>
                                      <p:to>
                                        <p:strVal val="visible"/>
                                      </p:to>
                                    </p:set>
                                    <p:animEffect transition="in" filter="wipe(left)">
                                      <p:cBhvr>
                                        <p:cTn id="60" dur="500"/>
                                        <p:tgtEl>
                                          <p:spTgt spid="37">
                                            <p:txEl>
                                              <p:pRg st="8" end="8"/>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grpId="0" nodeType="clickEffect">
                                  <p:stCondLst>
                                    <p:cond delay="0"/>
                                  </p:stCondLst>
                                  <p:childTnLst>
                                    <p:set>
                                      <p:cBhvr>
                                        <p:cTn id="64" dur="1" fill="hold">
                                          <p:stCondLst>
                                            <p:cond delay="0"/>
                                          </p:stCondLst>
                                        </p:cTn>
                                        <p:tgtEl>
                                          <p:spTgt spid="37">
                                            <p:txEl>
                                              <p:pRg st="9" end="9"/>
                                            </p:txEl>
                                          </p:spTgt>
                                        </p:tgtEl>
                                        <p:attrNameLst>
                                          <p:attrName>style.visibility</p:attrName>
                                        </p:attrNameLst>
                                      </p:cBhvr>
                                      <p:to>
                                        <p:strVal val="visible"/>
                                      </p:to>
                                    </p:set>
                                    <p:animEffect transition="in" filter="wipe(left)">
                                      <p:cBhvr>
                                        <p:cTn id="65" dur="500"/>
                                        <p:tgtEl>
                                          <p:spTgt spid="37">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37">
                                            <p:txEl>
                                              <p:pRg st="10" end="10"/>
                                            </p:txEl>
                                          </p:spTgt>
                                        </p:tgtEl>
                                        <p:attrNameLst>
                                          <p:attrName>style.visibility</p:attrName>
                                        </p:attrNameLst>
                                      </p:cBhvr>
                                      <p:to>
                                        <p:strVal val="visible"/>
                                      </p:to>
                                    </p:set>
                                    <p:animEffect transition="in" filter="wipe(left)">
                                      <p:cBhvr>
                                        <p:cTn id="70" dur="500"/>
                                        <p:tgtEl>
                                          <p:spTgt spid="3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7" grpId="0"/>
      <p:bldP spid="3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EDADA"/>
        </a:solidFill>
        <a:effectLst/>
      </p:bgPr>
    </p:bg>
    <p:spTree>
      <p:nvGrpSpPr>
        <p:cNvPr id="1" name="Shape 3526"/>
        <p:cNvGrpSpPr/>
        <p:nvPr/>
      </p:nvGrpSpPr>
      <p:grpSpPr>
        <a:xfrm>
          <a:off x="0" y="0"/>
          <a:ext cx="0" cy="0"/>
          <a:chOff x="0" y="0"/>
          <a:chExt cx="0" cy="0"/>
        </a:xfrm>
      </p:grpSpPr>
      <p:sp>
        <p:nvSpPr>
          <p:cNvPr id="3527" name="Google Shape;3527;p76"/>
          <p:cNvSpPr/>
          <p:nvPr/>
        </p:nvSpPr>
        <p:spPr>
          <a:xfrm>
            <a:off x="5051444" y="1488031"/>
            <a:ext cx="1578192" cy="751315"/>
          </a:xfrm>
          <a:custGeom>
            <a:avLst/>
            <a:gdLst/>
            <a:ahLst/>
            <a:cxnLst/>
            <a:rect l="l" t="t" r="r" b="b"/>
            <a:pathLst>
              <a:path w="35214" h="16764" extrusionOk="0">
                <a:moveTo>
                  <a:pt x="16684" y="1"/>
                </a:moveTo>
                <a:cubicBezTo>
                  <a:pt x="10796" y="1"/>
                  <a:pt x="6085" y="2866"/>
                  <a:pt x="6085" y="6399"/>
                </a:cubicBezTo>
                <a:cubicBezTo>
                  <a:pt x="6085" y="7342"/>
                  <a:pt x="6399" y="8205"/>
                  <a:pt x="6949" y="8951"/>
                </a:cubicBezTo>
                <a:cubicBezTo>
                  <a:pt x="2984" y="9304"/>
                  <a:pt x="0" y="10914"/>
                  <a:pt x="40" y="12837"/>
                </a:cubicBezTo>
                <a:cubicBezTo>
                  <a:pt x="40" y="14997"/>
                  <a:pt x="3887" y="16763"/>
                  <a:pt x="8676" y="16763"/>
                </a:cubicBezTo>
                <a:cubicBezTo>
                  <a:pt x="11699" y="16763"/>
                  <a:pt x="14329" y="16056"/>
                  <a:pt x="15899" y="14997"/>
                </a:cubicBezTo>
                <a:cubicBezTo>
                  <a:pt x="18360" y="16019"/>
                  <a:pt x="21003" y="16530"/>
                  <a:pt x="23652" y="16530"/>
                </a:cubicBezTo>
                <a:cubicBezTo>
                  <a:pt x="23750" y="16530"/>
                  <a:pt x="23849" y="16529"/>
                  <a:pt x="23947" y="16528"/>
                </a:cubicBezTo>
                <a:cubicBezTo>
                  <a:pt x="30188" y="16528"/>
                  <a:pt x="35213" y="14290"/>
                  <a:pt x="35213" y="11503"/>
                </a:cubicBezTo>
                <a:cubicBezTo>
                  <a:pt x="35213" y="9226"/>
                  <a:pt x="31876" y="7342"/>
                  <a:pt x="27283" y="6713"/>
                </a:cubicBezTo>
                <a:lnTo>
                  <a:pt x="27283" y="6399"/>
                </a:lnTo>
                <a:cubicBezTo>
                  <a:pt x="27283" y="2866"/>
                  <a:pt x="22533" y="1"/>
                  <a:pt x="1668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28" name="Google Shape;3528;p76"/>
          <p:cNvGrpSpPr/>
          <p:nvPr/>
        </p:nvGrpSpPr>
        <p:grpSpPr>
          <a:xfrm>
            <a:off x="4686615" y="899438"/>
            <a:ext cx="3847785" cy="4844130"/>
            <a:chOff x="4749425" y="1171575"/>
            <a:chExt cx="3450000" cy="4343343"/>
          </a:xfrm>
        </p:grpSpPr>
        <p:sp>
          <p:nvSpPr>
            <p:cNvPr id="3529" name="Google Shape;3529;p76"/>
            <p:cNvSpPr/>
            <p:nvPr/>
          </p:nvSpPr>
          <p:spPr>
            <a:xfrm>
              <a:off x="6420015" y="3765643"/>
              <a:ext cx="299405" cy="1749275"/>
            </a:xfrm>
            <a:custGeom>
              <a:avLst/>
              <a:gdLst/>
              <a:ahLst/>
              <a:cxnLst/>
              <a:rect l="l" t="t" r="r" b="b"/>
              <a:pathLst>
                <a:path w="5575" h="20532" extrusionOk="0">
                  <a:moveTo>
                    <a:pt x="0" y="1"/>
                  </a:moveTo>
                  <a:lnTo>
                    <a:pt x="0" y="20532"/>
                  </a:lnTo>
                  <a:lnTo>
                    <a:pt x="5575" y="20532"/>
                  </a:lnTo>
                  <a:lnTo>
                    <a:pt x="5575" y="1"/>
                  </a:lnTo>
                  <a:close/>
                </a:path>
              </a:pathLst>
            </a:custGeom>
            <a:solidFill>
              <a:srgbClr val="3B3B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0" name="Google Shape;3530;p76"/>
            <p:cNvSpPr/>
            <p:nvPr/>
          </p:nvSpPr>
          <p:spPr>
            <a:xfrm>
              <a:off x="4749425" y="1171575"/>
              <a:ext cx="3450000" cy="3077700"/>
            </a:xfrm>
            <a:prstGeom prst="roundRect">
              <a:avLst>
                <a:gd name="adj" fmla="val 6436"/>
              </a:avLst>
            </a:prstGeom>
            <a:solidFill>
              <a:srgbClr val="5587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1" name="Google Shape;3531;p76"/>
            <p:cNvSpPr/>
            <p:nvPr/>
          </p:nvSpPr>
          <p:spPr>
            <a:xfrm>
              <a:off x="4938669" y="1340283"/>
              <a:ext cx="3071700" cy="2740200"/>
            </a:xfrm>
            <a:prstGeom prst="roundRect">
              <a:avLst>
                <a:gd name="adj" fmla="val 4539"/>
              </a:avLst>
            </a:prstGeom>
            <a:no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32" name="Google Shape;3532;p76"/>
          <p:cNvSpPr txBox="1">
            <a:spLocks noGrp="1"/>
          </p:cNvSpPr>
          <p:nvPr>
            <p:ph type="ctrTitle"/>
          </p:nvPr>
        </p:nvSpPr>
        <p:spPr>
          <a:xfrm rot="349">
            <a:off x="5133663" y="2051117"/>
            <a:ext cx="2952600" cy="1129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8800" dirty="0"/>
              <a:t>Thanks!</a:t>
            </a:r>
            <a:endParaRPr sz="8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528"/>
                                        </p:tgtEl>
                                        <p:attrNameLst>
                                          <p:attrName>style.visibility</p:attrName>
                                        </p:attrNameLst>
                                      </p:cBhvr>
                                      <p:to>
                                        <p:strVal val="visible"/>
                                      </p:to>
                                    </p:set>
                                    <p:animEffect transition="in" filter="wipe(down)">
                                      <p:cBhvr>
                                        <p:cTn id="7" dur="500"/>
                                        <p:tgtEl>
                                          <p:spTgt spid="352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532"/>
                                        </p:tgtEl>
                                        <p:attrNameLst>
                                          <p:attrName>style.visibility</p:attrName>
                                        </p:attrNameLst>
                                      </p:cBhvr>
                                      <p:to>
                                        <p:strVal val="visible"/>
                                      </p:to>
                                    </p:set>
                                    <p:animEffect transition="in" filter="randombar(horizontal)">
                                      <p:cBhvr>
                                        <p:cTn id="12" dur="500"/>
                                        <p:tgtEl>
                                          <p:spTgt spid="3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61787"/>
          </a:xfrm>
          <a:prstGeom prst="rect">
            <a:avLst/>
          </a:prstGeom>
        </p:spPr>
      </p:pic>
      <p:sp>
        <p:nvSpPr>
          <p:cNvPr id="5" name="文本框 28">
            <a:extLst>
              <a:ext uri="{FF2B5EF4-FFF2-40B4-BE49-F238E27FC236}">
                <a16:creationId xmlns:a16="http://schemas.microsoft.com/office/drawing/2014/main" id="{85B0815E-45B3-4AED-BCFF-744A73809326}"/>
              </a:ext>
            </a:extLst>
          </p:cNvPr>
          <p:cNvSpPr txBox="1"/>
          <p:nvPr/>
        </p:nvSpPr>
        <p:spPr>
          <a:xfrm>
            <a:off x="1219249" y="1002003"/>
            <a:ext cx="7103342" cy="3614824"/>
          </a:xfrm>
          <a:prstGeom prst="rect">
            <a:avLst/>
          </a:prstGeom>
          <a:noFill/>
        </p:spPr>
        <p:txBody>
          <a:bodyPr wrap="square" lIns="68568" tIns="34284" rIns="68568" bIns="34284"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20000"/>
              </a:lnSpc>
            </a:pPr>
            <a:r>
              <a:rPr lang="en-US" altLang="zh-CN" sz="2400" dirty="0" err="1">
                <a:solidFill>
                  <a:srgbClr val="5C8D89"/>
                </a:solidFill>
                <a:latin typeface="UTM Aquarelle" pitchFamily="18" charset="0"/>
                <a:ea typeface="inpin heiti" charset="-122"/>
                <a:cs typeface="Times New Roman" panose="02020603050405020304" pitchFamily="18" charset="0"/>
              </a:rPr>
              <a:t>Chân</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thành</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cảm</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Quý</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Thầy</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Cô</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đã</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yêu</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thích</a:t>
            </a:r>
            <a:r>
              <a:rPr lang="en-US" altLang="zh-CN" sz="2400" dirty="0">
                <a:solidFill>
                  <a:srgbClr val="5C8D89"/>
                </a:solidFill>
                <a:latin typeface="UTM Aquarelle" pitchFamily="18" charset="0"/>
                <a:ea typeface="inpin heiti" charset="-122"/>
                <a:cs typeface="Times New Roman" panose="02020603050405020304" pitchFamily="18" charset="0"/>
              </a:rPr>
              <a:t>, tin </a:t>
            </a:r>
            <a:r>
              <a:rPr lang="en-US" altLang="zh-CN" sz="2400" dirty="0" err="1">
                <a:solidFill>
                  <a:srgbClr val="5C8D89"/>
                </a:solidFill>
                <a:latin typeface="UTM Aquarelle" pitchFamily="18" charset="0"/>
                <a:ea typeface="inpin heiti" charset="-122"/>
                <a:cs typeface="Times New Roman" panose="02020603050405020304" pitchFamily="18" charset="0"/>
              </a:rPr>
              <a:t>tưởng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và</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ủng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hộ</a:t>
            </a:r>
            <a:r>
              <a:rPr lang="en-US" altLang="zh-CN" sz="2400" dirty="0">
                <a:solidFill>
                  <a:srgbClr val="5C8D89"/>
                </a:solidFill>
                <a:latin typeface="UTM Aquarelle" pitchFamily="18" charset="0"/>
                <a:ea typeface="inpin heiti" charset="-122"/>
                <a:cs typeface="Times New Roman" panose="02020603050405020304" pitchFamily="18" charset="0"/>
              </a:rPr>
              <a:t>!</a:t>
            </a:r>
          </a:p>
          <a:p>
            <a:pPr algn="just">
              <a:lnSpc>
                <a:spcPct val="120000"/>
              </a:lnSpc>
            </a:pPr>
            <a:r>
              <a:rPr lang="en-US" altLang="zh-CN" sz="2400" dirty="0" err="1">
                <a:solidFill>
                  <a:srgbClr val="5C8D89"/>
                </a:solidFill>
                <a:latin typeface="UTM Aquarelle" pitchFamily="18" charset="0"/>
                <a:ea typeface="inpin heiti" charset="-122"/>
                <a:cs typeface="Times New Roman" panose="02020603050405020304" pitchFamily="18" charset="0"/>
              </a:rPr>
              <a:t>Mong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rằng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tài</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liệu</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này</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sẽ</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giúp</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Quý</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Thầy</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Cô</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gặt</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hái</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được</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nhiều</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thành</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công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trong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sự</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nghiệp</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trồng</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người</a:t>
            </a:r>
            <a:r>
              <a:rPr lang="en-US" altLang="zh-CN" sz="2400" dirty="0">
                <a:solidFill>
                  <a:srgbClr val="5C8D89"/>
                </a:solidFill>
                <a:latin typeface="UTM Aquarelle" pitchFamily="18" charset="0"/>
                <a:ea typeface="inpin heiti" charset="-122"/>
                <a:cs typeface="Times New Roman" panose="02020603050405020304" pitchFamily="18" charset="0"/>
              </a:rPr>
              <a:t>.</a:t>
            </a:r>
          </a:p>
          <a:p>
            <a:pPr algn="just">
              <a:lnSpc>
                <a:spcPct val="120000"/>
              </a:lnSpc>
            </a:pPr>
            <a:r>
              <a:rPr lang="en-US" altLang="zh-CN" sz="2400" dirty="0" err="1">
                <a:solidFill>
                  <a:srgbClr val="5C8D89"/>
                </a:solidFill>
                <a:latin typeface="UTM Aquarelle" pitchFamily="18" charset="0"/>
                <a:ea typeface="inpin heiti" charset="-122"/>
                <a:cs typeface="Times New Roman" panose="02020603050405020304" pitchFamily="18" charset="0"/>
              </a:rPr>
              <a:t>Để</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biết</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thêm</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nhiều</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tài</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nguyên</a:t>
            </a:r>
            <a:r>
              <a:rPr lang="en-US" altLang="zh-CN" sz="2400" dirty="0">
                <a:solidFill>
                  <a:srgbClr val="5C8D89"/>
                </a:solidFill>
                <a:latin typeface="UTM Aquarelle" pitchFamily="18" charset="0"/>
                <a:ea typeface="inpin heiti" charset="-122"/>
                <a:cs typeface="Times New Roman" panose="02020603050405020304" pitchFamily="18" charset="0"/>
              </a:rPr>
              <a:t> hay </a:t>
            </a:r>
            <a:r>
              <a:rPr lang="en-US" altLang="zh-CN" sz="2400" dirty="0" err="1">
                <a:solidFill>
                  <a:srgbClr val="5C8D89"/>
                </a:solidFill>
                <a:latin typeface="UTM Aquarelle" pitchFamily="18" charset="0"/>
                <a:ea typeface="inpin heiti" charset="-122"/>
                <a:cs typeface="Times New Roman" panose="02020603050405020304" pitchFamily="18" charset="0"/>
              </a:rPr>
              <a:t>các</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bạn</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hãy</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truy</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cập</a:t>
            </a:r>
            <a:r>
              <a:rPr lang="en-US" altLang="zh-CN" sz="2400" dirty="0">
                <a:solidFill>
                  <a:srgbClr val="5C8D89"/>
                </a:solidFill>
                <a:latin typeface="UTM Aquarelle" pitchFamily="18" charset="0"/>
                <a:ea typeface="inpin heiti" charset="-122"/>
                <a:cs typeface="Times New Roman" panose="02020603050405020304" pitchFamily="18" charset="0"/>
              </a:rPr>
              <a:t> group fb: </a:t>
            </a:r>
            <a:r>
              <a:rPr lang="en-US" altLang="zh-CN" sz="2400" dirty="0" err="1">
                <a:solidFill>
                  <a:srgbClr val="5C8D89"/>
                </a:solidFill>
                <a:latin typeface="UTM Aquarelle" pitchFamily="18" charset="0"/>
                <a:ea typeface="inpin heiti" charset="-122"/>
                <a:cs typeface="Times New Roman" panose="02020603050405020304" pitchFamily="18" charset="0"/>
              </a:rPr>
              <a:t>Giáo</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viên</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Tiểu</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học</a:t>
            </a:r>
            <a:r>
              <a:rPr lang="en-US" altLang="zh-CN" sz="2400" dirty="0">
                <a:solidFill>
                  <a:srgbClr val="5C8D89"/>
                </a:solidFill>
                <a:latin typeface="UTM Aquarelle" pitchFamily="18" charset="0"/>
                <a:ea typeface="inpin heiti" charset="-122"/>
                <a:cs typeface="Times New Roman" panose="02020603050405020304" pitchFamily="18" charset="0"/>
              </a:rPr>
              <a:t> </a:t>
            </a:r>
            <a:r>
              <a:rPr lang="en-US" altLang="zh-CN" sz="2400" dirty="0" err="1">
                <a:solidFill>
                  <a:srgbClr val="5C8D89"/>
                </a:solidFill>
                <a:latin typeface="UTM Aquarelle" pitchFamily="18" charset="0"/>
                <a:ea typeface="inpin heiti" charset="-122"/>
                <a:cs typeface="Times New Roman" panose="02020603050405020304" pitchFamily="18" charset="0"/>
              </a:rPr>
              <a:t>lớp</a:t>
            </a:r>
            <a:r>
              <a:rPr lang="en-US" altLang="zh-CN" sz="2400" dirty="0">
                <a:solidFill>
                  <a:srgbClr val="5C8D89"/>
                </a:solidFill>
                <a:latin typeface="UTM Aquarelle" pitchFamily="18" charset="0"/>
                <a:ea typeface="inpin heiti" charset="-122"/>
                <a:cs typeface="Times New Roman" panose="02020603050405020304" pitchFamily="18" charset="0"/>
              </a:rPr>
              <a:t> 5-EduFive qua </a:t>
            </a:r>
            <a:r>
              <a:rPr lang="en-US" altLang="zh-CN" sz="2400" dirty="0" err="1">
                <a:solidFill>
                  <a:srgbClr val="5C8D89"/>
                </a:solidFill>
                <a:latin typeface="UTM Aquarelle" pitchFamily="18" charset="0"/>
                <a:ea typeface="inpin heiti" charset="-122"/>
                <a:cs typeface="Times New Roman" panose="02020603050405020304" pitchFamily="18" charset="0"/>
              </a:rPr>
              <a:t>đường</a:t>
            </a:r>
            <a:r>
              <a:rPr lang="en-US" altLang="zh-CN" sz="2400" dirty="0">
                <a:solidFill>
                  <a:srgbClr val="5C8D89"/>
                </a:solidFill>
                <a:latin typeface="UTM Aquarelle" pitchFamily="18" charset="0"/>
                <a:ea typeface="inpin heiti" charset="-122"/>
                <a:cs typeface="Times New Roman" panose="02020603050405020304" pitchFamily="18" charset="0"/>
              </a:rPr>
              <a:t> link: </a:t>
            </a:r>
          </a:p>
          <a:p>
            <a:pPr algn="ctr">
              <a:lnSpc>
                <a:spcPct val="120000"/>
              </a:lnSpc>
            </a:pPr>
            <a:r>
              <a:rPr lang="en-US" altLang="zh-CN" sz="2400" dirty="0">
                <a:solidFill>
                  <a:srgbClr val="C00000"/>
                </a:solidFill>
                <a:latin typeface="UTM Aquarelle" pitchFamily="18" charset="0"/>
                <a:ea typeface="inpin heiti" charset="-122"/>
                <a:cs typeface="Times New Roman" panose="02020603050405020304" pitchFamily="18" charset="0"/>
                <a:hlinkClick r:id="rId3"/>
              </a:rPr>
              <a:t>https://www.facebook.com/groups/439653980716707</a:t>
            </a:r>
            <a:endParaRPr lang="en-US" altLang="zh-CN" sz="2400" dirty="0">
              <a:solidFill>
                <a:srgbClr val="C00000"/>
              </a:solidFill>
              <a:latin typeface="UTM Aquarelle" pitchFamily="18" charset="0"/>
              <a:ea typeface="inpin heiti" charset="-122"/>
              <a:cs typeface="Times New Roman" panose="02020603050405020304" pitchFamily="18" charset="0"/>
            </a:endParaRPr>
          </a:p>
          <a:p>
            <a:pPr algn="ctr">
              <a:lnSpc>
                <a:spcPct val="120000"/>
              </a:lnSpc>
            </a:pPr>
            <a:r>
              <a:rPr lang="en-US" altLang="zh-CN" sz="2400" b="1" dirty="0" err="1">
                <a:solidFill>
                  <a:srgbClr val="F20051"/>
                </a:solidFill>
                <a:latin typeface="UTM Dai Co Viet" pitchFamily="18" charset="0"/>
                <a:ea typeface="inpin heiti" charset="-122"/>
                <a:cs typeface="Times New Roman" panose="02020603050405020304" pitchFamily="18" charset="0"/>
              </a:rPr>
              <a:t>EduFive</a:t>
            </a:r>
            <a:endParaRPr lang="zh-CN" altLang="en-US" sz="2400" b="1" dirty="0">
              <a:solidFill>
                <a:srgbClr val="F20051"/>
              </a:solidFill>
              <a:latin typeface="UTM Dai Co Viet" pitchFamily="18" charset="0"/>
              <a:ea typeface="inpin heiti" charset="-122"/>
              <a:cs typeface="Times New Roman" panose="02020603050405020304" pitchFamily="18" charset="0"/>
            </a:endParaRPr>
          </a:p>
        </p:txBody>
      </p:sp>
      <p:sp>
        <p:nvSpPr>
          <p:cNvPr id="3" name="TextBox 2"/>
          <p:cNvSpPr txBox="1"/>
          <p:nvPr/>
        </p:nvSpPr>
        <p:spPr>
          <a:xfrm>
            <a:off x="709048" y="354130"/>
            <a:ext cx="2627162" cy="761747"/>
          </a:xfrm>
          <a:prstGeom prst="rect">
            <a:avLst/>
          </a:prstGeom>
          <a:noFill/>
        </p:spPr>
        <p:txBody>
          <a:bodyPr wrap="none" lIns="68580" tIns="34290" rIns="68580" bIns="34290" rtlCol="0">
            <a:spAutoFit/>
          </a:bodyPr>
          <a:lstStyle/>
          <a:p>
            <a:r>
              <a:rPr lang="en-US" sz="4500" dirty="0" err="1">
                <a:solidFill>
                  <a:srgbClr val="F20051"/>
                </a:solidFill>
                <a:latin typeface="UTM Mother" pitchFamily="18" charset="0"/>
              </a:rPr>
              <a:t>Cảm</a:t>
            </a:r>
            <a:r>
              <a:rPr lang="en-US" sz="4500" dirty="0">
                <a:solidFill>
                  <a:srgbClr val="F20051"/>
                </a:solidFill>
                <a:latin typeface="UTM Mother" pitchFamily="18" charset="0"/>
              </a:rPr>
              <a:t> </a:t>
            </a:r>
            <a:r>
              <a:rPr lang="en-US" sz="4500" dirty="0" err="1">
                <a:solidFill>
                  <a:srgbClr val="F20051"/>
                </a:solidFill>
                <a:latin typeface="UTM Mother" pitchFamily="18" charset="0"/>
              </a:rPr>
              <a:t>ơn</a:t>
            </a:r>
            <a:r>
              <a:rPr lang="en-US" sz="4500" dirty="0">
                <a:solidFill>
                  <a:srgbClr val="F20051"/>
                </a:solidFill>
                <a:latin typeface="UTM Mother" pitchFamily="18" charset="0"/>
              </a:rPr>
              <a:t>!</a:t>
            </a:r>
          </a:p>
        </p:txBody>
      </p:sp>
    </p:spTree>
    <p:extLst>
      <p:ext uri="{BB962C8B-B14F-4D97-AF65-F5344CB8AC3E}">
        <p14:creationId xmlns:p14="http://schemas.microsoft.com/office/powerpoint/2010/main" val="3042116951"/>
      </p:ext>
    </p:extLst>
  </p:cSld>
  <p:clrMapOvr>
    <a:masterClrMapping/>
  </p:clrMapOvr>
  <p:transition spd="slow">
    <p:push dir="u"/>
  </p:transition>
</p:sld>
</file>

<file path=ppt/theme/theme1.xml><?xml version="1.0" encoding="utf-8"?>
<a:theme xmlns:a="http://schemas.openxmlformats.org/drawingml/2006/main" name="School Bus Drivers Day by Slidesgo">
  <a:themeElements>
    <a:clrScheme name="Simple Light">
      <a:dk1>
        <a:srgbClr val="9EDADA"/>
      </a:dk1>
      <a:lt1>
        <a:srgbClr val="5587AC"/>
      </a:lt1>
      <a:dk2>
        <a:srgbClr val="708C30"/>
      </a:dk2>
      <a:lt2>
        <a:srgbClr val="7BA145"/>
      </a:lt2>
      <a:accent1>
        <a:srgbClr val="9ABC4B"/>
      </a:accent1>
      <a:accent2>
        <a:srgbClr val="E69E1A"/>
      </a:accent2>
      <a:accent3>
        <a:srgbClr val="D4852F"/>
      </a:accent3>
      <a:accent4>
        <a:srgbClr val="E15561"/>
      </a:accent4>
      <a:accent5>
        <a:srgbClr val="A8A8A8"/>
      </a:accent5>
      <a:accent6>
        <a:srgbClr val="3B3B3B"/>
      </a:accent6>
      <a:hlink>
        <a:srgbClr val="3B3B3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420</Words>
  <Application>Microsoft Office PowerPoint</Application>
  <PresentationFormat>On-screen Show (16:9)</PresentationFormat>
  <Paragraphs>54</Paragraphs>
  <Slides>8</Slides>
  <Notes>7</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8</vt:i4>
      </vt:variant>
    </vt:vector>
  </HeadingPairs>
  <TitlesOfParts>
    <vt:vector size="24" baseType="lpstr">
      <vt:lpstr>UTM Mother</vt:lpstr>
      <vt:lpstr>UTM Staccato </vt:lpstr>
      <vt:lpstr>Roboto Condensed Light</vt:lpstr>
      <vt:lpstr>UTM Guanine</vt:lpstr>
      <vt:lpstr>Catamaran</vt:lpstr>
      <vt:lpstr>UTM Dai Co Viet</vt:lpstr>
      <vt:lpstr>Cambria Math</vt:lpstr>
      <vt:lpstr>inpin heiti</vt:lpstr>
      <vt:lpstr>Times New Roman</vt:lpstr>
      <vt:lpstr>UTM Aquarelle</vt:lpstr>
      <vt:lpstr>UTM Duepuntozero</vt:lpstr>
      <vt:lpstr>Anaheim</vt:lpstr>
      <vt:lpstr>Arial</vt:lpstr>
      <vt:lpstr>UTM Bitsumishi Pro</vt:lpstr>
      <vt:lpstr>Mouse Memoirs</vt:lpstr>
      <vt:lpstr>School Bus Drivers Day by Slidesgo</vt:lpstr>
      <vt:lpstr>Toán LUYỆN TẬP CHUNG</vt:lpstr>
      <vt:lpstr>Yêu cầu cần đạt</vt:lpstr>
      <vt:lpstr>Để lát nền một căn phòng hình chữ nhật, người ta dùng loại gạch men hình vuông có cạnh 30cm. Hỏi cần bao nhiêu viên gạch để lát kín nền căn phòng đó, biết rằng căn phòng có chiều rộng 6m, chiều dài 9m? (Diện tích phần mạch vữa không đáng kể)</vt:lpstr>
      <vt:lpstr>Bài giải</vt:lpstr>
      <vt:lpstr>Một thửa ruộng hình chữ nhật có chiều dài 80m, chiều rộng bằng 1/2 chiều dài. a) Tính diện tích thửa ruộng đó. b) Biết rằng cứ 100m2 thu hoạch được 50kg thóc. Hỏi trên cả thửa ruộng đó người ta thu hoạch được bao nhiêu tạ thóc?</vt:lpstr>
      <vt:lpstr>Bài giải</vt:lpstr>
      <vt:lpstr>Thanks!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Bus Drivers Day</dc:title>
  <dc:creator>NguyenHuyThienTho</dc:creator>
  <cp:lastModifiedBy>Administrator</cp:lastModifiedBy>
  <cp:revision>29</cp:revision>
  <dcterms:modified xsi:type="dcterms:W3CDTF">2022-10-13T03:07:33Z</dcterms:modified>
</cp:coreProperties>
</file>