
<file path=[Content_Types].xml><?xml version="1.0" encoding="utf-8"?>
<Types xmlns="http://schemas.openxmlformats.org/package/2006/content-types">
  <Default Extension="mp3" ContentType="audio/mpeg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8"/>
  </p:notesMasterIdLst>
  <p:sldIdLst>
    <p:sldId id="280" r:id="rId2"/>
    <p:sldId id="256" r:id="rId3"/>
    <p:sldId id="359" r:id="rId4"/>
    <p:sldId id="370" r:id="rId5"/>
    <p:sldId id="401" r:id="rId6"/>
    <p:sldId id="308" r:id="rId7"/>
  </p:sldIdLst>
  <p:sldSz cx="9144000" cy="5715000" type="screen16x10"/>
  <p:notesSz cx="6858000" cy="9144000"/>
  <p:embeddedFontLst>
    <p:embeddedFont>
      <p:font typeface="VNI-Thufap2"/>
      <p:regular r:id="rId9"/>
    </p:embeddedFont>
    <p:embeddedFont>
      <p:font typeface="宋体" panose="02010600030101010101" pitchFamily="2" charset="-122"/>
      <p:regular r:id="rId10"/>
    </p:embeddedFont>
    <p:embeddedFont>
      <p:font typeface=".VnAvant" panose="020B7200000000000000"/>
      <p:regular r:id="rId11"/>
      <p:bold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ahoma" panose="020B0604030504040204" pitchFamily="34" charset="0"/>
      <p:regular r:id="rId18"/>
      <p:bold r:id="rId19"/>
    </p:embeddedFont>
  </p:embeddedFontLst>
  <p:defaultTextStyle>
    <a:defPPr>
      <a:defRPr lang="zh-CN"/>
    </a:defPPr>
    <a:lvl1pPr marL="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5050"/>
    <a:srgbClr val="006600"/>
    <a:srgbClr val="009900"/>
    <a:srgbClr val="FF33CC"/>
    <a:srgbClr val="FF7C80"/>
    <a:srgbClr val="FFCCFF"/>
    <a:srgbClr val="CCFFFF"/>
    <a:srgbClr val="99FF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71" autoAdjust="0"/>
    <p:restoredTop sz="88434" autoAdjust="0"/>
  </p:normalViewPr>
  <p:slideViewPr>
    <p:cSldViewPr snapToGrid="0">
      <p:cViewPr varScale="1">
        <p:scale>
          <a:sx n="72" d="100"/>
          <a:sy n="72" d="100"/>
        </p:scale>
        <p:origin x="1276" y="48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ableStyles" Target="tableStyle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E801A-F56B-45FC-B0DC-1EE2DA503A42}" type="datetimeFigureOut">
              <a:rPr lang="en-US" smtClean="0"/>
              <a:t>23/01/2021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C7AB53-3DFA-466F-8832-707AB88F9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857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382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C7AB53-3DFA-466F-8832-707AB88F9F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097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453FDA0-8181-4968-897F-580BF184E0B8}" type="slidenum">
              <a:rPr lang="en-US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566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32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698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26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83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39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9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52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267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097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6"/>
            <a:ext cx="2057400" cy="48762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6"/>
            <a:ext cx="6019800" cy="48762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695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33501"/>
            <a:ext cx="4038600" cy="18216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282158"/>
            <a:ext cx="4038600" cy="18229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178736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343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566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7132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6984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426464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8308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139696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96312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852928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3331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78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1900" b="1"/>
            </a:lvl1pPr>
            <a:lvl2pPr marL="356616" indent="0">
              <a:buNone/>
              <a:defRPr sz="1600" b="1"/>
            </a:lvl2pPr>
            <a:lvl3pPr marL="713232" indent="0">
              <a:buNone/>
              <a:defRPr sz="1400" b="1"/>
            </a:lvl3pPr>
            <a:lvl4pPr marL="1069848" indent="0">
              <a:buNone/>
              <a:defRPr sz="1200" b="1"/>
            </a:lvl4pPr>
            <a:lvl5pPr marL="1426464" indent="0">
              <a:buNone/>
              <a:defRPr sz="1200" b="1"/>
            </a:lvl5pPr>
            <a:lvl6pPr marL="1783080" indent="0">
              <a:buNone/>
              <a:defRPr sz="1200" b="1"/>
            </a:lvl6pPr>
            <a:lvl7pPr marL="2139696" indent="0">
              <a:buNone/>
              <a:defRPr sz="1200" b="1"/>
            </a:lvl7pPr>
            <a:lvl8pPr marL="2496312" indent="0">
              <a:buNone/>
              <a:defRPr sz="1200" b="1"/>
            </a:lvl8pPr>
            <a:lvl9pPr marL="2852928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589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9345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31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3"/>
            <a:ext cx="5111750" cy="4877594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8"/>
            <a:ext cx="3008313" cy="3909219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95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500"/>
            </a:lvl1pPr>
            <a:lvl2pPr marL="356616" indent="0">
              <a:buNone/>
              <a:defRPr sz="2200"/>
            </a:lvl2pPr>
            <a:lvl3pPr marL="713232" indent="0">
              <a:buNone/>
              <a:defRPr sz="1900"/>
            </a:lvl3pPr>
            <a:lvl4pPr marL="1069848" indent="0">
              <a:buNone/>
              <a:defRPr sz="1600"/>
            </a:lvl4pPr>
            <a:lvl5pPr marL="1426464" indent="0">
              <a:buNone/>
              <a:defRPr sz="1600"/>
            </a:lvl5pPr>
            <a:lvl6pPr marL="1783080" indent="0">
              <a:buNone/>
              <a:defRPr sz="1600"/>
            </a:lvl6pPr>
            <a:lvl7pPr marL="2139696" indent="0">
              <a:buNone/>
              <a:defRPr sz="1600"/>
            </a:lvl7pPr>
            <a:lvl8pPr marL="2496312" indent="0">
              <a:buNone/>
              <a:defRPr sz="1600"/>
            </a:lvl8pPr>
            <a:lvl9pPr marL="2852928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00"/>
            </a:lvl1pPr>
            <a:lvl2pPr marL="356616" indent="0">
              <a:buNone/>
              <a:defRPr sz="900"/>
            </a:lvl2pPr>
            <a:lvl3pPr marL="713232" indent="0">
              <a:buNone/>
              <a:defRPr sz="800"/>
            </a:lvl3pPr>
            <a:lvl4pPr marL="1069848" indent="0">
              <a:buNone/>
              <a:defRPr sz="700"/>
            </a:lvl4pPr>
            <a:lvl5pPr marL="1426464" indent="0">
              <a:buNone/>
              <a:defRPr sz="700"/>
            </a:lvl5pPr>
            <a:lvl6pPr marL="1783080" indent="0">
              <a:buNone/>
              <a:defRPr sz="700"/>
            </a:lvl6pPr>
            <a:lvl7pPr marL="2139696" indent="0">
              <a:buNone/>
              <a:defRPr sz="700"/>
            </a:lvl7pPr>
            <a:lvl8pPr marL="2496312" indent="0">
              <a:buNone/>
              <a:defRPr sz="700"/>
            </a:lvl8pPr>
            <a:lvl9pPr marL="2852928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26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71323" tIns="35662" rIns="71323" bIns="35662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1"/>
            <a:ext cx="8229600" cy="3771636"/>
          </a:xfrm>
          <a:prstGeom prst="rect">
            <a:avLst/>
          </a:prstGeom>
        </p:spPr>
        <p:txBody>
          <a:bodyPr vert="horz" lIns="71323" tIns="35662" rIns="71323" bIns="3566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64D2-274B-45A3-8200-54197C530B48}" type="datetimeFigureOut">
              <a:rPr lang="zh-CN" altLang="en-US" smtClean="0"/>
              <a:pPr/>
              <a:t>2021/1/23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60"/>
            <a:ext cx="2895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60"/>
            <a:ext cx="2133600" cy="304271"/>
          </a:xfrm>
          <a:prstGeom prst="rect">
            <a:avLst/>
          </a:prstGeom>
        </p:spPr>
        <p:txBody>
          <a:bodyPr vert="horz" lIns="71323" tIns="35662" rIns="71323" bIns="35662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DEB520-2D59-4F6B-9AE7-E477211A88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137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fade/>
  </p:transition>
  <p:txStyles>
    <p:titleStyle>
      <a:lvl1pPr algn="ctr" defTabSz="713232" rtl="0" eaLnBrk="1" latinLnBrk="0" hangingPunct="1"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462" indent="-267462" algn="l" defTabSz="713232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579501" indent="-222885" algn="l" defTabSz="71323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89154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48156" indent="-178308" algn="l" defTabSz="713232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4772" indent="-178308" algn="l" defTabSz="713232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1388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18004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674620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031236" indent="-178308" algn="l" defTabSz="713232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5661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71323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6984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83080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39696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96312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52928" algn="l" defTabSz="713232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w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wmf"/><Relationship Id="rId11" Type="http://schemas.openxmlformats.org/officeDocument/2006/relationships/image" Target="../media/image8.jpg"/><Relationship Id="rId5" Type="http://schemas.openxmlformats.org/officeDocument/2006/relationships/image" Target="../media/image2.wmf"/><Relationship Id="rId10" Type="http://schemas.openxmlformats.org/officeDocument/2006/relationships/image" Target="../media/image7.png"/><Relationship Id="rId4" Type="http://schemas.openxmlformats.org/officeDocument/2006/relationships/image" Target="../media/image1.wmf"/><Relationship Id="rId9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4226719"/>
            <a:ext cx="990600" cy="8890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53400" y="3746500"/>
            <a:ext cx="762000" cy="1651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889000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/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3" y="4352144"/>
            <a:ext cx="1622717" cy="12385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1524000" cy="9525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61396"/>
            <a:ext cx="1295400" cy="664104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5150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8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85800" y="2726875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Tập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2)</a:t>
            </a: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61950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1220"/>
            <a:ext cx="1219200" cy="68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2" y="254001"/>
            <a:ext cx="3368675" cy="307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8" y="273316"/>
            <a:ext cx="7358683" cy="400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000" b="1" dirty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BÀI GIẢNG SOẠN THẢO THEO BỘ SÁCH: CÁNH DIỀU</a:t>
            </a: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1981200" y="1816396"/>
            <a:ext cx="4962066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TIẾNG VIỆT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876300"/>
            <a:ext cx="9144000" cy="76200"/>
          </a:xfrm>
        </p:spPr>
      </p:pic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952500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25730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304925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030240"/>
            <a:ext cx="171450" cy="1905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284240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323928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5467664"/>
            <a:ext cx="171450" cy="15875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5510658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307626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231426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960522"/>
            <a:ext cx="22860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265322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312947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6722"/>
            <a:ext cx="76200" cy="762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350" name="5c3f20462760d">
            <a:hlinkClick r:id="" action="ppaction://media"/>
            <a:extLst>
              <a:ext uri="{FF2B5EF4-FFF2-40B4-BE49-F238E27FC236}">
                <a16:creationId xmlns:a16="http://schemas.microsoft.com/office/drawing/2014/main" id="{4949D90D-B89B-483E-9291-B49F2E0EF5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50482" y="-871893"/>
            <a:ext cx="365522" cy="40613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164" y="3449045"/>
            <a:ext cx="2656386" cy="201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768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573449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023256" y="2249710"/>
            <a:ext cx="7532913" cy="2162628"/>
          </a:xfrm>
          <a:prstGeom prst="roundRect">
            <a:avLst/>
          </a:prstGeom>
          <a:noFill/>
          <a:ln w="762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Bµi</a:t>
            </a:r>
            <a:r>
              <a:rPr lang="en-US" sz="4000" b="1" dirty="0">
                <a:solidFill>
                  <a:srgbClr val="0000CC"/>
                </a:solidFill>
                <a:latin typeface=".VnAvant" pitchFamily="34" charset="0"/>
                <a:ea typeface="Tahoma" pitchFamily="34" charset="0"/>
                <a:cs typeface="Tahoma" pitchFamily="34" charset="0"/>
              </a:rPr>
              <a:t> 114</a:t>
            </a:r>
          </a:p>
          <a:p>
            <a:pPr algn="ctr"/>
            <a:r>
              <a:rPr lang="en-US" sz="8800" b="1" dirty="0">
                <a:solidFill>
                  <a:srgbClr val="0000CC"/>
                </a:solidFill>
                <a:latin typeface=".VnAvant" pitchFamily="34" charset="0"/>
              </a:rPr>
              <a:t>uª – u¬</a:t>
            </a:r>
            <a:endParaRPr lang="en-US" sz="8800" b="1" dirty="0">
              <a:solidFill>
                <a:srgbClr val="0000CC"/>
              </a:solidFill>
              <a:latin typeface=".VnAvant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351303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49934" cy="571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0629" y="-2027"/>
            <a:ext cx="2409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3.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TËp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:</a:t>
            </a:r>
          </a:p>
        </p:txBody>
      </p:sp>
      <p:sp>
        <p:nvSpPr>
          <p:cNvPr id="19" name="Line 45"/>
          <p:cNvSpPr>
            <a:spLocks noChangeShapeType="1"/>
          </p:cNvSpPr>
          <p:nvPr/>
        </p:nvSpPr>
        <p:spPr bwMode="auto">
          <a:xfrm>
            <a:off x="14516" y="498826"/>
            <a:ext cx="9144000" cy="0"/>
          </a:xfrm>
          <a:prstGeom prst="line">
            <a:avLst/>
          </a:prstGeom>
          <a:noFill/>
          <a:ln w="28575" cap="rnd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88344" y="651819"/>
            <a:ext cx="6095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trong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c©y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ª.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GÆp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võa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¬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vßi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nghÜ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to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nhưng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nghÖch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l¾m”.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ThÕ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lµ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tíi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hư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¬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vßi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nhÊc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bæng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lªn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,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nÐm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vÖ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ưêng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	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sî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qu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¸, ch¹y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vÒ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m¸ch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. MÑ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nã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hån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: “§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th¾ng 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! Con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chí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tù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kiªu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mµ h¹i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th©n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90685" y="-24394"/>
            <a:ext cx="3490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Lîn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rõng</a:t>
            </a:r>
            <a:r>
              <a:rPr lang="en-US" sz="2800" b="1" dirty="0">
                <a:solidFill>
                  <a:srgbClr val="FF0000"/>
                </a:solidFill>
                <a:latin typeface=".VnAvant" pitchFamily="34" charset="0"/>
              </a:rPr>
              <a:t> vµ </a:t>
            </a:r>
            <a:r>
              <a:rPr lang="en-US" sz="2800" b="1" dirty="0" err="1">
                <a:solidFill>
                  <a:srgbClr val="FF0000"/>
                </a:solidFill>
                <a:latin typeface=".VnAvant" pitchFamily="34" charset="0"/>
              </a:rPr>
              <a:t>voi</a:t>
            </a:r>
            <a:endParaRPr lang="en-US" sz="2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646059" y="4625152"/>
            <a:ext cx="31931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/>
              <a:t>Phỏng theo Lợn rừng và voi </a:t>
            </a:r>
          </a:p>
          <a:p>
            <a:r>
              <a:rPr lang="vi-VN" dirty="0"/>
              <a:t>                                   (Tú Nga kể)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862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715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Line 45"/>
          <p:cNvSpPr>
            <a:spLocks noChangeShapeType="1"/>
          </p:cNvSpPr>
          <p:nvPr/>
        </p:nvSpPr>
        <p:spPr bwMode="auto">
          <a:xfrm>
            <a:off x="14516" y="585910"/>
            <a:ext cx="9144000" cy="0"/>
          </a:xfrm>
          <a:prstGeom prst="line">
            <a:avLst/>
          </a:prstGeom>
          <a:noFill/>
          <a:ln w="28575" cap="rnd">
            <a:solidFill>
              <a:schemeClr val="bg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b="1"/>
          </a:p>
        </p:txBody>
      </p:sp>
      <p:sp>
        <p:nvSpPr>
          <p:cNvPr id="11" name="TextBox 10"/>
          <p:cNvSpPr txBox="1"/>
          <p:nvPr/>
        </p:nvSpPr>
        <p:spPr>
          <a:xfrm>
            <a:off x="2910115" y="55433"/>
            <a:ext cx="3621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LuyÖn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®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äc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tõ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.VnAvant" pitchFamily="34" charset="0"/>
              </a:rPr>
              <a:t>ng</a:t>
            </a:r>
            <a:r>
              <a:rPr lang="en-US" sz="2800" b="1" dirty="0">
                <a:solidFill>
                  <a:schemeClr val="bg1"/>
                </a:solidFill>
                <a:latin typeface=".VnAvant" pitchFamily="34" charset="0"/>
              </a:rPr>
              <a:t>÷</a:t>
            </a:r>
          </a:p>
        </p:txBody>
      </p:sp>
      <p:sp>
        <p:nvSpPr>
          <p:cNvPr id="4" name="Oval 3"/>
          <p:cNvSpPr/>
          <p:nvPr/>
        </p:nvSpPr>
        <p:spPr>
          <a:xfrm>
            <a:off x="267607" y="754742"/>
            <a:ext cx="2642508" cy="812802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lang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thang</a:t>
            </a:r>
            <a:endParaRPr lang="en-US" sz="2400" b="1" dirty="0">
              <a:solidFill>
                <a:srgbClr val="006600"/>
              </a:solidFill>
              <a:latin typeface=".VnAvant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149601" y="783772"/>
            <a:ext cx="2830286" cy="769258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ª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46374" y="754742"/>
            <a:ext cx="2652481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hu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¬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vßi</a:t>
            </a:r>
            <a:endParaRPr lang="en-US" sz="2400" b="1" dirty="0">
              <a:solidFill>
                <a:srgbClr val="006600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267607" y="2099135"/>
            <a:ext cx="2642508" cy="820056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ngê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nghÖch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297920" y="2059221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nh»m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voi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280550" y="2051967"/>
            <a:ext cx="2533648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x«ng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tíi</a:t>
            </a:r>
            <a:endParaRPr lang="en-US" sz="2400" b="1" dirty="0">
              <a:solidFill>
                <a:srgbClr val="0000CC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89380" y="334192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nhÊc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bæng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297920" y="324032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nÐm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xuèng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vÖ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ưêng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346374" y="3273001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hÕt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hån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9380" y="4702658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®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êi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thña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</a:rPr>
              <a:t>nµo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3334206" y="4673629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tù</a:t>
            </a:r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kiªu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6345921" y="4688174"/>
            <a:ext cx="2681967" cy="812801"/>
          </a:xfrm>
          <a:prstGeom prst="ellipse">
            <a:avLst/>
          </a:prstGeom>
          <a:solidFill>
            <a:srgbClr val="FFFF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h¹i </a:t>
            </a:r>
            <a:r>
              <a:rPr lang="en-US" sz="2400" b="1" dirty="0" err="1">
                <a:solidFill>
                  <a:srgbClr val="006600"/>
                </a:solidFill>
                <a:latin typeface=".VnAvant" pitchFamily="34" charset="0"/>
                <a:cs typeface="Arial" pitchFamily="34" charset="0"/>
              </a:rPr>
              <a:t>th©n</a:t>
            </a:r>
            <a:endParaRPr lang="en-US" sz="2400" b="1" dirty="0">
              <a:solidFill>
                <a:srgbClr val="006600"/>
              </a:solidFill>
              <a:latin typeface=".VnAvant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960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  <p:bldP spid="19" grpId="0" animBg="1"/>
      <p:bldP spid="20" grpId="0" animBg="1"/>
      <p:bldP spid="2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06057" y="-1"/>
            <a:ext cx="330731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err="1">
                <a:solidFill>
                  <a:srgbClr val="C00000"/>
                </a:solidFill>
                <a:latin typeface=".VnAvant" pitchFamily="34" charset="0"/>
              </a:rPr>
              <a:t>GhÐp</a:t>
            </a:r>
            <a:r>
              <a:rPr lang="en-US" sz="4400" b="1" dirty="0">
                <a:solidFill>
                  <a:srgbClr val="C00000"/>
                </a:solidFill>
                <a:latin typeface=".VnAvant" pitchFamily="34" charset="0"/>
              </a:rPr>
              <a:t> ®</a:t>
            </a:r>
            <a:r>
              <a:rPr lang="en-US" sz="4400" b="1" dirty="0" err="1">
                <a:solidFill>
                  <a:srgbClr val="C00000"/>
                </a:solidFill>
                <a:latin typeface=".VnAvant" pitchFamily="34" charset="0"/>
              </a:rPr>
              <a:t>óng</a:t>
            </a:r>
            <a:endParaRPr lang="en-US" sz="4400" b="1" dirty="0">
              <a:solidFill>
                <a:srgbClr val="C00000"/>
              </a:solidFill>
              <a:latin typeface=".VnAvan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0726" y="2318097"/>
            <a:ext cx="3698448" cy="461665"/>
          </a:xfrm>
          <a:prstGeom prst="rect">
            <a:avLst/>
          </a:prstGeom>
          <a:solidFill>
            <a:srgbClr val="FF5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a,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con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nghÜ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lµ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582057" y="3660541"/>
            <a:ext cx="3810659" cy="461665"/>
          </a:xfrm>
          <a:prstGeom prst="rect">
            <a:avLst/>
          </a:prstGeom>
          <a:solidFill>
            <a:srgbClr val="FF5050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b,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Lîn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rõng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mÑ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b¶o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con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413373" y="2044530"/>
            <a:ext cx="263824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1,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chí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tù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kiªu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mµ h¹i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th©n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13373" y="3474333"/>
            <a:ext cx="2638244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2,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M×nh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th¾ng ®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ưîc</a:t>
            </a:r>
            <a:r>
              <a:rPr lang="en-US" sz="2400" b="1" dirty="0">
                <a:solidFill>
                  <a:srgbClr val="0000CC"/>
                </a:solidFill>
                <a:latin typeface=".VnAvant" pitchFamily="34" charset="0"/>
              </a:rPr>
              <a:t> </a:t>
            </a:r>
            <a:r>
              <a:rPr lang="en-US" sz="2400" b="1" dirty="0" err="1">
                <a:solidFill>
                  <a:srgbClr val="0000CC"/>
                </a:solidFill>
                <a:latin typeface=".VnAvant" pitchFamily="34" charset="0"/>
              </a:rPr>
              <a:t>voi</a:t>
            </a:r>
            <a:endParaRPr lang="en-US" sz="2400" b="1" dirty="0">
              <a:solidFill>
                <a:srgbClr val="0000CC"/>
              </a:solidFill>
              <a:latin typeface=".VnAvant" pitchFamily="34" charset="0"/>
            </a:endParaRPr>
          </a:p>
        </p:txBody>
      </p:sp>
      <p:cxnSp>
        <p:nvCxnSpPr>
          <p:cNvPr id="8" name="Straight Arrow Connector 7"/>
          <p:cNvCxnSpPr>
            <a:stCxn id="4" idx="3"/>
          </p:cNvCxnSpPr>
          <p:nvPr/>
        </p:nvCxnSpPr>
        <p:spPr>
          <a:xfrm>
            <a:off x="5349174" y="2548930"/>
            <a:ext cx="1064199" cy="1340901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endCxn id="46" idx="1"/>
          </p:cNvCxnSpPr>
          <p:nvPr/>
        </p:nvCxnSpPr>
        <p:spPr>
          <a:xfrm flipV="1">
            <a:off x="5392716" y="2460029"/>
            <a:ext cx="1020657" cy="143134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70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" y="15875"/>
            <a:ext cx="9134475" cy="5699125"/>
          </a:xfrm>
          <a:prstGeom prst="rect">
            <a:avLst/>
          </a:prstGeom>
        </p:spPr>
      </p:pic>
      <p:pic>
        <p:nvPicPr>
          <p:cNvPr id="33799" name="Picture 7" descr="Mobile_SCRS (141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3" y="41011"/>
            <a:ext cx="1066800" cy="111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00" name="WordArt 8"/>
          <p:cNvSpPr>
            <a:spLocks noChangeArrowheads="1" noChangeShapeType="1" noTextEdit="1"/>
          </p:cNvSpPr>
          <p:nvPr/>
        </p:nvSpPr>
        <p:spPr bwMode="auto">
          <a:xfrm>
            <a:off x="1382265" y="2313782"/>
            <a:ext cx="6681787" cy="79375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96731"/>
              </a:avLst>
            </a:prstTxWarp>
            <a:scene3d>
              <a:camera prst="legacyObliqueTopRight">
                <a:rot lat="21299999" lon="21299999" rev="0"/>
              </a:camera>
              <a:lightRig rig="legacyFlat3" dir="b"/>
            </a:scene3d>
            <a:sp3d extrusionH="430200" prstMaterial="legacyMatte">
              <a:extrusionClr>
                <a:srgbClr val="FDE9E3"/>
              </a:extrusionClr>
            </a:sp3d>
          </a:bodyPr>
          <a:lstStyle/>
          <a:p>
            <a:pPr algn="ctr"/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Xin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Chaân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Thaønh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Caùm</a:t>
            </a:r>
            <a:r>
              <a:rPr lang="en-US" sz="3600" kern="10" dirty="0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  </a:t>
            </a:r>
            <a:r>
              <a:rPr lang="en-US" sz="3600" kern="10" dirty="0" err="1">
                <a:ln w="9525">
                  <a:round/>
                  <a:headEnd/>
                  <a:tailEnd/>
                </a:ln>
                <a:solidFill>
                  <a:srgbClr val="006600"/>
                </a:solidFill>
                <a:latin typeface="VNI-Thufap2"/>
              </a:rPr>
              <a:t>Ôn</a:t>
            </a:r>
            <a:endParaRPr lang="en-US" sz="3600" kern="10" dirty="0">
              <a:ln w="9525">
                <a:round/>
                <a:headEnd/>
                <a:tailEnd/>
              </a:ln>
              <a:solidFill>
                <a:srgbClr val="006600"/>
              </a:solidFill>
              <a:latin typeface="VNI-Thufap2"/>
            </a:endParaRPr>
          </a:p>
        </p:txBody>
      </p:sp>
    </p:spTree>
    <p:extLst>
      <p:ext uri="{BB962C8B-B14F-4D97-AF65-F5344CB8AC3E}">
        <p14:creationId xmlns:p14="http://schemas.microsoft.com/office/powerpoint/2010/main" val="260932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950"/>
                            </p:stCondLst>
                            <p:childTnLst>
                              <p:par>
                                <p:cTn id="12" presetID="27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3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450"/>
                            </p:stCondLst>
                            <p:childTnLst>
                              <p:par>
                                <p:cTn id="18" presetID="22" presetClass="emph" presetSubtype="0" repeatCount="indefinite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/>
      <p:bldP spid="33800" grpId="1"/>
      <p:bldP spid="33800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4920</TotalTime>
  <Words>121</Words>
  <Application>Microsoft Office PowerPoint</Application>
  <PresentationFormat>On-screen Show (16:10)</PresentationFormat>
  <Paragraphs>33</Paragraphs>
  <Slides>6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VNI-Thufap2</vt:lpstr>
      <vt:lpstr>宋体</vt:lpstr>
      <vt:lpstr>.VnAvant</vt:lpstr>
      <vt:lpstr>Arial</vt:lpstr>
      <vt:lpstr>Calibri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张 晓芳</dc:creator>
  <cp:lastModifiedBy>Admin</cp:lastModifiedBy>
  <cp:revision>528</cp:revision>
  <dcterms:created xsi:type="dcterms:W3CDTF">2020-02-10T09:35:50Z</dcterms:created>
  <dcterms:modified xsi:type="dcterms:W3CDTF">2021-01-23T14:37:49Z</dcterms:modified>
</cp:coreProperties>
</file>