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宋体" panose="02010600030101010101" pitchFamily="2" charset="-122"/>
      <p:regular r:id="rId17"/>
    </p:embeddedFont>
    <p:embeddedFont>
      <p:font typeface="VNI-Thufap2"/>
      <p:regular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Tifani Heavy" panose="020B720000000000000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7C80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>
                <a:latin typeface=".VnAvant" pitchFamily="34" charset="0"/>
              </a:rPr>
              <a:t>uôi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ươi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6.xml"/><Relationship Id="rId21" Type="http://schemas.openxmlformats.org/officeDocument/2006/relationships/image" Target="../media/image26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4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14.xml"/><Relationship Id="rId21" Type="http://schemas.openxmlformats.org/officeDocument/2006/relationships/image" Target="../media/image26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4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ổi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771577"/>
            <a:ext cx="2895600" cy="724378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xui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khiến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52675" y="1813719"/>
            <a:ext cx="2895600" cy="670780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nu«i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00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mực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5850" y="320807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bưëi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20807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cöa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103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u«i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ư¬i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665" y="3669484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uèi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suèi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– « – 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su«I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suèi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dßng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suèi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6" y="1216471"/>
            <a:ext cx="3429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ëi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ư – ¬ – 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ëi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ëi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" y="1216471"/>
            <a:ext cx="2430236" cy="28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ư¬i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14" y="2409793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buång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chuèi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3562" y="2400808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muçi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7708" y="2406907"/>
            <a:ext cx="2053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t­ư¬i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cưêi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</a:t>
            </a:r>
            <a:r>
              <a:rPr lang="en-US" sz="3200" b="1" dirty="0" err="1">
                <a:latin typeface=".VnAvant" pitchFamily="34" charset="0"/>
              </a:rPr>
              <a:t>Üa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muèi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4408" y="5046664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cưìi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ngùa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235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bu«ng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lưíi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" y="506678"/>
            <a:ext cx="1354761" cy="1967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67" y="695293"/>
            <a:ext cx="16383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11" y="596667"/>
            <a:ext cx="1543879" cy="175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6" y="3165570"/>
            <a:ext cx="1885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25" y="3358465"/>
            <a:ext cx="2108496" cy="152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45" y="3223626"/>
            <a:ext cx="2189597" cy="17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u«i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954014"/>
            <a:ext cx="313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buång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uèi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1032" y="2933206"/>
            <a:ext cx="27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con </a:t>
            </a:r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uçi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7447" y="2933205"/>
            <a:ext cx="27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®</a:t>
            </a:r>
            <a:r>
              <a:rPr lang="en-US" sz="3600" b="1" dirty="0" err="1">
                <a:latin typeface=".VnAvant" pitchFamily="34" charset="0"/>
              </a:rPr>
              <a:t>Üa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uèi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" y="1058221"/>
            <a:ext cx="1354761" cy="1967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8" y="1218706"/>
            <a:ext cx="163830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93" y="1346848"/>
            <a:ext cx="1885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ư¬i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73917" y="2783283"/>
            <a:ext cx="257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t­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ưêi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7091" y="2766335"/>
            <a:ext cx="32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ưìi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ngùa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6" y="951397"/>
            <a:ext cx="1543879" cy="1755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70" y="1080873"/>
            <a:ext cx="2108496" cy="152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6" y="905586"/>
            <a:ext cx="2189597" cy="1700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7152" y="2766335"/>
            <a:ext cx="32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bu«ng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ưíi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" y="1323294"/>
            <a:ext cx="8115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4951</TotalTime>
  <Words>399</Words>
  <Application>Microsoft Office PowerPoint</Application>
  <PresentationFormat>On-screen Show (16:10)</PresentationFormat>
  <Paragraphs>90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宋体</vt:lpstr>
      <vt:lpstr>Times New Roman</vt:lpstr>
      <vt:lpstr>Arial</vt:lpstr>
      <vt:lpstr>VNI-Thufap2</vt:lpstr>
      <vt:lpstr>.VnAvant</vt:lpstr>
      <vt:lpstr>Calibri</vt:lpstr>
      <vt:lpstr>.VnTifani Heavy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496</cp:revision>
  <dcterms:created xsi:type="dcterms:W3CDTF">2020-02-10T09:35:50Z</dcterms:created>
  <dcterms:modified xsi:type="dcterms:W3CDTF">2021-01-23T14:18:51Z</dcterms:modified>
</cp:coreProperties>
</file>