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2"/>
  </p:notesMasterIdLst>
  <p:sldIdLst>
    <p:sldId id="280" r:id="rId2"/>
    <p:sldId id="256" r:id="rId3"/>
    <p:sldId id="359" r:id="rId4"/>
    <p:sldId id="370" r:id="rId5"/>
    <p:sldId id="356" r:id="rId6"/>
    <p:sldId id="379" r:id="rId7"/>
    <p:sldId id="380" r:id="rId8"/>
    <p:sldId id="381" r:id="rId9"/>
    <p:sldId id="383" r:id="rId10"/>
    <p:sldId id="308" r:id="rId11"/>
  </p:sldIdLst>
  <p:sldSz cx="9144000" cy="5715000" type="screen16x10"/>
  <p:notesSz cx="6858000" cy="9144000"/>
  <p:embeddedFontLst>
    <p:embeddedFont>
      <p:font typeface=".VnAvant" panose="020B7200000000000000"/>
      <p:regular r:id="rId13"/>
      <p:bold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ahoma" panose="020B0604030504040204" pitchFamily="34" charset="0"/>
      <p:regular r:id="rId20"/>
      <p:bold r:id="rId21"/>
    </p:embeddedFont>
    <p:embeddedFont>
      <p:font typeface="宋体" panose="02010600030101010101" pitchFamily="2" charset="-122"/>
      <p:regular r:id="rId22"/>
    </p:embeddedFont>
    <p:embeddedFont>
      <p:font typeface="VNI-Thufap2"/>
      <p:regular r:id="rId23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FF33CC"/>
    <a:srgbClr val="CCFFFF"/>
    <a:srgbClr val="FF7C80"/>
    <a:srgbClr val="99FFCC"/>
    <a:srgbClr val="FFCCFF"/>
    <a:srgbClr val="CCFFCC"/>
    <a:srgbClr val="FF505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2" d="100"/>
          <a:sy n="72" d="100"/>
        </p:scale>
        <p:origin x="1276" y="4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23/01/2021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8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jpe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3.wav"/><Relationship Id="rId7" Type="http://schemas.microsoft.com/office/2007/relationships/hdphoto" Target="../media/hdphoto4.wdp"/><Relationship Id="rId12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11" Type="http://schemas.openxmlformats.org/officeDocument/2006/relationships/image" Target="../media/image23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19.jpe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3.wav"/><Relationship Id="rId7" Type="http://schemas.microsoft.com/office/2007/relationships/hdphoto" Target="../media/hdphoto4.wdp"/><Relationship Id="rId12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11" Type="http://schemas.openxmlformats.org/officeDocument/2006/relationships/image" Target="../media/image23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19.jpe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5704115"/>
            <a:chOff x="0" y="0"/>
            <a:chExt cx="9144000" cy="57041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704115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48" y="5101661"/>
              <a:ext cx="1416051" cy="326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ounded Rectangle 5"/>
          <p:cNvSpPr/>
          <p:nvPr/>
        </p:nvSpPr>
        <p:spPr>
          <a:xfrm>
            <a:off x="805543" y="1538513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94</a:t>
            </a:r>
          </a:p>
          <a:p>
            <a:pPr algn="ctr"/>
            <a:r>
              <a:rPr lang="en-US" sz="8800" b="1" dirty="0" err="1">
                <a:solidFill>
                  <a:srgbClr val="FFFF00"/>
                </a:solidFill>
                <a:latin typeface=".VnAvant" pitchFamily="34" charset="0"/>
              </a:rPr>
              <a:t>anh</a:t>
            </a:r>
            <a:r>
              <a:rPr lang="en-US" sz="8800" b="1" dirty="0">
                <a:solidFill>
                  <a:srgbClr val="FFFF00"/>
                </a:solidFill>
                <a:latin typeface=".VnAvant" pitchFamily="34" charset="0"/>
              </a:rPr>
              <a:t> – ach</a:t>
            </a:r>
            <a:endParaRPr lang="en-US" sz="8800" b="1" dirty="0">
              <a:solidFill>
                <a:srgbClr val="FFFF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834" y="2875779"/>
            <a:ext cx="5498515" cy="28101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0629" y="-2027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29941" y="-13455"/>
            <a:ext cx="3406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Tñ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s¸ch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cña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Thanh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49882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056" y="532313"/>
            <a:ext cx="8969832" cy="228801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Tõ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khi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Thanh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cßn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bÐ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ba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m¸ ®·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mua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cho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em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÷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cuèn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s¸ch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cã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tranh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¶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Ñp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Thanh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chưa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biÕt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ch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÷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nªn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chØ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xem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tranh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Tranh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th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×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vÏ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b¹n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sãc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hiÒn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lµnh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Tranh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th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×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vÏ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c« gµ “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côc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t¸c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”,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chó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lîn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“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ñn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Øn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”,…</a:t>
            </a:r>
          </a:p>
          <a:p>
            <a:pPr algn="just"/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Giê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th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×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Thanh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®·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tñ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s¸ch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Nhê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s¸ch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em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rÊt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nhanh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4542972" y="263565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800" i="1" dirty="0" err="1">
                <a:latin typeface="Arial" pitchFamily="34" charset="0"/>
                <a:cs typeface="Arial" pitchFamily="34" charset="0"/>
              </a:rPr>
              <a:t>Hoàng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Nguyễn</a:t>
            </a:r>
            <a:endParaRPr lang="en-US" sz="18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86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LuyÖn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÷</a:t>
            </a:r>
          </a:p>
        </p:txBody>
      </p:sp>
      <p:sp>
        <p:nvSpPr>
          <p:cNvPr id="4" name="Oval 3"/>
          <p:cNvSpPr/>
          <p:nvPr/>
        </p:nvSpPr>
        <p:spPr>
          <a:xfrm>
            <a:off x="267607" y="1030508"/>
            <a:ext cx="2642508" cy="812802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tñ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s¸ch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49601" y="1059538"/>
            <a:ext cx="2830286" cy="769258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tranh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¶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46374" y="1030508"/>
            <a:ext cx="2652481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côc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t¸c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67607" y="2374901"/>
            <a:ext cx="2642508" cy="820056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rÊt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nhanh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97920" y="2334987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cuèn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s¸ch</a:t>
            </a:r>
            <a:endParaRPr lang="en-US" sz="2400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46374" y="-377371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.VnAvant" pitchFamily="34" charset="0"/>
              </a:rPr>
              <a:t>¨</a:t>
            </a:r>
          </a:p>
        </p:txBody>
      </p:sp>
      <p:sp>
        <p:nvSpPr>
          <p:cNvPr id="12" name="Oval 11"/>
          <p:cNvSpPr/>
          <p:nvPr/>
        </p:nvSpPr>
        <p:spPr>
          <a:xfrm>
            <a:off x="6280550" y="2327733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hiÒn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lµnh</a:t>
            </a:r>
            <a:endParaRPr lang="en-US" sz="2400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97920" y="3829962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ñn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Øn</a:t>
            </a:r>
            <a:endParaRPr lang="en-US" sz="2400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" y="14523"/>
            <a:ext cx="9129486" cy="571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514" y="149195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GhÐp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óng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14514" y="2015171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4526" y="2458748"/>
            <a:ext cx="3701136" cy="461665"/>
          </a:xfrm>
          <a:prstGeom prst="rect">
            <a:avLst/>
          </a:prstGeom>
          <a:solidFill>
            <a:srgbClr val="00B050"/>
          </a:solidFill>
          <a:ln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a)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cuèn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s¸ch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®ã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514" y="3562604"/>
            <a:ext cx="3701145" cy="461665"/>
          </a:xfrm>
          <a:prstGeom prst="rect">
            <a:avLst/>
          </a:prstGeom>
          <a:solidFill>
            <a:srgbClr val="00B050"/>
          </a:solidFill>
          <a:ln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b)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Nhê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s¸ch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40520" y="2435887"/>
            <a:ext cx="4296234" cy="461665"/>
          </a:xfrm>
          <a:prstGeom prst="rect">
            <a:avLst/>
          </a:prstGeom>
          <a:solidFill>
            <a:srgbClr val="7030A0"/>
          </a:solidFill>
          <a:ln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1)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Thanh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häc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rÊt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nhanh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47780" y="3575239"/>
            <a:ext cx="4296234" cy="461665"/>
          </a:xfrm>
          <a:prstGeom prst="rect">
            <a:avLst/>
          </a:prstGeom>
          <a:solidFill>
            <a:srgbClr val="7030A0"/>
          </a:solidFill>
          <a:ln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2)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tranh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¶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nh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Ñp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cxnSp>
        <p:nvCxnSpPr>
          <p:cNvPr id="4" name="Straight Arrow Connector 3"/>
          <p:cNvCxnSpPr>
            <a:stCxn id="15" idx="3"/>
          </p:cNvCxnSpPr>
          <p:nvPr/>
        </p:nvCxnSpPr>
        <p:spPr>
          <a:xfrm>
            <a:off x="3715662" y="2689581"/>
            <a:ext cx="1124858" cy="11038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8" idx="3"/>
            <a:endCxn id="12" idx="1"/>
          </p:cNvCxnSpPr>
          <p:nvPr/>
        </p:nvCxnSpPr>
        <p:spPr>
          <a:xfrm flipV="1">
            <a:off x="3715659" y="2666720"/>
            <a:ext cx="1124861" cy="11267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87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8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0 Redondear rectángulo de esquina del mismo lado"/>
          <p:cNvSpPr/>
          <p:nvPr/>
        </p:nvSpPr>
        <p:spPr>
          <a:xfrm>
            <a:off x="3275856" y="1597360"/>
            <a:ext cx="2448272" cy="18002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27 Rectángulo"/>
          <p:cNvSpPr/>
          <p:nvPr/>
        </p:nvSpPr>
        <p:spPr>
          <a:xfrm>
            <a:off x="5724128" y="2857500"/>
            <a:ext cx="3419872" cy="5400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5 Rectángulo"/>
          <p:cNvSpPr/>
          <p:nvPr/>
        </p:nvSpPr>
        <p:spPr>
          <a:xfrm>
            <a:off x="-32467" y="2813288"/>
            <a:ext cx="3308323" cy="5400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345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576724" y="1119518"/>
            <a:ext cx="6567276" cy="378565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Jerry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Tom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3074" name="Picture 2" descr="HÃ¬nh áº£nh cÃ³ liÃªn qu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1841" y="2778982"/>
            <a:ext cx="2560241" cy="284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1168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Trß</a:t>
            </a:r>
            <a:r>
              <a:rPr lang="en-US" sz="48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ch¬i</a:t>
            </a:r>
            <a:r>
              <a:rPr lang="en-US" sz="48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Tom vµ jerry</a:t>
            </a:r>
          </a:p>
        </p:txBody>
      </p:sp>
    </p:spTree>
    <p:extLst>
      <p:ext uri="{BB962C8B-B14F-4D97-AF65-F5344CB8AC3E}">
        <p14:creationId xmlns:p14="http://schemas.microsoft.com/office/powerpoint/2010/main" val="170839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39592E-6 L 0.36927 -0.098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5" y="-4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414" y="2801956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600812" y="622857"/>
            <a:ext cx="2141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C. </a:t>
            </a:r>
            <a:r>
              <a:rPr lang="es-ES_tradnl" sz="20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Trèng</a:t>
            </a:r>
            <a:r>
              <a:rPr lang="es-ES_tradnl" sz="20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trưêng</a:t>
            </a:r>
            <a:endParaRPr lang="es-ES" sz="20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6858128" y="605905"/>
            <a:ext cx="224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D.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Ranh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giíi</a:t>
            </a:r>
            <a:endParaRPr lang="es-ES" sz="20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394857" y="634933"/>
            <a:ext cx="226401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9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B. </a:t>
            </a:r>
            <a:r>
              <a:rPr lang="en-US" sz="19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Thư</a:t>
            </a:r>
            <a:r>
              <a:rPr lang="en-US" sz="19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viÖn</a:t>
            </a:r>
            <a:endParaRPr lang="es-ES" sz="19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148598" y="622857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A. Tan </a:t>
            </a:r>
            <a:r>
              <a:rPr lang="es-ES_tradnl" sz="20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häc</a:t>
            </a:r>
            <a:endParaRPr lang="es-ES" sz="20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.VnAvant" pitchFamily="34" charset="0"/>
                </a:rPr>
                <a:t>C©u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hái</a:t>
              </a:r>
              <a:r>
                <a:rPr lang="en-US" sz="2800" b="1" dirty="0">
                  <a:latin typeface=".VnAvant" pitchFamily="34" charset="0"/>
                </a:rPr>
                <a:t> 1: </a:t>
              </a:r>
              <a:r>
                <a:rPr lang="en-US" sz="2800" b="1" dirty="0" err="1">
                  <a:latin typeface=".VnAvant" pitchFamily="34" charset="0"/>
                </a:rPr>
                <a:t>Tõ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nµo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cã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chứa</a:t>
              </a:r>
              <a:r>
                <a:rPr lang="en-US" sz="2800" b="1" dirty="0">
                  <a:latin typeface=".VnAvant" pitchFamily="34" charset="0"/>
                </a:rPr>
                <a:t> ©m </a:t>
              </a:r>
              <a:r>
                <a:rPr lang="en-US" sz="2800" b="1" dirty="0" err="1">
                  <a:latin typeface=".VnAvant" pitchFamily="34" charset="0"/>
                </a:rPr>
                <a:t>anh</a:t>
              </a:r>
              <a:r>
                <a:rPr lang="en-US" sz="2800" b="1" dirty="0">
                  <a:latin typeface=".VnAvant" pitchFamily="34" charset="0"/>
                </a:rPr>
                <a:t>?</a:t>
              </a:r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>
            <a:off x="7315203" y="1890340"/>
            <a:ext cx="1027325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02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35191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7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28" y="2770571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228600" y="634933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A. </a:t>
            </a:r>
            <a:r>
              <a:rPr lang="es-ES_tradnl" sz="20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Tranh</a:t>
            </a:r>
            <a:r>
              <a:rPr lang="es-ES_tradnl" sz="20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luËn</a:t>
            </a:r>
            <a:endParaRPr lang="es-ES" sz="20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4572000" y="634933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C.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Th¸ch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thøc</a:t>
            </a:r>
            <a:endParaRPr lang="es-ES" sz="20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467429" y="634933"/>
            <a:ext cx="2059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B. 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§</a:t>
            </a:r>
            <a:r>
              <a:rPr lang="es-ES_tradnl" sz="20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ång</a:t>
            </a:r>
            <a:r>
              <a:rPr lang="es-ES_tradnl" sz="20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hå</a:t>
            </a:r>
            <a:endParaRPr lang="es-ES" sz="20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6907560" y="634933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D.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MÆt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¨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ng</a:t>
            </a:r>
            <a:endParaRPr lang="es-ES" sz="20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.VnAvant" pitchFamily="34" charset="0"/>
                  <a:cs typeface="Arial" pitchFamily="34" charset="0"/>
                </a:rPr>
                <a:t>C©u</a:t>
              </a:r>
              <a:r>
                <a:rPr lang="en-US" sz="2800" b="1" dirty="0">
                  <a:solidFill>
                    <a:schemeClr val="bg1"/>
                  </a:solidFill>
                  <a:latin typeface=".VnAvant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.VnAvant" pitchFamily="34" charset="0"/>
                  <a:cs typeface="Arial" pitchFamily="34" charset="0"/>
                </a:rPr>
                <a:t>hái</a:t>
              </a:r>
              <a:r>
                <a:rPr lang="en-US" sz="2800" b="1" dirty="0">
                  <a:solidFill>
                    <a:schemeClr val="bg1"/>
                  </a:solidFill>
                  <a:latin typeface=".VnAvant" pitchFamily="34" charset="0"/>
                  <a:cs typeface="Arial" pitchFamily="34" charset="0"/>
                </a:rPr>
                <a:t> 2: </a:t>
              </a:r>
              <a:r>
                <a:rPr lang="en-US" sz="2800" b="1" dirty="0" err="1">
                  <a:solidFill>
                    <a:schemeClr val="bg1"/>
                  </a:solidFill>
                  <a:latin typeface=".VnAvant" pitchFamily="34" charset="0"/>
                  <a:cs typeface="Arial" pitchFamily="34" charset="0"/>
                </a:rPr>
                <a:t>Tõ</a:t>
              </a:r>
              <a:r>
                <a:rPr lang="en-US" sz="2800" b="1" dirty="0">
                  <a:solidFill>
                    <a:schemeClr val="bg1"/>
                  </a:solidFill>
                  <a:latin typeface=".VnAvant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.VnAvant" pitchFamily="34" charset="0"/>
                  <a:cs typeface="Arial" pitchFamily="34" charset="0"/>
                </a:rPr>
                <a:t>nµo</a:t>
              </a:r>
              <a:r>
                <a:rPr lang="en-US" sz="2800" b="1" dirty="0">
                  <a:solidFill>
                    <a:schemeClr val="bg1"/>
                  </a:solidFill>
                  <a:latin typeface=".VnAvant" pitchFamily="34" charset="0"/>
                  <a:cs typeface="Arial" pitchFamily="34" charset="0"/>
                </a:rPr>
                <a:t> ch­a ©m ach?</a:t>
              </a:r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5083850" y="1921726"/>
            <a:ext cx="1037133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13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11858 -0.3131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0" y="-156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3899</TotalTime>
  <Words>308</Words>
  <Application>Microsoft Office PowerPoint</Application>
  <PresentationFormat>On-screen Show (16:10)</PresentationFormat>
  <Paragraphs>41</Paragraphs>
  <Slides>10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.VnAvant</vt:lpstr>
      <vt:lpstr>Calibri</vt:lpstr>
      <vt:lpstr>Tahoma</vt:lpstr>
      <vt:lpstr>宋体</vt:lpstr>
      <vt:lpstr>VNI-Thufap2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436</cp:revision>
  <dcterms:created xsi:type="dcterms:W3CDTF">2020-02-10T09:35:50Z</dcterms:created>
  <dcterms:modified xsi:type="dcterms:W3CDTF">2021-01-23T14:11:32Z</dcterms:modified>
</cp:coreProperties>
</file>