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84" r:id="rId3"/>
    <p:sldId id="256" r:id="rId4"/>
    <p:sldId id="257" r:id="rId5"/>
    <p:sldId id="318" r:id="rId6"/>
    <p:sldId id="330" r:id="rId7"/>
    <p:sldId id="331" r:id="rId8"/>
    <p:sldId id="309" r:id="rId9"/>
    <p:sldId id="310" r:id="rId10"/>
    <p:sldId id="324" r:id="rId11"/>
    <p:sldId id="325" r:id="rId12"/>
    <p:sldId id="326" r:id="rId13"/>
    <p:sldId id="328" r:id="rId14"/>
    <p:sldId id="329" r:id="rId15"/>
    <p:sldId id="308" r:id="rId16"/>
  </p:sldIdLst>
  <p:sldSz cx="9144000" cy="5715000" type="screen16x10"/>
  <p:notesSz cx="6858000" cy="9144000"/>
  <p:embeddedFontLst>
    <p:embeddedFont>
      <p:font typeface=".VnTifani HeavyH" panose="020B7200000000000000" pitchFamily="34" charset="0"/>
      <p:regular r:id="rId18"/>
    </p:embeddedFont>
    <p:embeddedFont>
      <p:font typeface=".VnAvant" panose="020B7200000000000000" pitchFamily="34" charset="0"/>
      <p:regular r:id="rId19"/>
      <p:bold r:id="rId20"/>
      <p:italic r:id="rId21"/>
    </p:embeddedFont>
    <p:embeddedFont>
      <p:font typeface="宋体" panose="02010600030101010101" pitchFamily="2" charset="-122"/>
      <p:regular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VNI-Thufap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bold r:id="rId30"/>
    </p:embeddedFont>
    <p:embeddedFont>
      <p:font typeface="Comic Sans MS" panose="030F0702030302020204" pitchFamily="66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a.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20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c.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5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0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9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8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49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8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slide" Target="slide15.xml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4.xml"/><Relationship Id="rId5" Type="http://schemas.openxmlformats.org/officeDocument/2006/relationships/image" Target="../media/image21.png"/><Relationship Id="rId15" Type="http://schemas.openxmlformats.org/officeDocument/2006/relationships/slide" Target="slide11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slide" Target="slide13.xml"/><Relationship Id="rId9" Type="http://schemas.openxmlformats.org/officeDocument/2006/relationships/image" Target="../media/image24.jpe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4.gif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openxmlformats.org/officeDocument/2006/relationships/audio" Target="../media/audio4.wav"/><Relationship Id="rId12" Type="http://schemas.openxmlformats.org/officeDocument/2006/relationships/image" Target="../media/image33.gif"/><Relationship Id="rId17" Type="http://schemas.openxmlformats.org/officeDocument/2006/relationships/image" Target="../media/image38.gif"/><Relationship Id="rId2" Type="http://schemas.openxmlformats.org/officeDocument/2006/relationships/tags" Target="../tags/tag3.xml"/><Relationship Id="rId16" Type="http://schemas.openxmlformats.org/officeDocument/2006/relationships/image" Target="../media/image37.gif"/><Relationship Id="rId20" Type="http://schemas.openxmlformats.org/officeDocument/2006/relationships/image" Target="../media/image41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2.wav"/><Relationship Id="rId15" Type="http://schemas.openxmlformats.org/officeDocument/2006/relationships/image" Target="../media/image36.gif"/><Relationship Id="rId10" Type="http://schemas.openxmlformats.org/officeDocument/2006/relationships/audio" Target="../media/audio7.wav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6.wav"/><Relationship Id="rId14" Type="http://schemas.openxmlformats.org/officeDocument/2006/relationships/image" Target="../media/image35.gif"/><Relationship Id="rId22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4.wav"/><Relationship Id="rId18" Type="http://schemas.openxmlformats.org/officeDocument/2006/relationships/image" Target="../media/image33.gif"/><Relationship Id="rId26" Type="http://schemas.openxmlformats.org/officeDocument/2006/relationships/image" Target="../media/image44.gif"/><Relationship Id="rId3" Type="http://schemas.openxmlformats.org/officeDocument/2006/relationships/tags" Target="../tags/tag6.xml"/><Relationship Id="rId21" Type="http://schemas.openxmlformats.org/officeDocument/2006/relationships/image" Target="../media/image36.gif"/><Relationship Id="rId7" Type="http://schemas.openxmlformats.org/officeDocument/2006/relationships/tags" Target="../tags/tag10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5.xml"/><Relationship Id="rId16" Type="http://schemas.openxmlformats.org/officeDocument/2006/relationships/audio" Target="../media/audio9.wav"/><Relationship Id="rId20" Type="http://schemas.openxmlformats.org/officeDocument/2006/relationships/image" Target="../media/image35.gif"/><Relationship Id="rId29" Type="http://schemas.openxmlformats.org/officeDocument/2006/relationships/image" Target="../media/image46.jpe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8.wav"/><Relationship Id="rId24" Type="http://schemas.openxmlformats.org/officeDocument/2006/relationships/image" Target="../media/image39.gif"/><Relationship Id="rId5" Type="http://schemas.openxmlformats.org/officeDocument/2006/relationships/tags" Target="../tags/tag8.xml"/><Relationship Id="rId15" Type="http://schemas.openxmlformats.org/officeDocument/2006/relationships/audio" Target="../media/audio7.wav"/><Relationship Id="rId23" Type="http://schemas.openxmlformats.org/officeDocument/2006/relationships/image" Target="../media/image38.gif"/><Relationship Id="rId28" Type="http://schemas.openxmlformats.org/officeDocument/2006/relationships/image" Target="../media/image45.jpe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4.gif"/><Relationship Id="rId31" Type="http://schemas.openxmlformats.org/officeDocument/2006/relationships/image" Target="../media/image48.jpe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7.gif"/><Relationship Id="rId27" Type="http://schemas.openxmlformats.org/officeDocument/2006/relationships/slide" Target="slide10.xml"/><Relationship Id="rId30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slide" Target="slide10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4.wav"/><Relationship Id="rId18" Type="http://schemas.openxmlformats.org/officeDocument/2006/relationships/image" Target="../media/image33.gif"/><Relationship Id="rId26" Type="http://schemas.openxmlformats.org/officeDocument/2006/relationships/image" Target="../media/image44.gif"/><Relationship Id="rId3" Type="http://schemas.openxmlformats.org/officeDocument/2006/relationships/tags" Target="../tags/tag14.xml"/><Relationship Id="rId21" Type="http://schemas.openxmlformats.org/officeDocument/2006/relationships/image" Target="../media/image36.gif"/><Relationship Id="rId7" Type="http://schemas.openxmlformats.org/officeDocument/2006/relationships/tags" Target="../tags/tag18.xml"/><Relationship Id="rId12" Type="http://schemas.openxmlformats.org/officeDocument/2006/relationships/audio" Target="../media/audio3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3.gif"/><Relationship Id="rId2" Type="http://schemas.openxmlformats.org/officeDocument/2006/relationships/tags" Target="../tags/tag13.xml"/><Relationship Id="rId16" Type="http://schemas.openxmlformats.org/officeDocument/2006/relationships/audio" Target="../media/audio9.wav"/><Relationship Id="rId20" Type="http://schemas.openxmlformats.org/officeDocument/2006/relationships/image" Target="../media/image35.gif"/><Relationship Id="rId29" Type="http://schemas.openxmlformats.org/officeDocument/2006/relationships/image" Target="../media/image47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8.wav"/><Relationship Id="rId24" Type="http://schemas.openxmlformats.org/officeDocument/2006/relationships/image" Target="../media/image39.gif"/><Relationship Id="rId5" Type="http://schemas.openxmlformats.org/officeDocument/2006/relationships/tags" Target="../tags/tag16.xml"/><Relationship Id="rId15" Type="http://schemas.openxmlformats.org/officeDocument/2006/relationships/audio" Target="../media/audio7.wav"/><Relationship Id="rId23" Type="http://schemas.openxmlformats.org/officeDocument/2006/relationships/image" Target="../media/image38.gif"/><Relationship Id="rId28" Type="http://schemas.openxmlformats.org/officeDocument/2006/relationships/image" Target="../media/image52.jpe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34.gif"/><Relationship Id="rId31" Type="http://schemas.openxmlformats.org/officeDocument/2006/relationships/image" Target="../media/image54.jpeg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5.wav"/><Relationship Id="rId22" Type="http://schemas.openxmlformats.org/officeDocument/2006/relationships/image" Target="../media/image37.gif"/><Relationship Id="rId27" Type="http://schemas.openxmlformats.org/officeDocument/2006/relationships/slide" Target="slide10.xml"/><Relationship Id="rId30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8" y="2570716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05" y="1207634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39237" y="363650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900" y="36582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thÇm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23543" y="7982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07891" y="29459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a8bc2bb13395d7ed06c7c2bc3a0dce980d8106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419</Words>
  <Application>Microsoft Office PowerPoint</Application>
  <PresentationFormat>On-screen Show (16:10)</PresentationFormat>
  <Paragraphs>69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.VnTifani HeavyH</vt:lpstr>
      <vt:lpstr>.VnAvant</vt:lpstr>
      <vt:lpstr>宋体</vt:lpstr>
      <vt:lpstr>Tahoma</vt:lpstr>
      <vt:lpstr>VNI-Thufap2</vt:lpstr>
      <vt:lpstr>Calibri</vt:lpstr>
      <vt:lpstr>Arial Black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157</cp:revision>
  <dcterms:created xsi:type="dcterms:W3CDTF">2020-02-10T09:35:50Z</dcterms:created>
  <dcterms:modified xsi:type="dcterms:W3CDTF">2020-09-06T17:10:20Z</dcterms:modified>
</cp:coreProperties>
</file>