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media/audio8.wav" ContentType="audio/x-wav"/>
  <Override PartName="/ppt/media/audio9.wav" ContentType="audio/x-wav"/>
  <Override PartName="/ppt/media/audio10.wav" ContentType="audio/x-wav"/>
  <Override PartName="/ppt/media/audio11.wav" ContentType="audio/x-wav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280" r:id="rId2"/>
    <p:sldId id="256" r:id="rId3"/>
    <p:sldId id="365" r:id="rId4"/>
    <p:sldId id="394" r:id="rId5"/>
    <p:sldId id="433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24" r:id="rId15"/>
    <p:sldId id="418" r:id="rId16"/>
    <p:sldId id="426" r:id="rId17"/>
    <p:sldId id="427" r:id="rId18"/>
    <p:sldId id="428" r:id="rId19"/>
    <p:sldId id="430" r:id="rId20"/>
    <p:sldId id="429" r:id="rId21"/>
    <p:sldId id="432" r:id="rId22"/>
    <p:sldId id="350" r:id="rId23"/>
  </p:sldIdLst>
  <p:sldSz cx="9144000" cy="5715000" type="screen16x10"/>
  <p:notesSz cx="6858000" cy="9144000"/>
  <p:embeddedFontLst>
    <p:embeddedFont>
      <p:font typeface="Arial Black" pitchFamily="34" charset="0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.VnAvant" pitchFamily="34" charset="0"/>
      <p:regular r:id="rId30"/>
      <p:bold r:id="rId31"/>
      <p:italic r:id="rId32"/>
      <p:boldItalic r:id="rId33"/>
    </p:embeddedFont>
    <p:embeddedFont>
      <p:font typeface="Tahoma" pitchFamily="34" charset="0"/>
      <p:regular r:id="rId34"/>
      <p:bold r:id="rId35"/>
    </p:embeddedFont>
    <p:embeddedFont>
      <p:font typeface="VNI-Thufap2" pitchFamily="2" charset="0"/>
      <p:regular r:id="rId36"/>
    </p:embeddedFont>
    <p:embeddedFont>
      <p:font typeface=".VnTifani Heavy" pitchFamily="34" charset="0"/>
      <p:regular r:id="rId37"/>
    </p:embeddedFont>
    <p:embeddedFont>
      <p:font typeface="宋体" charset="-122"/>
      <p:regular r:id="rId38"/>
    </p:embeddedFont>
    <p:embeddedFont>
      <p:font typeface=".VnArial" pitchFamily="34" charset="0"/>
      <p:regular r:id="rId39"/>
      <p:bold r:id="rId40"/>
      <p:italic r:id="rId41"/>
      <p:boldItalic r:id="rId4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993366"/>
    <a:srgbClr val="00CCFF"/>
    <a:srgbClr val="FF66FF"/>
    <a:srgbClr val="FFFF99"/>
    <a:srgbClr val="FFCCFF"/>
    <a:srgbClr val="99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5.jpg"/><Relationship Id="rId7" Type="http://schemas.openxmlformats.org/officeDocument/2006/relationships/audio" Target="../media/audio5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8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7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29.gif"/><Relationship Id="rId10" Type="http://schemas.openxmlformats.org/officeDocument/2006/relationships/audio" Target="../media/audio7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1.xml"/><Relationship Id="rId9" Type="http://schemas.openxmlformats.org/officeDocument/2006/relationships/audio" Target="../media/audio6.wav"/><Relationship Id="rId1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6.jpg"/><Relationship Id="rId7" Type="http://schemas.openxmlformats.org/officeDocument/2006/relationships/audio" Target="../media/audio5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10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9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29.gif"/><Relationship Id="rId10" Type="http://schemas.openxmlformats.org/officeDocument/2006/relationships/audio" Target="../media/audio7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6.wav"/><Relationship Id="rId1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7.jpg"/><Relationship Id="rId7" Type="http://schemas.openxmlformats.org/officeDocument/2006/relationships/audio" Target="../media/audio5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12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11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29.gif"/><Relationship Id="rId10" Type="http://schemas.openxmlformats.org/officeDocument/2006/relationships/audio" Target="../media/audio7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6.wav"/><Relationship Id="rId1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3.gif"/><Relationship Id="rId12" Type="http://schemas.openxmlformats.org/officeDocument/2006/relationships/image" Target="../media/image48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2.gif"/><Relationship Id="rId11" Type="http://schemas.openxmlformats.org/officeDocument/2006/relationships/image" Target="../media/image47.png"/><Relationship Id="rId5" Type="http://schemas.microsoft.com/office/2007/relationships/hdphoto" Target="../media/hdphoto2.wdp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openxmlformats.org/officeDocument/2006/relationships/image" Target="../media/image4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57.png"/><Relationship Id="rId18" Type="http://schemas.openxmlformats.org/officeDocument/2006/relationships/image" Target="../media/image60.jpg"/><Relationship Id="rId3" Type="http://schemas.openxmlformats.org/officeDocument/2006/relationships/audio" Target="../media/audio9.wav"/><Relationship Id="rId7" Type="http://schemas.openxmlformats.org/officeDocument/2006/relationships/image" Target="../media/image53.gif"/><Relationship Id="rId12" Type="http://schemas.openxmlformats.org/officeDocument/2006/relationships/image" Target="../media/image56.gif"/><Relationship Id="rId17" Type="http://schemas.openxmlformats.org/officeDocument/2006/relationships/image" Target="../media/image59.jpeg"/><Relationship Id="rId2" Type="http://schemas.openxmlformats.org/officeDocument/2006/relationships/audio" Target="../media/audio8.wav"/><Relationship Id="rId16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55.gif"/><Relationship Id="rId5" Type="http://schemas.openxmlformats.org/officeDocument/2006/relationships/image" Target="../media/image52.jpeg"/><Relationship Id="rId15" Type="http://schemas.openxmlformats.org/officeDocument/2006/relationships/image" Target="../media/image46.png"/><Relationship Id="rId10" Type="http://schemas.openxmlformats.org/officeDocument/2006/relationships/image" Target="../media/image54.gif"/><Relationship Id="rId4" Type="http://schemas.openxmlformats.org/officeDocument/2006/relationships/audio" Target="../media/audio10.wav"/><Relationship Id="rId9" Type="http://schemas.openxmlformats.org/officeDocument/2006/relationships/image" Target="../media/image42.gif"/><Relationship Id="rId1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13" Type="http://schemas.openxmlformats.org/officeDocument/2006/relationships/image" Target="../media/image57.png"/><Relationship Id="rId3" Type="http://schemas.openxmlformats.org/officeDocument/2006/relationships/audio" Target="../media/audio9.wav"/><Relationship Id="rId7" Type="http://schemas.openxmlformats.org/officeDocument/2006/relationships/image" Target="../media/image53.gif"/><Relationship Id="rId12" Type="http://schemas.openxmlformats.org/officeDocument/2006/relationships/image" Target="../media/image55.gif"/><Relationship Id="rId17" Type="http://schemas.openxmlformats.org/officeDocument/2006/relationships/image" Target="../media/image60.jpg"/><Relationship Id="rId2" Type="http://schemas.openxmlformats.org/officeDocument/2006/relationships/audio" Target="../media/audio8.wav"/><Relationship Id="rId16" Type="http://schemas.openxmlformats.org/officeDocument/2006/relationships/image" Target="../media/image6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54.gif"/><Relationship Id="rId5" Type="http://schemas.openxmlformats.org/officeDocument/2006/relationships/image" Target="../media/image59.jpeg"/><Relationship Id="rId15" Type="http://schemas.openxmlformats.org/officeDocument/2006/relationships/image" Target="../media/image46.png"/><Relationship Id="rId10" Type="http://schemas.openxmlformats.org/officeDocument/2006/relationships/image" Target="../media/image42.gif"/><Relationship Id="rId4" Type="http://schemas.openxmlformats.org/officeDocument/2006/relationships/audio" Target="../media/audio10.wav"/><Relationship Id="rId9" Type="http://schemas.openxmlformats.org/officeDocument/2006/relationships/image" Target="../media/image43.gif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13" Type="http://schemas.openxmlformats.org/officeDocument/2006/relationships/image" Target="../media/image56.gif"/><Relationship Id="rId18" Type="http://schemas.openxmlformats.org/officeDocument/2006/relationships/image" Target="../media/image60.jpg"/><Relationship Id="rId3" Type="http://schemas.openxmlformats.org/officeDocument/2006/relationships/audio" Target="../media/audio11.wav"/><Relationship Id="rId7" Type="http://schemas.microsoft.com/office/2007/relationships/hdphoto" Target="../media/hdphoto3.wdp"/><Relationship Id="rId12" Type="http://schemas.openxmlformats.org/officeDocument/2006/relationships/image" Target="../media/image55.gif"/><Relationship Id="rId17" Type="http://schemas.openxmlformats.org/officeDocument/2006/relationships/image" Target="../media/image62.gif"/><Relationship Id="rId2" Type="http://schemas.openxmlformats.org/officeDocument/2006/relationships/audio" Target="../media/audio8.wav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54.gif"/><Relationship Id="rId5" Type="http://schemas.openxmlformats.org/officeDocument/2006/relationships/audio" Target="../media/audio10.wav"/><Relationship Id="rId15" Type="http://schemas.microsoft.com/office/2007/relationships/hdphoto" Target="../media/hdphoto4.wdp"/><Relationship Id="rId10" Type="http://schemas.openxmlformats.org/officeDocument/2006/relationships/image" Target="../media/image42.gif"/><Relationship Id="rId4" Type="http://schemas.openxmlformats.org/officeDocument/2006/relationships/audio" Target="../media/audio9.wav"/><Relationship Id="rId9" Type="http://schemas.openxmlformats.org/officeDocument/2006/relationships/image" Target="../media/image43.gif"/><Relationship Id="rId1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57.png"/><Relationship Id="rId18" Type="http://schemas.openxmlformats.org/officeDocument/2006/relationships/image" Target="../media/image60.jpg"/><Relationship Id="rId3" Type="http://schemas.openxmlformats.org/officeDocument/2006/relationships/audio" Target="../media/audio9.wav"/><Relationship Id="rId7" Type="http://schemas.openxmlformats.org/officeDocument/2006/relationships/image" Target="../media/image53.gif"/><Relationship Id="rId12" Type="http://schemas.openxmlformats.org/officeDocument/2006/relationships/image" Target="../media/image56.gif"/><Relationship Id="rId17" Type="http://schemas.openxmlformats.org/officeDocument/2006/relationships/image" Target="../media/image59.jpeg"/><Relationship Id="rId2" Type="http://schemas.openxmlformats.org/officeDocument/2006/relationships/audio" Target="../media/audio8.wav"/><Relationship Id="rId16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55.gif"/><Relationship Id="rId5" Type="http://schemas.openxmlformats.org/officeDocument/2006/relationships/image" Target="../media/image52.jpeg"/><Relationship Id="rId15" Type="http://schemas.openxmlformats.org/officeDocument/2006/relationships/image" Target="../media/image46.png"/><Relationship Id="rId10" Type="http://schemas.openxmlformats.org/officeDocument/2006/relationships/image" Target="../media/image54.gif"/><Relationship Id="rId4" Type="http://schemas.openxmlformats.org/officeDocument/2006/relationships/audio" Target="../media/audio10.wav"/><Relationship Id="rId9" Type="http://schemas.openxmlformats.org/officeDocument/2006/relationships/image" Target="../media/image42.gif"/><Relationship Id="rId1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.wmf"/><Relationship Id="rId5" Type="http://schemas.openxmlformats.org/officeDocument/2006/relationships/image" Target="../media/image63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3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4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3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8228" y="2212662"/>
            <a:ext cx="381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2</a:t>
            </a:r>
            <a:endParaRPr lang="en-US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a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ghim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88997" y="4233192"/>
            <a:ext cx="2030524" cy="585551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402278" y="4233192"/>
            <a:ext cx="2030524" cy="585551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" y="397546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2" y="397546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64" y="1619250"/>
            <a:ext cx="4877612" cy="21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a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tẩy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88997" y="4233192"/>
            <a:ext cx="2030524" cy="600065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402278" y="4233192"/>
            <a:ext cx="2030524" cy="600065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" y="397546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2" y="397546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69" y="1728035"/>
            <a:ext cx="4530271" cy="19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b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ghim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6024905" y="4692569"/>
            <a:ext cx="2030524" cy="473067"/>
          </a:xfrm>
          <a:prstGeom prst="bevel">
            <a:avLst/>
          </a:prstGeom>
          <a:solidFill>
            <a:srgbClr val="7030A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B. 10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721317" y="4692569"/>
            <a:ext cx="2030524" cy="473067"/>
          </a:xfrm>
          <a:prstGeom prst="bevel">
            <a:avLst/>
          </a:prstGeom>
          <a:solidFill>
            <a:srgbClr val="7030A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A. 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" y="397546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2" y="397546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92" y="1515607"/>
            <a:ext cx="60674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09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371" y="2856958"/>
            <a:ext cx="381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3</a:t>
            </a:r>
            <a:endParaRPr lang="en-US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3" b="40174"/>
          <a:stretch/>
        </p:blipFill>
        <p:spPr bwMode="auto">
          <a:xfrm>
            <a:off x="2672672" y="1797505"/>
            <a:ext cx="5318110" cy="171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0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368199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9" y="2776371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4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4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9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B                            C  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30"/>
            <a:ext cx="7915407" cy="587683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504976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59" y="972972"/>
            <a:ext cx="5878163" cy="20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0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846763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8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4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70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 C 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75742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80642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59" y="972972"/>
            <a:ext cx="5878163" cy="20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5671457"/>
            <a:chOff x="-1" y="0"/>
            <a:chExt cx="9144001" cy="56714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1" cy="5671457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767" y="5050972"/>
              <a:ext cx="1592489" cy="362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638634" y="1132111"/>
            <a:ext cx="7895772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52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ĐO ĐỘ DÀI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3" y="2846686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3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3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4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0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AD                    AB                        BC                      CD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00" y="1096432"/>
            <a:ext cx="5714300" cy="19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9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   C 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30"/>
            <a:ext cx="7915407" cy="587683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504976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59" y="972972"/>
            <a:ext cx="5878163" cy="20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7712" y="10159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" y="651332"/>
            <a:ext cx="8924925" cy="268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4248111"/>
            <a:ext cx="1466850" cy="119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60" y="3162717"/>
            <a:ext cx="2136104" cy="2295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4" y="3986854"/>
            <a:ext cx="17145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39251" y="1491471"/>
            <a:ext cx="4694005" cy="255871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vi-VN" sz="2400" dirty="0">
                <a:solidFill>
                  <a:schemeClr val="bg1"/>
                </a:solidFill>
                <a:cs typeface="Arial" pitchFamily="34" charset="0"/>
              </a:rPr>
              <a:t>Sau khi quan sát tranh, </a:t>
            </a:r>
            <a:r>
              <a:rPr lang="vi-VN" sz="2400" dirty="0" smtClean="0">
                <a:solidFill>
                  <a:schemeClr val="bg1"/>
                </a:solidFill>
              </a:rPr>
              <a:t>em </a:t>
            </a:r>
            <a:r>
              <a:rPr lang="en-US" sz="2400" dirty="0" err="1" smtClean="0">
                <a:solidFill>
                  <a:schemeClr val="bg1"/>
                </a:solidFill>
              </a:rPr>
              <a:t>hãy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vi-VN" sz="2400" dirty="0"/>
              <a:t>Đo bàn học bằng gang tay, đo chiều dài lớp học bằng bước chân, đo chiều dài bảng lớp </a:t>
            </a:r>
            <a:r>
              <a:rPr lang="en-US" sz="2400" dirty="0" smtClean="0"/>
              <a:t>b</a:t>
            </a:r>
            <a:r>
              <a:rPr lang="vi-VN" sz="2400" dirty="0" smtClean="0"/>
              <a:t>ằng </a:t>
            </a:r>
            <a:r>
              <a:rPr lang="vi-VN" sz="2400" dirty="0"/>
              <a:t>sải tay, đo ghế ngồi của em bằng que tính</a:t>
            </a:r>
            <a:r>
              <a:rPr lang="vi-VN" sz="2400" dirty="0" smtClean="0"/>
              <a:t>.</a:t>
            </a:r>
            <a:r>
              <a:rPr lang="vi-VN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7732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Đại diện một số nhóm báo cáo kết quả đo trước </a:t>
            </a:r>
            <a:r>
              <a:rPr lang="vi-VN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4985659" y="1872239"/>
            <a:ext cx="3980543" cy="1826207"/>
            <a:chOff x="2588639" y="1733742"/>
            <a:chExt cx="5317454" cy="229507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639" y="2796229"/>
              <a:ext cx="1466850" cy="119062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5489" y="1733742"/>
              <a:ext cx="2136104" cy="229507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593" y="2732544"/>
              <a:ext cx="1714500" cy="120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98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1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20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4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7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4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7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9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9982" y="0"/>
            <a:ext cx="9134017" cy="5685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2629" y="2181157"/>
            <a:ext cx="4158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Luyeän</a:t>
            </a:r>
            <a:r>
              <a:rPr lang="en-US" sz="8000" b="1" dirty="0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taäp</a:t>
            </a:r>
            <a:endParaRPr lang="en-US" sz="8000" b="1" dirty="0">
              <a:solidFill>
                <a:srgbClr val="C00000"/>
              </a:solidFill>
              <a:latin typeface="VNI-Thufap2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424" y="169030"/>
            <a:ext cx="437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-14514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1" y="651332"/>
            <a:ext cx="30194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74" y="665032"/>
            <a:ext cx="5143500" cy="1952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3" y="2859052"/>
            <a:ext cx="2736780" cy="2336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92" y="2890278"/>
            <a:ext cx="2419350" cy="23050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18004" y="112829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11138" y="1694671"/>
            <a:ext cx="8685435" cy="219515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base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 khi </a:t>
            </a:r>
            <a:r>
              <a:rPr lang="vi-V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sát tranh vẽ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nói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với bạn về hoạt động của các bạn trong tranh.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" pitchFamily="34" charset="0"/>
                <a:cs typeface="Arial" pitchFamily="34" charset="0"/>
              </a:rPr>
              <a:t>Nói kết quả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3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424" y="169030"/>
            <a:ext cx="437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-14514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1" y="651332"/>
            <a:ext cx="30194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74" y="665032"/>
            <a:ext cx="5143500" cy="1952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3" y="2859052"/>
            <a:ext cx="2736780" cy="2336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92" y="2890278"/>
            <a:ext cx="2419350" cy="2305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1045" y="2463768"/>
            <a:ext cx="23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tay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2448" y="2544107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bước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chân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0153" y="519532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sải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tay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4318" y="5195155"/>
            <a:ext cx="244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3537</TotalTime>
  <Words>420</Words>
  <Application>Microsoft Office PowerPoint</Application>
  <PresentationFormat>On-screen Show (16:10)</PresentationFormat>
  <Paragraphs>112</Paragraphs>
  <Slides>22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Calibri</vt:lpstr>
      <vt:lpstr>.VnAvant</vt:lpstr>
      <vt:lpstr>Tahoma</vt:lpstr>
      <vt:lpstr>VNI-Thufap2</vt:lpstr>
      <vt:lpstr>.VnTifani Heavy</vt:lpstr>
      <vt:lpstr>宋体</vt:lpstr>
      <vt:lpstr>.VnArial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283</cp:revision>
  <dcterms:created xsi:type="dcterms:W3CDTF">2020-02-10T09:35:50Z</dcterms:created>
  <dcterms:modified xsi:type="dcterms:W3CDTF">2021-03-01T02:57:49Z</dcterms:modified>
</cp:coreProperties>
</file>