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312" r:id="rId12"/>
    <p:sldId id="291" r:id="rId13"/>
    <p:sldId id="293" r:id="rId14"/>
    <p:sldId id="313" r:id="rId15"/>
    <p:sldId id="314" r:id="rId16"/>
    <p:sldId id="315" r:id="rId17"/>
    <p:sldId id="316" r:id="rId18"/>
    <p:sldId id="317" r:id="rId19"/>
    <p:sldId id="318" r:id="rId20"/>
    <p:sldId id="301" r:id="rId21"/>
  </p:sldIdLst>
  <p:sldSz cx="9144000" cy="5715000" type="screen16x10"/>
  <p:notesSz cx="6858000" cy="9144000"/>
  <p:embeddedFontLst>
    <p:embeddedFont>
      <p:font typeface=".VnTifani Heavy" pitchFamily="34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VNI-Juni"/>
      <p:regular r:id="rId29"/>
    </p:embeddedFont>
    <p:embeddedFont>
      <p:font typeface=".VnAvant" pitchFamily="34" charset="0"/>
      <p:regular r:id="rId30"/>
      <p:bold r:id="rId31"/>
      <p: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01" y="3826548"/>
            <a:ext cx="879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93" y="67044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45" y="1004207"/>
            <a:ext cx="3176795" cy="25696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29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485" y="4142163"/>
            <a:ext cx="831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khoÎ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93" y="67044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34" y="1169674"/>
            <a:ext cx="3453134" cy="27838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39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hµng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xãm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chån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341201"/>
            <a:ext cx="54718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ta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×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thư¬ng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gi÷a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xãm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 §ã lµ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rÊt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®¸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971676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1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Chuột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túi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1800" b="1" dirty="0" err="1" smtClean="0">
                <a:solidFill>
                  <a:srgbClr val="0000CC"/>
                </a:solidFill>
                <a:latin typeface=".VnAvant" pitchFamily="34" charset="0"/>
              </a:rPr>
              <a:t>Chồn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Voi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Sẻ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 smtClean="0"/>
                <a:t>Nhân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vật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chuyện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vừa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nghe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ai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05460" y="475279"/>
            <a:ext cx="188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Voi</a:t>
            </a:r>
            <a:r>
              <a:rPr lang="es-ES_tradnl" sz="2000" b="1" dirty="0" smtClean="0">
                <a:solidFill>
                  <a:srgbClr val="0000CC"/>
                </a:solidFill>
              </a:rPr>
              <a:t>,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sóc</a:t>
            </a:r>
            <a:r>
              <a:rPr lang="es-ES_tradnl" sz="2000" b="1" dirty="0" smtClean="0">
                <a:solidFill>
                  <a:srgbClr val="0000CC"/>
                </a:solidFill>
              </a:rPr>
              <a:t>,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chuột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túi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có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4552950"/>
              <a:ext cx="91440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Sẻ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chồn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ốm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53333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Chồn con la khóc ầm ĩ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601028" y="533335"/>
            <a:ext cx="2162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tin,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tưới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dẹp</a:t>
            </a:r>
            <a:endParaRPr lang="es-ES"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73232" y="547849"/>
            <a:ext cx="205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 </a:t>
            </a:r>
            <a:r>
              <a:rPr lang="vi-VN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túi đi làm đồng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s-ES_tradnl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Những người hàng xóm của chồn đã giúp đỡ gì?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C.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Phong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B. </a:t>
            </a:r>
            <a:r>
              <a:rPr lang="es-ES_tradnl" sz="1600" b="1" dirty="0" smtClean="0">
                <a:solidFill>
                  <a:srgbClr val="008000"/>
                </a:solidFill>
              </a:rPr>
              <a:t>Minh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Hoà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D.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Tô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A.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Lân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4: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“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xóm</a:t>
              </a:r>
              <a:r>
                <a:rPr lang="en-US" sz="2800" dirty="0" smtClean="0"/>
                <a:t>” do </a:t>
              </a:r>
              <a:r>
                <a:rPr lang="en-US" sz="2800" dirty="0" err="1" smtClean="0"/>
                <a:t>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</a:t>
            </a:r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80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74" y="3612308"/>
            <a:ext cx="6492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365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ngủ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689" y="1936403"/>
            <a:ext cx="659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" y="1571313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7" y="1571313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69" y="1550047"/>
            <a:ext cx="2233936" cy="18107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" y="3664465"/>
            <a:ext cx="2214255" cy="18206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1" y="3696363"/>
            <a:ext cx="2214254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69" y="3696363"/>
            <a:ext cx="2233937" cy="18009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" y="1150399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6" y="1150399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68" y="1129133"/>
            <a:ext cx="2233936" cy="18107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" y="3243551"/>
            <a:ext cx="2214255" cy="18206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00" y="3275449"/>
            <a:ext cx="2214254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68" y="3275449"/>
            <a:ext cx="2233937" cy="18009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8"/>
          <a:stretch/>
        </p:blipFill>
        <p:spPr>
          <a:xfrm>
            <a:off x="507800" y="1063314"/>
            <a:ext cx="2544183" cy="19272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7"/>
          <a:stretch/>
        </p:blipFill>
        <p:spPr>
          <a:xfrm>
            <a:off x="3331323" y="1063314"/>
            <a:ext cx="2544183" cy="19272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0"/>
          <a:stretch/>
        </p:blipFill>
        <p:spPr>
          <a:xfrm>
            <a:off x="6154054" y="1042048"/>
            <a:ext cx="2555440" cy="19576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5"/>
          <a:stretch/>
        </p:blipFill>
        <p:spPr>
          <a:xfrm>
            <a:off x="507801" y="3446747"/>
            <a:ext cx="2532928" cy="19227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3341957" y="3478645"/>
            <a:ext cx="2532925" cy="18771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1"/>
          <a:stretch/>
        </p:blipFill>
        <p:spPr>
          <a:xfrm>
            <a:off x="6139540" y="3449617"/>
            <a:ext cx="2555441" cy="18771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la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56" y="1179428"/>
            <a:ext cx="3323974" cy="26768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bay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5" y="59528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17" y="1150398"/>
            <a:ext cx="3463439" cy="27891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hÐo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vßi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nư­íc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d­ưíi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t­ưíi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5" y="88556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33" y="1217385"/>
            <a:ext cx="3380561" cy="274019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66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Nh×n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toµn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Üa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röa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s¹ch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4" y="7272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98" y="1153494"/>
            <a:ext cx="3382031" cy="27807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54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679</Words>
  <Application>Microsoft Office PowerPoint</Application>
  <PresentationFormat>On-screen Show (16:10)</PresentationFormat>
  <Paragraphs>96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.VnTifani Heavy</vt:lpstr>
      <vt:lpstr>Calibri</vt:lpstr>
      <vt:lpstr>宋体</vt:lpstr>
      <vt:lpstr>VNI-Juni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220</cp:revision>
  <dcterms:created xsi:type="dcterms:W3CDTF">2020-02-10T09:35:50Z</dcterms:created>
  <dcterms:modified xsi:type="dcterms:W3CDTF">2020-09-07T03:57:34Z</dcterms:modified>
</cp:coreProperties>
</file>