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80" r:id="rId2"/>
    <p:sldId id="256" r:id="rId3"/>
    <p:sldId id="355" r:id="rId4"/>
    <p:sldId id="257" r:id="rId5"/>
    <p:sldId id="389" r:id="rId6"/>
    <p:sldId id="351" r:id="rId7"/>
    <p:sldId id="360" r:id="rId8"/>
    <p:sldId id="359" r:id="rId9"/>
    <p:sldId id="323" r:id="rId10"/>
    <p:sldId id="394" r:id="rId11"/>
    <p:sldId id="393" r:id="rId12"/>
    <p:sldId id="391" r:id="rId13"/>
    <p:sldId id="392" r:id="rId14"/>
    <p:sldId id="308" r:id="rId15"/>
  </p:sldIdLst>
  <p:sldSz cx="9144000" cy="5715000" type="screen16x10"/>
  <p:notesSz cx="6858000" cy="9144000"/>
  <p:embeddedFontLst>
    <p:embeddedFont>
      <p:font typeface=".VnAvant" panose="020B7200000000000000"/>
      <p:regular r:id="rId17"/>
      <p:bold r:id="rId18"/>
      <p:italic r:id="rId19"/>
    </p:embeddedFont>
    <p:embeddedFont>
      <p:font typeface=".VnTifani Heavy" panose="020B7200000000000000"/>
      <p:regular r:id="rId20"/>
    </p:embeddedFont>
    <p:embeddedFont>
      <p:font typeface="Arial Black" panose="020B0A04020102020204" pitchFamily="34" charset="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VNI-Thufap2"/>
      <p:regular r:id="rId26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CCFF"/>
    <a:srgbClr val="0000CC"/>
    <a:srgbClr val="FF33CC"/>
    <a:srgbClr val="CCFFFF"/>
    <a:srgbClr val="FF7C80"/>
    <a:srgbClr val="99FFCC"/>
    <a:srgbClr val="CCFFCC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1" d="100"/>
          <a:sy n="71" d="100"/>
        </p:scale>
        <p:origin x="129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08-Mar-21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inh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audio" Target="../media/audio2.wav"/><Relationship Id="rId18" Type="http://schemas.openxmlformats.org/officeDocument/2006/relationships/image" Target="../media/image24.gif"/><Relationship Id="rId3" Type="http://schemas.openxmlformats.org/officeDocument/2006/relationships/tags" Target="../tags/tag6.xml"/><Relationship Id="rId21" Type="http://schemas.openxmlformats.org/officeDocument/2006/relationships/image" Target="../media/image27.gif"/><Relationship Id="rId7" Type="http://schemas.openxmlformats.org/officeDocument/2006/relationships/tags" Target="../tags/tag10.xml"/><Relationship Id="rId12" Type="http://schemas.openxmlformats.org/officeDocument/2006/relationships/audio" Target="../media/audio4.wav"/><Relationship Id="rId17" Type="http://schemas.openxmlformats.org/officeDocument/2006/relationships/image" Target="../media/image23.gif"/><Relationship Id="rId25" Type="http://schemas.openxmlformats.org/officeDocument/2006/relationships/image" Target="../media/image31.gif"/><Relationship Id="rId2" Type="http://schemas.openxmlformats.org/officeDocument/2006/relationships/tags" Target="../tags/tag5.xml"/><Relationship Id="rId16" Type="http://schemas.openxmlformats.org/officeDocument/2006/relationships/hyperlink" Target="../My%20Documents/SONG/ATGT%20(khoi7)/vong3(khoi7).ppt" TargetMode="External"/><Relationship Id="rId20" Type="http://schemas.openxmlformats.org/officeDocument/2006/relationships/image" Target="../media/image26.gif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audio" Target="../media/audio1.wav"/><Relationship Id="rId24" Type="http://schemas.openxmlformats.org/officeDocument/2006/relationships/image" Target="../media/image30.gif"/><Relationship Id="rId5" Type="http://schemas.openxmlformats.org/officeDocument/2006/relationships/tags" Target="../tags/tag8.xml"/><Relationship Id="rId15" Type="http://schemas.openxmlformats.org/officeDocument/2006/relationships/audio" Target="../media/audio6.wav"/><Relationship Id="rId23" Type="http://schemas.openxmlformats.org/officeDocument/2006/relationships/image" Target="../media/image29.gif"/><Relationship Id="rId10" Type="http://schemas.openxmlformats.org/officeDocument/2006/relationships/audio" Target="../media/audio3.wav"/><Relationship Id="rId19" Type="http://schemas.openxmlformats.org/officeDocument/2006/relationships/image" Target="../media/image25.gif"/><Relationship Id="rId4" Type="http://schemas.openxmlformats.org/officeDocument/2006/relationships/tags" Target="../tags/tag7.xml"/><Relationship Id="rId9" Type="http://schemas.openxmlformats.org/officeDocument/2006/relationships/notesSlide" Target="../notesSlides/notesSlide6.xml"/><Relationship Id="rId14" Type="http://schemas.openxmlformats.org/officeDocument/2006/relationships/audio" Target="../media/audio5.wav"/><Relationship Id="rId22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audio" Target="../media/audio2.wav"/><Relationship Id="rId18" Type="http://schemas.openxmlformats.org/officeDocument/2006/relationships/image" Target="../media/image24.gif"/><Relationship Id="rId3" Type="http://schemas.openxmlformats.org/officeDocument/2006/relationships/tags" Target="../tags/tag13.xml"/><Relationship Id="rId21" Type="http://schemas.openxmlformats.org/officeDocument/2006/relationships/image" Target="../media/image27.gif"/><Relationship Id="rId7" Type="http://schemas.openxmlformats.org/officeDocument/2006/relationships/tags" Target="../tags/tag17.xml"/><Relationship Id="rId12" Type="http://schemas.openxmlformats.org/officeDocument/2006/relationships/audio" Target="../media/audio4.wav"/><Relationship Id="rId17" Type="http://schemas.openxmlformats.org/officeDocument/2006/relationships/image" Target="../media/image23.gif"/><Relationship Id="rId25" Type="http://schemas.openxmlformats.org/officeDocument/2006/relationships/image" Target="../media/image31.gif"/><Relationship Id="rId2" Type="http://schemas.openxmlformats.org/officeDocument/2006/relationships/tags" Target="../tags/tag12.xml"/><Relationship Id="rId16" Type="http://schemas.openxmlformats.org/officeDocument/2006/relationships/hyperlink" Target="../My%20Documents/SONG/ATGT%20(khoi7)/vong3(khoi7).ppt" TargetMode="External"/><Relationship Id="rId20" Type="http://schemas.openxmlformats.org/officeDocument/2006/relationships/image" Target="../media/image26.gif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audio" Target="../media/audio1.wav"/><Relationship Id="rId24" Type="http://schemas.openxmlformats.org/officeDocument/2006/relationships/image" Target="../media/image30.gif"/><Relationship Id="rId5" Type="http://schemas.openxmlformats.org/officeDocument/2006/relationships/tags" Target="../tags/tag15.xml"/><Relationship Id="rId15" Type="http://schemas.openxmlformats.org/officeDocument/2006/relationships/audio" Target="../media/audio6.wav"/><Relationship Id="rId23" Type="http://schemas.openxmlformats.org/officeDocument/2006/relationships/image" Target="../media/image29.gif"/><Relationship Id="rId10" Type="http://schemas.openxmlformats.org/officeDocument/2006/relationships/audio" Target="../media/audio3.wav"/><Relationship Id="rId19" Type="http://schemas.openxmlformats.org/officeDocument/2006/relationships/image" Target="../media/image25.gif"/><Relationship Id="rId4" Type="http://schemas.openxmlformats.org/officeDocument/2006/relationships/tags" Target="../tags/tag14.xml"/><Relationship Id="rId9" Type="http://schemas.openxmlformats.org/officeDocument/2006/relationships/notesSlide" Target="../notesSlides/notesSlide7.xml"/><Relationship Id="rId14" Type="http://schemas.openxmlformats.org/officeDocument/2006/relationships/audio" Target="../media/audio5.wav"/><Relationship Id="rId22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7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2)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Bai 12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7340" r="4286" b="21390"/>
          <a:stretch/>
        </p:blipFill>
        <p:spPr>
          <a:xfrm>
            <a:off x="754743" y="769256"/>
            <a:ext cx="7678883" cy="422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0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7"/>
          <a:stretch/>
        </p:blipFill>
        <p:spPr>
          <a:xfrm>
            <a:off x="0" y="-1"/>
            <a:ext cx="9144000" cy="57397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96" y="2240641"/>
            <a:ext cx="48101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906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70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3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3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6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30856" y="812271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solidFill>
            <a:srgbClr val="00B050"/>
          </a:soli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8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3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7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1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2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30856" y="1055916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 hề có nụ cười như thế nào?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1270001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3" name="Flowchart: Terminator 42"/>
          <p:cNvSpPr/>
          <p:nvPr>
            <p:custDataLst>
              <p:tags r:id="rId1"/>
            </p:custDataLst>
          </p:nvPr>
        </p:nvSpPr>
        <p:spPr>
          <a:xfrm>
            <a:off x="5759904" y="1960765"/>
            <a:ext cx="2895600" cy="724378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B.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quả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cà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chua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2"/>
            </p:custDataLst>
          </p:nvPr>
        </p:nvSpPr>
        <p:spPr>
          <a:xfrm>
            <a:off x="4293509" y="3370005"/>
            <a:ext cx="2895600" cy="67078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D. </a:t>
            </a:r>
            <a:r>
              <a:rPr lang="en-US" sz="1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1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thiện</a:t>
            </a:r>
            <a:endParaRPr lang="en-US" sz="1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3"/>
            </p:custDataLst>
          </p:nvPr>
        </p:nvSpPr>
        <p:spPr>
          <a:xfrm>
            <a:off x="2308681" y="1978429"/>
            <a:ext cx="2869975" cy="706714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vi-VN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đỏ choen choét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8021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36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70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3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3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6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8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3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7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2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1226791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 hề mặc quần áo như thế nào gì?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1270001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3" name="Flowchart: Terminator 42"/>
          <p:cNvSpPr/>
          <p:nvPr>
            <p:custDataLst>
              <p:tags r:id="rId1"/>
            </p:custDataLst>
          </p:nvPr>
        </p:nvSpPr>
        <p:spPr>
          <a:xfrm>
            <a:off x="5686425" y="2058762"/>
            <a:ext cx="2895600" cy="6234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đỏ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2"/>
            </p:custDataLst>
          </p:nvPr>
        </p:nvSpPr>
        <p:spPr>
          <a:xfrm>
            <a:off x="2276705" y="2140164"/>
            <a:ext cx="2895600" cy="601238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lòe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loẹt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3"/>
            </p:custDataLst>
          </p:nvPr>
        </p:nvSpPr>
        <p:spPr>
          <a:xfrm>
            <a:off x="4108450" y="3158134"/>
            <a:ext cx="2869975" cy="59994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1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1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1" y="2446076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1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9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5704115"/>
            <a:chOff x="0" y="0"/>
            <a:chExt cx="9144000" cy="5704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0411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548" y="5101661"/>
              <a:ext cx="1416051" cy="326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ounded Rectangle 5"/>
          <p:cNvSpPr/>
          <p:nvPr/>
        </p:nvSpPr>
        <p:spPr>
          <a:xfrm>
            <a:off x="805543" y="1538513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124</a:t>
            </a:r>
          </a:p>
          <a:p>
            <a:pPr algn="ctr"/>
            <a:r>
              <a:rPr lang="en-US" sz="8800" b="1" dirty="0" err="1">
                <a:solidFill>
                  <a:srgbClr val="FFFF00"/>
                </a:solidFill>
                <a:latin typeface=".VnAvant" pitchFamily="34" charset="0"/>
              </a:rPr>
              <a:t>oen</a:t>
            </a:r>
            <a:r>
              <a:rPr lang="en-US" sz="8800" b="1" dirty="0">
                <a:solidFill>
                  <a:srgbClr val="FFFF00"/>
                </a:solidFill>
                <a:latin typeface=".VnAvant" pitchFamily="34" charset="0"/>
              </a:rPr>
              <a:t> – </a:t>
            </a:r>
            <a:r>
              <a:rPr lang="en-US" sz="8800" b="1" dirty="0" err="1">
                <a:solidFill>
                  <a:srgbClr val="FFFF00"/>
                </a:solidFill>
                <a:latin typeface=".VnAvant" pitchFamily="34" charset="0"/>
              </a:rPr>
              <a:t>oet</a:t>
            </a:r>
            <a:endParaRPr lang="en-US" sz="8800" b="1" dirty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64967" y="104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124: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oen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oet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65234" y="1216471"/>
            <a:ext cx="4743338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Ph©n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tÝch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nhoÎn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5233" y="1801304"/>
            <a:ext cx="4932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®¸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 – e – n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oen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nhê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oen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nhoÎn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65234" y="2808585"/>
            <a:ext cx="47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tr¬n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nhoÎn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cưêi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8856" y="3739417"/>
            <a:ext cx="36327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oÎn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cưêi</a:t>
            </a:r>
            <a:endParaRPr lang="en-US" sz="4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026" name="Picture 2" descr="E:\LOP 1 CANH DIEU\TV 1 canh dieu\Ki II\Bai 124. oen - oet\Package - Lesson\Data\tv1b124tr054h01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35" y="1100992"/>
            <a:ext cx="222885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31771" y="1321035"/>
            <a:ext cx="4743338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Ph©n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tÝch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khoÐt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43542" y="3820045"/>
            <a:ext cx="4145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kh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oÐt</a:t>
            </a:r>
            <a:r>
              <a:rPr lang="en-US" sz="60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tæ</a:t>
            </a:r>
            <a:endParaRPr lang="en-US" sz="6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88229" y="2105201"/>
            <a:ext cx="5167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®¸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 – e – t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oet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khê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oet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khoet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s¾c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khoÐt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64711" y="3155050"/>
            <a:ext cx="4043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tr¬n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khoÐt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tæ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64967" y="104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124: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oen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oet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E:\LOP 1 CANH DIEU\TV 1 canh dieu\Ki II\Bai 124. oen - oet\Package - Lesson\Data\tv1b124tr054h02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50" y="1219433"/>
            <a:ext cx="1813662" cy="260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oen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oet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5390" y="3563611"/>
            <a:ext cx="2752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cưa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xoÌn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xoÑt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77457" y="3528298"/>
            <a:ext cx="2844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hè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n«ng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choÌn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20139" y="3462014"/>
            <a:ext cx="2388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mÆc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lße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loÑt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3074" name="Picture 2" descr="E:\LOP 1 CANH DIEU\TV 1 canh dieu\Ki II\Bai 124. oen - oet\Package - Lesson\Data\tv1b124tr054h05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726" y="842509"/>
            <a:ext cx="100012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LOP 1 CANH DIEU\TV 1 canh dieu\Ki II\Bai 124. oen - oet\Package - Lesson\Data\tv1b124tr054h03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5" y="935945"/>
            <a:ext cx="2181225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LOP 1 CANH DIEU\TV 1 canh dieu\Ki II\Bai 124. oen - oet\Package - Lesson\Data\tv1b124tr054h04t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72" y="1467531"/>
            <a:ext cx="30480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484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4514" y="3491042"/>
            <a:ext cx="3164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cưa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xoÌn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xoÑt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77471" y="3465155"/>
            <a:ext cx="3292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hè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n«ng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choÌn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oen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oet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14" name="Picture 2" descr="E:\LOP 1 CANH DIEU\TV 1 canh dieu\Ki II\Bai 124. oen - oet\Package - Lesson\Data\tv1b124tr054h05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726" y="842509"/>
            <a:ext cx="100012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E:\LOP 1 CANH DIEU\TV 1 canh dieu\Ki II\Bai 124. oen - oet\Package - Lesson\Data\tv1b124tr054h03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5" y="935945"/>
            <a:ext cx="2181225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LOP 1 CANH DIEU\TV 1 canh dieu\Ki II\Bai 124. oen - oet\Package - Lesson\Data\tv1b124tr054h04t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72" y="1467531"/>
            <a:ext cx="30480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286044" y="3450641"/>
            <a:ext cx="2799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mÆc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lße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loÑt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9" grpId="0"/>
      <p:bldP spid="29" grpId="1"/>
      <p:bldP spid="18" grpId="0"/>
      <p:bldP spid="1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204686" y="1620401"/>
            <a:ext cx="7213600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oen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oet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­.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9" y="-2027"/>
            <a:ext cx="345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óng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7139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46620" y="1001487"/>
            <a:ext cx="2046515" cy="435428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.VnAvant" pitchFamily="34" charset="0"/>
              </a:rPr>
              <a:t>a) </a:t>
            </a:r>
            <a:r>
              <a:rPr lang="en-US" sz="2400" b="1" dirty="0" err="1">
                <a:latin typeface=".VnAvant" pitchFamily="34" charset="0"/>
              </a:rPr>
              <a:t>Mµu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s¬n</a:t>
            </a:r>
            <a:endParaRPr lang="en-US" sz="2400" b="1" dirty="0"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6619" y="1923144"/>
            <a:ext cx="2046515" cy="435428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.VnAvant" pitchFamily="34" charset="0"/>
              </a:rPr>
              <a:t>b) </a:t>
            </a:r>
            <a:r>
              <a:rPr lang="en-US" sz="2400" b="1" dirty="0" err="1">
                <a:latin typeface=".VnAvant" pitchFamily="34" charset="0"/>
              </a:rPr>
              <a:t>Thanh</a:t>
            </a:r>
            <a:r>
              <a:rPr lang="en-US" sz="2400" b="1" dirty="0">
                <a:latin typeface=".VnAvant" pitchFamily="34" charset="0"/>
              </a:rPr>
              <a:t> s¾t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46618" y="2888344"/>
            <a:ext cx="2046515" cy="435428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.VnAvant" pitchFamily="34" charset="0"/>
              </a:rPr>
              <a:t>c) </a:t>
            </a:r>
            <a:r>
              <a:rPr lang="en-US" sz="2400" b="1" dirty="0" err="1">
                <a:latin typeface=".VnAvant" pitchFamily="34" charset="0"/>
              </a:rPr>
              <a:t>BÇu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trêi</a:t>
            </a:r>
            <a:endParaRPr lang="en-US" sz="2400" b="1" dirty="0"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21077" y="1001487"/>
            <a:ext cx="2373086" cy="435428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.VnAvant" pitchFamily="34" charset="0"/>
              </a:rPr>
              <a:t>1) </a:t>
            </a:r>
            <a:r>
              <a:rPr lang="en-US" sz="2400" b="1" dirty="0" err="1">
                <a:latin typeface=".VnAvant" pitchFamily="34" charset="0"/>
              </a:rPr>
              <a:t>hoen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gØ</a:t>
            </a:r>
            <a:endParaRPr lang="en-US" sz="2400" b="1" dirty="0"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21076" y="1923144"/>
            <a:ext cx="2373086" cy="435428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.VnAvant" pitchFamily="34" charset="0"/>
              </a:rPr>
              <a:t>2) </a:t>
            </a:r>
            <a:r>
              <a:rPr lang="en-US" sz="2400" b="1" dirty="0" err="1">
                <a:latin typeface=".VnAvant" pitchFamily="34" charset="0"/>
              </a:rPr>
              <a:t>x¸m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ngoÐt</a:t>
            </a:r>
            <a:endParaRPr lang="en-US" sz="2400" b="1" dirty="0">
              <a:latin typeface=".VnAvan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21075" y="2888344"/>
            <a:ext cx="2373087" cy="435428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.VnAvant" pitchFamily="34" charset="0"/>
              </a:rPr>
              <a:t>3) ®á </a:t>
            </a:r>
            <a:r>
              <a:rPr lang="en-US" sz="2400" b="1" dirty="0" err="1">
                <a:latin typeface=".VnAvant" pitchFamily="34" charset="0"/>
              </a:rPr>
              <a:t>choÐt</a:t>
            </a:r>
            <a:endParaRPr lang="en-US" sz="2400" b="1" dirty="0">
              <a:latin typeface=".VnAvant" pitchFamily="34" charset="0"/>
            </a:endParaRPr>
          </a:p>
        </p:txBody>
      </p:sp>
      <p:cxnSp>
        <p:nvCxnSpPr>
          <p:cNvPr id="6" name="Straight Arrow Connector 5"/>
          <p:cNvCxnSpPr>
            <a:stCxn id="4" idx="3"/>
            <a:endCxn id="17" idx="1"/>
          </p:cNvCxnSpPr>
          <p:nvPr/>
        </p:nvCxnSpPr>
        <p:spPr>
          <a:xfrm>
            <a:off x="3193135" y="1219201"/>
            <a:ext cx="2227940" cy="18868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" idx="3"/>
            <a:endCxn id="15" idx="1"/>
          </p:cNvCxnSpPr>
          <p:nvPr/>
        </p:nvCxnSpPr>
        <p:spPr>
          <a:xfrm flipV="1">
            <a:off x="3193134" y="1219201"/>
            <a:ext cx="2227943" cy="9216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" idx="3"/>
            <a:endCxn id="16" idx="1"/>
          </p:cNvCxnSpPr>
          <p:nvPr/>
        </p:nvCxnSpPr>
        <p:spPr>
          <a:xfrm flipV="1">
            <a:off x="3193133" y="2140858"/>
            <a:ext cx="2227943" cy="965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86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122" name="Picture 2" descr="E:\LOP 1 CANH DIEU\TV 1 canh dieu\Ki II\Bai 124. oen - oet\Package - Lesson\Data\tv1b124tr055h02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52" y="1357313"/>
            <a:ext cx="84677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4254</TotalTime>
  <Words>408</Words>
  <Application>Microsoft Office PowerPoint</Application>
  <PresentationFormat>On-screen Show (16:10)</PresentationFormat>
  <Paragraphs>88</Paragraphs>
  <Slides>14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.VnTifani Heavy</vt:lpstr>
      <vt:lpstr>Arial Black</vt:lpstr>
      <vt:lpstr>Arial</vt:lpstr>
      <vt:lpstr>.VnAvant</vt:lpstr>
      <vt:lpstr>VNI-Thufap2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467</cp:revision>
  <dcterms:created xsi:type="dcterms:W3CDTF">2020-02-10T09:35:50Z</dcterms:created>
  <dcterms:modified xsi:type="dcterms:W3CDTF">2021-03-08T13:55:08Z</dcterms:modified>
</cp:coreProperties>
</file>