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9" r:id="rId4"/>
    <p:sldId id="395" r:id="rId5"/>
    <p:sldId id="370" r:id="rId6"/>
    <p:sldId id="356" r:id="rId7"/>
    <p:sldId id="393" r:id="rId8"/>
    <p:sldId id="391" r:id="rId9"/>
    <p:sldId id="392" r:id="rId10"/>
    <p:sldId id="308" r:id="rId11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宋体" panose="02010600030101010101" pitchFamily="2" charset="-122"/>
      <p:regular r:id="rId14"/>
    </p:embeddedFont>
    <p:embeddedFont>
      <p:font typeface="VNI-Thufap2"/>
      <p:regular r:id="rId15"/>
    </p:embeddedFont>
    <p:embeddedFont>
      <p:font typeface=".VnAvant" panose="020B720000000000000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00"/>
    <a:srgbClr val="0000CC"/>
    <a:srgbClr val="FFCCFF"/>
    <a:srgbClr val="FF33CC"/>
    <a:srgbClr val="CCFFFF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6.gif"/><Relationship Id="rId26" Type="http://schemas.openxmlformats.org/officeDocument/2006/relationships/image" Target="../media/image24.gif"/><Relationship Id="rId3" Type="http://schemas.openxmlformats.org/officeDocument/2006/relationships/tags" Target="../tags/tag3.xml"/><Relationship Id="rId21" Type="http://schemas.openxmlformats.org/officeDocument/2006/relationships/image" Target="../media/image19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8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2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1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7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6.gif"/><Relationship Id="rId26" Type="http://schemas.openxmlformats.org/officeDocument/2006/relationships/image" Target="../media/image24.gif"/><Relationship Id="rId3" Type="http://schemas.openxmlformats.org/officeDocument/2006/relationships/tags" Target="../tags/tag11.xml"/><Relationship Id="rId21" Type="http://schemas.openxmlformats.org/officeDocument/2006/relationships/image" Target="../media/image19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8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2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21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7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102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ưi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48" y="498826"/>
            <a:ext cx="3444752" cy="52161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3426" y="-13455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H¹t n¾ng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con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822" y="638278"/>
            <a:ext cx="65023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h¹t n¾ng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ch¬i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H¹t n¾ng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gÆp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g·y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cµnh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sôt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sïi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an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ñi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kh¨n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ãng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h¹t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h¹t n¾ng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nói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		</a:t>
            </a:r>
            <a:r>
              <a:rPr lang="en-US" sz="2400" b="1" dirty="0">
                <a:latin typeface=".VnAvant" pitchFamily="34" charset="0"/>
              </a:rPr>
              <a:t>Theo </a:t>
            </a:r>
            <a:r>
              <a:rPr lang="en-US" sz="2400" b="1" dirty="0" err="1">
                <a:latin typeface=".VnAvant" pitchFamily="34" charset="0"/>
              </a:rPr>
              <a:t>Phan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Trung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Hiếu</a:t>
            </a:r>
            <a:endParaRPr lang="en-US" sz="2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57" y="595086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khã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327" y="1364343"/>
            <a:ext cx="560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sôt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sïi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(H¹t n¾ng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gÆp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b«ng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hång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g·y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cµnh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ang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sôt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sïi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khãc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):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gîi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t¶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khãc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nhá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kÐo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dµi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nh­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cè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giÊu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cè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nÐn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Nghe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h¹t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mÇm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thÇm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ph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h¬I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Êm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):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Lµm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lµn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h¬I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bèc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m¹nh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luång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H¹t n¾ng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g·y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cµnh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sôt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sïi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an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ñi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göi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tÆng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ãng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thÇm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¶</a:t>
            </a:r>
          </a:p>
        </p:txBody>
      </p:sp>
      <p:sp>
        <p:nvSpPr>
          <p:cNvPr id="17" name="Oval 16"/>
          <p:cNvSpPr/>
          <p:nvPr/>
        </p:nvSpPr>
        <p:spPr>
          <a:xfrm>
            <a:off x="212075" y="46954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éi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21732" y="468089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hång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6374" y="465182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nói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4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071" y="303910"/>
            <a:ext cx="350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6" y="1480443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MÑ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mÆt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trêi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45" y="2997178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B«ng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hång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3" y="4513912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H¹t n¾ng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5262" y="1444158"/>
            <a:ext cx="4688106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đưîc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h¹t n¾ng an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ñi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0739" y="2997177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nắng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xuống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chơi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3485" y="4513893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h¹t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n¶y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mÇm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8" name="Straight Arrow Connector 7"/>
          <p:cNvCxnSpPr>
            <a:stCxn id="3" idx="3"/>
            <a:endCxn id="14" idx="1"/>
          </p:cNvCxnSpPr>
          <p:nvPr/>
        </p:nvCxnSpPr>
        <p:spPr>
          <a:xfrm>
            <a:off x="2743203" y="1821529"/>
            <a:ext cx="1567536" cy="151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3" idx="1"/>
          </p:cNvCxnSpPr>
          <p:nvPr/>
        </p:nvCxnSpPr>
        <p:spPr>
          <a:xfrm flipV="1">
            <a:off x="2743202" y="1785244"/>
            <a:ext cx="1582060" cy="15530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2743200" y="4854979"/>
            <a:ext cx="1560285" cy="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hµng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xãm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cµnh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b¹n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cöi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320</Words>
  <Application>Microsoft Office PowerPoint</Application>
  <PresentationFormat>On-screen Show (16:10)</PresentationFormat>
  <Paragraphs>52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Black</vt:lpstr>
      <vt:lpstr>宋体</vt:lpstr>
      <vt:lpstr>VNI-Thufap2</vt:lpstr>
      <vt:lpstr>.VnAvant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490</cp:revision>
  <dcterms:created xsi:type="dcterms:W3CDTF">2020-02-10T09:35:50Z</dcterms:created>
  <dcterms:modified xsi:type="dcterms:W3CDTF">2021-01-23T14:17:29Z</dcterms:modified>
</cp:coreProperties>
</file>