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55" r:id="rId4"/>
    <p:sldId id="257" r:id="rId5"/>
    <p:sldId id="389" r:id="rId6"/>
    <p:sldId id="351" r:id="rId7"/>
    <p:sldId id="394" r:id="rId8"/>
    <p:sldId id="360" r:id="rId9"/>
    <p:sldId id="323" r:id="rId10"/>
    <p:sldId id="393" r:id="rId11"/>
    <p:sldId id="391" r:id="rId12"/>
    <p:sldId id="392" r:id="rId13"/>
    <p:sldId id="308" r:id="rId14"/>
  </p:sldIdLst>
  <p:sldSz cx="9144000" cy="5715000" type="screen16x10"/>
  <p:notesSz cx="6858000" cy="9144000"/>
  <p:embeddedFontLst>
    <p:embeddedFont>
      <p:font typeface=".VnAvant" panose="020B7200000000000000"/>
      <p:regular r:id="rId16"/>
      <p:bold r:id="rId17"/>
      <p:italic r:id="rId18"/>
    </p:embeddedFont>
    <p:embeddedFont>
      <p:font typeface="宋体" panose="02010600030101010101" pitchFamily="2" charset="-122"/>
      <p:regular r:id="rId19"/>
    </p:embeddedFont>
    <p:embeddedFont>
      <p:font typeface="Arial Black" panose="020B0A04020102020204" pitchFamily="34" charset="0"/>
      <p:bold r:id="rId20"/>
    </p:embeddedFont>
    <p:embeddedFont>
      <p:font typeface=".VnTifani Heavy" panose="020B7200000000000000"/>
      <p:regular r:id="rId21"/>
    </p:embeddedFont>
    <p:embeddedFont>
      <p:font typeface="VNI-Thufap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6600"/>
    <a:srgbClr val="0000CC"/>
    <a:srgbClr val="FFCCFF"/>
    <a:srgbClr val="FF33CC"/>
    <a:srgbClr val="CCFFFF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ui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ưi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tags" Target="../tags/tag6.xml"/><Relationship Id="rId21" Type="http://schemas.openxmlformats.org/officeDocument/2006/relationships/image" Target="../media/image27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1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26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30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29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5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tags" Target="../tags/tag14.xml"/><Relationship Id="rId21" Type="http://schemas.openxmlformats.org/officeDocument/2006/relationships/image" Target="../media/image27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1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26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30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29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5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 nào chưá vần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hµng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xãm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08681" y="1813719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904" y="1871775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cµnh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cñi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b¹n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bÌ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30159" y="99302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nắng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khung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cöi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ruộng vườn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102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ui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-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ưi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102: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ưi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26" y="3625942"/>
            <a:ext cx="3538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ngän</a:t>
            </a:r>
            <a:r>
              <a:rPr lang="en-US" sz="60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ói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nói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 – i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nui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s¾c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nói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ngän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nói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5" y="1399535"/>
            <a:ext cx="3486604" cy="20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9942" y="4077684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öi</a:t>
            </a:r>
            <a:r>
              <a:rPr lang="en-US" sz="60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thư</a:t>
            </a:r>
            <a:r>
              <a:rPr lang="en-US" sz="60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­</a:t>
            </a:r>
            <a:endParaRPr lang="en-US" sz="6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göi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ư – i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ưi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ưi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gưi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göi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göi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­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102: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ưi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16471"/>
            <a:ext cx="2476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ui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ưi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7638" y="2461008"/>
            <a:ext cx="793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cói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0931" y="2526811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ngöi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7016" y="2435935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mói</a:t>
            </a:r>
            <a:r>
              <a:rPr lang="en-US" sz="3200" b="1" dirty="0">
                <a:latin typeface=".VnAvant" pitchFamily="34" charset="0"/>
              </a:rPr>
              <a:t> cam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8230" y="5108071"/>
            <a:ext cx="1829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tói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x¸ch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349" y="5064528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chui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7911" y="5086683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khung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cöi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1" y="555136"/>
            <a:ext cx="2300288" cy="194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47" y="555136"/>
            <a:ext cx="2533650" cy="1971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6573"/>
            <a:ext cx="2028825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0" y="3066808"/>
            <a:ext cx="1791145" cy="1998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79" y="3066808"/>
            <a:ext cx="2155585" cy="19710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58" y="3053530"/>
            <a:ext cx="2171761" cy="20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ui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746" y="2402471"/>
            <a:ext cx="3134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ói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778" y="2381663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m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ói</a:t>
            </a:r>
            <a:r>
              <a:rPr lang="en-US" sz="4400" b="1" dirty="0">
                <a:latin typeface=".VnAvant" pitchFamily="34" charset="0"/>
              </a:rPr>
              <a:t> cam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2306" y="2388577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ói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x¸ch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1" y="526108"/>
            <a:ext cx="2300288" cy="1941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14" y="567377"/>
            <a:ext cx="2028825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01" y="527260"/>
            <a:ext cx="1791145" cy="19988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65" y="3107562"/>
            <a:ext cx="2155585" cy="19710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44847" y="4969667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ch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15" grpId="0"/>
      <p:bldP spid="15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ui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2866" y="2936132"/>
            <a:ext cx="3134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ng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öi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37120" y="2936131"/>
            <a:ext cx="3208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khung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öi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7" y="685765"/>
            <a:ext cx="2533650" cy="19716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76" y="807365"/>
            <a:ext cx="2171761" cy="20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" y="1439409"/>
            <a:ext cx="9057943" cy="13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4643</TotalTime>
  <Words>384</Words>
  <Application>Microsoft Office PowerPoint</Application>
  <PresentationFormat>On-screen Show (16:10)</PresentationFormat>
  <Paragraphs>91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.VnAvant</vt:lpstr>
      <vt:lpstr>宋体</vt:lpstr>
      <vt:lpstr>Arial Black</vt:lpstr>
      <vt:lpstr>Times New Roman</vt:lpstr>
      <vt:lpstr>Arial</vt:lpstr>
      <vt:lpstr>.VnTifani Heavy</vt:lpstr>
      <vt:lpstr>VNI-Thufap2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490</cp:revision>
  <dcterms:created xsi:type="dcterms:W3CDTF">2020-02-10T09:35:50Z</dcterms:created>
  <dcterms:modified xsi:type="dcterms:W3CDTF">2021-01-23T14:17:12Z</dcterms:modified>
</cp:coreProperties>
</file>