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0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宋体" panose="02010600030101010101" pitchFamily="2" charset="-122"/>
      <p:regular r:id="rId17"/>
    </p:embeddedFont>
    <p:embeddedFont>
      <p:font typeface=".VnTifani Heavy" panose="020B7200000000000000"/>
      <p:regular r:id="rId18"/>
    </p:embeddedFont>
    <p:embeddedFont>
      <p:font typeface="VNI-Thufap2"/>
      <p:regular r:id="rId19"/>
    </p:embeddedFont>
    <p:embeddedFont>
      <p:font typeface=".VnAvant" panose="020B720000000000000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inh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/>
              <a:t> vần</a:t>
            </a:r>
            <a:r>
              <a:rPr lang="en-US" baseline="0" dirty="0"/>
              <a:t> </a:t>
            </a:r>
            <a:r>
              <a:rPr lang="en-US" baseline="0" dirty="0" err="1"/>
              <a:t>ich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6.xml"/><Relationship Id="rId21" Type="http://schemas.openxmlformats.org/officeDocument/2006/relationships/image" Target="../media/image2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4.gif"/><Relationship Id="rId26" Type="http://schemas.openxmlformats.org/officeDocument/2006/relationships/image" Target="../media/image32.gif"/><Relationship Id="rId3" Type="http://schemas.openxmlformats.org/officeDocument/2006/relationships/tags" Target="../tags/tag14.xml"/><Relationship Id="rId21" Type="http://schemas.openxmlformats.org/officeDocument/2006/relationships/image" Target="../media/image2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31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30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9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7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Gió làm gì để tảng đá xuống được biển?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C.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đ</a:t>
            </a:r>
            <a:r>
              <a:rPr lang="vi-VN" sz="2000" b="1" dirty="0">
                <a:solidFill>
                  <a:srgbClr val="FFFF00"/>
                </a:solidFill>
                <a:latin typeface=".VnAvant" pitchFamily="34" charset="0"/>
              </a:rPr>
              <a:t>ập ra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60765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thổi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mạnh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309" y="2943277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ênh tảng đá lên, hích một nhát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8681" y="1978429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đẩy xuống biẻn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2267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 chỉ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0105" y="2090071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30" y="3057655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nghiêm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inh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ich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kÝnh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k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s¾c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kÝnh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kÝnh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kÝnh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m¾t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159" y="3739417"/>
            <a:ext cx="3094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Ýnh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m¾t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2098901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1771" y="132103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lÞch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43542" y="3820045"/>
            <a:ext cx="4145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Þch</a:t>
            </a:r>
            <a:r>
              <a:rPr lang="en-US" sz="60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bµn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8229" y="2105201"/>
            <a:ext cx="5167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lich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lÞch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lÞch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4711" y="3155050"/>
            <a:ext cx="404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lÞch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6" y="1191961"/>
            <a:ext cx="2695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ich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0521" y="2475041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Êm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tÝch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5857" y="2483269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chim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chÝch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8341" y="2460527"/>
            <a:ext cx="1805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bµn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tÝnh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754" y="5064529"/>
            <a:ext cx="249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phÝch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nưíc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2" y="591424"/>
            <a:ext cx="2057400" cy="1819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92" y="605938"/>
            <a:ext cx="1914525" cy="183832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84" y="630032"/>
            <a:ext cx="2676525" cy="1780668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0" y="3094223"/>
            <a:ext cx="1399663" cy="188754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41" y="3097705"/>
            <a:ext cx="2381441" cy="182600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32" y="3079709"/>
            <a:ext cx="2052319" cy="18439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063509" y="5064528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vÞnh</a:t>
            </a:r>
            <a:r>
              <a:rPr lang="en-US" sz="3200" b="1" dirty="0">
                <a:latin typeface=".VnAvant" pitchFamily="34" charset="0"/>
              </a:rPr>
              <a:t> H¹ Long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5341" y="5014113"/>
            <a:ext cx="2044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diÔn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kÞch</a:t>
            </a:r>
            <a:endParaRPr lang="en-US" sz="32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46633" y="3051900"/>
            <a:ext cx="252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bµn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Ýnh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1" y="731793"/>
            <a:ext cx="3302301" cy="2196991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19" y="745368"/>
            <a:ext cx="2847573" cy="218341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9" name="TextBox 28"/>
          <p:cNvSpPr txBox="1"/>
          <p:nvPr/>
        </p:nvSpPr>
        <p:spPr>
          <a:xfrm>
            <a:off x="5104861" y="2972067"/>
            <a:ext cx="3846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Þnh</a:t>
            </a:r>
            <a:r>
              <a:rPr lang="en-US" sz="4400" b="1" dirty="0">
                <a:latin typeface=".VnAvant" pitchFamily="34" charset="0"/>
              </a:rPr>
              <a:t> H¹ Long</a:t>
            </a: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ich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513" y="2458484"/>
            <a:ext cx="21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Êm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" y="591424"/>
            <a:ext cx="2057400" cy="181927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2" y="605938"/>
            <a:ext cx="1914525" cy="183832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71" y="672462"/>
            <a:ext cx="1357986" cy="1831337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8" y="3160531"/>
            <a:ext cx="2052319" cy="1843999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2663848" y="246875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chim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ch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934" y="2503799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ph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Ých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nưíc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0715" y="5062586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diÔn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k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Þch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204686" y="1620401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inh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1" y="1430337"/>
            <a:ext cx="8467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404</Words>
  <Application>Microsoft Office PowerPoint</Application>
  <PresentationFormat>On-screen Show (16:10)</PresentationFormat>
  <Paragraphs>91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Black</vt:lpstr>
      <vt:lpstr>宋体</vt:lpstr>
      <vt:lpstr>Times New Roman</vt:lpstr>
      <vt:lpstr>Arial</vt:lpstr>
      <vt:lpstr>.VnTifani Heavy</vt:lpstr>
      <vt:lpstr>VNI-Thufap2</vt:lpstr>
      <vt:lpstr>.VnAvant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458</cp:revision>
  <dcterms:created xsi:type="dcterms:W3CDTF">2020-02-10T09:35:50Z</dcterms:created>
  <dcterms:modified xsi:type="dcterms:W3CDTF">2021-01-23T14:12:26Z</dcterms:modified>
</cp:coreProperties>
</file>