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91" r:id="rId7"/>
    <p:sldId id="292" r:id="rId8"/>
    <p:sldId id="293" r:id="rId9"/>
    <p:sldId id="294" r:id="rId10"/>
    <p:sldId id="295" r:id="rId11"/>
    <p:sldId id="296" r:id="rId12"/>
    <p:sldId id="269" r:id="rId13"/>
    <p:sldId id="299" r:id="rId14"/>
    <p:sldId id="300" r:id="rId15"/>
    <p:sldId id="290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6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0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60283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8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6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5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1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2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6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5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091A-D268-4AAD-95F6-D4DFE9A6392B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audio" Target="../media/audio1.wav"/><Relationship Id="rId9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79994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70425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7" y="4078987"/>
            <a:ext cx="3231873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258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620" y="865334"/>
            <a:ext cx="8921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45" y="2194560"/>
            <a:ext cx="7132698" cy="3275642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-29023" y="5675387"/>
            <a:ext cx="9260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!”, “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657605" y="241230"/>
            <a:ext cx="51525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30347" y="1915885"/>
            <a:ext cx="7852229" cy="2629991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" y="15240"/>
            <a:ext cx="2144409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135" y="1027188"/>
            <a:ext cx="227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917" y="2229182"/>
            <a:ext cx="7707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8"/>
            <a:ext cx="213360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1473" y="1290680"/>
            <a:ext cx="8821054" cy="4050817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559" y="1709494"/>
            <a:ext cx="81388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dịp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113747" y="609600"/>
            <a:ext cx="4953000" cy="11430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LỜI KHUYÊN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304800" y="2438400"/>
            <a:ext cx="8570894" cy="40386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latin typeface="+mj-lt"/>
              </a:rPr>
              <a:t>	Gia đình là mẹ, là cha</a:t>
            </a:r>
          </a:p>
          <a:p>
            <a:pPr algn="ctr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latin typeface="+mj-lt"/>
              </a:rPr>
              <a:t>Là anh em với ông bà thân thương</a:t>
            </a:r>
          </a:p>
          <a:p>
            <a:pPr algn="ctr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latin typeface="+mj-lt"/>
              </a:rPr>
              <a:t>Gia đình là cả quê hương</a:t>
            </a:r>
          </a:p>
          <a:p>
            <a:pPr algn="ctr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latin typeface="+mj-lt"/>
              </a:rPr>
              <a:t>Trong tim em mãi yêu thương dạt dào.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778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0"/>
            <a:ext cx="91440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7" y="50152"/>
            <a:ext cx="8656889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659678"/>
              <a:ext cx="6371771" cy="89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YÊU THƯƠNG GIA ĐÌNH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82" y="2714975"/>
            <a:ext cx="3102864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78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4" y="154319"/>
            <a:ext cx="899887" cy="6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0"/>
            <a:ext cx="2263091" cy="8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53860" y="57154"/>
            <a:ext cx="4396806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“Ba ngọn nến lung linh" 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Nhạc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Phan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Minh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0"/>
            <a:ext cx="2263091" cy="8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2" y="1283895"/>
            <a:ext cx="3844689" cy="362564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66057" y="2468850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6" y="446858"/>
            <a:ext cx="7705725" cy="302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3273774"/>
            <a:ext cx="3439886" cy="2996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7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4" y="2014175"/>
            <a:ext cx="6175375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7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620" y="865334"/>
            <a:ext cx="8921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7" y="2010261"/>
            <a:ext cx="2365546" cy="2354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4" y="2010261"/>
            <a:ext cx="2211163" cy="2318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05" y="4573858"/>
            <a:ext cx="4606590" cy="211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620" y="865334"/>
            <a:ext cx="8921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16" y="2401803"/>
            <a:ext cx="3839169" cy="3258769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715820" y="5856907"/>
            <a:ext cx="567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85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620" y="865334"/>
            <a:ext cx="8921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79" y="2288936"/>
            <a:ext cx="2895830" cy="3036709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275771" y="5588305"/>
            <a:ext cx="8737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Ôi! Cháu nhớ bà quá!”, “Cháu </a:t>
            </a:r>
            <a:r>
              <a:rPr lang="vi-VN" sz="2800" dirty="0" smtClean="0">
                <a:solidFill>
                  <a:srgbClr val="008000"/>
                </a:solidFill>
              </a:rPr>
              <a:t>yêu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bà</a:t>
            </a:r>
            <a:r>
              <a:rPr lang="vi-VN" sz="2800" dirty="0">
                <a:solidFill>
                  <a:srgbClr val="008000"/>
                </a:solidFill>
              </a:rPr>
              <a:t>!”, “Bà đi đường xa có mệt không ạ?”</a:t>
            </a:r>
          </a:p>
        </p:txBody>
      </p:sp>
    </p:spTree>
    <p:extLst>
      <p:ext uri="{BB962C8B-B14F-4D97-AF65-F5344CB8AC3E}">
        <p14:creationId xmlns:p14="http://schemas.microsoft.com/office/powerpoint/2010/main" val="16792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259</Words>
  <Application>Microsoft Office PowerPoint</Application>
  <PresentationFormat>On-screen Show (4:3)</PresentationFormat>
  <Paragraphs>28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Nga</cp:lastModifiedBy>
  <cp:revision>3</cp:revision>
  <dcterms:created xsi:type="dcterms:W3CDTF">2020-12-11T06:24:09Z</dcterms:created>
  <dcterms:modified xsi:type="dcterms:W3CDTF">2023-12-09T09:42:12Z</dcterms:modified>
</cp:coreProperties>
</file>