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267" r:id="rId3"/>
    <p:sldId id="288" r:id="rId4"/>
    <p:sldId id="289" r:id="rId5"/>
    <p:sldId id="281" r:id="rId6"/>
    <p:sldId id="272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73" r:id="rId15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552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99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415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218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878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99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0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462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599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42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12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5DE1D-1D18-4BFD-88BF-D450E471CFAF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EB5EF-8CDC-45DC-8AC4-CF1D476437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97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3.jpeg"/><Relationship Id="rId7" Type="http://schemas.openxmlformats.org/officeDocument/2006/relationships/image" Target="../media/image7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ownloads\H&#7884;C%20V&#7846;N\nh&#7841;c\That%20Dang%20Yeu%20-%20Xuan%20Thu.mp3" TargetMode="Externa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10" Type="http://schemas.openxmlformats.org/officeDocument/2006/relationships/image" Target="../media/image10.png"/><Relationship Id="rId4" Type="http://schemas.openxmlformats.org/officeDocument/2006/relationships/image" Target="../media/image4.gif"/><Relationship Id="rId9" Type="http://schemas.openxmlformats.org/officeDocument/2006/relationships/image" Target="../media/image9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 descr="Picture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1024" descr="5%"/>
          <p:cNvSpPr>
            <a:spLocks noChangeArrowheads="1" noChangeShapeType="1" noTextEdit="1"/>
          </p:cNvSpPr>
          <p:nvPr/>
        </p:nvSpPr>
        <p:spPr bwMode="auto">
          <a:xfrm>
            <a:off x="3124200" y="838200"/>
            <a:ext cx="4986338" cy="357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>
                <a:ln w="9525">
                  <a:solidFill>
                    <a:srgbClr val="0066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PHÒNG GIÁO DỤC &amp; ĐÀO TẠO LONG BIÊN</a:t>
            </a:r>
          </a:p>
        </p:txBody>
      </p:sp>
      <p:sp>
        <p:nvSpPr>
          <p:cNvPr id="4" name="WordArt 1020"/>
          <p:cNvSpPr>
            <a:spLocks noChangeArrowheads="1" noChangeShapeType="1" noTextEdit="1"/>
          </p:cNvSpPr>
          <p:nvPr/>
        </p:nvSpPr>
        <p:spPr bwMode="auto">
          <a:xfrm>
            <a:off x="2590800" y="1295400"/>
            <a:ext cx="5715000" cy="2428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800" b="1" kern="10">
                <a:ln w="2857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53882" dir="2700000" algn="ctr" rotWithShape="0">
                    <a:srgbClr val="6666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ĐÔ THỊ VIỆT HƯNG</a:t>
            </a:r>
            <a:endParaRPr lang="en-US" sz="2800" b="1" kern="10">
              <a:ln w="28575">
                <a:solidFill>
                  <a:srgbClr val="FF9900"/>
                </a:solidFill>
                <a:round/>
                <a:headEnd/>
                <a:tailEnd/>
              </a:ln>
              <a:solidFill>
                <a:srgbClr val="FF0066"/>
              </a:solidFill>
              <a:effectLst>
                <a:outerShdw dist="53882" dir="2700000" algn="ctr" rotWithShape="0">
                  <a:srgbClr val="6666FF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" name="WordArt 1021"/>
          <p:cNvSpPr>
            <a:spLocks noChangeArrowheads="1" noChangeShapeType="1" noTextEdit="1"/>
          </p:cNvSpPr>
          <p:nvPr/>
        </p:nvSpPr>
        <p:spPr bwMode="auto">
          <a:xfrm>
            <a:off x="1857375" y="2071688"/>
            <a:ext cx="5715000" cy="3124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algn="ctr" rotWithShape="0">
                    <a:srgbClr val="C0C0C0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GIÁO ÁN ĐIỆN TỬ</a:t>
            </a:r>
          </a:p>
        </p:txBody>
      </p:sp>
      <p:sp>
        <p:nvSpPr>
          <p:cNvPr id="6" name="WordArt 1025"/>
          <p:cNvSpPr>
            <a:spLocks noChangeArrowheads="1" noChangeShapeType="1" noTextEdit="1"/>
          </p:cNvSpPr>
          <p:nvPr/>
        </p:nvSpPr>
        <p:spPr bwMode="auto">
          <a:xfrm>
            <a:off x="2895600" y="4343400"/>
            <a:ext cx="3643313" cy="404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Môn</a:t>
            </a:r>
            <a:r>
              <a:rPr lang="en-US" sz="9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 : </a:t>
            </a:r>
            <a:r>
              <a:rPr lang="en-US" sz="9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Học</a:t>
            </a:r>
            <a:r>
              <a:rPr lang="en-US" sz="9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 </a:t>
            </a:r>
            <a:r>
              <a:rPr lang="en-US" sz="9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vần</a:t>
            </a:r>
            <a:endParaRPr lang="en-US" sz="9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66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+mj-lt"/>
              <a:ea typeface="+mj-lt"/>
              <a:cs typeface="+mj-lt"/>
            </a:endParaRPr>
          </a:p>
        </p:txBody>
      </p:sp>
      <p:pic>
        <p:nvPicPr>
          <p:cNvPr id="2055" name="Picture 6" descr="logo viet hung 0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286000"/>
            <a:ext cx="1600200" cy="162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WordArt 1025"/>
          <p:cNvSpPr>
            <a:spLocks noChangeArrowheads="1" noChangeShapeType="1" noTextEdit="1"/>
          </p:cNvSpPr>
          <p:nvPr/>
        </p:nvSpPr>
        <p:spPr bwMode="auto">
          <a:xfrm>
            <a:off x="1447800" y="5105400"/>
            <a:ext cx="3643313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Bài</a:t>
            </a:r>
            <a:r>
              <a:rPr lang="en-US" sz="9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 </a:t>
            </a:r>
            <a:r>
              <a:rPr lang="en-US" sz="9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31: </a:t>
            </a:r>
            <a:r>
              <a:rPr lang="en-US" sz="9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Ôn</a:t>
            </a:r>
            <a:r>
              <a:rPr lang="en-US" sz="9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 </a:t>
            </a:r>
            <a:r>
              <a:rPr lang="en-US" sz="9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tập</a:t>
            </a:r>
            <a:r>
              <a:rPr lang="en-US" sz="9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 ( T2)</a:t>
            </a:r>
            <a:endParaRPr lang="en-US" sz="9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B05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+mj-lt"/>
              <a:ea typeface="+mj-lt"/>
              <a:cs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41964948"/>
      </p:ext>
    </p:extLst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CAYDFHC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89" t="51784" r="-349" b="24300"/>
          <a:stretch>
            <a:fillRect/>
          </a:stretch>
        </p:blipFill>
        <p:spPr bwMode="auto">
          <a:xfrm>
            <a:off x="1752600" y="457200"/>
            <a:ext cx="6096000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643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CAYDFHC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700" r="54285"/>
          <a:stretch>
            <a:fillRect/>
          </a:stretch>
        </p:blipFill>
        <p:spPr bwMode="auto">
          <a:xfrm>
            <a:off x="1905000" y="914400"/>
            <a:ext cx="54102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196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CAYDFHC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74" t="75700" r="-349"/>
          <a:stretch>
            <a:fillRect/>
          </a:stretch>
        </p:blipFill>
        <p:spPr bwMode="auto">
          <a:xfrm>
            <a:off x="1371600" y="1143000"/>
            <a:ext cx="6248400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125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CAYDFHC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000" r="-349"/>
          <a:stretch>
            <a:fillRect/>
          </a:stretch>
        </p:blipFill>
        <p:spPr bwMode="auto">
          <a:xfrm>
            <a:off x="838200" y="685800"/>
            <a:ext cx="6858000" cy="5065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620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836613"/>
            <a:ext cx="7273925" cy="515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548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Đọc bảng</a:t>
            </a:r>
            <a:endParaRPr lang="vi-VN" smtClean="0"/>
          </a:p>
        </p:txBody>
      </p:sp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>
            <a:off x="2555875" y="549275"/>
            <a:ext cx="3095625" cy="7191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4800" kern="10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 2</a:t>
            </a:r>
          </a:p>
        </p:txBody>
      </p:sp>
    </p:spTree>
    <p:extLst>
      <p:ext uri="{BB962C8B-B14F-4D97-AF65-F5344CB8AC3E}">
        <p14:creationId xmlns:p14="http://schemas.microsoft.com/office/powerpoint/2010/main" val="2839213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5"/>
          <p:cNvSpPr>
            <a:spLocks noGrp="1" noChangeArrowheads="1"/>
          </p:cNvSpPr>
          <p:nvPr>
            <p:ph type="title"/>
          </p:nvPr>
        </p:nvSpPr>
        <p:spPr>
          <a:xfrm>
            <a:off x="457200" y="-171450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viết</a:t>
            </a:r>
            <a:r>
              <a:rPr lang="en-US" dirty="0" smtClean="0"/>
              <a:t> </a:t>
            </a:r>
            <a:r>
              <a:rPr lang="en-US" dirty="0" err="1" smtClean="0"/>
              <a:t>vở</a:t>
            </a:r>
            <a:endParaRPr lang="vi-VN" dirty="0" smtClean="0"/>
          </a:p>
        </p:txBody>
      </p:sp>
      <p:sp>
        <p:nvSpPr>
          <p:cNvPr id="9219" name="Text Box 16"/>
          <p:cNvSpPr txBox="1">
            <a:spLocks noChangeArrowheads="1"/>
          </p:cNvSpPr>
          <p:nvPr/>
        </p:nvSpPr>
        <p:spPr bwMode="auto">
          <a:xfrm>
            <a:off x="1581222" y="1600200"/>
            <a:ext cx="6164263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9pPr>
          </a:lstStyle>
          <a:p>
            <a:pPr eaLnBrk="1" hangingPunct="1"/>
            <a:r>
              <a:rPr lang="en-US" sz="9600" b="1" dirty="0" err="1"/>
              <a:t>m</a:t>
            </a:r>
            <a:r>
              <a:rPr lang="en-US" sz="9600" b="1" dirty="0" err="1" smtClean="0"/>
              <a:t>ùa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dưa</a:t>
            </a:r>
            <a:endParaRPr lang="vi-VN" sz="9600" b="1" dirty="0"/>
          </a:p>
        </p:txBody>
      </p:sp>
      <p:sp>
        <p:nvSpPr>
          <p:cNvPr id="9220" name="Text Box 17"/>
          <p:cNvSpPr txBox="1">
            <a:spLocks noChangeArrowheads="1"/>
          </p:cNvSpPr>
          <p:nvPr/>
        </p:nvSpPr>
        <p:spPr bwMode="auto">
          <a:xfrm>
            <a:off x="1581222" y="3836266"/>
            <a:ext cx="56896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9pPr>
          </a:lstStyle>
          <a:p>
            <a:pPr eaLnBrk="1" hangingPunct="1"/>
            <a:r>
              <a:rPr lang="en-US" sz="9600" b="1" dirty="0" err="1"/>
              <a:t>n</a:t>
            </a:r>
            <a:r>
              <a:rPr lang="en-US" sz="9600" b="1" dirty="0" err="1" smtClean="0"/>
              <a:t>gựa</a:t>
            </a:r>
            <a:r>
              <a:rPr lang="en-US" sz="9600" b="1" dirty="0" smtClean="0"/>
              <a:t> </a:t>
            </a:r>
            <a:r>
              <a:rPr lang="en-US" sz="9600" b="1" dirty="0" err="1" smtClean="0"/>
              <a:t>tía</a:t>
            </a:r>
            <a:r>
              <a:rPr lang="en-US" sz="9600" b="1" dirty="0" smtClean="0"/>
              <a:t> </a:t>
            </a:r>
            <a:endParaRPr lang="vi-VN" sz="9600" b="1" dirty="0"/>
          </a:p>
        </p:txBody>
      </p:sp>
    </p:spTree>
    <p:extLst>
      <p:ext uri="{BB962C8B-B14F-4D97-AF65-F5344CB8AC3E}">
        <p14:creationId xmlns:p14="http://schemas.microsoft.com/office/powerpoint/2010/main" val="293985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8195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9050" y="-128588"/>
            <a:ext cx="9144000" cy="6958013"/>
          </a:xfrm>
        </p:spPr>
      </p:pic>
      <p:sp>
        <p:nvSpPr>
          <p:cNvPr id="6" name="Rectangle 5"/>
          <p:cNvSpPr/>
          <p:nvPr/>
        </p:nvSpPr>
        <p:spPr>
          <a:xfrm>
            <a:off x="1723363" y="2044005"/>
            <a:ext cx="480131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vi-VN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Nghỉ giữa giờ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pic>
        <p:nvPicPr>
          <p:cNvPr id="819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25" y="598488"/>
            <a:ext cx="762000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354013"/>
            <a:ext cx="4191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0688" y="361950"/>
            <a:ext cx="4275137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700" y="317500"/>
            <a:ext cx="762000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7613" y="3933825"/>
            <a:ext cx="9525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0" y="-14288"/>
            <a:ext cx="762000" cy="1609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3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000500"/>
            <a:ext cx="9525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4" name="Picture 1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950" y="2109788"/>
            <a:ext cx="762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That Dang Yeu - Xuan Th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1242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20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00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131005" y="990600"/>
            <a:ext cx="5126795" cy="3662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 hàng 2 ô ly" pitchFamily="34" charset="-93"/>
                <a:cs typeface="Times New Roman" pitchFamily="18" charset="0"/>
              </a:defRPr>
            </a:lvl9pPr>
          </a:lstStyle>
          <a:p>
            <a:pPr eaLnBrk="1" hangingPunct="1"/>
            <a:r>
              <a:rPr lang="en-US" sz="4800" b="1" dirty="0" err="1" smtClean="0">
                <a:latin typeface="Arial" charset="0"/>
                <a:cs typeface="Arial" charset="0"/>
              </a:rPr>
              <a:t>Gió</a:t>
            </a:r>
            <a:r>
              <a:rPr lang="en-US" sz="4800" b="1" dirty="0" smtClean="0">
                <a:latin typeface="Arial" charset="0"/>
                <a:cs typeface="Arial" charset="0"/>
              </a:rPr>
              <a:t> </a:t>
            </a:r>
            <a:r>
              <a:rPr lang="en-US" sz="4800" b="1" dirty="0" err="1" smtClean="0">
                <a:latin typeface="Arial" charset="0"/>
                <a:cs typeface="Arial" charset="0"/>
              </a:rPr>
              <a:t>lùa</a:t>
            </a:r>
            <a:r>
              <a:rPr lang="en-US" sz="4800" b="1" dirty="0" smtClean="0">
                <a:latin typeface="Arial" charset="0"/>
                <a:cs typeface="Arial" charset="0"/>
              </a:rPr>
              <a:t> </a:t>
            </a:r>
            <a:r>
              <a:rPr lang="en-US" sz="4800" b="1" dirty="0" err="1" smtClean="0">
                <a:latin typeface="Arial" charset="0"/>
                <a:cs typeface="Arial" charset="0"/>
              </a:rPr>
              <a:t>kẽ</a:t>
            </a:r>
            <a:r>
              <a:rPr lang="en-US" sz="4800" b="1" dirty="0" smtClean="0">
                <a:latin typeface="Arial" charset="0"/>
                <a:cs typeface="Arial" charset="0"/>
              </a:rPr>
              <a:t> </a:t>
            </a:r>
            <a:r>
              <a:rPr lang="en-US" sz="4800" b="1" dirty="0" err="1" smtClean="0">
                <a:latin typeface="Arial" charset="0"/>
                <a:cs typeface="Arial" charset="0"/>
              </a:rPr>
              <a:t>lá</a:t>
            </a:r>
            <a:endParaRPr lang="en-US" sz="4800" b="1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z="4800" b="1" dirty="0" err="1" smtClean="0">
                <a:latin typeface="Arial" charset="0"/>
                <a:cs typeface="Arial" charset="0"/>
              </a:rPr>
              <a:t>Lá</a:t>
            </a:r>
            <a:r>
              <a:rPr lang="en-US" sz="4800" b="1" dirty="0" smtClean="0">
                <a:latin typeface="Arial" charset="0"/>
                <a:cs typeface="Arial" charset="0"/>
              </a:rPr>
              <a:t> </a:t>
            </a:r>
            <a:r>
              <a:rPr lang="en-US" sz="4800" b="1" dirty="0" err="1" smtClean="0">
                <a:latin typeface="Arial" charset="0"/>
                <a:cs typeface="Arial" charset="0"/>
              </a:rPr>
              <a:t>khẽ</a:t>
            </a:r>
            <a:r>
              <a:rPr lang="en-US" sz="4800" b="1" dirty="0" smtClean="0">
                <a:latin typeface="Arial" charset="0"/>
                <a:cs typeface="Arial" charset="0"/>
              </a:rPr>
              <a:t> </a:t>
            </a:r>
            <a:r>
              <a:rPr lang="en-US" sz="4800" b="1" dirty="0" err="1" smtClean="0">
                <a:latin typeface="Arial" charset="0"/>
                <a:cs typeface="Arial" charset="0"/>
              </a:rPr>
              <a:t>đu</a:t>
            </a:r>
            <a:r>
              <a:rPr lang="en-US" sz="4800" b="1" dirty="0" smtClean="0">
                <a:latin typeface="Arial" charset="0"/>
                <a:cs typeface="Arial" charset="0"/>
              </a:rPr>
              <a:t> </a:t>
            </a:r>
            <a:r>
              <a:rPr lang="en-US" sz="4800" b="1" dirty="0" err="1" smtClean="0">
                <a:latin typeface="Arial" charset="0"/>
                <a:cs typeface="Arial" charset="0"/>
              </a:rPr>
              <a:t>đưa</a:t>
            </a:r>
            <a:endParaRPr lang="en-US" sz="4800" b="1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z="4800" b="1" dirty="0" err="1" smtClean="0">
                <a:latin typeface="Arial" charset="0"/>
                <a:cs typeface="Arial" charset="0"/>
              </a:rPr>
              <a:t>Gió</a:t>
            </a:r>
            <a:r>
              <a:rPr lang="en-US" sz="4800" b="1" dirty="0" smtClean="0">
                <a:latin typeface="Arial" charset="0"/>
                <a:cs typeface="Arial" charset="0"/>
              </a:rPr>
              <a:t> qua </a:t>
            </a:r>
            <a:r>
              <a:rPr lang="en-US" sz="4800" b="1" dirty="0" err="1" smtClean="0">
                <a:latin typeface="Arial" charset="0"/>
                <a:cs typeface="Arial" charset="0"/>
              </a:rPr>
              <a:t>cửa</a:t>
            </a:r>
            <a:r>
              <a:rPr lang="en-US" sz="4800" b="1" dirty="0" smtClean="0">
                <a:latin typeface="Arial" charset="0"/>
                <a:cs typeface="Arial" charset="0"/>
              </a:rPr>
              <a:t> </a:t>
            </a:r>
            <a:r>
              <a:rPr lang="en-US" sz="4800" b="1" dirty="0" err="1" smtClean="0">
                <a:latin typeface="Arial" charset="0"/>
                <a:cs typeface="Arial" charset="0"/>
              </a:rPr>
              <a:t>sổ</a:t>
            </a:r>
            <a:endParaRPr lang="en-US" sz="4800" b="1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z="4800" b="1" dirty="0" err="1" smtClean="0">
                <a:latin typeface="Arial" charset="0"/>
                <a:cs typeface="Arial" charset="0"/>
              </a:rPr>
              <a:t>Bé</a:t>
            </a:r>
            <a:r>
              <a:rPr lang="en-US" sz="4800" b="1" dirty="0" smtClean="0">
                <a:latin typeface="Arial" charset="0"/>
                <a:cs typeface="Arial" charset="0"/>
              </a:rPr>
              <a:t> </a:t>
            </a:r>
            <a:r>
              <a:rPr lang="en-US" sz="4800" b="1" dirty="0" err="1" smtClean="0">
                <a:latin typeface="Arial" charset="0"/>
                <a:cs typeface="Arial" charset="0"/>
              </a:rPr>
              <a:t>vừa</a:t>
            </a:r>
            <a:r>
              <a:rPr lang="en-US" sz="4800" b="1" dirty="0" smtClean="0">
                <a:latin typeface="Arial" charset="0"/>
                <a:cs typeface="Arial" charset="0"/>
              </a:rPr>
              <a:t> </a:t>
            </a:r>
            <a:r>
              <a:rPr lang="en-US" sz="4800" b="1" dirty="0" err="1" smtClean="0">
                <a:latin typeface="Arial" charset="0"/>
                <a:cs typeface="Arial" charset="0"/>
              </a:rPr>
              <a:t>ngủ</a:t>
            </a:r>
            <a:r>
              <a:rPr lang="en-US" sz="4800" b="1" dirty="0" smtClean="0">
                <a:latin typeface="Arial" charset="0"/>
                <a:cs typeface="Arial" charset="0"/>
              </a:rPr>
              <a:t> </a:t>
            </a:r>
            <a:r>
              <a:rPr lang="en-US" sz="4800" b="1" dirty="0" err="1" smtClean="0">
                <a:latin typeface="Arial" charset="0"/>
                <a:cs typeface="Arial" charset="0"/>
              </a:rPr>
              <a:t>trưa</a:t>
            </a:r>
            <a:r>
              <a:rPr lang="en-US" sz="4800" b="1" dirty="0" smtClean="0">
                <a:latin typeface="Arial" charset="0"/>
                <a:cs typeface="Arial" charset="0"/>
              </a:rPr>
              <a:t>.</a:t>
            </a:r>
          </a:p>
          <a:p>
            <a:pPr eaLnBrk="1" hangingPunct="1"/>
            <a:endParaRPr lang="vi-VN" sz="4000" b="1" dirty="0">
              <a:latin typeface="Arial" charset="0"/>
              <a:cs typeface="Arial" charset="0"/>
            </a:endParaRPr>
          </a:p>
        </p:txBody>
      </p:sp>
      <p:sp>
        <p:nvSpPr>
          <p:cNvPr id="6" name="Line 33"/>
          <p:cNvSpPr>
            <a:spLocks noChangeShapeType="1"/>
          </p:cNvSpPr>
          <p:nvPr/>
        </p:nvSpPr>
        <p:spPr bwMode="auto">
          <a:xfrm>
            <a:off x="6324600" y="6681512"/>
            <a:ext cx="6477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" name="Picture 6" descr="CAYDFHC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13" b="57001"/>
          <a:stretch>
            <a:fillRect/>
          </a:stretch>
        </p:blipFill>
        <p:spPr bwMode="auto">
          <a:xfrm>
            <a:off x="5105400" y="0"/>
            <a:ext cx="4038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8019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Đọc sách giáo khoa</a:t>
            </a:r>
            <a:endParaRPr lang="vi-VN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Mở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 </a:t>
            </a:r>
            <a:r>
              <a:rPr lang="en-US" dirty="0" err="1" smtClean="0"/>
              <a:t>giáo</a:t>
            </a:r>
            <a:r>
              <a:rPr lang="en-US" dirty="0" smtClean="0"/>
              <a:t> </a:t>
            </a:r>
            <a:r>
              <a:rPr lang="en-US" dirty="0" err="1" smtClean="0"/>
              <a:t>khoa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64 - 65</a:t>
            </a:r>
            <a:endParaRPr lang="vi-VN" dirty="0" smtClean="0"/>
          </a:p>
        </p:txBody>
      </p:sp>
    </p:spTree>
    <p:extLst>
      <p:ext uri="{BB962C8B-B14F-4D97-AF65-F5344CB8AC3E}">
        <p14:creationId xmlns:p14="http://schemas.microsoft.com/office/powerpoint/2010/main" val="169663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j0132527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420938"/>
            <a:ext cx="4672013" cy="417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>
            <a:off x="1476375" y="836613"/>
            <a:ext cx="2879725" cy="13668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Kể chuyện </a:t>
            </a:r>
          </a:p>
        </p:txBody>
      </p:sp>
      <p:sp>
        <p:nvSpPr>
          <p:cNvPr id="12292" name="WordArt 4"/>
          <p:cNvSpPr>
            <a:spLocks noChangeArrowheads="1" noChangeShapeType="1" noTextEdit="1"/>
          </p:cNvSpPr>
          <p:nvPr/>
        </p:nvSpPr>
        <p:spPr bwMode="auto">
          <a:xfrm>
            <a:off x="4067175" y="2349500"/>
            <a:ext cx="4535488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solidFill>
                    <a:srgbClr val="009999"/>
                  </a:solidFill>
                  <a:round/>
                  <a:headEnd/>
                  <a:tailEnd/>
                </a:ln>
                <a:solidFill>
                  <a:srgbClr val="00FF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Khỉ và Rùa</a:t>
            </a:r>
          </a:p>
        </p:txBody>
      </p:sp>
    </p:spTree>
    <p:extLst>
      <p:ext uri="{BB962C8B-B14F-4D97-AF65-F5344CB8AC3E}">
        <p14:creationId xmlns:p14="http://schemas.microsoft.com/office/powerpoint/2010/main" val="2855081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nimBg="1"/>
      <p:bldP spid="1229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CAYDFHC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000" r="-349"/>
          <a:stretch>
            <a:fillRect/>
          </a:stretch>
        </p:blipFill>
        <p:spPr bwMode="auto">
          <a:xfrm>
            <a:off x="838200" y="685800"/>
            <a:ext cx="6858000" cy="5065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541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CAYDFHC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784" r="52055" b="24300"/>
          <a:stretch>
            <a:fillRect/>
          </a:stretch>
        </p:blipFill>
        <p:spPr bwMode="auto">
          <a:xfrm>
            <a:off x="1981200" y="838200"/>
            <a:ext cx="5334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865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9.0&quot;&gt;&lt;object type=&quot;1&quot; unique_id=&quot;10001&quot;&gt;&lt;object type=&quot;2&quot; unique_id=&quot;14676&quot;&gt;&lt;object type=&quot;3&quot; unique_id=&quot;14677&quot;&gt;&lt;property id=&quot;20148&quot; value=&quot;5&quot;/&gt;&lt;property id=&quot;20300&quot; value=&quot;Slide 1&quot;/&gt;&lt;property id=&quot;20307&quot; value=&quot;257&quot;/&gt;&lt;/object&gt;&lt;object type=&quot;3&quot; unique_id=&quot;14678&quot;&gt;&lt;property id=&quot;20148&quot; value=&quot;5&quot;/&gt;&lt;property id=&quot;20300&quot; value=&quot;Slide 2 - &amp;quot;Kiểm tra bài cũ&amp;quot;&quot;/&gt;&lt;property id=&quot;20307&quot; value=&quot;258&quot;/&gt;&lt;/object&gt;&lt;object type=&quot;3&quot; unique_id=&quot;14679&quot;&gt;&lt;property id=&quot;20148&quot; value=&quot;5&quot;/&gt;&lt;property id=&quot;20300&quot; value=&quot;Slide 3 - &amp;quot;Bài 31:&amp;quot;&quot;/&gt;&lt;property id=&quot;20307&quot; value=&quot;259&quot;/&gt;&lt;/object&gt;&lt;object type=&quot;3&quot; unique_id=&quot;14700&quot;&gt;&lt;property id=&quot;20148&quot; value=&quot;5&quot;/&gt;&lt;property id=&quot;20300&quot; value=&quot;Slide 4&quot;/&gt;&lt;property id=&quot;20307&quot; value=&quot;260&quot;/&gt;&lt;/object&gt;&lt;object type=&quot;3&quot; unique_id=&quot;14704&quot;&gt;&lt;property id=&quot;20148&quot; value=&quot;5&quot;/&gt;&lt;property id=&quot;20300&quot; value=&quot;Slide 10&quot;/&gt;&lt;property id=&quot;20307&quot; value=&quot;265&quot;/&gt;&lt;/object&gt;&lt;object type=&quot;3&quot; unique_id=&quot;14705&quot;&gt;&lt;property id=&quot;20148&quot; value=&quot;5&quot;/&gt;&lt;property id=&quot;20300&quot; value=&quot;Slide 11 - &amp;quot;Luyện viết bảng con&amp;quot;&quot;/&gt;&lt;property id=&quot;20307&quot; value=&quot;266&quot;/&gt;&lt;/object&gt;&lt;object type=&quot;3&quot; unique_id=&quot;14706&quot;&gt;&lt;property id=&quot;20148&quot; value=&quot;5&quot;/&gt;&lt;property id=&quot;20300&quot; value=&quot;Slide 12&quot;/&gt;&lt;property id=&quot;20307&quot; value=&quot;267&quot;/&gt;&lt;/object&gt;&lt;object type=&quot;3&quot; unique_id=&quot;14712&quot;&gt;&lt;property id=&quot;20148&quot; value=&quot;5&quot;/&gt;&lt;property id=&quot;20300&quot; value=&quot;Slide 16 - &amp;quot;Đọc sách giáo khoa&amp;quot;&quot;/&gt;&lt;property id=&quot;20307&quot; value=&quot;272&quot;/&gt;&lt;/object&gt;&lt;object type=&quot;3&quot; unique_id=&quot;14714&quot;&gt;&lt;property id=&quot;20148&quot; value=&quot;5&quot;/&gt;&lt;property id=&quot;20300&quot; value=&quot;Slide 24&quot;/&gt;&lt;property id=&quot;20307&quot; value=&quot;273&quot;/&gt;&lt;/object&gt;&lt;object type=&quot;3&quot; unique_id=&quot;14986&quot;&gt;&lt;property id=&quot;20148&quot; value=&quot;5&quot;/&gt;&lt;property id=&quot;20300&quot; value=&quot;Slide 15&quot;/&gt;&lt;property id=&quot;20307&quot; value=&quot;281&quot;/&gt;&lt;/object&gt;&lt;object type=&quot;3&quot; unique_id=&quot;15103&quot;&gt;&lt;property id=&quot;20148&quot; value=&quot;5&quot;/&gt;&lt;property id=&quot;20300&quot; value=&quot;Slide 5&quot;/&gt;&lt;property id=&quot;20307&quot; value=&quot;283&quot;/&gt;&lt;/object&gt;&lt;object type=&quot;3&quot; unique_id=&quot;15104&quot;&gt;&lt;property id=&quot;20148&quot; value=&quot;5&quot;/&gt;&lt;property id=&quot;20300&quot; value=&quot;Slide 6&quot;/&gt;&lt;property id=&quot;20307&quot; value=&quot;284&quot;/&gt;&lt;/object&gt;&lt;object type=&quot;3&quot; unique_id=&quot;15105&quot;&gt;&lt;property id=&quot;20148&quot; value=&quot;5&quot;/&gt;&lt;property id=&quot;20300&quot; value=&quot;Slide 7&quot;/&gt;&lt;property id=&quot;20307&quot; value=&quot;285&quot;/&gt;&lt;/object&gt;&lt;object type=&quot;3&quot; unique_id=&quot;15106&quot;&gt;&lt;property id=&quot;20148&quot; value=&quot;5&quot;/&gt;&lt;property id=&quot;20300&quot; value=&quot;Slide 8&quot;/&gt;&lt;property id=&quot;20307&quot; value=&quot;286&quot;/&gt;&lt;/object&gt;&lt;object type=&quot;3&quot; unique_id=&quot;15107&quot;&gt;&lt;property id=&quot;20148&quot; value=&quot;5&quot;/&gt;&lt;property id=&quot;20300&quot; value=&quot;Slide 9&quot;/&gt;&lt;property id=&quot;20307&quot; value=&quot;287&quot;/&gt;&lt;/object&gt;&lt;object type=&quot;3&quot; unique_id=&quot;15108&quot;&gt;&lt;property id=&quot;20148&quot; value=&quot;5&quot;/&gt;&lt;property id=&quot;20300&quot; value=&quot;Slide 13 - &amp;quot;Luyện viết vở&amp;quot;&quot;/&gt;&lt;property id=&quot;20307&quot; value=&quot;288&quot;/&gt;&lt;/object&gt;&lt;object type=&quot;3&quot; unique_id=&quot;15109&quot;&gt;&lt;property id=&quot;20148&quot; value=&quot;5&quot;/&gt;&lt;property id=&quot;20300&quot; value=&quot;Slide 14&quot;/&gt;&lt;property id=&quot;20307&quot; value=&quot;289&quot;/&gt;&lt;/object&gt;&lt;object type=&quot;3&quot; unique_id=&quot;15110&quot;&gt;&lt;property id=&quot;20148&quot; value=&quot;5&quot;/&gt;&lt;property id=&quot;20300&quot; value=&quot;Slide 17&quot;/&gt;&lt;property id=&quot;20307&quot; value=&quot;290&quot;/&gt;&lt;/object&gt;&lt;object type=&quot;3&quot; unique_id=&quot;15111&quot;&gt;&lt;property id=&quot;20148&quot; value=&quot;5&quot;/&gt;&lt;property id=&quot;20300&quot; value=&quot;Slide 18&quot;/&gt;&lt;property id=&quot;20307&quot; value=&quot;291&quot;/&gt;&lt;/object&gt;&lt;object type=&quot;3&quot; unique_id=&quot;15112&quot;&gt;&lt;property id=&quot;20148&quot; value=&quot;5&quot;/&gt;&lt;property id=&quot;20300&quot; value=&quot;Slide 19&quot;/&gt;&lt;property id=&quot;20307&quot; value=&quot;292&quot;/&gt;&lt;/object&gt;&lt;object type=&quot;3&quot; unique_id=&quot;15113&quot;&gt;&lt;property id=&quot;20148&quot; value=&quot;5&quot;/&gt;&lt;property id=&quot;20300&quot; value=&quot;Slide 20&quot;/&gt;&lt;property id=&quot;20307&quot; value=&quot;293&quot;/&gt;&lt;/object&gt;&lt;object type=&quot;3&quot; unique_id=&quot;15114&quot;&gt;&lt;property id=&quot;20148&quot; value=&quot;5&quot;/&gt;&lt;property id=&quot;20300&quot; value=&quot;Slide 21&quot;/&gt;&lt;property id=&quot;20307&quot; value=&quot;294&quot;/&gt;&lt;/object&gt;&lt;object type=&quot;3&quot; unique_id=&quot;15115&quot;&gt;&lt;property id=&quot;20148&quot; value=&quot;5&quot;/&gt;&lt;property id=&quot;20300&quot; value=&quot;Slide 22&quot;/&gt;&lt;property id=&quot;20307&quot; value=&quot;295&quot;/&gt;&lt;/object&gt;&lt;object type=&quot;3&quot; unique_id=&quot;15116&quot;&gt;&lt;property id=&quot;20148&quot; value=&quot;5&quot;/&gt;&lt;property id=&quot;20300&quot; value=&quot;Slide 23&quot;/&gt;&lt;property id=&quot;20307&quot; value=&quot;296&quot;/&gt;&lt;/object&gt;&lt;/object&gt;&lt;object type=&quot;8&quot; unique_id=&quot;1468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79</Words>
  <Application>Microsoft Office PowerPoint</Application>
  <PresentationFormat>On-screen Show (4:3)</PresentationFormat>
  <Paragraphs>19</Paragraphs>
  <Slides>14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Luyện viết vở</vt:lpstr>
      <vt:lpstr>PowerPoint Presentation</vt:lpstr>
      <vt:lpstr>PowerPoint Presentation</vt:lpstr>
      <vt:lpstr>Đọc sách giáo khoa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Phan Danh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Tommy_Phan</dc:creator>
  <cp:lastModifiedBy>LOAN-PC</cp:lastModifiedBy>
  <cp:revision>12</cp:revision>
  <dcterms:created xsi:type="dcterms:W3CDTF">2016-07-12T08:29:57Z</dcterms:created>
  <dcterms:modified xsi:type="dcterms:W3CDTF">2019-04-25T12:45:12Z</dcterms:modified>
</cp:coreProperties>
</file>