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7" r:id="rId3"/>
    <p:sldId id="283" r:id="rId4"/>
    <p:sldId id="284" r:id="rId5"/>
    <p:sldId id="271" r:id="rId6"/>
    <p:sldId id="281" r:id="rId7"/>
    <p:sldId id="272" r:id="rId8"/>
    <p:sldId id="282" r:id="rId9"/>
    <p:sldId id="27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5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9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1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1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9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6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9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4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1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ownloads\H&#7884;C%20V&#7846;N\nh&#7841;c\That%20Dang%20Yeu%20-%20Xuan%20Thu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Pictur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024" descr="5%"/>
          <p:cNvSpPr>
            <a:spLocks noChangeArrowheads="1" noChangeShapeType="1" noTextEdit="1"/>
          </p:cNvSpPr>
          <p:nvPr/>
        </p:nvSpPr>
        <p:spPr bwMode="auto">
          <a:xfrm>
            <a:off x="3124200" y="838200"/>
            <a:ext cx="4986338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GIÁO DỤC &amp; ĐÀO TẠO LONG BIÊN</a:t>
            </a:r>
          </a:p>
        </p:txBody>
      </p:sp>
      <p:sp>
        <p:nvSpPr>
          <p:cNvPr id="4" name="WordArt 1020"/>
          <p:cNvSpPr>
            <a:spLocks noChangeArrowheads="1" noChangeShapeType="1" noTextEdit="1"/>
          </p:cNvSpPr>
          <p:nvPr/>
        </p:nvSpPr>
        <p:spPr bwMode="auto">
          <a:xfrm>
            <a:off x="2590800" y="1295400"/>
            <a:ext cx="5715000" cy="24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2857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6666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sz="2800" b="1" kern="10">
              <a:ln w="28575">
                <a:solidFill>
                  <a:srgbClr val="FF9900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6666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WordArt 1021"/>
          <p:cNvSpPr>
            <a:spLocks noChangeArrowheads="1" noChangeShapeType="1" noTextEdit="1"/>
          </p:cNvSpPr>
          <p:nvPr/>
        </p:nvSpPr>
        <p:spPr bwMode="auto">
          <a:xfrm>
            <a:off x="1857375" y="2071688"/>
            <a:ext cx="5715000" cy="3124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</a:p>
        </p:txBody>
      </p:sp>
      <p:sp>
        <p:nvSpPr>
          <p:cNvPr id="6" name="WordArt 1025"/>
          <p:cNvSpPr>
            <a:spLocks noChangeArrowheads="1" noChangeShapeType="1" noTextEdit="1"/>
          </p:cNvSpPr>
          <p:nvPr/>
        </p:nvSpPr>
        <p:spPr bwMode="auto">
          <a:xfrm>
            <a:off x="2895600" y="4343400"/>
            <a:ext cx="3643313" cy="40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Môn</a:t>
            </a:r>
            <a:r>
              <a:rPr lang="en-US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: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Học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vần</a:t>
            </a:r>
            <a:endParaRPr lang="en-US" sz="9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pic>
        <p:nvPicPr>
          <p:cNvPr id="2055" name="Picture 6" descr="logo viet hung 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0"/>
            <a:ext cx="16002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025"/>
          <p:cNvSpPr>
            <a:spLocks noChangeArrowheads="1" noChangeShapeType="1" noTextEdit="1"/>
          </p:cNvSpPr>
          <p:nvPr/>
        </p:nvSpPr>
        <p:spPr bwMode="auto">
          <a:xfrm>
            <a:off x="1447800" y="5105400"/>
            <a:ext cx="364331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Bài</a:t>
            </a:r>
            <a:r>
              <a:rPr lang="en-US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30: UA 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– ƯA ( T2 )</a:t>
            </a:r>
            <a:endParaRPr lang="en-US" sz="9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4867308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Đọc bảng</a:t>
            </a:r>
            <a:endParaRPr lang="vi-VN" smtClean="0"/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2555875" y="549275"/>
            <a:ext cx="30956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28392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0"/>
          <p:cNvSpPr txBox="1">
            <a:spLocks noChangeArrowheads="1"/>
          </p:cNvSpPr>
          <p:nvPr/>
        </p:nvSpPr>
        <p:spPr bwMode="auto">
          <a:xfrm>
            <a:off x="2987675" y="188913"/>
            <a:ext cx="1841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endParaRPr lang="en-US" sz="4800" b="1">
              <a:latin typeface="Arial" charset="0"/>
              <a:cs typeface="Arial" charset="0"/>
            </a:endParaRPr>
          </a:p>
        </p:txBody>
      </p:sp>
      <p:sp>
        <p:nvSpPr>
          <p:cNvPr id="5123" name="Text Box 44"/>
          <p:cNvSpPr txBox="1">
            <a:spLocks noChangeArrowheads="1"/>
          </p:cNvSpPr>
          <p:nvPr/>
        </p:nvSpPr>
        <p:spPr bwMode="auto">
          <a:xfrm>
            <a:off x="4551363" y="2628900"/>
            <a:ext cx="18415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endParaRPr lang="en-US" sz="9600" b="1">
              <a:latin typeface="Arial" charset="0"/>
              <a:cs typeface="Arial" charset="0"/>
            </a:endParaRPr>
          </a:p>
        </p:txBody>
      </p:sp>
      <p:sp>
        <p:nvSpPr>
          <p:cNvPr id="11" name="Text Box 93"/>
          <p:cNvSpPr txBox="1">
            <a:spLocks noChangeArrowheads="1"/>
          </p:cNvSpPr>
          <p:nvPr/>
        </p:nvSpPr>
        <p:spPr bwMode="auto">
          <a:xfrm>
            <a:off x="1872755" y="3657599"/>
            <a:ext cx="248177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c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à</a:t>
            </a:r>
            <a:r>
              <a:rPr lang="en-US" sz="48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chua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3" name="Text Box 93"/>
          <p:cNvSpPr txBox="1">
            <a:spLocks noChangeArrowheads="1"/>
          </p:cNvSpPr>
          <p:nvPr/>
        </p:nvSpPr>
        <p:spPr bwMode="auto">
          <a:xfrm>
            <a:off x="1861565" y="4668980"/>
            <a:ext cx="220605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n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ô</a:t>
            </a:r>
            <a:r>
              <a:rPr lang="en-US" sz="48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đùa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4" name="Text Box 93"/>
          <p:cNvSpPr txBox="1">
            <a:spLocks noChangeArrowheads="1"/>
          </p:cNvSpPr>
          <p:nvPr/>
        </p:nvSpPr>
        <p:spPr bwMode="auto">
          <a:xfrm>
            <a:off x="5586524" y="4648199"/>
            <a:ext cx="234551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x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ưa</a:t>
            </a:r>
            <a:r>
              <a:rPr lang="en-US" sz="48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kia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5" name="Text Box 93"/>
          <p:cNvSpPr txBox="1">
            <a:spLocks noChangeArrowheads="1"/>
          </p:cNvSpPr>
          <p:nvPr/>
        </p:nvSpPr>
        <p:spPr bwMode="auto">
          <a:xfrm>
            <a:off x="5594623" y="3657600"/>
            <a:ext cx="23086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t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re</a:t>
            </a:r>
            <a:r>
              <a:rPr lang="en-US" sz="48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nứa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16" name="Line 29"/>
          <p:cNvSpPr>
            <a:spLocks noChangeShapeType="1"/>
          </p:cNvSpPr>
          <p:nvPr/>
        </p:nvSpPr>
        <p:spPr bwMode="auto">
          <a:xfrm>
            <a:off x="3549053" y="4488596"/>
            <a:ext cx="59564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29"/>
          <p:cNvSpPr>
            <a:spLocks noChangeShapeType="1"/>
          </p:cNvSpPr>
          <p:nvPr/>
        </p:nvSpPr>
        <p:spPr bwMode="auto">
          <a:xfrm>
            <a:off x="6135131" y="5440543"/>
            <a:ext cx="59564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9"/>
          <p:cNvSpPr>
            <a:spLocks noChangeShapeType="1"/>
          </p:cNvSpPr>
          <p:nvPr/>
        </p:nvSpPr>
        <p:spPr bwMode="auto">
          <a:xfrm>
            <a:off x="3324489" y="5464512"/>
            <a:ext cx="59564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>
            <a:off x="7217448" y="4488319"/>
            <a:ext cx="59564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66"/>
          <p:cNvSpPr txBox="1">
            <a:spLocks noChangeArrowheads="1"/>
          </p:cNvSpPr>
          <p:nvPr/>
        </p:nvSpPr>
        <p:spPr bwMode="auto">
          <a:xfrm>
            <a:off x="6244105" y="211252"/>
            <a:ext cx="97334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 smtClean="0">
                <a:solidFill>
                  <a:srgbClr val="FF0000"/>
                </a:solidFill>
                <a:latin typeface="Century Gothic" pitchFamily="34" charset="0"/>
                <a:ea typeface="Batang" pitchFamily="18" charset="-127"/>
                <a:cs typeface="Arial" charset="0"/>
              </a:rPr>
              <a:t>ưa</a:t>
            </a:r>
            <a:endParaRPr lang="vi-VN" sz="4800" b="1" dirty="0">
              <a:solidFill>
                <a:srgbClr val="FF0000"/>
              </a:solidFill>
              <a:latin typeface="Century Gothic" pitchFamily="34" charset="0"/>
              <a:ea typeface="Batang" pitchFamily="18" charset="-127"/>
              <a:cs typeface="Arial" charset="0"/>
            </a:endParaRPr>
          </a:p>
        </p:txBody>
      </p:sp>
      <p:sp>
        <p:nvSpPr>
          <p:cNvPr id="22" name="Text Box 67"/>
          <p:cNvSpPr txBox="1">
            <a:spLocks noChangeArrowheads="1"/>
          </p:cNvSpPr>
          <p:nvPr/>
        </p:nvSpPr>
        <p:spPr bwMode="auto">
          <a:xfrm>
            <a:off x="5490693" y="914399"/>
            <a:ext cx="17267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n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g</a:t>
            </a:r>
            <a:r>
              <a:rPr lang="en-US" sz="4800" b="1" dirty="0" err="1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ựa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3" name="Text Box 68"/>
          <p:cNvSpPr txBox="1">
            <a:spLocks noChangeArrowheads="1"/>
          </p:cNvSpPr>
          <p:nvPr/>
        </p:nvSpPr>
        <p:spPr bwMode="auto">
          <a:xfrm>
            <a:off x="5490693" y="1825335"/>
            <a:ext cx="26516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Arial" charset="0"/>
                <a:cs typeface="Arial" charset="0"/>
              </a:rPr>
              <a:t>n</a:t>
            </a:r>
            <a:r>
              <a:rPr lang="en-US" sz="4800" b="1" dirty="0" err="1" smtClean="0">
                <a:latin typeface="Arial" charset="0"/>
                <a:cs typeface="Arial" charset="0"/>
              </a:rPr>
              <a:t>gựa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gỗ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4" name="Text Box 92"/>
          <p:cNvSpPr txBox="1">
            <a:spLocks noChangeArrowheads="1"/>
          </p:cNvSpPr>
          <p:nvPr/>
        </p:nvSpPr>
        <p:spPr bwMode="auto">
          <a:xfrm>
            <a:off x="1708149" y="914400"/>
            <a:ext cx="124745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 smtClean="0">
                <a:latin typeface="Century Gothic" pitchFamily="34" charset="0"/>
                <a:cs typeface="Arial" charset="0"/>
              </a:rPr>
              <a:t>c</a:t>
            </a:r>
            <a:r>
              <a:rPr lang="en-US" sz="4800" b="1" dirty="0" err="1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ua</a:t>
            </a:r>
            <a:endParaRPr lang="vi-VN" sz="4800" b="1" dirty="0">
              <a:solidFill>
                <a:srgbClr val="FF00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25" name="Text Box 93"/>
          <p:cNvSpPr txBox="1">
            <a:spLocks noChangeArrowheads="1"/>
          </p:cNvSpPr>
          <p:nvPr/>
        </p:nvSpPr>
        <p:spPr bwMode="auto">
          <a:xfrm>
            <a:off x="1708149" y="1797903"/>
            <a:ext cx="213872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>
                <a:latin typeface="Century Gothic" pitchFamily="34" charset="0"/>
                <a:cs typeface="Arial" charset="0"/>
              </a:rPr>
              <a:t>c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ua</a:t>
            </a:r>
            <a:r>
              <a:rPr lang="en-US" sz="48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4800" b="1" dirty="0" err="1" smtClean="0">
                <a:latin typeface="Century Gothic" pitchFamily="34" charset="0"/>
                <a:cs typeface="Arial" charset="0"/>
              </a:rPr>
              <a:t>bể</a:t>
            </a:r>
            <a:endParaRPr lang="vi-VN" sz="4800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6" name="Text Box 110"/>
          <p:cNvSpPr txBox="1">
            <a:spLocks noChangeArrowheads="1"/>
          </p:cNvSpPr>
          <p:nvPr/>
        </p:nvSpPr>
        <p:spPr bwMode="auto">
          <a:xfrm>
            <a:off x="2001323" y="181826"/>
            <a:ext cx="90441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ua</a:t>
            </a:r>
            <a:endParaRPr lang="vi-VN" sz="4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3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vở</a:t>
            </a:r>
            <a:endParaRPr lang="vi-VN" dirty="0" smtClean="0"/>
          </a:p>
        </p:txBody>
      </p:sp>
      <p:sp>
        <p:nvSpPr>
          <p:cNvPr id="9219" name="Text Box 16"/>
          <p:cNvSpPr txBox="1">
            <a:spLocks noChangeArrowheads="1"/>
          </p:cNvSpPr>
          <p:nvPr/>
        </p:nvSpPr>
        <p:spPr bwMode="auto">
          <a:xfrm>
            <a:off x="1846263" y="3041650"/>
            <a:ext cx="616426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/>
              <a:t>c</a:t>
            </a:r>
            <a:r>
              <a:rPr lang="en-US" sz="9600" b="1" dirty="0" err="1" smtClean="0"/>
              <a:t>ua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bể</a:t>
            </a:r>
            <a:endParaRPr lang="vi-VN" sz="9600" b="1" dirty="0"/>
          </a:p>
        </p:txBody>
      </p:sp>
      <p:sp>
        <p:nvSpPr>
          <p:cNvPr id="9220" name="Text Box 17"/>
          <p:cNvSpPr txBox="1">
            <a:spLocks noChangeArrowheads="1"/>
          </p:cNvSpPr>
          <p:nvPr/>
        </p:nvSpPr>
        <p:spPr bwMode="auto">
          <a:xfrm>
            <a:off x="1818554" y="4606925"/>
            <a:ext cx="5689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/>
              <a:t>n</a:t>
            </a:r>
            <a:r>
              <a:rPr lang="en-US" sz="9600" b="1" dirty="0" err="1" smtClean="0"/>
              <a:t>gựa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gỗ</a:t>
            </a:r>
            <a:r>
              <a:rPr lang="en-US" sz="9600" b="1" dirty="0" smtClean="0"/>
              <a:t> </a:t>
            </a:r>
            <a:endParaRPr lang="vi-VN" sz="9600" b="1" dirty="0"/>
          </a:p>
        </p:txBody>
      </p:sp>
      <p:sp>
        <p:nvSpPr>
          <p:cNvPr id="9221" name="Text Box 45"/>
          <p:cNvSpPr txBox="1">
            <a:spLocks noChangeArrowheads="1"/>
          </p:cNvSpPr>
          <p:nvPr/>
        </p:nvSpPr>
        <p:spPr bwMode="auto">
          <a:xfrm>
            <a:off x="1846263" y="1119332"/>
            <a:ext cx="2971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 smtClean="0"/>
              <a:t>ua</a:t>
            </a:r>
            <a:endParaRPr lang="vi-VN" sz="9600" b="1" dirty="0"/>
          </a:p>
        </p:txBody>
      </p:sp>
      <p:sp>
        <p:nvSpPr>
          <p:cNvPr id="9225" name="Text Box 52"/>
          <p:cNvSpPr txBox="1">
            <a:spLocks noChangeArrowheads="1"/>
          </p:cNvSpPr>
          <p:nvPr/>
        </p:nvSpPr>
        <p:spPr bwMode="auto">
          <a:xfrm>
            <a:off x="5257800" y="1145598"/>
            <a:ext cx="2971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 smtClean="0"/>
              <a:t>ưa</a:t>
            </a:r>
            <a:endParaRPr lang="vi-VN" sz="9600" b="1" dirty="0"/>
          </a:p>
        </p:txBody>
      </p:sp>
    </p:spTree>
    <p:extLst>
      <p:ext uri="{BB962C8B-B14F-4D97-AF65-F5344CB8AC3E}">
        <p14:creationId xmlns:p14="http://schemas.microsoft.com/office/powerpoint/2010/main" val="190864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59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0" y="-128588"/>
            <a:ext cx="9144000" cy="6958013"/>
          </a:xfrm>
        </p:spPr>
      </p:pic>
      <p:sp>
        <p:nvSpPr>
          <p:cNvPr id="6" name="Rectangle 5"/>
          <p:cNvSpPr/>
          <p:nvPr/>
        </p:nvSpPr>
        <p:spPr>
          <a:xfrm>
            <a:off x="1723363" y="2044005"/>
            <a:ext cx="480131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Nghỉ giữa giờ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9461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598488"/>
            <a:ext cx="7620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354013"/>
            <a:ext cx="4191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688" y="361950"/>
            <a:ext cx="42751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317500"/>
            <a:ext cx="7620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3933825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-14288"/>
            <a:ext cx="762000" cy="16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00500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2109788"/>
            <a:ext cx="762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That Dang Yeu - Xuan Th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579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6927" y="6028254"/>
            <a:ext cx="92352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3600" b="1" dirty="0">
                <a:latin typeface="Arial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Mẹ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đi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chợ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mua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khế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,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mía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,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dừa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,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thị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cho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bé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.</a:t>
            </a:r>
            <a:endParaRPr lang="vi-VN" sz="3600" b="1" dirty="0">
              <a:latin typeface="Arial" charset="0"/>
              <a:cs typeface="Arial" charset="0"/>
            </a:endParaRPr>
          </a:p>
        </p:txBody>
      </p:sp>
      <p:sp>
        <p:nvSpPr>
          <p:cNvPr id="6" name="Line 33"/>
          <p:cNvSpPr>
            <a:spLocks noChangeShapeType="1"/>
          </p:cNvSpPr>
          <p:nvPr/>
        </p:nvSpPr>
        <p:spPr bwMode="auto">
          <a:xfrm>
            <a:off x="2895600" y="6674585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 descr="bài 30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33"/>
          <p:cNvSpPr>
            <a:spLocks noChangeShapeType="1"/>
          </p:cNvSpPr>
          <p:nvPr/>
        </p:nvSpPr>
        <p:spPr bwMode="auto">
          <a:xfrm>
            <a:off x="5943600" y="6674585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01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Đọc sách giáo khoa</a:t>
            </a:r>
            <a:endParaRPr lang="vi-VN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62 - 63</a:t>
            </a: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16966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ài 30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9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3349549" y="228600"/>
            <a:ext cx="244490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3600" b="1" dirty="0">
                <a:latin typeface="Arial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Giữa</a:t>
            </a:r>
            <a:r>
              <a:rPr lang="en-US" sz="3600" b="1" dirty="0" smtClean="0">
                <a:latin typeface="Century Gothic" pitchFamily="34" charset="0"/>
                <a:cs typeface="Arial" charset="0"/>
              </a:rPr>
              <a:t> </a:t>
            </a:r>
            <a:r>
              <a:rPr lang="en-US" sz="3600" b="1" dirty="0" err="1" smtClean="0">
                <a:latin typeface="Century Gothic" pitchFamily="34" charset="0"/>
                <a:cs typeface="Arial" charset="0"/>
              </a:rPr>
              <a:t>trưa</a:t>
            </a:r>
            <a:endParaRPr lang="vi-VN" sz="36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06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836613"/>
            <a:ext cx="7273925" cy="515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4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4676&quot;&gt;&lt;object type=&quot;3&quot; unique_id=&quot;14677&quot;&gt;&lt;property id=&quot;20148&quot; value=&quot;5&quot;/&gt;&lt;property id=&quot;20300&quot; value=&quot;Slide 1&quot;/&gt;&lt;property id=&quot;20307&quot; value=&quot;257&quot;/&gt;&lt;/object&gt;&lt;object type=&quot;3&quot; unique_id=&quot;14678&quot;&gt;&lt;property id=&quot;20148&quot; value=&quot;5&quot;/&gt;&lt;property id=&quot;20300&quot; value=&quot;Slide 2 - &amp;quot;Kiểm tra bài cũ&amp;quot;&quot;/&gt;&lt;property id=&quot;20307&quot; value=&quot;258&quot;/&gt;&lt;/object&gt;&lt;object type=&quot;3&quot; unique_id=&quot;14679&quot;&gt;&lt;property id=&quot;20148&quot; value=&quot;5&quot;/&gt;&lt;property id=&quot;20300&quot; value=&quot;Slide 3 - &amp;quot;Bài 30:&amp;quot;&quot;/&gt;&lt;property id=&quot;20307&quot; value=&quot;259&quot;/&gt;&lt;/object&gt;&lt;object type=&quot;3&quot; unique_id=&quot;14700&quot;&gt;&lt;property id=&quot;20148&quot; value=&quot;5&quot;/&gt;&lt;property id=&quot;20300&quot; value=&quot;Slide 4&quot;/&gt;&lt;property id=&quot;20307&quot; value=&quot;260&quot;/&gt;&lt;/object&gt;&lt;object type=&quot;3&quot; unique_id=&quot;14704&quot;&gt;&lt;property id=&quot;20148&quot; value=&quot;5&quot;/&gt;&lt;property id=&quot;20300&quot; value=&quot;Slide 6&quot;/&gt;&lt;property id=&quot;20307&quot; value=&quot;265&quot;/&gt;&lt;/object&gt;&lt;object type=&quot;3&quot; unique_id=&quot;14705&quot;&gt;&lt;property id=&quot;20148&quot; value=&quot;5&quot;/&gt;&lt;property id=&quot;20300&quot; value=&quot;Slide 7 - &amp;quot;Luyện viết bảng con&amp;quot;&quot;/&gt;&lt;property id=&quot;20307&quot; value=&quot;266&quot;/&gt;&lt;/object&gt;&lt;object type=&quot;3&quot; unique_id=&quot;14706&quot;&gt;&lt;property id=&quot;20148&quot; value=&quot;5&quot;/&gt;&lt;property id=&quot;20300&quot; value=&quot;Slide 8&quot;/&gt;&lt;property id=&quot;20307&quot; value=&quot;267&quot;/&gt;&lt;/object&gt;&lt;object type=&quot;3&quot; unique_id=&quot;14710&quot;&gt;&lt;property id=&quot;20148&quot; value=&quot;5&quot;/&gt;&lt;property id=&quot;20300&quot; value=&quot;Slide 11&quot;/&gt;&lt;property id=&quot;20307&quot; value=&quot;271&quot;/&gt;&lt;/object&gt;&lt;object type=&quot;3&quot; unique_id=&quot;14712&quot;&gt;&lt;property id=&quot;20148&quot; value=&quot;5&quot;/&gt;&lt;property id=&quot;20300&quot; value=&quot;Slide 13 - &amp;quot;Đọc sách giáo khoa&amp;quot;&quot;/&gt;&lt;property id=&quot;20307&quot; value=&quot;272&quot;/&gt;&lt;/object&gt;&lt;object type=&quot;3&quot; unique_id=&quot;14714&quot;&gt;&lt;property id=&quot;20148&quot; value=&quot;5&quot;/&gt;&lt;property id=&quot;20300&quot; value=&quot;Slide 15&quot;/&gt;&lt;property id=&quot;20307&quot; value=&quot;273&quot;/&gt;&lt;/object&gt;&lt;object type=&quot;3&quot; unique_id=&quot;14981&quot;&gt;&lt;property id=&quot;20148&quot; value=&quot;5&quot;/&gt;&lt;property id=&quot;20300&quot; value=&quot;Slide 5&quot;/&gt;&lt;property id=&quot;20307&quot; value=&quot;276&quot;/&gt;&lt;/object&gt;&lt;object type=&quot;3&quot; unique_id=&quot;14986&quot;&gt;&lt;property id=&quot;20148&quot; value=&quot;5&quot;/&gt;&lt;property id=&quot;20300&quot; value=&quot;Slide 12&quot;/&gt;&lt;property id=&quot;20307&quot; value=&quot;281&quot;/&gt;&lt;/object&gt;&lt;object type=&quot;3&quot; unique_id=&quot;14987&quot;&gt;&lt;property id=&quot;20148&quot; value=&quot;5&quot;/&gt;&lt;property id=&quot;20300&quot; value=&quot;Slide 14 - &amp;quot; Giữa trưa&amp;quot;&quot;/&gt;&lt;property id=&quot;20307&quot; value=&quot;282&quot;/&gt;&lt;/object&gt;&lt;object type=&quot;3&quot; unique_id=&quot;15027&quot;&gt;&lt;property id=&quot;20148&quot; value=&quot;5&quot;/&gt;&lt;property id=&quot;20300&quot; value=&quot;Slide 9&quot;/&gt;&lt;property id=&quot;20307&quot; value=&quot;283&quot;/&gt;&lt;/object&gt;&lt;object type=&quot;3&quot; unique_id=&quot;15028&quot;&gt;&lt;property id=&quot;20148&quot; value=&quot;5&quot;/&gt;&lt;property id=&quot;20300&quot; value=&quot;Slide 10 - &amp;quot;Luyện viết vở&amp;quot;&quot;/&gt;&lt;property id=&quot;20307&quot; value=&quot;284&quot;/&gt;&lt;/object&gt;&lt;/object&gt;&lt;object type=&quot;8&quot; unique_id=&quot;1468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94</Words>
  <Application>Microsoft Office PowerPoint</Application>
  <PresentationFormat>On-screen Show (4:3)</PresentationFormat>
  <Paragraphs>27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Luyện viết vở</vt:lpstr>
      <vt:lpstr>PowerPoint Presentation</vt:lpstr>
      <vt:lpstr>PowerPoint Presentation</vt:lpstr>
      <vt:lpstr>Đọc sách giáo khoa</vt:lpstr>
      <vt:lpstr> Giữa trưa</vt:lpstr>
      <vt:lpstr>PowerPoint Presentation</vt:lpstr>
    </vt:vector>
  </TitlesOfParts>
  <Company>Phan Danh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Tommy_Phan</dc:creator>
  <cp:lastModifiedBy>LOAN-PC</cp:lastModifiedBy>
  <cp:revision>12</cp:revision>
  <dcterms:created xsi:type="dcterms:W3CDTF">2016-07-12T08:29:57Z</dcterms:created>
  <dcterms:modified xsi:type="dcterms:W3CDTF">2019-04-25T12:34:35Z</dcterms:modified>
</cp:coreProperties>
</file>