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65" r:id="rId3"/>
    <p:sldId id="256" r:id="rId4"/>
    <p:sldId id="268" r:id="rId5"/>
    <p:sldId id="263" r:id="rId6"/>
    <p:sldId id="269" r:id="rId7"/>
    <p:sldId id="261" r:id="rId8"/>
    <p:sldId id="260" r:id="rId9"/>
    <p:sldId id="259" r:id="rId10"/>
    <p:sldId id="258" r:id="rId11"/>
    <p:sldId id="257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E86B1-A0F4-49DE-8FD9-1335A808FD06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91778-8733-4BCB-AFD5-3AABFD92E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4E020A-3B38-4314-822B-28F7A65A5917}" type="slidenum">
              <a:rPr lang="vi-VN" smtClean="0"/>
              <a:pPr/>
              <a:t>1</a:t>
            </a:fld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1">
                <a:lumMod val="60000"/>
                <a:lumOff val="40000"/>
                <a:alpha val="56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Picture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1024" descr="5%"/>
          <p:cNvSpPr>
            <a:spLocks noChangeArrowheads="1" noChangeShapeType="1" noTextEdit="1"/>
          </p:cNvSpPr>
          <p:nvPr/>
        </p:nvSpPr>
        <p:spPr bwMode="auto">
          <a:xfrm>
            <a:off x="3124200" y="838200"/>
            <a:ext cx="4986338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GIÁO DỤC &amp; ĐÀO TẠO LONG BIÊN</a:t>
            </a:r>
          </a:p>
        </p:txBody>
      </p:sp>
      <p:sp>
        <p:nvSpPr>
          <p:cNvPr id="4" name="WordArt 1020"/>
          <p:cNvSpPr>
            <a:spLocks noChangeArrowheads="1" noChangeShapeType="1" noTextEdit="1"/>
          </p:cNvSpPr>
          <p:nvPr/>
        </p:nvSpPr>
        <p:spPr bwMode="auto">
          <a:xfrm>
            <a:off x="2590800" y="1295400"/>
            <a:ext cx="5715000" cy="24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>
                <a:ln w="285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53882" dir="2700000" algn="ctr" rotWithShape="0">
                    <a:srgbClr val="6666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ĐÔ THỊ VIỆT HƯNG</a:t>
            </a:r>
            <a:endParaRPr lang="en-US" sz="2800" b="1" kern="10">
              <a:ln w="28575">
                <a:solidFill>
                  <a:srgbClr val="FF9900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53882" dir="2700000" algn="ctr" rotWithShape="0">
                  <a:srgbClr val="6666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1021"/>
          <p:cNvSpPr>
            <a:spLocks noChangeArrowheads="1" noChangeShapeType="1" noTextEdit="1"/>
          </p:cNvSpPr>
          <p:nvPr/>
        </p:nvSpPr>
        <p:spPr bwMode="auto">
          <a:xfrm>
            <a:off x="1857375" y="2071688"/>
            <a:ext cx="5715000" cy="3124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GIÁO ÁN ĐIỆN TỬ</a:t>
            </a:r>
          </a:p>
        </p:txBody>
      </p:sp>
      <p:sp>
        <p:nvSpPr>
          <p:cNvPr id="6" name="WordArt 1025"/>
          <p:cNvSpPr>
            <a:spLocks noChangeArrowheads="1" noChangeShapeType="1" noTextEdit="1"/>
          </p:cNvSpPr>
          <p:nvPr/>
        </p:nvSpPr>
        <p:spPr bwMode="auto">
          <a:xfrm>
            <a:off x="1870075" y="4049713"/>
            <a:ext cx="5622925" cy="698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Môn : Tiếng Việt</a:t>
            </a:r>
          </a:p>
        </p:txBody>
      </p:sp>
      <p:pic>
        <p:nvPicPr>
          <p:cNvPr id="2055" name="Picture 6" descr="logo viet hung 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2286000"/>
            <a:ext cx="160020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1025"/>
          <p:cNvSpPr>
            <a:spLocks noChangeArrowheads="1" noChangeShapeType="1" noTextEdit="1"/>
          </p:cNvSpPr>
          <p:nvPr/>
        </p:nvSpPr>
        <p:spPr bwMode="auto">
          <a:xfrm>
            <a:off x="1295400" y="5105400"/>
            <a:ext cx="38195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Lớp 1</a:t>
            </a:r>
          </a:p>
        </p:txBody>
      </p:sp>
    </p:spTree>
  </p:cSld>
  <p:clrMapOvr>
    <a:masterClrMapping/>
  </p:clrMapOvr>
  <p:transition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 noTextEdit="1"/>
          </p:cNvSpPr>
          <p:nvPr/>
        </p:nvSpPr>
        <p:spPr bwMode="auto">
          <a:xfrm>
            <a:off x="762000" y="2057400"/>
            <a:ext cx="7467600" cy="2362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Trò chơi</a:t>
            </a:r>
            <a:endParaRPr lang="en-US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4579" name="Picture 3" descr="an00718_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510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an00814_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665663"/>
            <a:ext cx="3124200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j0192299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69200" y="0"/>
            <a:ext cx="15748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/>
          <p:cNvSpPr>
            <a:spLocks noChangeArrowheads="1"/>
          </p:cNvSpPr>
          <p:nvPr/>
        </p:nvSpPr>
        <p:spPr bwMode="auto">
          <a:xfrm>
            <a:off x="5276850" y="4019550"/>
            <a:ext cx="533400" cy="6858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chemeClr val="folHlink"/>
              </a:solidFill>
            </a:endParaRPr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5181600" y="1790700"/>
            <a:ext cx="533400" cy="6858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chemeClr val="folHlink"/>
              </a:solidFill>
            </a:endParaRP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457200" y="4019550"/>
            <a:ext cx="533400" cy="6858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chemeClr val="folHlink"/>
              </a:solidFill>
            </a:endParaRP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457200" y="1828800"/>
            <a:ext cx="533400" cy="6858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chemeClr val="folHlink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smtClean="0">
                <a:latin typeface=".VnAvant" pitchFamily="34" charset="0"/>
              </a:rPr>
              <a:t>a- </a:t>
            </a:r>
            <a:r>
              <a:rPr lang="en-US" sz="6000" b="1" smtClean="0">
                <a:solidFill>
                  <a:srgbClr val="FF3300"/>
                </a:solidFill>
                <a:latin typeface=".VnAvant" pitchFamily="34" charset="0"/>
              </a:rPr>
              <a:t>u</a:t>
            </a:r>
            <a:r>
              <a:rPr lang="en-US" b="1" smtClean="0">
                <a:latin typeface=".VnAvant" pitchFamily="34" charset="0"/>
              </a:rPr>
              <a:t>                             b - </a:t>
            </a:r>
            <a:r>
              <a:rPr lang="en-US" sz="6000" b="1" smtClean="0">
                <a:solidFill>
                  <a:srgbClr val="FF3300"/>
                </a:solidFill>
                <a:latin typeface=".VnAvant" pitchFamily="34" charset="0"/>
              </a:rPr>
              <a:t>ư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4800" b="1" smtClean="0">
                <a:solidFill>
                  <a:srgbClr val="FFFF00"/>
                </a:solidFill>
                <a:latin typeface=".VnAvant" pitchFamily="34" charset="0"/>
              </a:rPr>
              <a:t>1</a:t>
            </a:r>
            <a:r>
              <a:rPr lang="en-US" sz="6000" b="1" smtClean="0">
                <a:latin typeface=".VnAvant" pitchFamily="34" charset="0"/>
              </a:rPr>
              <a:t>.s</a:t>
            </a:r>
            <a:r>
              <a:rPr lang="en-US" sz="6000" b="1" smtClean="0">
                <a:solidFill>
                  <a:srgbClr val="FF3300"/>
                </a:solidFill>
                <a:latin typeface=".VnAvant" pitchFamily="34" charset="0"/>
              </a:rPr>
              <a:t>u</a:t>
            </a:r>
            <a:r>
              <a:rPr lang="en-US" sz="6000" b="1" smtClean="0">
                <a:latin typeface=".VnAvant" pitchFamily="34" charset="0"/>
              </a:rPr>
              <a:t>  su          </a:t>
            </a:r>
            <a:r>
              <a:rPr lang="en-US" sz="5400" b="1" smtClean="0">
                <a:solidFill>
                  <a:srgbClr val="FFFF00"/>
                </a:solidFill>
                <a:latin typeface=".VnAvant" pitchFamily="34" charset="0"/>
              </a:rPr>
              <a:t>3</a:t>
            </a:r>
            <a:r>
              <a:rPr lang="en-US" sz="6000" b="1" smtClean="0">
                <a:latin typeface=".VnAvant" pitchFamily="34" charset="0"/>
              </a:rPr>
              <a:t>.s</a:t>
            </a:r>
            <a:r>
              <a:rPr lang="en-US" sz="6000" b="1" smtClean="0">
                <a:solidFill>
                  <a:srgbClr val="FF3300"/>
                </a:solidFill>
                <a:latin typeface=".VnAvant" pitchFamily="34" charset="0"/>
              </a:rPr>
              <a:t>ư</a:t>
            </a:r>
            <a:r>
              <a:rPr lang="en-US" sz="6000" b="1" smtClean="0">
                <a:latin typeface=".VnAvant" pitchFamily="34" charset="0"/>
              </a:rPr>
              <a:t>  tử</a:t>
            </a:r>
          </a:p>
          <a:p>
            <a:pPr eaLnBrk="1" hangingPunct="1">
              <a:buFontTx/>
              <a:buNone/>
            </a:pPr>
            <a:endParaRPr lang="en-US" sz="6000" b="1" smtClean="0">
              <a:latin typeface=".VnAvant" pitchFamily="34" charset="0"/>
            </a:endParaRPr>
          </a:p>
          <a:p>
            <a:pPr eaLnBrk="1" hangingPunct="1">
              <a:buFontTx/>
              <a:buNone/>
            </a:pPr>
            <a:r>
              <a:rPr lang="en-US" sz="5400" b="1" smtClean="0">
                <a:solidFill>
                  <a:srgbClr val="FFFF00"/>
                </a:solidFill>
                <a:latin typeface=".VnAvant" pitchFamily="34" charset="0"/>
              </a:rPr>
              <a:t>2</a:t>
            </a:r>
            <a:r>
              <a:rPr lang="en-US" sz="6000" b="1" smtClean="0">
                <a:latin typeface=".VnAvant" pitchFamily="34" charset="0"/>
              </a:rPr>
              <a:t>.cử  t</a:t>
            </a:r>
            <a:r>
              <a:rPr lang="en-US" sz="6000" b="1" smtClean="0">
                <a:solidFill>
                  <a:srgbClr val="FF3300"/>
                </a:solidFill>
                <a:latin typeface=".VnAvant" pitchFamily="34" charset="0"/>
              </a:rPr>
              <a:t>ạ</a:t>
            </a:r>
            <a:r>
              <a:rPr lang="en-US" sz="6000" b="1" smtClean="0">
                <a:latin typeface=".VnAvant" pitchFamily="34" charset="0"/>
              </a:rPr>
              <a:t>          </a:t>
            </a:r>
            <a:r>
              <a:rPr lang="en-US" sz="5400" b="1" smtClean="0">
                <a:solidFill>
                  <a:srgbClr val="FFFF00"/>
                </a:solidFill>
                <a:latin typeface=".VnAvant" pitchFamily="34" charset="0"/>
              </a:rPr>
              <a:t>4</a:t>
            </a:r>
            <a:r>
              <a:rPr lang="en-US" sz="6000" b="1" smtClean="0">
                <a:latin typeface=".VnAvant" pitchFamily="34" charset="0"/>
              </a:rPr>
              <a:t>.th</a:t>
            </a:r>
            <a:r>
              <a:rPr lang="en-US" sz="6000" b="1" smtClean="0">
                <a:solidFill>
                  <a:srgbClr val="FF3300"/>
                </a:solidFill>
                <a:latin typeface=".VnAvant" pitchFamily="34" charset="0"/>
              </a:rPr>
              <a:t>ứ</a:t>
            </a:r>
            <a:r>
              <a:rPr lang="en-US" sz="6000" b="1" smtClean="0">
                <a:latin typeface=".VnAvant" pitchFamily="34" charset="0"/>
              </a:rPr>
              <a:t>  tự</a:t>
            </a:r>
          </a:p>
          <a:p>
            <a:pPr eaLnBrk="1" hangingPunct="1">
              <a:buFontTx/>
              <a:buNone/>
            </a:pPr>
            <a:endParaRPr lang="en-US" sz="6000" b="1" smtClean="0">
              <a:latin typeface=".VnAvant" pitchFamily="34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524000" y="1981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1447800" y="1947863"/>
            <a:ext cx="609600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…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 flipV="1">
            <a:off x="6096000" y="1905000"/>
            <a:ext cx="60960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…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 flipV="1">
            <a:off x="2819400" y="3810000"/>
            <a:ext cx="609600" cy="984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0" b="1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…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6629400" y="3886200"/>
            <a:ext cx="609600" cy="976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0" b="1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 animBg="1"/>
      <p:bldP spid="46090" grpId="0" animBg="1"/>
      <p:bldP spid="46091" grpId="0" animBg="1"/>
      <p:bldP spid="460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WordArt 3"/>
          <p:cNvSpPr>
            <a:spLocks noChangeArrowheads="1" noChangeShapeType="1" noTextEdit="1"/>
          </p:cNvSpPr>
          <p:nvPr/>
        </p:nvSpPr>
        <p:spPr bwMode="auto">
          <a:xfrm>
            <a:off x="1447800" y="2362200"/>
            <a:ext cx="6400800" cy="18288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FF"/>
                    </a:gs>
                    <a:gs pos="100000">
                      <a:srgbClr val="FF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 học giỏi </a:t>
            </a:r>
            <a:endParaRPr lang="en-US" sz="3600" kern="10">
              <a:ln w="9525">
                <a:solidFill>
                  <a:srgbClr val="FF00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99FF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GIÁO VIÊN THỰC HIỆN : </a:t>
            </a:r>
            <a:r>
              <a:rPr lang="en-US" sz="4000" b="1" dirty="0" err="1" smtClean="0"/>
              <a:t>Bùi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Thị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Thanh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Hà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2000" dirty="0" smtClean="0"/>
              <a:t> </a:t>
            </a:r>
          </a:p>
        </p:txBody>
      </p:sp>
      <p:sp>
        <p:nvSpPr>
          <p:cNvPr id="3075" name="WordArt 11"/>
          <p:cNvSpPr>
            <a:spLocks noChangeArrowheads="1" noChangeShapeType="1" noTextEdit="1"/>
          </p:cNvSpPr>
          <p:nvPr/>
        </p:nvSpPr>
        <p:spPr bwMode="auto">
          <a:xfrm>
            <a:off x="914400" y="838200"/>
            <a:ext cx="7086600" cy="2209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17: u - ư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33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6" name="Rectangle 13"/>
          <p:cNvSpPr>
            <a:spLocks noChangeArrowheads="1"/>
          </p:cNvSpPr>
          <p:nvPr/>
        </p:nvSpPr>
        <p:spPr bwMode="auto">
          <a:xfrm>
            <a:off x="990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TRƯỜNG TIỂU HỌC ĐÔ THỊ VIỆT HƯNG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WordArt 2"/>
          <p:cNvSpPr>
            <a:spLocks noChangeArrowheads="1" noChangeShapeType="1" noTextEdit="1"/>
          </p:cNvSpPr>
          <p:nvPr/>
        </p:nvSpPr>
        <p:spPr bwMode="auto">
          <a:xfrm>
            <a:off x="2057400" y="2362200"/>
            <a:ext cx="4605338" cy="239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kern="10" dirty="0" err="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883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6387" name="Text Box 14"/>
          <p:cNvSpPr txBox="1">
            <a:spLocks noChangeArrowheads="1"/>
          </p:cNvSpPr>
          <p:nvPr/>
        </p:nvSpPr>
        <p:spPr bwMode="auto">
          <a:xfrm>
            <a:off x="685800" y="27432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pic>
        <p:nvPicPr>
          <p:cNvPr id="16388" name="Picture 28" descr="1"/>
          <p:cNvPicPr>
            <a:picLocks noChangeAspect="1" noChangeArrowheads="1"/>
          </p:cNvPicPr>
          <p:nvPr/>
        </p:nvPicPr>
        <p:blipFill>
          <a:blip r:embed="rId2">
            <a:lum bright="-6000" contrast="30000"/>
          </a:blip>
          <a:srcRect/>
          <a:stretch>
            <a:fillRect/>
          </a:stretch>
        </p:blipFill>
        <p:spPr bwMode="auto">
          <a:xfrm>
            <a:off x="939800" y="2514600"/>
            <a:ext cx="142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1447800" y="609600"/>
            <a:ext cx="121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1143000" y="1501775"/>
            <a:ext cx="1447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n</a:t>
            </a:r>
            <a:r>
              <a:rPr lang="en-US" sz="4000">
                <a:solidFill>
                  <a:srgbClr val="FF0000"/>
                </a:solidFill>
              </a:rPr>
              <a:t>ụ</a:t>
            </a: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1066800" y="4572000"/>
            <a:ext cx="1447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nụ</a:t>
            </a:r>
          </a:p>
        </p:txBody>
      </p:sp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6648450" y="74295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ư</a:t>
            </a: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6267450" y="1581150"/>
            <a:ext cx="175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th</a:t>
            </a:r>
            <a:r>
              <a:rPr lang="en-US" sz="4000">
                <a:solidFill>
                  <a:srgbClr val="FF0000"/>
                </a:solidFill>
              </a:rPr>
              <a:t>ư</a:t>
            </a:r>
          </a:p>
        </p:txBody>
      </p:sp>
      <p:pic>
        <p:nvPicPr>
          <p:cNvPr id="16394" name="Picture 14" descr="th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667000"/>
            <a:ext cx="1447800" cy="17684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395" name="TextBox 12"/>
          <p:cNvSpPr txBox="1">
            <a:spLocks noChangeArrowheads="1"/>
          </p:cNvSpPr>
          <p:nvPr/>
        </p:nvSpPr>
        <p:spPr bwMode="auto">
          <a:xfrm>
            <a:off x="6172200" y="4495800"/>
            <a:ext cx="175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thư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9800" y="4876800"/>
            <a:ext cx="1600200" cy="646331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algn="just">
              <a:defRPr/>
            </a:pPr>
            <a:r>
              <a:rPr lang="en-US" sz="3600" dirty="0" err="1"/>
              <a:t>cá</a:t>
            </a:r>
            <a:r>
              <a:rPr lang="en-US" sz="3600" dirty="0"/>
              <a:t> </a:t>
            </a:r>
            <a:r>
              <a:rPr lang="en-US" sz="3600" dirty="0" err="1"/>
              <a:t>thu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209800" y="6059269"/>
            <a:ext cx="1600200" cy="646331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algn="just">
              <a:defRPr/>
            </a:pPr>
            <a:r>
              <a:rPr lang="vi-VN" sz="3600" dirty="0"/>
              <a:t>đu</a:t>
            </a:r>
            <a:r>
              <a:rPr lang="en-US" sz="3600" dirty="0"/>
              <a:t> </a:t>
            </a:r>
            <a:r>
              <a:rPr lang="en-US" sz="3600" dirty="0" err="1"/>
              <a:t>đủ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4669914" y="5981700"/>
            <a:ext cx="1600200" cy="646331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algn="just">
              <a:defRPr/>
            </a:pPr>
            <a:r>
              <a:rPr lang="en-US" sz="3600" dirty="0" err="1"/>
              <a:t>cử</a:t>
            </a:r>
            <a:r>
              <a:rPr lang="en-US" sz="3600" dirty="0"/>
              <a:t> </a:t>
            </a:r>
            <a:r>
              <a:rPr lang="en-US" sz="3600" dirty="0" err="1"/>
              <a:t>tạ</a:t>
            </a:r>
            <a:endParaRPr lang="en-US" sz="3600" dirty="0"/>
          </a:p>
        </p:txBody>
      </p:sp>
      <p:sp>
        <p:nvSpPr>
          <p:cNvPr id="16399" name="Rectangle 16"/>
          <p:cNvSpPr>
            <a:spLocks noChangeArrowheads="1"/>
          </p:cNvSpPr>
          <p:nvPr/>
        </p:nvSpPr>
        <p:spPr bwMode="auto">
          <a:xfrm>
            <a:off x="4572000" y="4878388"/>
            <a:ext cx="2079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>
                <a:solidFill>
                  <a:srgbClr val="000000"/>
                </a:solidFill>
              </a:rPr>
              <a:t>thứ tự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u the ngo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79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609600" y="1752600"/>
            <a:ext cx="7848600" cy="3657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Nghỉ giữa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scan0005"/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914400" y="27432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latin typeface="Times New Roman" pitchFamily="18" charset="0"/>
              </a:rPr>
              <a:t>thứ tư, bé hà đi thi vẽ</a:t>
            </a:r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1316038" y="3733800"/>
            <a:ext cx="9906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2528888" y="3733800"/>
            <a:ext cx="685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 flipH="1">
            <a:off x="3390900" y="2838450"/>
            <a:ext cx="304800" cy="9906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  <p:bldP spid="39942" grpId="0" animBg="1"/>
      <p:bldP spid="399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opy of scan0005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1143000" y="900113"/>
            <a:ext cx="7239000" cy="595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2286000" y="-92075"/>
            <a:ext cx="4495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>
                <a:latin typeface="Times New Roman" pitchFamily="18" charset="0"/>
              </a:rPr>
              <a:t>thủ đô</a:t>
            </a:r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>
            <a:off x="7423150" y="-927100"/>
            <a:ext cx="1066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4038600" y="-9525"/>
            <a:ext cx="914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3429000" y="850900"/>
            <a:ext cx="990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  <p:bldP spid="4199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104</Words>
  <Application>Microsoft Office PowerPoint</Application>
  <PresentationFormat>On-screen Show (4:3)</PresentationFormat>
  <Paragraphs>36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GIÁO VIÊN THỰC HIỆN : Bùi Thị Thanh Hà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a- u                             b - ư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Tran Nhu Huy</cp:lastModifiedBy>
  <cp:revision>10</cp:revision>
  <dcterms:created xsi:type="dcterms:W3CDTF">2006-08-16T00:00:00Z</dcterms:created>
  <dcterms:modified xsi:type="dcterms:W3CDTF">2016-09-30T10:17:44Z</dcterms:modified>
</cp:coreProperties>
</file>