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8" r:id="rId2"/>
    <p:sldId id="259" r:id="rId3"/>
    <p:sldId id="260" r:id="rId4"/>
    <p:sldId id="265" r:id="rId5"/>
    <p:sldId id="266" r:id="rId6"/>
    <p:sldId id="267" r:id="rId7"/>
    <p:sldId id="268" r:id="rId8"/>
    <p:sldId id="278" r:id="rId9"/>
    <p:sldId id="269" r:id="rId10"/>
    <p:sldId id="271" r:id="rId11"/>
    <p:sldId id="261" r:id="rId12"/>
    <p:sldId id="263" r:id="rId13"/>
    <p:sldId id="276" r:id="rId14"/>
    <p:sldId id="272" r:id="rId15"/>
    <p:sldId id="273" r:id="rId16"/>
    <p:sldId id="274" r:id="rId17"/>
    <p:sldId id="275" r:id="rId18"/>
    <p:sldId id="277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48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7" Type="http://schemas.openxmlformats.org/officeDocument/2006/relationships/image" Target="../media/image66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6" Type="http://schemas.openxmlformats.org/officeDocument/2006/relationships/image" Target="../media/image65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1.wmf"/><Relationship Id="rId4" Type="http://schemas.openxmlformats.org/officeDocument/2006/relationships/image" Target="../media/image69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Relationship Id="rId4" Type="http://schemas.openxmlformats.org/officeDocument/2006/relationships/image" Target="../media/image7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2.wmf"/><Relationship Id="rId2" Type="http://schemas.openxmlformats.org/officeDocument/2006/relationships/image" Target="../media/image81.wmf"/><Relationship Id="rId1" Type="http://schemas.openxmlformats.org/officeDocument/2006/relationships/image" Target="../media/image80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5.wmf"/><Relationship Id="rId2" Type="http://schemas.openxmlformats.org/officeDocument/2006/relationships/image" Target="../media/image84.wmf"/><Relationship Id="rId1" Type="http://schemas.openxmlformats.org/officeDocument/2006/relationships/image" Target="../media/image83.wmf"/><Relationship Id="rId4" Type="http://schemas.openxmlformats.org/officeDocument/2006/relationships/image" Target="../media/image8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image" Target="../media/image31.wmf"/><Relationship Id="rId7" Type="http://schemas.openxmlformats.org/officeDocument/2006/relationships/image" Target="../media/image2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image" Target="../media/image42.wmf"/><Relationship Id="rId7" Type="http://schemas.openxmlformats.org/officeDocument/2006/relationships/image" Target="../media/image46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6" Type="http://schemas.openxmlformats.org/officeDocument/2006/relationships/image" Target="../media/image45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Relationship Id="rId9" Type="http://schemas.openxmlformats.org/officeDocument/2006/relationships/image" Target="../media/image48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image" Target="../media/image53.wmf"/><Relationship Id="rId7" Type="http://schemas.openxmlformats.org/officeDocument/2006/relationships/image" Target="../media/image57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6" Type="http://schemas.openxmlformats.org/officeDocument/2006/relationships/image" Target="../media/image56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Relationship Id="rId9" Type="http://schemas.openxmlformats.org/officeDocument/2006/relationships/image" Target="../media/image5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6CB721-BF18-4DD7-91C1-566F4D415729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73DB15-2AED-4557-9DD9-8FFF0C221F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551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73DB15-2AED-4557-9DD9-8FFF0C221F2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7115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365D-2668-4445-A7BE-40D479CA5A35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E8A5-C33D-49E9-9056-D1FA35DB31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365D-2668-4445-A7BE-40D479CA5A35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E8A5-C33D-49E9-9056-D1FA35DB31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365D-2668-4445-A7BE-40D479CA5A35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E8A5-C33D-49E9-9056-D1FA35DB31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365D-2668-4445-A7BE-40D479CA5A35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E8A5-C33D-49E9-9056-D1FA35DB31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365D-2668-4445-A7BE-40D479CA5A35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E8A5-C33D-49E9-9056-D1FA35DB31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365D-2668-4445-A7BE-40D479CA5A35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E8A5-C33D-49E9-9056-D1FA35DB31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365D-2668-4445-A7BE-40D479CA5A35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E8A5-C33D-49E9-9056-D1FA35DB31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365D-2668-4445-A7BE-40D479CA5A35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E8A5-C33D-49E9-9056-D1FA35DB31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365D-2668-4445-A7BE-40D479CA5A35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E8A5-C33D-49E9-9056-D1FA35DB31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365D-2668-4445-A7BE-40D479CA5A35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E8A5-C33D-49E9-9056-D1FA35DB31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365D-2668-4445-A7BE-40D479CA5A35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E8A5-C33D-49E9-9056-D1FA35DB31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D8365D-2668-4445-A7BE-40D479CA5A35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3E8A5-C33D-49E9-9056-D1FA35DB316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13" Type="http://schemas.openxmlformats.org/officeDocument/2006/relationships/oleObject" Target="../embeddings/oleObject61.bin"/><Relationship Id="rId18" Type="http://schemas.openxmlformats.org/officeDocument/2006/relationships/image" Target="../media/image50.gif"/><Relationship Id="rId3" Type="http://schemas.openxmlformats.org/officeDocument/2006/relationships/oleObject" Target="../embeddings/oleObject56.bin"/><Relationship Id="rId21" Type="http://schemas.openxmlformats.org/officeDocument/2006/relationships/oleObject" Target="../embeddings/oleObject64.bin"/><Relationship Id="rId7" Type="http://schemas.openxmlformats.org/officeDocument/2006/relationships/oleObject" Target="../embeddings/oleObject58.bin"/><Relationship Id="rId12" Type="http://schemas.openxmlformats.org/officeDocument/2006/relationships/image" Target="../media/image55.wmf"/><Relationship Id="rId17" Type="http://schemas.openxmlformats.org/officeDocument/2006/relationships/image" Target="../media/image49.gi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57.wmf"/><Relationship Id="rId20" Type="http://schemas.openxmlformats.org/officeDocument/2006/relationships/image" Target="../media/image58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52.wmf"/><Relationship Id="rId11" Type="http://schemas.openxmlformats.org/officeDocument/2006/relationships/oleObject" Target="../embeddings/oleObject60.bin"/><Relationship Id="rId5" Type="http://schemas.openxmlformats.org/officeDocument/2006/relationships/oleObject" Target="../embeddings/oleObject57.bin"/><Relationship Id="rId15" Type="http://schemas.openxmlformats.org/officeDocument/2006/relationships/oleObject" Target="../embeddings/oleObject62.bin"/><Relationship Id="rId10" Type="http://schemas.openxmlformats.org/officeDocument/2006/relationships/image" Target="../media/image54.wmf"/><Relationship Id="rId19" Type="http://schemas.openxmlformats.org/officeDocument/2006/relationships/oleObject" Target="../embeddings/oleObject63.bin"/><Relationship Id="rId4" Type="http://schemas.openxmlformats.org/officeDocument/2006/relationships/image" Target="../media/image51.wmf"/><Relationship Id="rId9" Type="http://schemas.openxmlformats.org/officeDocument/2006/relationships/oleObject" Target="../embeddings/oleObject59.bin"/><Relationship Id="rId14" Type="http://schemas.openxmlformats.org/officeDocument/2006/relationships/image" Target="../media/image56.wmf"/><Relationship Id="rId22" Type="http://schemas.openxmlformats.org/officeDocument/2006/relationships/image" Target="../media/image5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13" Type="http://schemas.openxmlformats.org/officeDocument/2006/relationships/oleObject" Target="../embeddings/oleObject70.bin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12" Type="http://schemas.openxmlformats.org/officeDocument/2006/relationships/image" Target="../media/image64.wmf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66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61.wmf"/><Relationship Id="rId11" Type="http://schemas.openxmlformats.org/officeDocument/2006/relationships/oleObject" Target="../embeddings/oleObject69.bin"/><Relationship Id="rId5" Type="http://schemas.openxmlformats.org/officeDocument/2006/relationships/oleObject" Target="../embeddings/oleObject66.bin"/><Relationship Id="rId15" Type="http://schemas.openxmlformats.org/officeDocument/2006/relationships/oleObject" Target="../embeddings/oleObject71.bin"/><Relationship Id="rId10" Type="http://schemas.openxmlformats.org/officeDocument/2006/relationships/image" Target="../media/image63.wmf"/><Relationship Id="rId4" Type="http://schemas.openxmlformats.org/officeDocument/2006/relationships/image" Target="../media/image60.wmf"/><Relationship Id="rId9" Type="http://schemas.openxmlformats.org/officeDocument/2006/relationships/oleObject" Target="../embeddings/oleObject68.bin"/><Relationship Id="rId14" Type="http://schemas.openxmlformats.org/officeDocument/2006/relationships/image" Target="../media/image6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3" Type="http://schemas.openxmlformats.org/officeDocument/2006/relationships/oleObject" Target="../embeddings/oleObject72.bin"/><Relationship Id="rId7" Type="http://schemas.openxmlformats.org/officeDocument/2006/relationships/oleObject" Target="../embeddings/oleObject7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67.wmf"/><Relationship Id="rId5" Type="http://schemas.openxmlformats.org/officeDocument/2006/relationships/oleObject" Target="../embeddings/oleObject73.bin"/><Relationship Id="rId10" Type="http://schemas.openxmlformats.org/officeDocument/2006/relationships/image" Target="../media/image69.wmf"/><Relationship Id="rId4" Type="http://schemas.openxmlformats.org/officeDocument/2006/relationships/image" Target="../media/image61.wmf"/><Relationship Id="rId9" Type="http://schemas.openxmlformats.org/officeDocument/2006/relationships/oleObject" Target="../embeddings/oleObject75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jpeg"/><Relationship Id="rId7" Type="http://schemas.openxmlformats.org/officeDocument/2006/relationships/image" Target="../media/image7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3.gif"/><Relationship Id="rId5" Type="http://schemas.openxmlformats.org/officeDocument/2006/relationships/image" Target="../media/image72.gif"/><Relationship Id="rId4" Type="http://schemas.openxmlformats.org/officeDocument/2006/relationships/image" Target="../media/image71.gi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6.bin"/><Relationship Id="rId13" Type="http://schemas.openxmlformats.org/officeDocument/2006/relationships/image" Target="../media/image77.wmf"/><Relationship Id="rId3" Type="http://schemas.openxmlformats.org/officeDocument/2006/relationships/audio" Target="../media/audio1.wav"/><Relationship Id="rId7" Type="http://schemas.openxmlformats.org/officeDocument/2006/relationships/audio" Target="../media/audio5.wav"/><Relationship Id="rId12" Type="http://schemas.openxmlformats.org/officeDocument/2006/relationships/oleObject" Target="../embeddings/oleObject78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79.png"/><Relationship Id="rId1" Type="http://schemas.openxmlformats.org/officeDocument/2006/relationships/vmlDrawing" Target="../drawings/vmlDrawing12.vml"/><Relationship Id="rId6" Type="http://schemas.openxmlformats.org/officeDocument/2006/relationships/audio" Target="../media/audio4.wav"/><Relationship Id="rId11" Type="http://schemas.openxmlformats.org/officeDocument/2006/relationships/image" Target="../media/image76.wmf"/><Relationship Id="rId5" Type="http://schemas.openxmlformats.org/officeDocument/2006/relationships/audio" Target="../media/audio3.wav"/><Relationship Id="rId15" Type="http://schemas.openxmlformats.org/officeDocument/2006/relationships/image" Target="../media/image78.wmf"/><Relationship Id="rId10" Type="http://schemas.openxmlformats.org/officeDocument/2006/relationships/oleObject" Target="../embeddings/oleObject77.bin"/><Relationship Id="rId4" Type="http://schemas.openxmlformats.org/officeDocument/2006/relationships/audio" Target="../media/audio2.wav"/><Relationship Id="rId9" Type="http://schemas.openxmlformats.org/officeDocument/2006/relationships/image" Target="../media/image75.wmf"/><Relationship Id="rId14" Type="http://schemas.openxmlformats.org/officeDocument/2006/relationships/oleObject" Target="../embeddings/oleObject79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0.bin"/><Relationship Id="rId13" Type="http://schemas.openxmlformats.org/officeDocument/2006/relationships/image" Target="../media/image82.wmf"/><Relationship Id="rId3" Type="http://schemas.openxmlformats.org/officeDocument/2006/relationships/audio" Target="../media/audio1.wav"/><Relationship Id="rId7" Type="http://schemas.openxmlformats.org/officeDocument/2006/relationships/audio" Target="../media/audio5.wav"/><Relationship Id="rId12" Type="http://schemas.openxmlformats.org/officeDocument/2006/relationships/oleObject" Target="../embeddings/oleObject8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audio" Target="../media/audio4.wav"/><Relationship Id="rId11" Type="http://schemas.openxmlformats.org/officeDocument/2006/relationships/image" Target="../media/image81.wmf"/><Relationship Id="rId5" Type="http://schemas.openxmlformats.org/officeDocument/2006/relationships/audio" Target="../media/audio3.wav"/><Relationship Id="rId10" Type="http://schemas.openxmlformats.org/officeDocument/2006/relationships/oleObject" Target="../embeddings/oleObject81.bin"/><Relationship Id="rId4" Type="http://schemas.openxmlformats.org/officeDocument/2006/relationships/audio" Target="../media/audio2.wav"/><Relationship Id="rId9" Type="http://schemas.openxmlformats.org/officeDocument/2006/relationships/image" Target="../media/image80.wmf"/><Relationship Id="rId14" Type="http://schemas.openxmlformats.org/officeDocument/2006/relationships/image" Target="../media/image79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3.bin"/><Relationship Id="rId13" Type="http://schemas.openxmlformats.org/officeDocument/2006/relationships/image" Target="../media/image85.wmf"/><Relationship Id="rId3" Type="http://schemas.openxmlformats.org/officeDocument/2006/relationships/audio" Target="../media/audio1.wav"/><Relationship Id="rId7" Type="http://schemas.openxmlformats.org/officeDocument/2006/relationships/audio" Target="../media/audio5.wav"/><Relationship Id="rId12" Type="http://schemas.openxmlformats.org/officeDocument/2006/relationships/oleObject" Target="../embeddings/oleObject85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79.png"/><Relationship Id="rId1" Type="http://schemas.openxmlformats.org/officeDocument/2006/relationships/vmlDrawing" Target="../drawings/vmlDrawing14.vml"/><Relationship Id="rId6" Type="http://schemas.openxmlformats.org/officeDocument/2006/relationships/audio" Target="../media/audio4.wav"/><Relationship Id="rId11" Type="http://schemas.openxmlformats.org/officeDocument/2006/relationships/image" Target="../media/image84.wmf"/><Relationship Id="rId5" Type="http://schemas.openxmlformats.org/officeDocument/2006/relationships/audio" Target="../media/audio3.wav"/><Relationship Id="rId15" Type="http://schemas.openxmlformats.org/officeDocument/2006/relationships/image" Target="../media/image86.wmf"/><Relationship Id="rId10" Type="http://schemas.openxmlformats.org/officeDocument/2006/relationships/oleObject" Target="../embeddings/oleObject84.bin"/><Relationship Id="rId4" Type="http://schemas.openxmlformats.org/officeDocument/2006/relationships/audio" Target="../media/audio2.wav"/><Relationship Id="rId9" Type="http://schemas.openxmlformats.org/officeDocument/2006/relationships/image" Target="../media/image83.wmf"/><Relationship Id="rId14" Type="http://schemas.openxmlformats.org/officeDocument/2006/relationships/oleObject" Target="../embeddings/oleObject86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7.png"/><Relationship Id="rId7" Type="http://schemas.openxmlformats.org/officeDocument/2006/relationships/image" Target="../media/image91.pn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0.gif"/><Relationship Id="rId5" Type="http://schemas.openxmlformats.org/officeDocument/2006/relationships/image" Target="../media/image89.gif"/><Relationship Id="rId4" Type="http://schemas.openxmlformats.org/officeDocument/2006/relationships/image" Target="../media/image88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6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1.wmf"/><Relationship Id="rId18" Type="http://schemas.openxmlformats.org/officeDocument/2006/relationships/oleObject" Target="../embeddings/oleObject14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8.wmf"/><Relationship Id="rId12" Type="http://schemas.openxmlformats.org/officeDocument/2006/relationships/oleObject" Target="../embeddings/oleObject11.bin"/><Relationship Id="rId17" Type="http://schemas.openxmlformats.org/officeDocument/2006/relationships/image" Target="../media/image13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3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0.wmf"/><Relationship Id="rId5" Type="http://schemas.openxmlformats.org/officeDocument/2006/relationships/image" Target="../media/image7.wmf"/><Relationship Id="rId15" Type="http://schemas.openxmlformats.org/officeDocument/2006/relationships/image" Target="../media/image12.wmf"/><Relationship Id="rId10" Type="http://schemas.openxmlformats.org/officeDocument/2006/relationships/oleObject" Target="../embeddings/oleObject10.bin"/><Relationship Id="rId19" Type="http://schemas.openxmlformats.org/officeDocument/2006/relationships/image" Target="../media/image14.w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9.wmf"/><Relationship Id="rId14" Type="http://schemas.openxmlformats.org/officeDocument/2006/relationships/oleObject" Target="../embeddings/oleObject1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20.bin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19.wmf"/><Relationship Id="rId17" Type="http://schemas.openxmlformats.org/officeDocument/2006/relationships/image" Target="../media/image21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22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1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20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oleObject" Target="../embeddings/oleObject28.bin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6.wmf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28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29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27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35.bin"/><Relationship Id="rId18" Type="http://schemas.openxmlformats.org/officeDocument/2006/relationships/image" Target="../media/image28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14.wmf"/><Relationship Id="rId17" Type="http://schemas.openxmlformats.org/officeDocument/2006/relationships/oleObject" Target="../embeddings/oleObject37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21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5" Type="http://schemas.openxmlformats.org/officeDocument/2006/relationships/oleObject" Target="../embeddings/oleObject36.bin"/><Relationship Id="rId10" Type="http://schemas.openxmlformats.org/officeDocument/2006/relationships/image" Target="../media/image13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15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43.bin"/><Relationship Id="rId18" Type="http://schemas.openxmlformats.org/officeDocument/2006/relationships/image" Target="../media/image39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36.wmf"/><Relationship Id="rId17" Type="http://schemas.openxmlformats.org/officeDocument/2006/relationships/oleObject" Target="../embeddings/oleObject45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8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9.bin"/><Relationship Id="rId15" Type="http://schemas.openxmlformats.org/officeDocument/2006/relationships/oleObject" Target="../embeddings/oleObject44.bin"/><Relationship Id="rId10" Type="http://schemas.openxmlformats.org/officeDocument/2006/relationships/image" Target="../media/image35.wmf"/><Relationship Id="rId19" Type="http://schemas.openxmlformats.org/officeDocument/2006/relationships/oleObject" Target="../embeddings/oleObject46.bin"/><Relationship Id="rId4" Type="http://schemas.openxmlformats.org/officeDocument/2006/relationships/image" Target="../media/image32.wmf"/><Relationship Id="rId9" Type="http://schemas.openxmlformats.org/officeDocument/2006/relationships/oleObject" Target="../embeddings/oleObject41.bin"/><Relationship Id="rId14" Type="http://schemas.openxmlformats.org/officeDocument/2006/relationships/image" Target="../media/image3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13" Type="http://schemas.openxmlformats.org/officeDocument/2006/relationships/oleObject" Target="../embeddings/oleObject52.bin"/><Relationship Id="rId18" Type="http://schemas.openxmlformats.org/officeDocument/2006/relationships/image" Target="../media/image47.wmf"/><Relationship Id="rId3" Type="http://schemas.openxmlformats.org/officeDocument/2006/relationships/oleObject" Target="../embeddings/oleObject47.bin"/><Relationship Id="rId21" Type="http://schemas.openxmlformats.org/officeDocument/2006/relationships/image" Target="../media/image49.gif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44.wmf"/><Relationship Id="rId17" Type="http://schemas.openxmlformats.org/officeDocument/2006/relationships/oleObject" Target="../embeddings/oleObject54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46.wmf"/><Relationship Id="rId20" Type="http://schemas.openxmlformats.org/officeDocument/2006/relationships/image" Target="../media/image48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51.bin"/><Relationship Id="rId5" Type="http://schemas.openxmlformats.org/officeDocument/2006/relationships/oleObject" Target="../embeddings/oleObject48.bin"/><Relationship Id="rId15" Type="http://schemas.openxmlformats.org/officeDocument/2006/relationships/oleObject" Target="../embeddings/oleObject53.bin"/><Relationship Id="rId10" Type="http://schemas.openxmlformats.org/officeDocument/2006/relationships/image" Target="../media/image43.wmf"/><Relationship Id="rId19" Type="http://schemas.openxmlformats.org/officeDocument/2006/relationships/oleObject" Target="../embeddings/oleObject55.bin"/><Relationship Id="rId4" Type="http://schemas.openxmlformats.org/officeDocument/2006/relationships/image" Target="../media/image40.wmf"/><Relationship Id="rId9" Type="http://schemas.openxmlformats.org/officeDocument/2006/relationships/oleObject" Target="../embeddings/oleObject50.bin"/><Relationship Id="rId14" Type="http://schemas.openxmlformats.org/officeDocument/2006/relationships/image" Target="../media/image45.wmf"/><Relationship Id="rId22" Type="http://schemas.openxmlformats.org/officeDocument/2006/relationships/image" Target="../media/image50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4"/>
          <p:cNvSpPr>
            <a:spLocks noChangeArrowheads="1" noChangeShapeType="1" noTextEdit="1"/>
          </p:cNvSpPr>
          <p:nvPr/>
        </p:nvSpPr>
        <p:spPr bwMode="auto">
          <a:xfrm>
            <a:off x="3238500" y="1362075"/>
            <a:ext cx="2505075" cy="466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sz="3200" b="1" u="sng" kern="10" dirty="0" err="1">
                <a:solidFill>
                  <a:srgbClr val="C0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u="sng" kern="10" dirty="0">
                <a:solidFill>
                  <a:srgbClr val="C0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kern="10" dirty="0" err="1">
                <a:solidFill>
                  <a:srgbClr val="C0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endParaRPr lang="en-US" sz="3200" b="1" u="sng" kern="10" dirty="0">
              <a:solidFill>
                <a:srgbClr val="C00000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685800" y="2006600"/>
            <a:ext cx="6477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dirty="0">
                <a:solidFill>
                  <a:srgbClr val="0070C0"/>
                </a:solidFill>
                <a:latin typeface="Times New Roman" pitchFamily="18" charset="0"/>
              </a:rPr>
              <a:t>1.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itchFamily="18" charset="0"/>
              </a:rPr>
              <a:t>Rút</a:t>
            </a:r>
            <a:r>
              <a:rPr lang="en-US" altLang="en-US" sz="32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itchFamily="18" charset="0"/>
              </a:rPr>
              <a:t>gọn</a:t>
            </a:r>
            <a:r>
              <a:rPr lang="en-US" altLang="en-US" sz="32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itchFamily="18" charset="0"/>
              </a:rPr>
              <a:t>rồi</a:t>
            </a:r>
            <a:r>
              <a:rPr lang="en-US" altLang="en-US" sz="32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itchFamily="18" charset="0"/>
              </a:rPr>
              <a:t>tính</a:t>
            </a:r>
            <a:r>
              <a:rPr lang="en-US" altLang="en-US" sz="3200" b="1" dirty="0">
                <a:solidFill>
                  <a:srgbClr val="0070C0"/>
                </a:solidFill>
                <a:latin typeface="Times New Roman" pitchFamily="18" charset="0"/>
              </a:rPr>
              <a:t>:</a:t>
            </a:r>
            <a:endParaRPr lang="en-US" alt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0" y="14288"/>
            <a:ext cx="9144000" cy="141287"/>
            <a:chOff x="0" y="3277"/>
            <a:chExt cx="5760" cy="71"/>
          </a:xfrm>
        </p:grpSpPr>
        <p:sp>
          <p:nvSpPr>
            <p:cNvPr id="6163" name="Line 7"/>
            <p:cNvSpPr>
              <a:spLocks noChangeShapeType="1"/>
            </p:cNvSpPr>
            <p:nvPr/>
          </p:nvSpPr>
          <p:spPr bwMode="auto">
            <a:xfrm flipV="1">
              <a:off x="0" y="3312"/>
              <a:ext cx="5760" cy="0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4" name="Line 8"/>
            <p:cNvSpPr>
              <a:spLocks noChangeShapeType="1"/>
            </p:cNvSpPr>
            <p:nvPr/>
          </p:nvSpPr>
          <p:spPr bwMode="auto">
            <a:xfrm flipV="1">
              <a:off x="0" y="3277"/>
              <a:ext cx="5760" cy="0"/>
            </a:xfrm>
            <a:prstGeom prst="line">
              <a:avLst/>
            </a:prstGeom>
            <a:noFill/>
            <a:ln w="28575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5" name="Line 9"/>
            <p:cNvSpPr>
              <a:spLocks noChangeShapeType="1"/>
            </p:cNvSpPr>
            <p:nvPr/>
          </p:nvSpPr>
          <p:spPr bwMode="auto">
            <a:xfrm flipV="1">
              <a:off x="0" y="3348"/>
              <a:ext cx="5760" cy="0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0" y="6729413"/>
            <a:ext cx="9144000" cy="112712"/>
            <a:chOff x="0" y="3277"/>
            <a:chExt cx="5760" cy="71"/>
          </a:xfrm>
        </p:grpSpPr>
        <p:sp>
          <p:nvSpPr>
            <p:cNvPr id="6160" name="Line 11"/>
            <p:cNvSpPr>
              <a:spLocks noChangeShapeType="1"/>
            </p:cNvSpPr>
            <p:nvPr/>
          </p:nvSpPr>
          <p:spPr bwMode="auto">
            <a:xfrm flipV="1">
              <a:off x="0" y="3312"/>
              <a:ext cx="5760" cy="0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1" name="Line 12"/>
            <p:cNvSpPr>
              <a:spLocks noChangeShapeType="1"/>
            </p:cNvSpPr>
            <p:nvPr/>
          </p:nvSpPr>
          <p:spPr bwMode="auto">
            <a:xfrm flipV="1">
              <a:off x="0" y="3277"/>
              <a:ext cx="5760" cy="0"/>
            </a:xfrm>
            <a:prstGeom prst="line">
              <a:avLst/>
            </a:prstGeom>
            <a:noFill/>
            <a:ln w="28575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2" name="Line 13"/>
            <p:cNvSpPr>
              <a:spLocks noChangeShapeType="1"/>
            </p:cNvSpPr>
            <p:nvPr/>
          </p:nvSpPr>
          <p:spPr bwMode="auto">
            <a:xfrm flipV="1">
              <a:off x="0" y="3348"/>
              <a:ext cx="5760" cy="0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14"/>
          <p:cNvGrpSpPr>
            <a:grpSpLocks/>
          </p:cNvGrpSpPr>
          <p:nvPr/>
        </p:nvGrpSpPr>
        <p:grpSpPr bwMode="auto">
          <a:xfrm rot="-5400000">
            <a:off x="-3362325" y="3390900"/>
            <a:ext cx="6858000" cy="76200"/>
            <a:chOff x="0" y="3277"/>
            <a:chExt cx="5760" cy="71"/>
          </a:xfrm>
        </p:grpSpPr>
        <p:sp>
          <p:nvSpPr>
            <p:cNvPr id="6157" name="Line 15"/>
            <p:cNvSpPr>
              <a:spLocks noChangeShapeType="1"/>
            </p:cNvSpPr>
            <p:nvPr/>
          </p:nvSpPr>
          <p:spPr bwMode="auto">
            <a:xfrm flipV="1">
              <a:off x="0" y="3312"/>
              <a:ext cx="5760" cy="0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8" name="Line 16"/>
            <p:cNvSpPr>
              <a:spLocks noChangeShapeType="1"/>
            </p:cNvSpPr>
            <p:nvPr/>
          </p:nvSpPr>
          <p:spPr bwMode="auto">
            <a:xfrm flipV="1">
              <a:off x="0" y="3277"/>
              <a:ext cx="5760" cy="0"/>
            </a:xfrm>
            <a:prstGeom prst="line">
              <a:avLst/>
            </a:prstGeom>
            <a:noFill/>
            <a:ln w="28575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9" name="Line 17"/>
            <p:cNvSpPr>
              <a:spLocks noChangeShapeType="1"/>
            </p:cNvSpPr>
            <p:nvPr/>
          </p:nvSpPr>
          <p:spPr bwMode="auto">
            <a:xfrm flipV="1">
              <a:off x="0" y="3348"/>
              <a:ext cx="5760" cy="0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18"/>
          <p:cNvGrpSpPr>
            <a:grpSpLocks/>
          </p:cNvGrpSpPr>
          <p:nvPr/>
        </p:nvGrpSpPr>
        <p:grpSpPr bwMode="auto">
          <a:xfrm rot="-5400000">
            <a:off x="5648325" y="3390900"/>
            <a:ext cx="6858000" cy="76200"/>
            <a:chOff x="0" y="3277"/>
            <a:chExt cx="5760" cy="71"/>
          </a:xfrm>
        </p:grpSpPr>
        <p:sp>
          <p:nvSpPr>
            <p:cNvPr id="6154" name="Line 19"/>
            <p:cNvSpPr>
              <a:spLocks noChangeShapeType="1"/>
            </p:cNvSpPr>
            <p:nvPr/>
          </p:nvSpPr>
          <p:spPr bwMode="auto">
            <a:xfrm flipV="1">
              <a:off x="0" y="3312"/>
              <a:ext cx="5760" cy="0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5" name="Line 20"/>
            <p:cNvSpPr>
              <a:spLocks noChangeShapeType="1"/>
            </p:cNvSpPr>
            <p:nvPr/>
          </p:nvSpPr>
          <p:spPr bwMode="auto">
            <a:xfrm flipV="1">
              <a:off x="0" y="3277"/>
              <a:ext cx="5760" cy="0"/>
            </a:xfrm>
            <a:prstGeom prst="line">
              <a:avLst/>
            </a:prstGeom>
            <a:noFill/>
            <a:ln w="28575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6" name="Line 21"/>
            <p:cNvSpPr>
              <a:spLocks noChangeShapeType="1"/>
            </p:cNvSpPr>
            <p:nvPr/>
          </p:nvSpPr>
          <p:spPr bwMode="auto">
            <a:xfrm flipV="1">
              <a:off x="0" y="3348"/>
              <a:ext cx="5760" cy="0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1143000" y="4191000"/>
          <a:ext cx="5867400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0" name="Equation" r:id="rId3" imgW="1650960" imgH="393480" progId="Equation.3">
                  <p:embed/>
                </p:oleObj>
              </mc:Choice>
              <mc:Fallback>
                <p:oleObj name="Equation" r:id="rId3" imgW="165096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191000"/>
                        <a:ext cx="5867400" cy="144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2362200" y="2514600"/>
          <a:ext cx="13716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1" name="Equation" r:id="rId5" imgW="419040" imgH="393480" progId="Equation.3">
                  <p:embed/>
                </p:oleObj>
              </mc:Choice>
              <mc:Fallback>
                <p:oleObj name="Equation" r:id="rId5" imgW="41904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514600"/>
                        <a:ext cx="1371600" cy="1371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66" name="Text Box 74"/>
          <p:cNvSpPr txBox="1">
            <a:spLocks noChangeArrowheads="1"/>
          </p:cNvSpPr>
          <p:nvPr/>
        </p:nvSpPr>
        <p:spPr bwMode="auto">
          <a:xfrm>
            <a:off x="443237" y="762000"/>
            <a:ext cx="6705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267" name="Object 7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3991317"/>
              </p:ext>
            </p:extLst>
          </p:nvPr>
        </p:nvGraphicFramePr>
        <p:xfrm>
          <a:off x="3342012" y="1329670"/>
          <a:ext cx="2660650" cy="1098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159" name="Equation" r:id="rId3" imgW="952200" imgH="393480" progId="Equation.3">
                  <p:embed/>
                </p:oleObj>
              </mc:Choice>
              <mc:Fallback>
                <p:oleObj name="Equation" r:id="rId3" imgW="952200" imgH="393480" progId="Equation.3">
                  <p:embed/>
                  <p:pic>
                    <p:nvPicPr>
                      <p:cNvPr id="0" name="Object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2012" y="1329670"/>
                        <a:ext cx="2660650" cy="1098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70" name="Object 7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7061607"/>
              </p:ext>
            </p:extLst>
          </p:nvPr>
        </p:nvGraphicFramePr>
        <p:xfrm>
          <a:off x="2944659" y="2911917"/>
          <a:ext cx="1703655" cy="7761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160" name="Equation" r:id="rId5" imgW="774360" imgH="393480" progId="Equation.3">
                  <p:embed/>
                </p:oleObj>
              </mc:Choice>
              <mc:Fallback>
                <p:oleObj name="Equation" r:id="rId5" imgW="774360" imgH="393480" progId="Equation.3">
                  <p:embed/>
                  <p:pic>
                    <p:nvPicPr>
                      <p:cNvPr id="0" name="Object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4659" y="2911917"/>
                        <a:ext cx="1703655" cy="77618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71" name="Object 7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0327230"/>
              </p:ext>
            </p:extLst>
          </p:nvPr>
        </p:nvGraphicFramePr>
        <p:xfrm>
          <a:off x="4585582" y="2894192"/>
          <a:ext cx="1010353" cy="7761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161" name="Equation" r:id="rId7" imgW="406080" imgH="393480" progId="Equation.3">
                  <p:embed/>
                </p:oleObj>
              </mc:Choice>
              <mc:Fallback>
                <p:oleObj name="Equation" r:id="rId7" imgW="406080" imgH="393480" progId="Equation.3">
                  <p:embed/>
                  <p:pic>
                    <p:nvPicPr>
                      <p:cNvPr id="0" name="Object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5582" y="2894192"/>
                        <a:ext cx="1010353" cy="77618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73" name="Object 8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2922149"/>
              </p:ext>
            </p:extLst>
          </p:nvPr>
        </p:nvGraphicFramePr>
        <p:xfrm>
          <a:off x="5539366" y="2876397"/>
          <a:ext cx="749871" cy="7761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162" name="Equation" r:id="rId9" imgW="330120" imgH="393480" progId="Equation.3">
                  <p:embed/>
                </p:oleObj>
              </mc:Choice>
              <mc:Fallback>
                <p:oleObj name="Equation" r:id="rId9" imgW="330120" imgH="393480" progId="Equation.3">
                  <p:embed/>
                  <p:pic>
                    <p:nvPicPr>
                      <p:cNvPr id="0" name="Object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9366" y="2876397"/>
                        <a:ext cx="749871" cy="77618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75" name="Object 8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191792"/>
              </p:ext>
            </p:extLst>
          </p:nvPr>
        </p:nvGraphicFramePr>
        <p:xfrm>
          <a:off x="2714420" y="4317105"/>
          <a:ext cx="2508779" cy="7761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163" name="Equation" r:id="rId11" imgW="1066680" imgH="393480" progId="Equation.3">
                  <p:embed/>
                </p:oleObj>
              </mc:Choice>
              <mc:Fallback>
                <p:oleObj name="Equation" r:id="rId11" imgW="1066680" imgH="393480" progId="Equation.3">
                  <p:embed/>
                  <p:pic>
                    <p:nvPicPr>
                      <p:cNvPr id="0" name="Object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4420" y="4317105"/>
                        <a:ext cx="2508779" cy="77618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77" name="Object 8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875372"/>
              </p:ext>
            </p:extLst>
          </p:nvPr>
        </p:nvGraphicFramePr>
        <p:xfrm>
          <a:off x="5129537" y="4283872"/>
          <a:ext cx="2566663" cy="8511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164" name="Equation" r:id="rId13" imgW="927000" imgH="431640" progId="Equation.3">
                  <p:embed/>
                </p:oleObj>
              </mc:Choice>
              <mc:Fallback>
                <p:oleObj name="Equation" r:id="rId13" imgW="927000" imgH="431640" progId="Equation.3">
                  <p:embed/>
                  <p:pic>
                    <p:nvPicPr>
                      <p:cNvPr id="0" name="Object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9537" y="4283872"/>
                        <a:ext cx="2566663" cy="85117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78" name="Object 8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7135408"/>
              </p:ext>
            </p:extLst>
          </p:nvPr>
        </p:nvGraphicFramePr>
        <p:xfrm>
          <a:off x="5223199" y="5198982"/>
          <a:ext cx="1845736" cy="7761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165" name="Equation" r:id="rId15" imgW="812520" imgH="393480" progId="Equation.3">
                  <p:embed/>
                </p:oleObj>
              </mc:Choice>
              <mc:Fallback>
                <p:oleObj name="Equation" r:id="rId15" imgW="812520" imgH="393480" progId="Equation.3">
                  <p:embed/>
                  <p:pic>
                    <p:nvPicPr>
                      <p:cNvPr id="0" name="Object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3199" y="5198982"/>
                        <a:ext cx="1845736" cy="77618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57" name="Picture 87" descr="755219ckwns085ks"/>
          <p:cNvPicPr>
            <a:picLocks noChangeAspect="1" noChangeArrowheads="1" noCrop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 rot="-5400000">
            <a:off x="7629525" y="5495925"/>
            <a:ext cx="542925" cy="218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8" name="Picture 88" descr="755219ckwns085ks"/>
          <p:cNvPicPr>
            <a:picLocks noChangeAspect="1" noChangeArrowheads="1" noCrop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 rot="10800000">
            <a:off x="8601075" y="2695575"/>
            <a:ext cx="542925" cy="218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9" name="Picture 89" descr="865419n6pz3asnwn"/>
          <p:cNvPicPr>
            <a:picLocks noChangeAspect="1" noChangeArrowheads="1" noCrop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8410575" y="4648200"/>
            <a:ext cx="733425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Object 7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6541774"/>
              </p:ext>
            </p:extLst>
          </p:nvPr>
        </p:nvGraphicFramePr>
        <p:xfrm>
          <a:off x="671837" y="2876397"/>
          <a:ext cx="2204884" cy="8472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166" name="Equation" r:id="rId19" imgW="952200" imgH="393480" progId="Equation.3">
                  <p:embed/>
                </p:oleObj>
              </mc:Choice>
              <mc:Fallback>
                <p:oleObj name="Equation" r:id="rId19" imgW="952200" imgH="39348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837" y="2876397"/>
                        <a:ext cx="2204884" cy="84722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7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5207739"/>
              </p:ext>
            </p:extLst>
          </p:nvPr>
        </p:nvGraphicFramePr>
        <p:xfrm>
          <a:off x="483795" y="4307399"/>
          <a:ext cx="2204884" cy="8472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167" name="Equation" r:id="rId21" imgW="952200" imgH="393480" progId="Equation.3">
                  <p:embed/>
                </p:oleObj>
              </mc:Choice>
              <mc:Fallback>
                <p:oleObj name="Equation" r:id="rId21" imgW="952200" imgH="39348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795" y="4307399"/>
                        <a:ext cx="2204884" cy="84722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67037" y="2195155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vi-VN" sz="24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60546" y="3698422"/>
            <a:ext cx="11320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2:</a:t>
            </a:r>
            <a:endParaRPr lang="en-US" sz="24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0" y="14288"/>
            <a:ext cx="9144000" cy="141287"/>
            <a:chOff x="0" y="3277"/>
            <a:chExt cx="5760" cy="71"/>
          </a:xfrm>
        </p:grpSpPr>
        <p:sp>
          <p:nvSpPr>
            <p:cNvPr id="33813" name="Line 7"/>
            <p:cNvSpPr>
              <a:spLocks noChangeShapeType="1"/>
            </p:cNvSpPr>
            <p:nvPr/>
          </p:nvSpPr>
          <p:spPr bwMode="auto">
            <a:xfrm flipV="1">
              <a:off x="0" y="3312"/>
              <a:ext cx="5760" cy="0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14" name="Line 8"/>
            <p:cNvSpPr>
              <a:spLocks noChangeShapeType="1"/>
            </p:cNvSpPr>
            <p:nvPr/>
          </p:nvSpPr>
          <p:spPr bwMode="auto">
            <a:xfrm flipV="1">
              <a:off x="0" y="3277"/>
              <a:ext cx="5760" cy="0"/>
            </a:xfrm>
            <a:prstGeom prst="line">
              <a:avLst/>
            </a:prstGeom>
            <a:noFill/>
            <a:ln w="28575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15" name="Line 9"/>
            <p:cNvSpPr>
              <a:spLocks noChangeShapeType="1"/>
            </p:cNvSpPr>
            <p:nvPr/>
          </p:nvSpPr>
          <p:spPr bwMode="auto">
            <a:xfrm flipV="1">
              <a:off x="0" y="3348"/>
              <a:ext cx="5760" cy="0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0" y="6729413"/>
            <a:ext cx="9144000" cy="112712"/>
            <a:chOff x="0" y="3277"/>
            <a:chExt cx="5760" cy="71"/>
          </a:xfrm>
        </p:grpSpPr>
        <p:sp>
          <p:nvSpPr>
            <p:cNvPr id="33810" name="Line 11"/>
            <p:cNvSpPr>
              <a:spLocks noChangeShapeType="1"/>
            </p:cNvSpPr>
            <p:nvPr/>
          </p:nvSpPr>
          <p:spPr bwMode="auto">
            <a:xfrm flipV="1">
              <a:off x="0" y="3312"/>
              <a:ext cx="5760" cy="0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11" name="Line 12"/>
            <p:cNvSpPr>
              <a:spLocks noChangeShapeType="1"/>
            </p:cNvSpPr>
            <p:nvPr/>
          </p:nvSpPr>
          <p:spPr bwMode="auto">
            <a:xfrm flipV="1">
              <a:off x="0" y="3277"/>
              <a:ext cx="5760" cy="0"/>
            </a:xfrm>
            <a:prstGeom prst="line">
              <a:avLst/>
            </a:prstGeom>
            <a:noFill/>
            <a:ln w="28575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12" name="Line 13"/>
            <p:cNvSpPr>
              <a:spLocks noChangeShapeType="1"/>
            </p:cNvSpPr>
            <p:nvPr/>
          </p:nvSpPr>
          <p:spPr bwMode="auto">
            <a:xfrm flipV="1">
              <a:off x="0" y="3348"/>
              <a:ext cx="5760" cy="0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14"/>
          <p:cNvGrpSpPr>
            <a:grpSpLocks/>
          </p:cNvGrpSpPr>
          <p:nvPr/>
        </p:nvGrpSpPr>
        <p:grpSpPr bwMode="auto">
          <a:xfrm rot="-5400000">
            <a:off x="-3390900" y="3390900"/>
            <a:ext cx="6858000" cy="76200"/>
            <a:chOff x="0" y="3277"/>
            <a:chExt cx="5760" cy="71"/>
          </a:xfrm>
        </p:grpSpPr>
        <p:sp>
          <p:nvSpPr>
            <p:cNvPr id="33807" name="Line 15"/>
            <p:cNvSpPr>
              <a:spLocks noChangeShapeType="1"/>
            </p:cNvSpPr>
            <p:nvPr/>
          </p:nvSpPr>
          <p:spPr bwMode="auto">
            <a:xfrm flipV="1">
              <a:off x="0" y="3312"/>
              <a:ext cx="5760" cy="0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8" name="Line 16"/>
            <p:cNvSpPr>
              <a:spLocks noChangeShapeType="1"/>
            </p:cNvSpPr>
            <p:nvPr/>
          </p:nvSpPr>
          <p:spPr bwMode="auto">
            <a:xfrm flipV="1">
              <a:off x="0" y="3277"/>
              <a:ext cx="5760" cy="0"/>
            </a:xfrm>
            <a:prstGeom prst="line">
              <a:avLst/>
            </a:prstGeom>
            <a:noFill/>
            <a:ln w="28575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9" name="Line 17"/>
            <p:cNvSpPr>
              <a:spLocks noChangeShapeType="1"/>
            </p:cNvSpPr>
            <p:nvPr/>
          </p:nvSpPr>
          <p:spPr bwMode="auto">
            <a:xfrm flipV="1">
              <a:off x="0" y="3348"/>
              <a:ext cx="5760" cy="0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18"/>
          <p:cNvGrpSpPr>
            <a:grpSpLocks/>
          </p:cNvGrpSpPr>
          <p:nvPr/>
        </p:nvGrpSpPr>
        <p:grpSpPr bwMode="auto">
          <a:xfrm rot="-5400000">
            <a:off x="5648325" y="3390900"/>
            <a:ext cx="6858000" cy="76200"/>
            <a:chOff x="0" y="3277"/>
            <a:chExt cx="5760" cy="71"/>
          </a:xfrm>
        </p:grpSpPr>
        <p:sp>
          <p:nvSpPr>
            <p:cNvPr id="33804" name="Line 19"/>
            <p:cNvSpPr>
              <a:spLocks noChangeShapeType="1"/>
            </p:cNvSpPr>
            <p:nvPr/>
          </p:nvSpPr>
          <p:spPr bwMode="auto">
            <a:xfrm flipV="1">
              <a:off x="0" y="3312"/>
              <a:ext cx="5760" cy="0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5" name="Line 20"/>
            <p:cNvSpPr>
              <a:spLocks noChangeShapeType="1"/>
            </p:cNvSpPr>
            <p:nvPr/>
          </p:nvSpPr>
          <p:spPr bwMode="auto">
            <a:xfrm flipV="1">
              <a:off x="0" y="3277"/>
              <a:ext cx="5760" cy="0"/>
            </a:xfrm>
            <a:prstGeom prst="line">
              <a:avLst/>
            </a:prstGeom>
            <a:noFill/>
            <a:ln w="28575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6" name="Line 21"/>
            <p:cNvSpPr>
              <a:spLocks noChangeShapeType="1"/>
            </p:cNvSpPr>
            <p:nvPr/>
          </p:nvSpPr>
          <p:spPr bwMode="auto">
            <a:xfrm flipV="1">
              <a:off x="0" y="3348"/>
              <a:ext cx="5760" cy="0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2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6054924"/>
              </p:ext>
            </p:extLst>
          </p:nvPr>
        </p:nvGraphicFramePr>
        <p:xfrm>
          <a:off x="8099425" y="2057400"/>
          <a:ext cx="968375" cy="1214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1" name="Equation" r:id="rId3" imgW="279360" imgH="393480" progId="Equation.3">
                  <p:embed/>
                </p:oleObj>
              </mc:Choice>
              <mc:Fallback>
                <p:oleObj name="Equation" r:id="rId3" imgW="279360" imgH="3934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9425" y="2057400"/>
                        <a:ext cx="968375" cy="1214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7128395"/>
              </p:ext>
            </p:extLst>
          </p:nvPr>
        </p:nvGraphicFramePr>
        <p:xfrm>
          <a:off x="2819400" y="2667000"/>
          <a:ext cx="968375" cy="1212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2" name="Equation" r:id="rId5" imgW="279360" imgH="393480" progId="Equation.3">
                  <p:embed/>
                </p:oleObj>
              </mc:Choice>
              <mc:Fallback>
                <p:oleObj name="Equation" r:id="rId5" imgW="279360" imgH="39348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667000"/>
                        <a:ext cx="968375" cy="1212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75125" y="2305050"/>
            <a:ext cx="84846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id-ID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2.Tính </a:t>
            </a:r>
            <a:r>
              <a:rPr lang="en-US" altLang="id-ID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altLang="id-ID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altLang="id-ID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id-ID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id-ID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altLang="id-ID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id-ID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altLang="id-ID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altLang="id-ID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altLang="id-ID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id-ID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altLang="id-ID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altLang="id-ID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.</a:t>
            </a:r>
          </a:p>
        </p:txBody>
      </p:sp>
      <p:sp>
        <p:nvSpPr>
          <p:cNvPr id="27" name="Text Box 5"/>
          <p:cNvSpPr txBox="1">
            <a:spLocks noChangeArrowheads="1"/>
          </p:cNvSpPr>
          <p:nvPr/>
        </p:nvSpPr>
        <p:spPr bwMode="auto">
          <a:xfrm>
            <a:off x="542925" y="3733800"/>
            <a:ext cx="21240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id-ID" sz="3200" b="1" u="sng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altLang="id-ID" sz="3200" b="1" u="sng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200" b="1" u="sng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altLang="id-ID" sz="32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304800" y="4401205"/>
            <a:ext cx="32861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: 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304800" y="5374343"/>
            <a:ext cx="32861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04800" y="6258580"/>
            <a:ext cx="371475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Chu vi : ….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m? </a:t>
            </a:r>
          </a:p>
        </p:txBody>
      </p:sp>
      <p:graphicFrame>
        <p:nvGraphicFramePr>
          <p:cNvPr id="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6262375"/>
              </p:ext>
            </p:extLst>
          </p:nvPr>
        </p:nvGraphicFramePr>
        <p:xfrm>
          <a:off x="2343150" y="5337864"/>
          <a:ext cx="866775" cy="8937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3" name="Equation" r:id="rId7" imgW="279360" imgH="393480" progId="Equation.3">
                  <p:embed/>
                </p:oleObj>
              </mc:Choice>
              <mc:Fallback>
                <p:oleObj name="Equation" r:id="rId7" imgW="27936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3150" y="5337864"/>
                        <a:ext cx="866775" cy="893729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1148499"/>
              </p:ext>
            </p:extLst>
          </p:nvPr>
        </p:nvGraphicFramePr>
        <p:xfrm>
          <a:off x="2266950" y="4392652"/>
          <a:ext cx="836612" cy="862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4" name="Equation" r:id="rId9" imgW="279360" imgH="393480" progId="Equation.3">
                  <p:embed/>
                </p:oleObj>
              </mc:Choice>
              <mc:Fallback>
                <p:oleObj name="Equation" r:id="rId9" imgW="279360" imgH="393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6950" y="4392652"/>
                        <a:ext cx="836612" cy="86262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 Box 5"/>
          <p:cNvSpPr txBox="1">
            <a:spLocks noChangeArrowheads="1"/>
          </p:cNvSpPr>
          <p:nvPr/>
        </p:nvSpPr>
        <p:spPr bwMode="auto">
          <a:xfrm>
            <a:off x="5524500" y="3579893"/>
            <a:ext cx="152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id-ID" sz="3200" b="1" u="sng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altLang="id-ID" sz="3200" b="1" u="sng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id-ID" sz="32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5" name="Text Box 5"/>
          <p:cNvSpPr txBox="1">
            <a:spLocks noChangeArrowheads="1"/>
          </p:cNvSpPr>
          <p:nvPr/>
        </p:nvSpPr>
        <p:spPr bwMode="auto">
          <a:xfrm>
            <a:off x="3976688" y="4188480"/>
            <a:ext cx="40497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id-ID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Chu vi </a:t>
            </a:r>
            <a:r>
              <a:rPr lang="en-US" altLang="id-ID" sz="2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id-ID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id-ID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altLang="id-ID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id-ID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3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3455966"/>
              </p:ext>
            </p:extLst>
          </p:nvPr>
        </p:nvGraphicFramePr>
        <p:xfrm>
          <a:off x="4468813" y="4714220"/>
          <a:ext cx="2076271" cy="11928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5" name="Equation" r:id="rId11" imgW="838080" imgH="431640" progId="Equation.3">
                  <p:embed/>
                </p:oleObj>
              </mc:Choice>
              <mc:Fallback>
                <p:oleObj name="Equation" r:id="rId11" imgW="83808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8813" y="4714220"/>
                        <a:ext cx="2076271" cy="119286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2339251"/>
              </p:ext>
            </p:extLst>
          </p:nvPr>
        </p:nvGraphicFramePr>
        <p:xfrm>
          <a:off x="6629400" y="4775200"/>
          <a:ext cx="530472" cy="1017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6" name="Equation" r:id="rId13" imgW="228600" imgH="393480" progId="Equation.3">
                  <p:embed/>
                </p:oleObj>
              </mc:Choice>
              <mc:Fallback>
                <p:oleObj name="Equation" r:id="rId13" imgW="2286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4775200"/>
                        <a:ext cx="530472" cy="10175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Rectangle 37"/>
          <p:cNvSpPr/>
          <p:nvPr/>
        </p:nvSpPr>
        <p:spPr>
          <a:xfrm>
            <a:off x="7162800" y="4995902"/>
            <a:ext cx="98583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(m )</a:t>
            </a:r>
            <a:endParaRPr lang="en-US" sz="3000" dirty="0"/>
          </a:p>
        </p:txBody>
      </p:sp>
      <p:sp>
        <p:nvSpPr>
          <p:cNvPr id="39" name="Text Box 5"/>
          <p:cNvSpPr txBox="1">
            <a:spLocks noChangeArrowheads="1"/>
          </p:cNvSpPr>
          <p:nvPr/>
        </p:nvSpPr>
        <p:spPr bwMode="auto">
          <a:xfrm>
            <a:off x="5638800" y="5930900"/>
            <a:ext cx="19716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id-ID" sz="2800" b="1" u="sng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altLang="id-ID" sz="28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800" b="1" u="sng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id-ID" sz="2800" b="1" u="sng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id-ID" sz="28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40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0100600"/>
              </p:ext>
            </p:extLst>
          </p:nvPr>
        </p:nvGraphicFramePr>
        <p:xfrm>
          <a:off x="7227887" y="5778500"/>
          <a:ext cx="523024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7" name="Equation" r:id="rId15" imgW="228600" imgH="393480" progId="Equation.3">
                  <p:embed/>
                </p:oleObj>
              </mc:Choice>
              <mc:Fallback>
                <p:oleObj name="Equation" r:id="rId15" imgW="2286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7887" y="5778500"/>
                        <a:ext cx="523024" cy="10033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Rectangle 40"/>
          <p:cNvSpPr/>
          <p:nvPr/>
        </p:nvSpPr>
        <p:spPr>
          <a:xfrm>
            <a:off x="7843838" y="5824956"/>
            <a:ext cx="1071562" cy="55403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 </a:t>
            </a:r>
            <a:endParaRPr lang="en-US" sz="30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62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9" grpId="0"/>
      <p:bldP spid="30" grpId="0"/>
      <p:bldP spid="31" grpId="0"/>
      <p:bldP spid="38" grpId="0"/>
      <p:bldP spid="39" grpId="0"/>
      <p:bldP spid="4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0" y="14288"/>
            <a:ext cx="9144000" cy="141287"/>
            <a:chOff x="0" y="3277"/>
            <a:chExt cx="5760" cy="71"/>
          </a:xfrm>
        </p:grpSpPr>
        <p:sp>
          <p:nvSpPr>
            <p:cNvPr id="33813" name="Line 7"/>
            <p:cNvSpPr>
              <a:spLocks noChangeShapeType="1"/>
            </p:cNvSpPr>
            <p:nvPr/>
          </p:nvSpPr>
          <p:spPr bwMode="auto">
            <a:xfrm flipV="1">
              <a:off x="0" y="3312"/>
              <a:ext cx="5760" cy="0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14" name="Line 8"/>
            <p:cNvSpPr>
              <a:spLocks noChangeShapeType="1"/>
            </p:cNvSpPr>
            <p:nvPr/>
          </p:nvSpPr>
          <p:spPr bwMode="auto">
            <a:xfrm flipV="1">
              <a:off x="0" y="3277"/>
              <a:ext cx="5760" cy="0"/>
            </a:xfrm>
            <a:prstGeom prst="line">
              <a:avLst/>
            </a:prstGeom>
            <a:noFill/>
            <a:ln w="28575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15" name="Line 9"/>
            <p:cNvSpPr>
              <a:spLocks noChangeShapeType="1"/>
            </p:cNvSpPr>
            <p:nvPr/>
          </p:nvSpPr>
          <p:spPr bwMode="auto">
            <a:xfrm flipV="1">
              <a:off x="0" y="3348"/>
              <a:ext cx="5760" cy="0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0" y="6729413"/>
            <a:ext cx="9144000" cy="112712"/>
            <a:chOff x="0" y="3277"/>
            <a:chExt cx="5760" cy="71"/>
          </a:xfrm>
        </p:grpSpPr>
        <p:sp>
          <p:nvSpPr>
            <p:cNvPr id="33810" name="Line 11"/>
            <p:cNvSpPr>
              <a:spLocks noChangeShapeType="1"/>
            </p:cNvSpPr>
            <p:nvPr/>
          </p:nvSpPr>
          <p:spPr bwMode="auto">
            <a:xfrm flipV="1">
              <a:off x="0" y="3312"/>
              <a:ext cx="5760" cy="0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11" name="Line 12"/>
            <p:cNvSpPr>
              <a:spLocks noChangeShapeType="1"/>
            </p:cNvSpPr>
            <p:nvPr/>
          </p:nvSpPr>
          <p:spPr bwMode="auto">
            <a:xfrm flipV="1">
              <a:off x="0" y="3277"/>
              <a:ext cx="5760" cy="0"/>
            </a:xfrm>
            <a:prstGeom prst="line">
              <a:avLst/>
            </a:prstGeom>
            <a:noFill/>
            <a:ln w="28575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12" name="Line 13"/>
            <p:cNvSpPr>
              <a:spLocks noChangeShapeType="1"/>
            </p:cNvSpPr>
            <p:nvPr/>
          </p:nvSpPr>
          <p:spPr bwMode="auto">
            <a:xfrm flipV="1">
              <a:off x="0" y="3348"/>
              <a:ext cx="5760" cy="0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14"/>
          <p:cNvGrpSpPr>
            <a:grpSpLocks/>
          </p:cNvGrpSpPr>
          <p:nvPr/>
        </p:nvGrpSpPr>
        <p:grpSpPr bwMode="auto">
          <a:xfrm rot="-5400000">
            <a:off x="-3390900" y="3390900"/>
            <a:ext cx="6858000" cy="76200"/>
            <a:chOff x="0" y="3277"/>
            <a:chExt cx="5760" cy="71"/>
          </a:xfrm>
        </p:grpSpPr>
        <p:sp>
          <p:nvSpPr>
            <p:cNvPr id="33807" name="Line 15"/>
            <p:cNvSpPr>
              <a:spLocks noChangeShapeType="1"/>
            </p:cNvSpPr>
            <p:nvPr/>
          </p:nvSpPr>
          <p:spPr bwMode="auto">
            <a:xfrm flipV="1">
              <a:off x="0" y="3312"/>
              <a:ext cx="5760" cy="0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8" name="Line 16"/>
            <p:cNvSpPr>
              <a:spLocks noChangeShapeType="1"/>
            </p:cNvSpPr>
            <p:nvPr/>
          </p:nvSpPr>
          <p:spPr bwMode="auto">
            <a:xfrm flipV="1">
              <a:off x="0" y="3277"/>
              <a:ext cx="5760" cy="0"/>
            </a:xfrm>
            <a:prstGeom prst="line">
              <a:avLst/>
            </a:prstGeom>
            <a:noFill/>
            <a:ln w="28575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9" name="Line 17"/>
            <p:cNvSpPr>
              <a:spLocks noChangeShapeType="1"/>
            </p:cNvSpPr>
            <p:nvPr/>
          </p:nvSpPr>
          <p:spPr bwMode="auto">
            <a:xfrm flipV="1">
              <a:off x="0" y="3348"/>
              <a:ext cx="5760" cy="0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18"/>
          <p:cNvGrpSpPr>
            <a:grpSpLocks/>
          </p:cNvGrpSpPr>
          <p:nvPr/>
        </p:nvGrpSpPr>
        <p:grpSpPr bwMode="auto">
          <a:xfrm rot="-5400000">
            <a:off x="5648325" y="3390900"/>
            <a:ext cx="6858000" cy="76200"/>
            <a:chOff x="0" y="3277"/>
            <a:chExt cx="5760" cy="71"/>
          </a:xfrm>
        </p:grpSpPr>
        <p:sp>
          <p:nvSpPr>
            <p:cNvPr id="33804" name="Line 19"/>
            <p:cNvSpPr>
              <a:spLocks noChangeShapeType="1"/>
            </p:cNvSpPr>
            <p:nvPr/>
          </p:nvSpPr>
          <p:spPr bwMode="auto">
            <a:xfrm flipV="1">
              <a:off x="0" y="3312"/>
              <a:ext cx="5760" cy="0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5" name="Line 20"/>
            <p:cNvSpPr>
              <a:spLocks noChangeShapeType="1"/>
            </p:cNvSpPr>
            <p:nvPr/>
          </p:nvSpPr>
          <p:spPr bwMode="auto">
            <a:xfrm flipV="1">
              <a:off x="0" y="3277"/>
              <a:ext cx="5760" cy="0"/>
            </a:xfrm>
            <a:prstGeom prst="line">
              <a:avLst/>
            </a:prstGeom>
            <a:noFill/>
            <a:ln w="28575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6" name="Line 21"/>
            <p:cNvSpPr>
              <a:spLocks noChangeShapeType="1"/>
            </p:cNvSpPr>
            <p:nvPr/>
          </p:nvSpPr>
          <p:spPr bwMode="auto">
            <a:xfrm flipV="1">
              <a:off x="0" y="3348"/>
              <a:ext cx="5760" cy="0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6247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2953972"/>
              </p:ext>
            </p:extLst>
          </p:nvPr>
        </p:nvGraphicFramePr>
        <p:xfrm>
          <a:off x="4572000" y="2000874"/>
          <a:ext cx="714375" cy="8947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8" name="Equation" r:id="rId3" imgW="279360" imgH="393480" progId="Equation.3">
                  <p:embed/>
                </p:oleObj>
              </mc:Choice>
              <mc:Fallback>
                <p:oleObj name="Equation" r:id="rId3" imgW="279360" imgH="39348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000874"/>
                        <a:ext cx="714375" cy="894726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142875" y="2057400"/>
            <a:ext cx="8933913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id-ID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May </a:t>
            </a:r>
            <a:r>
              <a:rPr lang="en-US" altLang="id-ID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id-ID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altLang="id-ID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túi</a:t>
            </a:r>
            <a:r>
              <a:rPr lang="en-US" altLang="id-ID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altLang="id-ID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. </a:t>
            </a:r>
            <a:r>
              <a:rPr lang="en-US" altLang="id-ID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altLang="id-ID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may 3 </a:t>
            </a:r>
            <a:r>
              <a:rPr lang="en-US" altLang="id-ID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altLang="id-ID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túi</a:t>
            </a:r>
            <a:r>
              <a:rPr lang="en-US" altLang="id-ID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id-ID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altLang="id-ID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altLang="id-ID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altLang="id-ID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altLang="id-ID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altLang="id-ID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7" name="Text Box 5"/>
          <p:cNvSpPr txBox="1">
            <a:spLocks noChangeArrowheads="1"/>
          </p:cNvSpPr>
          <p:nvPr/>
        </p:nvSpPr>
        <p:spPr bwMode="auto">
          <a:xfrm>
            <a:off x="142875" y="3210580"/>
            <a:ext cx="18859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id-ID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altLang="id-ID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altLang="id-ID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0" y="3943460"/>
            <a:ext cx="32861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: 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37562" y="4734580"/>
            <a:ext cx="317712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: …m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6094979"/>
              </p:ext>
            </p:extLst>
          </p:nvPr>
        </p:nvGraphicFramePr>
        <p:xfrm>
          <a:off x="1905000" y="3848298"/>
          <a:ext cx="828317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9" name="Equation" r:id="rId5" imgW="279360" imgH="393480" progId="Equation.3">
                  <p:embed/>
                </p:oleObj>
              </mc:Choice>
              <mc:Fallback>
                <p:oleObj name="Equation" r:id="rId5" imgW="27936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848298"/>
                        <a:ext cx="828317" cy="8540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7"/>
          <p:cNvSpPr txBox="1">
            <a:spLocks noChangeArrowheads="1"/>
          </p:cNvSpPr>
          <p:nvPr/>
        </p:nvSpPr>
        <p:spPr bwMode="auto">
          <a:xfrm>
            <a:off x="1722438" y="171450"/>
            <a:ext cx="592772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27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02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2019</a:t>
            </a:r>
          </a:p>
          <a:p>
            <a:pPr algn="ctr"/>
            <a:r>
              <a:rPr lang="en-US" altLang="en-US" sz="2800" b="1" u="sng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altLang="en-US" sz="28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752600" y="1198602"/>
            <a:ext cx="52578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3000" b="1" u="sng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altLang="en-US" sz="3000" b="1" u="sng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123:</a:t>
            </a:r>
            <a:r>
              <a:rPr lang="en-US" altLang="en-US" sz="3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5156365" y="3199197"/>
            <a:ext cx="1905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id-ID" sz="3600" b="1" u="sng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altLang="id-ID" sz="3600" b="1" u="sng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id-ID" sz="36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3" name="Text Box 5"/>
          <p:cNvSpPr txBox="1">
            <a:spLocks noChangeArrowheads="1"/>
          </p:cNvSpPr>
          <p:nvPr/>
        </p:nvSpPr>
        <p:spPr bwMode="auto">
          <a:xfrm>
            <a:off x="3200400" y="3769684"/>
            <a:ext cx="6934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id-ID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May 3 </a:t>
            </a:r>
            <a:r>
              <a:rPr lang="en-US" altLang="id-ID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altLang="id-ID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túi</a:t>
            </a:r>
            <a:r>
              <a:rPr lang="en-US" altLang="id-ID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altLang="id-ID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id-ID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altLang="id-ID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altLang="id-ID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id-ID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3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7766249"/>
              </p:ext>
            </p:extLst>
          </p:nvPr>
        </p:nvGraphicFramePr>
        <p:xfrm>
          <a:off x="4419600" y="4385832"/>
          <a:ext cx="1404938" cy="11021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0" name="Equation" r:id="rId7" imgW="457200" imgH="393480" progId="Equation.3">
                  <p:embed/>
                </p:oleObj>
              </mc:Choice>
              <mc:Fallback>
                <p:oleObj name="Equation" r:id="rId7" imgW="4572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385832"/>
                        <a:ext cx="1404938" cy="110210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1181477"/>
              </p:ext>
            </p:extLst>
          </p:nvPr>
        </p:nvGraphicFramePr>
        <p:xfrm>
          <a:off x="5715000" y="4385832"/>
          <a:ext cx="1037877" cy="10497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1" name="Equation" r:id="rId9" imgW="380880" imgH="393480" progId="Equation.3">
                  <p:embed/>
                </p:oleObj>
              </mc:Choice>
              <mc:Fallback>
                <p:oleObj name="Equation" r:id="rId9" imgW="3808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385832"/>
                        <a:ext cx="1037877" cy="104971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Rectangle 35"/>
          <p:cNvSpPr/>
          <p:nvPr/>
        </p:nvSpPr>
        <p:spPr>
          <a:xfrm>
            <a:off x="6705600" y="4583059"/>
            <a:ext cx="1071563" cy="55403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(m )</a:t>
            </a:r>
            <a:endParaRPr lang="en-US" sz="3000" dirty="0"/>
          </a:p>
        </p:txBody>
      </p:sp>
      <p:sp>
        <p:nvSpPr>
          <p:cNvPr id="37" name="Text Box 5"/>
          <p:cNvSpPr txBox="1">
            <a:spLocks noChangeArrowheads="1"/>
          </p:cNvSpPr>
          <p:nvPr/>
        </p:nvSpPr>
        <p:spPr bwMode="auto">
          <a:xfrm>
            <a:off x="5139946" y="5282625"/>
            <a:ext cx="274796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id-ID" sz="3200" u="sng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altLang="id-ID" sz="32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200" u="sng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id-ID" sz="3200" dirty="0">
                <a:latin typeface="Times New Roman" pitchFamily="18" charset="0"/>
                <a:cs typeface="Times New Roman" pitchFamily="18" charset="0"/>
              </a:rPr>
              <a:t>:   </a:t>
            </a:r>
            <a:r>
              <a:rPr lang="en-US" altLang="id-ID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 m.</a:t>
            </a:r>
            <a:r>
              <a:rPr lang="en-US" altLang="id-ID" sz="3200" b="1" u="sng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2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62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9" grpId="0"/>
      <p:bldP spid="30" grpId="0"/>
      <p:bldP spid="36" grpId="0"/>
      <p:bldP spid="3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khung hinh sinh nhat (32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0"/>
            <a:ext cx="10515600" cy="6858000"/>
          </a:xfrm>
          <a:prstGeom prst="rect">
            <a:avLst/>
          </a:prstGeom>
        </p:spPr>
      </p:pic>
      <p:pic>
        <p:nvPicPr>
          <p:cNvPr id="35842" name="Picture 2" descr="Picture1"/>
          <p:cNvPicPr>
            <a:picLocks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3" name="Picture 3" descr="Picture1"/>
          <p:cNvPicPr>
            <a:picLocks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-3314700" y="3390900"/>
            <a:ext cx="67056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4" name="Picture 4" descr="Bellcoll">
            <a:hlinkClick r:id="" action="ppaction://hlinkshowjump?jump=firstslide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2370034">
            <a:off x="6350" y="-114300"/>
            <a:ext cx="1447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5" name="Picture 5" descr="Picture1"/>
          <p:cNvPicPr>
            <a:picLocks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225" y="6737350"/>
            <a:ext cx="91440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6" name="Picture 6" descr="Picture1"/>
          <p:cNvPicPr>
            <a:picLocks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5753100" y="3314700"/>
            <a:ext cx="67056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7" name="Picture 7" descr="Bellcoll">
            <a:hlinkClick r:id="" action="ppaction://hlinkshowjump?jump=firstslide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2619400">
            <a:off x="7724775" y="-73025"/>
            <a:ext cx="1447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9" name="WordArt 9"/>
          <p:cNvSpPr>
            <a:spLocks noChangeArrowheads="1" noChangeShapeType="1" noTextEdit="1"/>
          </p:cNvSpPr>
          <p:nvPr/>
        </p:nvSpPr>
        <p:spPr bwMode="auto">
          <a:xfrm>
            <a:off x="228600" y="76200"/>
            <a:ext cx="6400800" cy="3124200"/>
          </a:xfrm>
          <a:prstGeom prst="rect">
            <a:avLst/>
          </a:prstGeom>
        </p:spPr>
        <p:txBody>
          <a:bodyPr spcFirstLastPara="1" wrap="none" fromWordArt="1">
            <a:prstTxWarp prst="textPlain">
              <a:avLst/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vi-VN" sz="3600" b="1" kern="1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cs typeface="Times New Roman"/>
              </a:rPr>
              <a:t>TRÒ CHƠI:</a:t>
            </a:r>
          </a:p>
          <a:p>
            <a:pPr algn="ctr"/>
            <a:r>
              <a:rPr lang="en-US" sz="4000" b="1" kern="1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cs typeface="Times New Roman"/>
              </a:rPr>
              <a:t>AI NHANH AI ĐÚNG</a:t>
            </a:r>
          </a:p>
        </p:txBody>
      </p:sp>
      <p:pic>
        <p:nvPicPr>
          <p:cNvPr id="9" name="Picture 8" descr="hinh-dong-de-thuong-chu-lon-kute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304800" y="4572000"/>
            <a:ext cx="2286000" cy="2286000"/>
          </a:xfrm>
          <a:prstGeom prst="rect">
            <a:avLst/>
          </a:prstGeom>
        </p:spPr>
      </p:pic>
      <p:pic>
        <p:nvPicPr>
          <p:cNvPr id="10" name="Picture 9" descr="tải xuống (5)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14600" y="3429000"/>
            <a:ext cx="2514600" cy="2286000"/>
          </a:xfrm>
          <a:prstGeom prst="rect">
            <a:avLst/>
          </a:prstGeom>
        </p:spPr>
      </p:pic>
    </p:spTree>
  </p:cSld>
  <p:clrMapOvr>
    <a:masterClrMapping/>
  </p:clrMapOvr>
  <p:transition>
    <p:sndAc>
      <p:stSnd loop="1">
        <p:snd r:embed="rId2" name="chimes.wav"/>
      </p:stSnd>
    </p:sndAc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4" name="Oval 14"/>
          <p:cNvSpPr>
            <a:spLocks noChangeArrowheads="1"/>
          </p:cNvSpPr>
          <p:nvPr/>
        </p:nvSpPr>
        <p:spPr bwMode="auto">
          <a:xfrm>
            <a:off x="2971800" y="4253360"/>
            <a:ext cx="542765" cy="547240"/>
          </a:xfrm>
          <a:prstGeom prst="ellipse">
            <a:avLst/>
          </a:prstGeom>
          <a:solidFill>
            <a:srgbClr val="FF0000">
              <a:alpha val="63136"/>
            </a:srgbClr>
          </a:solidFill>
          <a:ln w="9525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609600" y="2406650"/>
            <a:ext cx="8458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u="sng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u="sng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 dirty="0"/>
          </a:p>
        </p:txBody>
      </p:sp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6590519"/>
              </p:ext>
            </p:extLst>
          </p:nvPr>
        </p:nvGraphicFramePr>
        <p:xfrm>
          <a:off x="6529387" y="2251075"/>
          <a:ext cx="1166813" cy="209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46" name="Equation" r:id="rId8" imgW="368300" imgH="660400" progId="Equation.3">
                  <p:embed/>
                </p:oleObj>
              </mc:Choice>
              <mc:Fallback>
                <p:oleObj name="Equation" r:id="rId8" imgW="368300" imgH="6604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9387" y="2251075"/>
                        <a:ext cx="1166813" cy="2092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828188" y="4217810"/>
            <a:ext cx="6096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A.</a:t>
            </a:r>
            <a:endParaRPr lang="en-US" sz="3000" dirty="0">
              <a:latin typeface=".VnAvant" pitchFamily="34" charset="0"/>
            </a:endParaRPr>
          </a:p>
        </p:txBody>
      </p:sp>
      <p:graphicFrame>
        <p:nvGraphicFramePr>
          <p:cNvPr id="102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6616133"/>
              </p:ext>
            </p:extLst>
          </p:nvPr>
        </p:nvGraphicFramePr>
        <p:xfrm>
          <a:off x="3867150" y="4127845"/>
          <a:ext cx="410675" cy="16633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47" name="Equation" r:id="rId10" imgW="152334" imgH="660113" progId="Equation.3">
                  <p:embed/>
                </p:oleObj>
              </mc:Choice>
              <mc:Fallback>
                <p:oleObj name="Equation" r:id="rId10" imgW="152334" imgH="660113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7150" y="4127845"/>
                        <a:ext cx="410675" cy="166335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3041591" y="4304105"/>
            <a:ext cx="616009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 dirty="0">
                <a:latin typeface=".VnAvant" pitchFamily="34" charset="0"/>
              </a:rPr>
              <a:t>B.</a:t>
            </a:r>
          </a:p>
        </p:txBody>
      </p:sp>
      <p:graphicFrame>
        <p:nvGraphicFramePr>
          <p:cNvPr id="1024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9591118"/>
              </p:ext>
            </p:extLst>
          </p:nvPr>
        </p:nvGraphicFramePr>
        <p:xfrm>
          <a:off x="1390164" y="4082438"/>
          <a:ext cx="652462" cy="10497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48" name="Equation" r:id="rId12" imgW="228501" imgH="393529" progId="Equation.3">
                  <p:embed/>
                </p:oleObj>
              </mc:Choice>
              <mc:Fallback>
                <p:oleObj name="Equation" r:id="rId12" imgW="228501" imgH="39352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0164" y="4082438"/>
                        <a:ext cx="652462" cy="104977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0" name="Text Box 12"/>
          <p:cNvSpPr txBox="1">
            <a:spLocks noChangeArrowheads="1"/>
          </p:cNvSpPr>
          <p:nvPr/>
        </p:nvSpPr>
        <p:spPr bwMode="auto">
          <a:xfrm>
            <a:off x="5519679" y="4230345"/>
            <a:ext cx="652521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 dirty="0">
                <a:latin typeface=".VnAvant" pitchFamily="34" charset="0"/>
              </a:rPr>
              <a:t>C</a:t>
            </a:r>
            <a:r>
              <a:rPr lang="en-US" sz="3000" dirty="0">
                <a:latin typeface=".VnAvant" pitchFamily="34" charset="0"/>
              </a:rPr>
              <a:t>.</a:t>
            </a:r>
          </a:p>
        </p:txBody>
      </p:sp>
      <p:graphicFrame>
        <p:nvGraphicFramePr>
          <p:cNvPr id="1025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4832301"/>
              </p:ext>
            </p:extLst>
          </p:nvPr>
        </p:nvGraphicFramePr>
        <p:xfrm>
          <a:off x="6299141" y="4112459"/>
          <a:ext cx="644025" cy="11080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49" name="Equation" r:id="rId14" imgW="152334" imgH="393529" progId="Equation.3">
                  <p:embed/>
                </p:oleObj>
              </mc:Choice>
              <mc:Fallback>
                <p:oleObj name="Equation" r:id="rId14" imgW="152334" imgH="393529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9141" y="4112459"/>
                        <a:ext cx="644025" cy="110809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52" name="Picture 15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7696200" y="5410200"/>
            <a:ext cx="1447800" cy="1447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0256" name="WordArt 16"/>
          <p:cNvSpPr>
            <a:spLocks noChangeArrowheads="1" noChangeShapeType="1" noTextEdit="1"/>
          </p:cNvSpPr>
          <p:nvPr/>
        </p:nvSpPr>
        <p:spPr bwMode="auto">
          <a:xfrm>
            <a:off x="8029575" y="5591175"/>
            <a:ext cx="749300" cy="949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099996" lon="1500000" rev="0"/>
              </a:camera>
              <a:lightRig rig="legacyFlat4" dir="b"/>
            </a:scene3d>
            <a:sp3d extrusionH="430200" prstMaterial="legacyMatte">
              <a:extrusionClr>
                <a:srgbClr val="0000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50000">
                      <a:srgbClr val="FFFFFF"/>
                    </a:gs>
                    <a:gs pos="100000">
                      <a:srgbClr val="0000FF"/>
                    </a:gs>
                  </a:gsLst>
                  <a:lin ang="5400000" scaled="1"/>
                </a:gradFill>
                <a:latin typeface=".VnCooperH"/>
              </a:rPr>
              <a:t>10</a:t>
            </a:r>
          </a:p>
        </p:txBody>
      </p:sp>
      <p:sp>
        <p:nvSpPr>
          <p:cNvPr id="10257" name="WordArt 17"/>
          <p:cNvSpPr>
            <a:spLocks noChangeArrowheads="1" noChangeShapeType="1" noTextEdit="1"/>
          </p:cNvSpPr>
          <p:nvPr/>
        </p:nvSpPr>
        <p:spPr bwMode="auto">
          <a:xfrm>
            <a:off x="8153400" y="5635625"/>
            <a:ext cx="441325" cy="885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099996" lon="1500000" rev="0"/>
              </a:camera>
              <a:lightRig rig="legacyFlat4" dir="b"/>
            </a:scene3d>
            <a:sp3d extrusionH="430200" prstMaterial="legacyMatte">
              <a:extrusionClr>
                <a:srgbClr val="0000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50000">
                      <a:srgbClr val="FFFFFF"/>
                    </a:gs>
                    <a:gs pos="100000">
                      <a:srgbClr val="0000FF"/>
                    </a:gs>
                  </a:gsLst>
                  <a:lin ang="5400000" scaled="1"/>
                </a:gradFill>
                <a:latin typeface=".VnCooperH"/>
              </a:rPr>
              <a:t>9</a:t>
            </a:r>
          </a:p>
        </p:txBody>
      </p:sp>
      <p:sp>
        <p:nvSpPr>
          <p:cNvPr id="10258" name="WordArt 18"/>
          <p:cNvSpPr>
            <a:spLocks noChangeArrowheads="1" noChangeShapeType="1" noTextEdit="1"/>
          </p:cNvSpPr>
          <p:nvPr/>
        </p:nvSpPr>
        <p:spPr bwMode="auto">
          <a:xfrm>
            <a:off x="8153400" y="5638800"/>
            <a:ext cx="441325" cy="885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099996" lon="1500000" rev="0"/>
              </a:camera>
              <a:lightRig rig="legacyFlat4" dir="b"/>
            </a:scene3d>
            <a:sp3d extrusionH="430200" prstMaterial="legacyMatte">
              <a:extrusionClr>
                <a:srgbClr val="0000FF"/>
              </a:extrusion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50000">
                      <a:srgbClr val="FFFFFF"/>
                    </a:gs>
                    <a:gs pos="100000">
                      <a:srgbClr val="0000FF"/>
                    </a:gs>
                  </a:gsLst>
                  <a:lin ang="5400000" scaled="1"/>
                </a:gradFill>
                <a:latin typeface=".VnCooperH"/>
              </a:rPr>
              <a:t>8</a:t>
            </a:r>
          </a:p>
        </p:txBody>
      </p:sp>
      <p:sp>
        <p:nvSpPr>
          <p:cNvPr id="10259" name="WordArt 19"/>
          <p:cNvSpPr>
            <a:spLocks noChangeArrowheads="1" noChangeShapeType="1" noTextEdit="1"/>
          </p:cNvSpPr>
          <p:nvPr/>
        </p:nvSpPr>
        <p:spPr bwMode="auto">
          <a:xfrm>
            <a:off x="8210550" y="5651500"/>
            <a:ext cx="323850" cy="892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099996" lon="1500000" rev="0"/>
              </a:camera>
              <a:lightRig rig="legacyFlat4" dir="b"/>
            </a:scene3d>
            <a:sp3d extrusionH="430200" prstMaterial="legacyMatte">
              <a:extrusionClr>
                <a:srgbClr val="0000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50000">
                      <a:srgbClr val="FFFFFF"/>
                    </a:gs>
                    <a:gs pos="100000">
                      <a:srgbClr val="0000FF"/>
                    </a:gs>
                  </a:gsLst>
                  <a:lin ang="5400000" scaled="1"/>
                </a:gradFill>
                <a:latin typeface=".VnCooperH"/>
              </a:rPr>
              <a:t>7</a:t>
            </a:r>
          </a:p>
        </p:txBody>
      </p:sp>
      <p:sp>
        <p:nvSpPr>
          <p:cNvPr id="10260" name="WordArt 20"/>
          <p:cNvSpPr>
            <a:spLocks noChangeArrowheads="1" noChangeShapeType="1" noTextEdit="1"/>
          </p:cNvSpPr>
          <p:nvPr/>
        </p:nvSpPr>
        <p:spPr bwMode="auto">
          <a:xfrm>
            <a:off x="8197850" y="5683250"/>
            <a:ext cx="441325" cy="885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099996" lon="1500000" rev="0"/>
              </a:camera>
              <a:lightRig rig="legacyFlat4" dir="b"/>
            </a:scene3d>
            <a:sp3d extrusionH="430200" prstMaterial="legacyMatte">
              <a:extrusionClr>
                <a:srgbClr val="0000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50000">
                      <a:srgbClr val="FFFFFF"/>
                    </a:gs>
                    <a:gs pos="100000">
                      <a:srgbClr val="0000FF"/>
                    </a:gs>
                  </a:gsLst>
                  <a:lin ang="5400000" scaled="1"/>
                </a:gradFill>
                <a:latin typeface=".VnCooperH"/>
              </a:rPr>
              <a:t>6</a:t>
            </a:r>
          </a:p>
        </p:txBody>
      </p:sp>
      <p:sp>
        <p:nvSpPr>
          <p:cNvPr id="10261" name="WordArt 21"/>
          <p:cNvSpPr>
            <a:spLocks noChangeArrowheads="1" noChangeShapeType="1" noTextEdit="1"/>
          </p:cNvSpPr>
          <p:nvPr/>
        </p:nvSpPr>
        <p:spPr bwMode="auto">
          <a:xfrm>
            <a:off x="8229600" y="5664200"/>
            <a:ext cx="441325" cy="885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099996" lon="1500000" rev="0"/>
              </a:camera>
              <a:lightRig rig="legacyFlat4" dir="b"/>
            </a:scene3d>
            <a:sp3d extrusionH="430200" prstMaterial="legacyMatte">
              <a:extrusionClr>
                <a:srgbClr val="0000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50000">
                      <a:srgbClr val="FFFFFF"/>
                    </a:gs>
                    <a:gs pos="100000">
                      <a:srgbClr val="0000FF"/>
                    </a:gs>
                  </a:gsLst>
                  <a:lin ang="5400000" scaled="1"/>
                </a:gradFill>
                <a:latin typeface=".VnCooperH"/>
              </a:rPr>
              <a:t>5</a:t>
            </a:r>
          </a:p>
        </p:txBody>
      </p:sp>
      <p:sp>
        <p:nvSpPr>
          <p:cNvPr id="10262" name="WordArt 22"/>
          <p:cNvSpPr>
            <a:spLocks noChangeArrowheads="1" noChangeShapeType="1" noTextEdit="1"/>
          </p:cNvSpPr>
          <p:nvPr/>
        </p:nvSpPr>
        <p:spPr bwMode="auto">
          <a:xfrm>
            <a:off x="8229600" y="5638800"/>
            <a:ext cx="406400" cy="885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099996" lon="1500000" rev="0"/>
              </a:camera>
              <a:lightRig rig="legacyFlat4" dir="b"/>
            </a:scene3d>
            <a:sp3d extrusionH="430200" prstMaterial="legacyMatte">
              <a:extrusionClr>
                <a:srgbClr val="0000FF"/>
              </a:extrusion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50000">
                      <a:srgbClr val="FFFFFF"/>
                    </a:gs>
                    <a:gs pos="100000">
                      <a:srgbClr val="0000FF"/>
                    </a:gs>
                  </a:gsLst>
                  <a:lin ang="5400000" scaled="1"/>
                </a:gradFill>
                <a:latin typeface=".VnCooperH"/>
              </a:rPr>
              <a:t>4</a:t>
            </a:r>
          </a:p>
        </p:txBody>
      </p:sp>
      <p:sp>
        <p:nvSpPr>
          <p:cNvPr id="10263" name="WordArt 23"/>
          <p:cNvSpPr>
            <a:spLocks noChangeArrowheads="1" noChangeShapeType="1" noTextEdit="1"/>
          </p:cNvSpPr>
          <p:nvPr/>
        </p:nvSpPr>
        <p:spPr bwMode="auto">
          <a:xfrm>
            <a:off x="8153400" y="5638800"/>
            <a:ext cx="425450" cy="892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099996" lon="1500000" rev="0"/>
              </a:camera>
              <a:lightRig rig="legacyFlat4" dir="b"/>
            </a:scene3d>
            <a:sp3d extrusionH="430200" prstMaterial="legacyMatte">
              <a:extrusionClr>
                <a:srgbClr val="0000FF"/>
              </a:extrusion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50000">
                      <a:srgbClr val="FFFFFF"/>
                    </a:gs>
                    <a:gs pos="100000">
                      <a:srgbClr val="0000FF"/>
                    </a:gs>
                  </a:gsLst>
                  <a:lin ang="5400000" scaled="1"/>
                </a:gradFill>
                <a:latin typeface=".VnCooperH"/>
              </a:rPr>
              <a:t>3</a:t>
            </a:r>
          </a:p>
        </p:txBody>
      </p:sp>
      <p:sp>
        <p:nvSpPr>
          <p:cNvPr id="10264" name="WordArt 24"/>
          <p:cNvSpPr>
            <a:spLocks noChangeArrowheads="1" noChangeShapeType="1" noTextEdit="1"/>
          </p:cNvSpPr>
          <p:nvPr/>
        </p:nvSpPr>
        <p:spPr bwMode="auto">
          <a:xfrm>
            <a:off x="8305800" y="5638800"/>
            <a:ext cx="406400" cy="885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099996" lon="1500000" rev="0"/>
              </a:camera>
              <a:lightRig rig="legacyFlat4" dir="b"/>
            </a:scene3d>
            <a:sp3d extrusionH="430200" prstMaterial="legacyMatte">
              <a:extrusionClr>
                <a:srgbClr val="0000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50000">
                      <a:srgbClr val="FFFFFF"/>
                    </a:gs>
                    <a:gs pos="100000">
                      <a:srgbClr val="0000FF"/>
                    </a:gs>
                  </a:gsLst>
                  <a:lin ang="5400000" scaled="1"/>
                </a:gradFill>
                <a:latin typeface=".VnCooperH"/>
              </a:rPr>
              <a:t>2</a:t>
            </a:r>
          </a:p>
        </p:txBody>
      </p:sp>
      <p:sp>
        <p:nvSpPr>
          <p:cNvPr id="10265" name="WordArt 25"/>
          <p:cNvSpPr>
            <a:spLocks noChangeArrowheads="1" noChangeShapeType="1" noTextEdit="1"/>
          </p:cNvSpPr>
          <p:nvPr/>
        </p:nvSpPr>
        <p:spPr bwMode="auto">
          <a:xfrm>
            <a:off x="8382000" y="5638800"/>
            <a:ext cx="304800" cy="885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099996" lon="1500000" rev="0"/>
              </a:camera>
              <a:lightRig rig="legacyFlat4" dir="b"/>
            </a:scene3d>
            <a:sp3d extrusionH="430200" prstMaterial="legacyMatte">
              <a:extrusionClr>
                <a:srgbClr val="0000FF"/>
              </a:extrusion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50000">
                      <a:srgbClr val="FFFFFF"/>
                    </a:gs>
                    <a:gs pos="100000">
                      <a:srgbClr val="0000FF"/>
                    </a:gs>
                  </a:gsLst>
                  <a:lin ang="5400000" scaled="1"/>
                </a:gradFill>
                <a:latin typeface=".VnCooperH"/>
              </a:rPr>
              <a:t>1</a:t>
            </a:r>
          </a:p>
        </p:txBody>
      </p:sp>
      <p:sp>
        <p:nvSpPr>
          <p:cNvPr id="2" name="Text Box 26"/>
          <p:cNvSpPr txBox="1">
            <a:spLocks noChangeArrowheads="1"/>
          </p:cNvSpPr>
          <p:nvPr/>
        </p:nvSpPr>
        <p:spPr bwMode="auto">
          <a:xfrm>
            <a:off x="1676400" y="7924800"/>
            <a:ext cx="5791200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7316787" y="4953000"/>
            <a:ext cx="2055813" cy="2055813"/>
            <a:chOff x="4656" y="-192"/>
            <a:chExt cx="1295" cy="1295"/>
          </a:xfrm>
        </p:grpSpPr>
        <p:sp>
          <p:nvSpPr>
            <p:cNvPr id="10268" name="AutoShape 28"/>
            <p:cNvSpPr>
              <a:spLocks noChangeArrowheads="1"/>
            </p:cNvSpPr>
            <p:nvPr/>
          </p:nvSpPr>
          <p:spPr bwMode="auto">
            <a:xfrm>
              <a:off x="4656" y="-192"/>
              <a:ext cx="1296" cy="1296"/>
            </a:xfrm>
            <a:prstGeom prst="irregularSeal2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FF3399"/>
                </a:gs>
              </a:gsLst>
              <a:path path="shape">
                <a:fillToRect l="50000" t="50000" r="50000" b="50000"/>
              </a:path>
            </a:gradFill>
            <a:ln w="936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9" name="WordArt 29"/>
            <p:cNvSpPr>
              <a:spLocks noChangeArrowheads="1" noChangeShapeType="1" noTextEdit="1"/>
            </p:cNvSpPr>
            <p:nvPr/>
          </p:nvSpPr>
          <p:spPr bwMode="auto">
            <a:xfrm>
              <a:off x="4908" y="294"/>
              <a:ext cx="724" cy="38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 dirty="0" err="1">
                  <a:ln w="12600">
                    <a:solidFill>
                      <a:srgbClr val="EAEAEA"/>
                    </a:solidFill>
                    <a:miter lim="800000"/>
                    <a:headEnd/>
                    <a:tailEnd/>
                  </a:ln>
                  <a:gradFill rotWithShape="1">
                    <a:gsLst>
                      <a:gs pos="0">
                        <a:srgbClr val="9400ED"/>
                      </a:gs>
                      <a:gs pos="100000">
                        <a:srgbClr val="0000FF"/>
                      </a:gs>
                    </a:gsLst>
                    <a:lin ang="10800000" scaled="1"/>
                  </a:gradFill>
                  <a:effectLst>
                    <a:outerShdw dist="17819" dir="2700000" algn="ctr" rotWithShape="0">
                      <a:srgbClr val="C0C0C0">
                        <a:alpha val="80011"/>
                      </a:srgbClr>
                    </a:outerShdw>
                  </a:effectLst>
                  <a:latin typeface=".VnVogue"/>
                </a:rPr>
                <a:t>HÕt</a:t>
              </a:r>
              <a:r>
                <a:rPr lang="en-US" sz="3600" kern="10" dirty="0">
                  <a:ln w="12600">
                    <a:solidFill>
                      <a:srgbClr val="EAEAEA"/>
                    </a:solidFill>
                    <a:miter lim="800000"/>
                    <a:headEnd/>
                    <a:tailEnd/>
                  </a:ln>
                  <a:gradFill rotWithShape="1">
                    <a:gsLst>
                      <a:gs pos="0">
                        <a:srgbClr val="9400ED"/>
                      </a:gs>
                      <a:gs pos="100000">
                        <a:srgbClr val="0000FF"/>
                      </a:gs>
                    </a:gsLst>
                    <a:lin ang="10800000" scaled="1"/>
                  </a:gradFill>
                  <a:effectLst>
                    <a:outerShdw dist="17819" dir="2700000" algn="ctr" rotWithShape="0">
                      <a:srgbClr val="C0C0C0">
                        <a:alpha val="80011"/>
                      </a:srgbClr>
                    </a:outerShdw>
                  </a:effectLst>
                  <a:latin typeface=".VnVogue"/>
                </a:rPr>
                <a:t> </a:t>
              </a:r>
              <a:r>
                <a:rPr lang="en-US" sz="3600" kern="10" dirty="0" err="1">
                  <a:ln w="12600">
                    <a:solidFill>
                      <a:srgbClr val="EAEAEA"/>
                    </a:solidFill>
                    <a:miter lim="800000"/>
                    <a:headEnd/>
                    <a:tailEnd/>
                  </a:ln>
                  <a:gradFill rotWithShape="1">
                    <a:gsLst>
                      <a:gs pos="0">
                        <a:srgbClr val="9400ED"/>
                      </a:gs>
                      <a:gs pos="100000">
                        <a:srgbClr val="0000FF"/>
                      </a:gs>
                    </a:gsLst>
                    <a:lin ang="10800000" scaled="1"/>
                  </a:gradFill>
                  <a:effectLst>
                    <a:outerShdw dist="17819" dir="2700000" algn="ctr" rotWithShape="0">
                      <a:srgbClr val="C0C0C0">
                        <a:alpha val="80011"/>
                      </a:srgbClr>
                    </a:outerShdw>
                  </a:effectLst>
                  <a:latin typeface=".VnVogue"/>
                </a:rPr>
                <a:t>giê</a:t>
              </a:r>
              <a:endParaRPr lang="en-US" sz="3600" kern="10" dirty="0">
                <a:ln w="12600">
                  <a:solidFill>
                    <a:srgbClr val="EAEAEA"/>
                  </a:solidFill>
                  <a:miter lim="800000"/>
                  <a:headEnd/>
                  <a:tailEnd/>
                </a:ln>
                <a:gradFill rotWithShape="1">
                  <a:gsLst>
                    <a:gs pos="0">
                      <a:srgbClr val="9400ED"/>
                    </a:gs>
                    <a:gs pos="100000">
                      <a:srgbClr val="0000FF"/>
                    </a:gs>
                  </a:gsLst>
                  <a:lin ang="10800000" scaled="1"/>
                </a:gradFill>
                <a:effectLst>
                  <a:outerShdw dist="17819" dir="2700000" algn="ctr" rotWithShape="0">
                    <a:srgbClr val="C0C0C0">
                      <a:alpha val="80011"/>
                    </a:srgbClr>
                  </a:outerShdw>
                </a:effectLst>
                <a:latin typeface=".VnVogue"/>
              </a:endParaRPr>
            </a:p>
          </p:txBody>
        </p:sp>
      </p:grpSp>
      <p:sp>
        <p:nvSpPr>
          <p:cNvPr id="3" name="Rectangle 30"/>
          <p:cNvSpPr>
            <a:spLocks noChangeArrowheads="1"/>
          </p:cNvSpPr>
          <p:nvPr/>
        </p:nvSpPr>
        <p:spPr bwMode="auto">
          <a:xfrm>
            <a:off x="0" y="5410200"/>
            <a:ext cx="9144000" cy="1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6" name="Rectangle 31"/>
          <p:cNvSpPr>
            <a:spLocks noChangeArrowheads="1"/>
          </p:cNvSpPr>
          <p:nvPr/>
        </p:nvSpPr>
        <p:spPr bwMode="auto">
          <a:xfrm>
            <a:off x="0" y="5410200"/>
            <a:ext cx="9144000" cy="1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Rectangle 32"/>
          <p:cNvSpPr>
            <a:spLocks noChangeArrowheads="1"/>
          </p:cNvSpPr>
          <p:nvPr/>
        </p:nvSpPr>
        <p:spPr bwMode="auto">
          <a:xfrm>
            <a:off x="0" y="6172200"/>
            <a:ext cx="9144000" cy="1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>
    <p:checker dir="vert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10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9" dur="10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10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10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5" dur="10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" presetID="3" presetClass="exit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53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1" dur="10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" dur="10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3" dur="10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4" presetID="3" presetClass="exit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7" presetID="53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9" dur="10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" dur="10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1" dur="10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2" presetID="3" presetClass="exit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5" presetID="53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" dur="10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10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9" dur="10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0" presetID="3" presetClass="exit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3" presetID="53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5" dur="10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6" dur="10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47" dur="10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8" presetID="3" presetClass="exit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1" presetID="53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3" dur="10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4" dur="10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55" dur="10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6" presetID="3" presetClass="exit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59" presetID="53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1" dur="10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2" dur="10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63" dur="1000"/>
                                        <p:tgtEl>
                                          <p:spTgt spid="102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4" presetID="3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7" presetID="53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9" dur="10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0" dur="10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71" dur="10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2" presetID="3" presetClass="exit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75" presetID="53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7" dur="1000" fill="hold"/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8" dur="1000" fill="hold"/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79" dur="1000"/>
                                        <p:tgtEl>
                                          <p:spTgt spid="102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0" presetID="3" presetClass="exit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83" presetID="3" presetClass="exit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86" presetID="5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88" dur="462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 additive="repl">
                                        <p:cTn id="89" dur="462" decel="100000" fill="hold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 additive="repl">
                                        <p:cTn id="90" dur="738" ac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 additive="repl">
                                        <p:cTn id="91" dur="462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 additive="repl">
                                        <p:cTn id="92" dur="738" accel="100000" fill="hold">
                                          <p:stCondLst>
                                            <p:cond delay="46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 additive="repl">
                                        <p:cTn id="93" dur="462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 additive="repl">
                                        <p:cTn id="94" dur="738" accel="100000" fill="hold">
                                          <p:stCondLst>
                                            <p:cond delay="46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9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4" grpId="0" animBg="1"/>
      <p:bldP spid="10256" grpId="0" animBg="1"/>
      <p:bldP spid="10256" grpId="1" animBg="1"/>
      <p:bldP spid="10257" grpId="0" animBg="1"/>
      <p:bldP spid="10257" grpId="1" animBg="1"/>
      <p:bldP spid="10258" grpId="0" animBg="1"/>
      <p:bldP spid="10258" grpId="1" animBg="1"/>
      <p:bldP spid="10259" grpId="0" animBg="1"/>
      <p:bldP spid="10259" grpId="1" animBg="1"/>
      <p:bldP spid="10260" grpId="0" animBg="1"/>
      <p:bldP spid="10260" grpId="1" animBg="1"/>
      <p:bldP spid="10261" grpId="0" animBg="1"/>
      <p:bldP spid="10261" grpId="1" animBg="1"/>
      <p:bldP spid="10262" grpId="0" animBg="1"/>
      <p:bldP spid="10263" grpId="0" animBg="1"/>
      <p:bldP spid="10263" grpId="1" animBg="1"/>
      <p:bldP spid="10264" grpId="0" animBg="1"/>
      <p:bldP spid="10264" grpId="1" animBg="1"/>
      <p:bldP spid="10265" grpId="0" animBg="1"/>
      <p:bldP spid="10265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1" name="Oval 13"/>
          <p:cNvSpPr>
            <a:spLocks noChangeArrowheads="1"/>
          </p:cNvSpPr>
          <p:nvPr/>
        </p:nvSpPr>
        <p:spPr bwMode="auto">
          <a:xfrm>
            <a:off x="2057400" y="4419599"/>
            <a:ext cx="685800" cy="685800"/>
          </a:xfrm>
          <a:prstGeom prst="ellipse">
            <a:avLst/>
          </a:prstGeom>
          <a:solidFill>
            <a:srgbClr val="FF0000">
              <a:alpha val="67058"/>
            </a:srgbClr>
          </a:solidFill>
          <a:ln w="9525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3600" b="1">
              <a:latin typeface=".VnAvant" pitchFamily="34" charset="0"/>
            </a:endParaRPr>
          </a:p>
        </p:txBody>
      </p:sp>
      <p:sp>
        <p:nvSpPr>
          <p:cNvPr id="11268" name="Text Box 2"/>
          <p:cNvSpPr txBox="1">
            <a:spLocks noChangeArrowheads="1"/>
          </p:cNvSpPr>
          <p:nvPr/>
        </p:nvSpPr>
        <p:spPr bwMode="auto">
          <a:xfrm>
            <a:off x="1371600" y="2041525"/>
            <a:ext cx="6400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u="sng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u="sng" dirty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9" name="Text Box 4"/>
          <p:cNvSpPr txBox="1">
            <a:spLocks noChangeArrowheads="1"/>
          </p:cNvSpPr>
          <p:nvPr/>
        </p:nvSpPr>
        <p:spPr bwMode="auto">
          <a:xfrm>
            <a:off x="2192338" y="3179802"/>
            <a:ext cx="6096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 dirty="0">
                <a:latin typeface=".VnAvant" pitchFamily="34" charset="0"/>
              </a:rPr>
              <a:t>A.</a:t>
            </a:r>
          </a:p>
        </p:txBody>
      </p:sp>
      <p:graphicFrame>
        <p:nvGraphicFramePr>
          <p:cNvPr id="1127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7559364"/>
              </p:ext>
            </p:extLst>
          </p:nvPr>
        </p:nvGraphicFramePr>
        <p:xfrm>
          <a:off x="2895601" y="2997770"/>
          <a:ext cx="3810000" cy="10408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3" name="Equation" r:id="rId8" imgW="1345616" imgH="393529" progId="Equation.3">
                  <p:embed/>
                </p:oleObj>
              </mc:Choice>
              <mc:Fallback>
                <p:oleObj name="Equation" r:id="rId8" imgW="1345616" imgH="393529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1" y="2997770"/>
                        <a:ext cx="3810000" cy="104083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8982492"/>
              </p:ext>
            </p:extLst>
          </p:nvPr>
        </p:nvGraphicFramePr>
        <p:xfrm>
          <a:off x="2905125" y="4343400"/>
          <a:ext cx="3131111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4" name="Equation" r:id="rId10" imgW="1079032" imgH="393529" progId="Equation.3">
                  <p:embed/>
                </p:oleObj>
              </mc:Choice>
              <mc:Fallback>
                <p:oleObj name="Equation" r:id="rId10" imgW="1079032" imgH="393529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5125" y="4343400"/>
                        <a:ext cx="3131111" cy="10668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2" name="Text Box 14"/>
          <p:cNvSpPr txBox="1">
            <a:spLocks noChangeArrowheads="1"/>
          </p:cNvSpPr>
          <p:nvPr/>
        </p:nvSpPr>
        <p:spPr bwMode="auto">
          <a:xfrm>
            <a:off x="2209800" y="4449762"/>
            <a:ext cx="60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.VnAvant" pitchFamily="34" charset="0"/>
              </a:rPr>
              <a:t>B.</a:t>
            </a:r>
          </a:p>
        </p:txBody>
      </p:sp>
      <p:sp>
        <p:nvSpPr>
          <p:cNvPr id="11273" name="Text Box 15"/>
          <p:cNvSpPr txBox="1">
            <a:spLocks noChangeArrowheads="1"/>
          </p:cNvSpPr>
          <p:nvPr/>
        </p:nvSpPr>
        <p:spPr bwMode="auto">
          <a:xfrm>
            <a:off x="2057400" y="5821364"/>
            <a:ext cx="762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latin typeface=".VnAvant" pitchFamily="34" charset="0"/>
              </a:rPr>
              <a:t>C</a:t>
            </a:r>
            <a:r>
              <a:rPr lang="en-US" sz="3200" dirty="0">
                <a:latin typeface=".VnAvant" pitchFamily="34" charset="0"/>
              </a:rPr>
              <a:t>.</a:t>
            </a:r>
          </a:p>
        </p:txBody>
      </p:sp>
      <p:graphicFrame>
        <p:nvGraphicFramePr>
          <p:cNvPr id="1127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7389614"/>
              </p:ext>
            </p:extLst>
          </p:nvPr>
        </p:nvGraphicFramePr>
        <p:xfrm>
          <a:off x="2971800" y="5676935"/>
          <a:ext cx="3064436" cy="11048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5" name="Equation" r:id="rId12" imgW="1091726" imgH="393529" progId="Equation.3">
                  <p:embed/>
                </p:oleObj>
              </mc:Choice>
              <mc:Fallback>
                <p:oleObj name="Equation" r:id="rId12" imgW="1091726" imgH="393529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5676935"/>
                        <a:ext cx="3064436" cy="110486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75" name="Picture 17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7696200" y="5410200"/>
            <a:ext cx="1447800" cy="1447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2306" name="WordArt 18"/>
          <p:cNvSpPr>
            <a:spLocks noChangeArrowheads="1" noChangeShapeType="1" noTextEdit="1"/>
          </p:cNvSpPr>
          <p:nvPr/>
        </p:nvSpPr>
        <p:spPr bwMode="auto">
          <a:xfrm>
            <a:off x="8029575" y="5591175"/>
            <a:ext cx="749300" cy="949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099996" lon="1500000" rev="0"/>
              </a:camera>
              <a:lightRig rig="legacyFlat4" dir="b"/>
            </a:scene3d>
            <a:sp3d extrusionH="430200" prstMaterial="legacyMatte">
              <a:extrusionClr>
                <a:srgbClr val="0000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50000">
                      <a:srgbClr val="FFFFFF"/>
                    </a:gs>
                    <a:gs pos="100000">
                      <a:srgbClr val="0000FF"/>
                    </a:gs>
                  </a:gsLst>
                  <a:lin ang="5400000" scaled="1"/>
                </a:gradFill>
                <a:latin typeface=".VnCooperH"/>
              </a:rPr>
              <a:t>10</a:t>
            </a:r>
          </a:p>
        </p:txBody>
      </p:sp>
      <p:sp>
        <p:nvSpPr>
          <p:cNvPr id="12307" name="WordArt 19"/>
          <p:cNvSpPr>
            <a:spLocks noChangeArrowheads="1" noChangeShapeType="1" noTextEdit="1"/>
          </p:cNvSpPr>
          <p:nvPr/>
        </p:nvSpPr>
        <p:spPr bwMode="auto">
          <a:xfrm>
            <a:off x="8153400" y="5635625"/>
            <a:ext cx="441325" cy="885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099996" lon="1500000" rev="0"/>
              </a:camera>
              <a:lightRig rig="legacyFlat4" dir="b"/>
            </a:scene3d>
            <a:sp3d extrusionH="430200" prstMaterial="legacyMatte">
              <a:extrusionClr>
                <a:srgbClr val="0000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50000">
                      <a:srgbClr val="FFFFFF"/>
                    </a:gs>
                    <a:gs pos="100000">
                      <a:srgbClr val="0000FF"/>
                    </a:gs>
                  </a:gsLst>
                  <a:lin ang="5400000" scaled="1"/>
                </a:gradFill>
                <a:latin typeface=".VnCooperH"/>
              </a:rPr>
              <a:t>9</a:t>
            </a:r>
          </a:p>
        </p:txBody>
      </p:sp>
      <p:sp>
        <p:nvSpPr>
          <p:cNvPr id="12308" name="WordArt 20"/>
          <p:cNvSpPr>
            <a:spLocks noChangeArrowheads="1" noChangeShapeType="1" noTextEdit="1"/>
          </p:cNvSpPr>
          <p:nvPr/>
        </p:nvSpPr>
        <p:spPr bwMode="auto">
          <a:xfrm>
            <a:off x="8153400" y="5638800"/>
            <a:ext cx="441325" cy="885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099996" lon="1500000" rev="0"/>
              </a:camera>
              <a:lightRig rig="legacyFlat4" dir="b"/>
            </a:scene3d>
            <a:sp3d extrusionH="430200" prstMaterial="legacyMatte">
              <a:extrusionClr>
                <a:srgbClr val="0000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50000">
                      <a:srgbClr val="FFFFFF"/>
                    </a:gs>
                    <a:gs pos="100000">
                      <a:srgbClr val="0000FF"/>
                    </a:gs>
                  </a:gsLst>
                  <a:lin ang="5400000" scaled="1"/>
                </a:gradFill>
                <a:latin typeface=".VnCooperH"/>
              </a:rPr>
              <a:t>8</a:t>
            </a:r>
          </a:p>
        </p:txBody>
      </p:sp>
      <p:sp>
        <p:nvSpPr>
          <p:cNvPr id="12309" name="WordArt 21"/>
          <p:cNvSpPr>
            <a:spLocks noChangeArrowheads="1" noChangeShapeType="1" noTextEdit="1"/>
          </p:cNvSpPr>
          <p:nvPr/>
        </p:nvSpPr>
        <p:spPr bwMode="auto">
          <a:xfrm>
            <a:off x="8210550" y="5651500"/>
            <a:ext cx="323850" cy="892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099996" lon="1500000" rev="0"/>
              </a:camera>
              <a:lightRig rig="legacyFlat4" dir="b"/>
            </a:scene3d>
            <a:sp3d extrusionH="430200" prstMaterial="legacyMatte">
              <a:extrusionClr>
                <a:srgbClr val="0000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50000">
                      <a:srgbClr val="FFFFFF"/>
                    </a:gs>
                    <a:gs pos="100000">
                      <a:srgbClr val="0000FF"/>
                    </a:gs>
                  </a:gsLst>
                  <a:lin ang="5400000" scaled="1"/>
                </a:gradFill>
                <a:latin typeface=".VnCooperH"/>
              </a:rPr>
              <a:t>7</a:t>
            </a:r>
          </a:p>
        </p:txBody>
      </p:sp>
      <p:sp>
        <p:nvSpPr>
          <p:cNvPr id="12310" name="WordArt 22"/>
          <p:cNvSpPr>
            <a:spLocks noChangeArrowheads="1" noChangeShapeType="1" noTextEdit="1"/>
          </p:cNvSpPr>
          <p:nvPr/>
        </p:nvSpPr>
        <p:spPr bwMode="auto">
          <a:xfrm>
            <a:off x="8197850" y="5683250"/>
            <a:ext cx="441325" cy="885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099996" lon="1500000" rev="0"/>
              </a:camera>
              <a:lightRig rig="legacyFlat4" dir="b"/>
            </a:scene3d>
            <a:sp3d extrusionH="430200" prstMaterial="legacyMatte">
              <a:extrusionClr>
                <a:srgbClr val="0000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50000">
                      <a:srgbClr val="FFFFFF"/>
                    </a:gs>
                    <a:gs pos="100000">
                      <a:srgbClr val="0000FF"/>
                    </a:gs>
                  </a:gsLst>
                  <a:lin ang="5400000" scaled="1"/>
                </a:gradFill>
                <a:latin typeface=".VnCooperH"/>
              </a:rPr>
              <a:t>6</a:t>
            </a:r>
          </a:p>
        </p:txBody>
      </p:sp>
      <p:sp>
        <p:nvSpPr>
          <p:cNvPr id="12311" name="WordArt 23"/>
          <p:cNvSpPr>
            <a:spLocks noChangeArrowheads="1" noChangeShapeType="1" noTextEdit="1"/>
          </p:cNvSpPr>
          <p:nvPr/>
        </p:nvSpPr>
        <p:spPr bwMode="auto">
          <a:xfrm>
            <a:off x="8229600" y="5664200"/>
            <a:ext cx="441325" cy="885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099996" lon="1500000" rev="0"/>
              </a:camera>
              <a:lightRig rig="legacyFlat4" dir="b"/>
            </a:scene3d>
            <a:sp3d extrusionH="430200" prstMaterial="legacyMatte">
              <a:extrusionClr>
                <a:srgbClr val="0000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50000">
                      <a:srgbClr val="FFFFFF"/>
                    </a:gs>
                    <a:gs pos="100000">
                      <a:srgbClr val="0000FF"/>
                    </a:gs>
                  </a:gsLst>
                  <a:lin ang="5400000" scaled="1"/>
                </a:gradFill>
                <a:latin typeface=".VnCooperH"/>
              </a:rPr>
              <a:t>5</a:t>
            </a:r>
          </a:p>
        </p:txBody>
      </p:sp>
      <p:sp>
        <p:nvSpPr>
          <p:cNvPr id="12312" name="WordArt 24"/>
          <p:cNvSpPr>
            <a:spLocks noChangeArrowheads="1" noChangeShapeType="1" noTextEdit="1"/>
          </p:cNvSpPr>
          <p:nvPr/>
        </p:nvSpPr>
        <p:spPr bwMode="auto">
          <a:xfrm>
            <a:off x="8229600" y="5638800"/>
            <a:ext cx="406400" cy="885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099996" lon="1500000" rev="0"/>
              </a:camera>
              <a:lightRig rig="legacyFlat4" dir="b"/>
            </a:scene3d>
            <a:sp3d extrusionH="430200" prstMaterial="legacyMatte">
              <a:extrusionClr>
                <a:srgbClr val="0000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50000">
                      <a:srgbClr val="FFFFFF"/>
                    </a:gs>
                    <a:gs pos="100000">
                      <a:srgbClr val="0000FF"/>
                    </a:gs>
                  </a:gsLst>
                  <a:lin ang="5400000" scaled="1"/>
                </a:gradFill>
                <a:latin typeface=".VnCooperH"/>
              </a:rPr>
              <a:t>4</a:t>
            </a:r>
          </a:p>
        </p:txBody>
      </p:sp>
      <p:sp>
        <p:nvSpPr>
          <p:cNvPr id="12313" name="WordArt 25"/>
          <p:cNvSpPr>
            <a:spLocks noChangeArrowheads="1" noChangeShapeType="1" noTextEdit="1"/>
          </p:cNvSpPr>
          <p:nvPr/>
        </p:nvSpPr>
        <p:spPr bwMode="auto">
          <a:xfrm>
            <a:off x="8153400" y="5638800"/>
            <a:ext cx="425450" cy="892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099996" lon="1500000" rev="0"/>
              </a:camera>
              <a:lightRig rig="legacyFlat4" dir="b"/>
            </a:scene3d>
            <a:sp3d extrusionH="430200" prstMaterial="legacyMatte">
              <a:extrusionClr>
                <a:srgbClr val="0000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50000">
                      <a:srgbClr val="FFFFFF"/>
                    </a:gs>
                    <a:gs pos="100000">
                      <a:srgbClr val="0000FF"/>
                    </a:gs>
                  </a:gsLst>
                  <a:lin ang="5400000" scaled="1"/>
                </a:gradFill>
                <a:latin typeface=".VnCooperH"/>
              </a:rPr>
              <a:t>3</a:t>
            </a:r>
          </a:p>
        </p:txBody>
      </p:sp>
      <p:sp>
        <p:nvSpPr>
          <p:cNvPr id="12314" name="WordArt 26"/>
          <p:cNvSpPr>
            <a:spLocks noChangeArrowheads="1" noChangeShapeType="1" noTextEdit="1"/>
          </p:cNvSpPr>
          <p:nvPr/>
        </p:nvSpPr>
        <p:spPr bwMode="auto">
          <a:xfrm>
            <a:off x="8305800" y="5638800"/>
            <a:ext cx="406400" cy="885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099996" lon="1500000" rev="0"/>
              </a:camera>
              <a:lightRig rig="legacyFlat4" dir="b"/>
            </a:scene3d>
            <a:sp3d extrusionH="430200" prstMaterial="legacyMatte">
              <a:extrusionClr>
                <a:srgbClr val="0000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50000">
                      <a:srgbClr val="FFFFFF"/>
                    </a:gs>
                    <a:gs pos="100000">
                      <a:srgbClr val="0000FF"/>
                    </a:gs>
                  </a:gsLst>
                  <a:lin ang="5400000" scaled="1"/>
                </a:gradFill>
                <a:latin typeface=".VnCooperH"/>
              </a:rPr>
              <a:t>2</a:t>
            </a:r>
          </a:p>
        </p:txBody>
      </p:sp>
      <p:sp>
        <p:nvSpPr>
          <p:cNvPr id="12315" name="WordArt 27"/>
          <p:cNvSpPr>
            <a:spLocks noChangeArrowheads="1" noChangeShapeType="1" noTextEdit="1"/>
          </p:cNvSpPr>
          <p:nvPr/>
        </p:nvSpPr>
        <p:spPr bwMode="auto">
          <a:xfrm>
            <a:off x="8382000" y="5638800"/>
            <a:ext cx="304800" cy="885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099996" lon="1500000" rev="0"/>
              </a:camera>
              <a:lightRig rig="legacyFlat4" dir="b"/>
            </a:scene3d>
            <a:sp3d extrusionH="430200" prstMaterial="legacyMatte">
              <a:extrusionClr>
                <a:srgbClr val="0000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50000">
                      <a:srgbClr val="FFFFFF"/>
                    </a:gs>
                    <a:gs pos="100000">
                      <a:srgbClr val="0000FF"/>
                    </a:gs>
                  </a:gsLst>
                  <a:lin ang="5400000" scaled="1"/>
                </a:gradFill>
                <a:latin typeface=".VnCooperH"/>
              </a:rPr>
              <a:t>1</a:t>
            </a:r>
          </a:p>
        </p:txBody>
      </p:sp>
      <p:sp>
        <p:nvSpPr>
          <p:cNvPr id="11286" name="Text Box 28"/>
          <p:cNvSpPr txBox="1">
            <a:spLocks noChangeArrowheads="1"/>
          </p:cNvSpPr>
          <p:nvPr/>
        </p:nvSpPr>
        <p:spPr bwMode="auto">
          <a:xfrm>
            <a:off x="1676400" y="7924800"/>
            <a:ext cx="5791200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7315200" y="4953000"/>
            <a:ext cx="2055813" cy="2055813"/>
            <a:chOff x="4656" y="-192"/>
            <a:chExt cx="1295" cy="1295"/>
          </a:xfrm>
        </p:grpSpPr>
        <p:sp>
          <p:nvSpPr>
            <p:cNvPr id="11291" name="AutoShape 30"/>
            <p:cNvSpPr>
              <a:spLocks noChangeArrowheads="1"/>
            </p:cNvSpPr>
            <p:nvPr/>
          </p:nvSpPr>
          <p:spPr bwMode="auto">
            <a:xfrm>
              <a:off x="4656" y="-192"/>
              <a:ext cx="1296" cy="1296"/>
            </a:xfrm>
            <a:prstGeom prst="irregularSeal2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FF3399"/>
                </a:gs>
              </a:gsLst>
              <a:path path="shape">
                <a:fillToRect l="50000" t="50000" r="50000" b="50000"/>
              </a:path>
            </a:gradFill>
            <a:ln w="936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2" name="WordArt 31"/>
            <p:cNvSpPr>
              <a:spLocks noChangeArrowheads="1" noChangeShapeType="1" noTextEdit="1"/>
            </p:cNvSpPr>
            <p:nvPr/>
          </p:nvSpPr>
          <p:spPr bwMode="auto">
            <a:xfrm>
              <a:off x="4908" y="294"/>
              <a:ext cx="724" cy="38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 dirty="0" err="1">
                  <a:ln w="12600">
                    <a:solidFill>
                      <a:srgbClr val="EAEAEA"/>
                    </a:solidFill>
                    <a:miter lim="800000"/>
                    <a:headEnd/>
                    <a:tailEnd/>
                  </a:ln>
                  <a:gradFill rotWithShape="1">
                    <a:gsLst>
                      <a:gs pos="0">
                        <a:srgbClr val="9400ED"/>
                      </a:gs>
                      <a:gs pos="100000">
                        <a:srgbClr val="0000FF"/>
                      </a:gs>
                    </a:gsLst>
                    <a:lin ang="10800000" scaled="1"/>
                  </a:gradFill>
                  <a:effectLst>
                    <a:outerShdw dist="17819" dir="2700000" algn="ctr" rotWithShape="0">
                      <a:srgbClr val="C0C0C0">
                        <a:alpha val="80011"/>
                      </a:srgbClr>
                    </a:outerShdw>
                  </a:effectLst>
                  <a:latin typeface=".VnVogue"/>
                </a:rPr>
                <a:t>HÕt</a:t>
              </a:r>
              <a:r>
                <a:rPr lang="en-US" sz="3600" kern="10" dirty="0">
                  <a:ln w="12600">
                    <a:solidFill>
                      <a:srgbClr val="EAEAEA"/>
                    </a:solidFill>
                    <a:miter lim="800000"/>
                    <a:headEnd/>
                    <a:tailEnd/>
                  </a:ln>
                  <a:gradFill rotWithShape="1">
                    <a:gsLst>
                      <a:gs pos="0">
                        <a:srgbClr val="9400ED"/>
                      </a:gs>
                      <a:gs pos="100000">
                        <a:srgbClr val="0000FF"/>
                      </a:gs>
                    </a:gsLst>
                    <a:lin ang="10800000" scaled="1"/>
                  </a:gradFill>
                  <a:effectLst>
                    <a:outerShdw dist="17819" dir="2700000" algn="ctr" rotWithShape="0">
                      <a:srgbClr val="C0C0C0">
                        <a:alpha val="80011"/>
                      </a:srgbClr>
                    </a:outerShdw>
                  </a:effectLst>
                  <a:latin typeface=".VnVogue"/>
                </a:rPr>
                <a:t> </a:t>
              </a:r>
              <a:r>
                <a:rPr lang="en-US" sz="3600" kern="10" dirty="0" err="1">
                  <a:ln w="12600">
                    <a:solidFill>
                      <a:srgbClr val="EAEAEA"/>
                    </a:solidFill>
                    <a:miter lim="800000"/>
                    <a:headEnd/>
                    <a:tailEnd/>
                  </a:ln>
                  <a:gradFill rotWithShape="1">
                    <a:gsLst>
                      <a:gs pos="0">
                        <a:srgbClr val="9400ED"/>
                      </a:gs>
                      <a:gs pos="100000">
                        <a:srgbClr val="0000FF"/>
                      </a:gs>
                    </a:gsLst>
                    <a:lin ang="10800000" scaled="1"/>
                  </a:gradFill>
                  <a:effectLst>
                    <a:outerShdw dist="17819" dir="2700000" algn="ctr" rotWithShape="0">
                      <a:srgbClr val="C0C0C0">
                        <a:alpha val="80011"/>
                      </a:srgbClr>
                    </a:outerShdw>
                  </a:effectLst>
                  <a:latin typeface=".VnVogue"/>
                </a:rPr>
                <a:t>giê</a:t>
              </a:r>
              <a:endParaRPr lang="en-US" sz="3600" kern="10" dirty="0">
                <a:ln w="12600">
                  <a:solidFill>
                    <a:srgbClr val="EAEAEA"/>
                  </a:solidFill>
                  <a:miter lim="800000"/>
                  <a:headEnd/>
                  <a:tailEnd/>
                </a:ln>
                <a:gradFill rotWithShape="1">
                  <a:gsLst>
                    <a:gs pos="0">
                      <a:srgbClr val="9400ED"/>
                    </a:gs>
                    <a:gs pos="100000">
                      <a:srgbClr val="0000FF"/>
                    </a:gs>
                  </a:gsLst>
                  <a:lin ang="10800000" scaled="1"/>
                </a:gradFill>
                <a:effectLst>
                  <a:outerShdw dist="17819" dir="2700000" algn="ctr" rotWithShape="0">
                    <a:srgbClr val="C0C0C0">
                      <a:alpha val="80011"/>
                    </a:srgbClr>
                  </a:outerShdw>
                </a:effectLst>
                <a:latin typeface=".VnVogue"/>
              </a:endParaRPr>
            </a:p>
          </p:txBody>
        </p:sp>
      </p:grpSp>
      <p:sp>
        <p:nvSpPr>
          <p:cNvPr id="11288" name="Rectangle 32"/>
          <p:cNvSpPr>
            <a:spLocks noChangeArrowheads="1"/>
          </p:cNvSpPr>
          <p:nvPr/>
        </p:nvSpPr>
        <p:spPr bwMode="auto">
          <a:xfrm>
            <a:off x="0" y="5410200"/>
            <a:ext cx="9144000" cy="1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9" name="Rectangle 33"/>
          <p:cNvSpPr>
            <a:spLocks noChangeArrowheads="1"/>
          </p:cNvSpPr>
          <p:nvPr/>
        </p:nvSpPr>
        <p:spPr bwMode="auto">
          <a:xfrm>
            <a:off x="0" y="5410200"/>
            <a:ext cx="9144000" cy="1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90" name="Rectangle 34"/>
          <p:cNvSpPr>
            <a:spLocks noChangeArrowheads="1"/>
          </p:cNvSpPr>
          <p:nvPr/>
        </p:nvSpPr>
        <p:spPr bwMode="auto">
          <a:xfrm>
            <a:off x="0" y="6172200"/>
            <a:ext cx="9144000" cy="1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>
    <p:checker dir="vert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10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9" dur="10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10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10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5" dur="10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" presetID="3" presetClass="exit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53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1" dur="10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" dur="10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3" dur="10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4" presetID="3" presetClass="exit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7" presetID="53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9" dur="1000" fill="hold"/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" dur="1000" fill="hold"/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1" dur="10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2" presetID="3" presetClass="exit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5" presetID="53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" dur="10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10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9" dur="10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0" presetID="3" presetClass="exit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3" presetID="53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5" dur="10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6" dur="10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47" dur="10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8" presetID="3" presetClass="exit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1" presetID="53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3" dur="1000" fill="hold"/>
                                        <p:tgtEl>
                                          <p:spTgt spid="123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4" dur="1000" fill="hold"/>
                                        <p:tgtEl>
                                          <p:spTgt spid="123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55" dur="1000"/>
                                        <p:tgtEl>
                                          <p:spTgt spid="123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6" presetID="3" presetClass="exit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59" presetID="53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1" dur="1000" fill="hold"/>
                                        <p:tgtEl>
                                          <p:spTgt spid="123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2" dur="1000" fill="hold"/>
                                        <p:tgtEl>
                                          <p:spTgt spid="123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63" dur="10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4" presetID="3" presetClass="exit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7" presetID="53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9" dur="1000" fill="hold"/>
                                        <p:tgtEl>
                                          <p:spTgt spid="12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0" dur="1000" fill="hold"/>
                                        <p:tgtEl>
                                          <p:spTgt spid="12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71" dur="1000"/>
                                        <p:tgtEl>
                                          <p:spTgt spid="123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2" presetID="3" presetClass="exit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75" presetID="53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7" dur="1000" fill="hold"/>
                                        <p:tgtEl>
                                          <p:spTgt spid="123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8" dur="1000" fill="hold"/>
                                        <p:tgtEl>
                                          <p:spTgt spid="123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79" dur="1000"/>
                                        <p:tgtEl>
                                          <p:spTgt spid="123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0" presetID="3" presetClass="exit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83" presetID="3" presetClass="exit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86" presetID="5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88" dur="462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 additive="repl">
                                        <p:cTn id="89" dur="462" decel="100000" fill="hold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 additive="repl">
                                        <p:cTn id="90" dur="738" ac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 additive="repl">
                                        <p:cTn id="91" dur="462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 additive="repl">
                                        <p:cTn id="92" dur="738" accel="100000" fill="hold">
                                          <p:stCondLst>
                                            <p:cond delay="46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 additive="repl">
                                        <p:cTn id="93" dur="462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 additive="repl">
                                        <p:cTn id="94" dur="738" accel="100000" fill="hold">
                                          <p:stCondLst>
                                            <p:cond delay="46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9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1" grpId="0" animBg="1"/>
      <p:bldP spid="12306" grpId="0" animBg="1"/>
      <p:bldP spid="12306" grpId="1" animBg="1"/>
      <p:bldP spid="12307" grpId="0" animBg="1"/>
      <p:bldP spid="12307" grpId="1" animBg="1"/>
      <p:bldP spid="12308" grpId="0" animBg="1"/>
      <p:bldP spid="12308" grpId="1" animBg="1"/>
      <p:bldP spid="12309" grpId="0" animBg="1"/>
      <p:bldP spid="12309" grpId="1" animBg="1"/>
      <p:bldP spid="12310" grpId="0" animBg="1"/>
      <p:bldP spid="12310" grpId="1" animBg="1"/>
      <p:bldP spid="12311" grpId="0" animBg="1"/>
      <p:bldP spid="12311" grpId="1" animBg="1"/>
      <p:bldP spid="12312" grpId="0" animBg="1"/>
      <p:bldP spid="12312" grpId="1" animBg="1"/>
      <p:bldP spid="12313" grpId="0" animBg="1"/>
      <p:bldP spid="12313" grpId="1" animBg="1"/>
      <p:bldP spid="12314" grpId="0" animBg="1"/>
      <p:bldP spid="12314" grpId="1" animBg="1"/>
      <p:bldP spid="12315" grpId="0" animBg="1"/>
      <p:bldP spid="12315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9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584052"/>
              </p:ext>
            </p:extLst>
          </p:nvPr>
        </p:nvGraphicFramePr>
        <p:xfrm>
          <a:off x="3189687" y="1676401"/>
          <a:ext cx="1915713" cy="9143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94" name="Equation" r:id="rId8" imgW="825500" imgH="393700" progId="Equation.3">
                  <p:embed/>
                </p:oleObj>
              </mc:Choice>
              <mc:Fallback>
                <p:oleObj name="Equation" r:id="rId8" imgW="825500" imgH="3937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9687" y="1676401"/>
                        <a:ext cx="1915713" cy="914399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2" name="Oval 2"/>
          <p:cNvSpPr>
            <a:spLocks noChangeArrowheads="1"/>
          </p:cNvSpPr>
          <p:nvPr/>
        </p:nvSpPr>
        <p:spPr bwMode="auto">
          <a:xfrm>
            <a:off x="2220913" y="5867400"/>
            <a:ext cx="685800" cy="685800"/>
          </a:xfrm>
          <a:prstGeom prst="ellipse">
            <a:avLst/>
          </a:prstGeom>
          <a:solidFill>
            <a:srgbClr val="FF0000">
              <a:alpha val="58038"/>
            </a:srgbClr>
          </a:solidFill>
          <a:ln w="9525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Text Box 5"/>
          <p:cNvSpPr txBox="1">
            <a:spLocks noChangeArrowheads="1"/>
          </p:cNvSpPr>
          <p:nvPr/>
        </p:nvSpPr>
        <p:spPr bwMode="auto">
          <a:xfrm>
            <a:off x="2286000" y="5924550"/>
            <a:ext cx="6096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 dirty="0">
                <a:latin typeface=".VnAvant" pitchFamily="34" charset="0"/>
              </a:rPr>
              <a:t>C.</a:t>
            </a:r>
          </a:p>
        </p:txBody>
      </p:sp>
      <p:graphicFrame>
        <p:nvGraphicFramePr>
          <p:cNvPr id="1229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2108777"/>
              </p:ext>
            </p:extLst>
          </p:nvPr>
        </p:nvGraphicFramePr>
        <p:xfrm>
          <a:off x="3228975" y="5638800"/>
          <a:ext cx="2409825" cy="1252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95" name="Equation" r:id="rId10" imgW="748975" imgH="431613" progId="Equation.3">
                  <p:embed/>
                </p:oleObj>
              </mc:Choice>
              <mc:Fallback>
                <p:oleObj name="Equation" r:id="rId10" imgW="748975" imgH="431613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8975" y="5638800"/>
                        <a:ext cx="2409825" cy="1252761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7" name="Text Box 7"/>
          <p:cNvSpPr txBox="1">
            <a:spLocks noChangeArrowheads="1"/>
          </p:cNvSpPr>
          <p:nvPr/>
        </p:nvSpPr>
        <p:spPr bwMode="auto">
          <a:xfrm>
            <a:off x="2403475" y="4525964"/>
            <a:ext cx="609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.VnAvant" pitchFamily="34" charset="0"/>
              </a:rPr>
              <a:t>B.</a:t>
            </a:r>
          </a:p>
        </p:txBody>
      </p:sp>
      <p:sp>
        <p:nvSpPr>
          <p:cNvPr id="12298" name="Text Box 9"/>
          <p:cNvSpPr txBox="1">
            <a:spLocks noChangeArrowheads="1"/>
          </p:cNvSpPr>
          <p:nvPr/>
        </p:nvSpPr>
        <p:spPr bwMode="auto">
          <a:xfrm>
            <a:off x="2420938" y="3256003"/>
            <a:ext cx="768749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 dirty="0">
                <a:latin typeface=".VnAvant" pitchFamily="34" charset="0"/>
              </a:rPr>
              <a:t>A.</a:t>
            </a:r>
          </a:p>
        </p:txBody>
      </p:sp>
      <p:graphicFrame>
        <p:nvGraphicFramePr>
          <p:cNvPr id="1229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57747"/>
              </p:ext>
            </p:extLst>
          </p:nvPr>
        </p:nvGraphicFramePr>
        <p:xfrm>
          <a:off x="3414713" y="3003227"/>
          <a:ext cx="1843087" cy="11115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96" name="Equation" r:id="rId12" imgW="609336" imgH="393529" progId="Equation.3">
                  <p:embed/>
                </p:oleObj>
              </mc:Choice>
              <mc:Fallback>
                <p:oleObj name="Equation" r:id="rId12" imgW="609336" imgH="393529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4713" y="3003227"/>
                        <a:ext cx="1843087" cy="111157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0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14581"/>
              </p:ext>
            </p:extLst>
          </p:nvPr>
        </p:nvGraphicFramePr>
        <p:xfrm>
          <a:off x="3429000" y="4334933"/>
          <a:ext cx="1828800" cy="11514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97" name="Equation" r:id="rId14" imgW="609336" imgH="393529" progId="Equation.3">
                  <p:embed/>
                </p:oleObj>
              </mc:Choice>
              <mc:Fallback>
                <p:oleObj name="Equation" r:id="rId14" imgW="609336" imgH="393529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4334933"/>
                        <a:ext cx="1828800" cy="115146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301" name="Picture 12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7696200" y="5410200"/>
            <a:ext cx="1447800" cy="1447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5373" name="WordArt 13"/>
          <p:cNvSpPr>
            <a:spLocks noChangeArrowheads="1" noChangeShapeType="1" noTextEdit="1"/>
          </p:cNvSpPr>
          <p:nvPr/>
        </p:nvSpPr>
        <p:spPr bwMode="auto">
          <a:xfrm>
            <a:off x="8029575" y="5591175"/>
            <a:ext cx="749300" cy="949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099996" lon="1500000" rev="0"/>
              </a:camera>
              <a:lightRig rig="legacyFlat4" dir="b"/>
            </a:scene3d>
            <a:sp3d extrusionH="430200" prstMaterial="legacyMatte">
              <a:extrusionClr>
                <a:srgbClr val="0000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50000">
                      <a:srgbClr val="FFFFFF"/>
                    </a:gs>
                    <a:gs pos="100000">
                      <a:srgbClr val="0000FF"/>
                    </a:gs>
                  </a:gsLst>
                  <a:lin ang="5400000" scaled="1"/>
                </a:gradFill>
                <a:latin typeface=".VnCooperH"/>
              </a:rPr>
              <a:t>10</a:t>
            </a:r>
          </a:p>
        </p:txBody>
      </p:sp>
      <p:sp>
        <p:nvSpPr>
          <p:cNvPr id="15374" name="WordArt 14"/>
          <p:cNvSpPr>
            <a:spLocks noChangeArrowheads="1" noChangeShapeType="1" noTextEdit="1"/>
          </p:cNvSpPr>
          <p:nvPr/>
        </p:nvSpPr>
        <p:spPr bwMode="auto">
          <a:xfrm>
            <a:off x="8153400" y="5635625"/>
            <a:ext cx="441325" cy="885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099996" lon="1500000" rev="0"/>
              </a:camera>
              <a:lightRig rig="legacyFlat4" dir="b"/>
            </a:scene3d>
            <a:sp3d extrusionH="430200" prstMaterial="legacyMatte">
              <a:extrusionClr>
                <a:srgbClr val="0000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50000">
                      <a:srgbClr val="FFFFFF"/>
                    </a:gs>
                    <a:gs pos="100000">
                      <a:srgbClr val="0000FF"/>
                    </a:gs>
                  </a:gsLst>
                  <a:lin ang="5400000" scaled="1"/>
                </a:gradFill>
                <a:latin typeface=".VnCooperH"/>
              </a:rPr>
              <a:t>9</a:t>
            </a:r>
          </a:p>
        </p:txBody>
      </p:sp>
      <p:sp>
        <p:nvSpPr>
          <p:cNvPr id="15375" name="WordArt 15"/>
          <p:cNvSpPr>
            <a:spLocks noChangeArrowheads="1" noChangeShapeType="1" noTextEdit="1"/>
          </p:cNvSpPr>
          <p:nvPr/>
        </p:nvSpPr>
        <p:spPr bwMode="auto">
          <a:xfrm>
            <a:off x="8153400" y="5638800"/>
            <a:ext cx="441325" cy="885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099996" lon="1500000" rev="0"/>
              </a:camera>
              <a:lightRig rig="legacyFlat4" dir="b"/>
            </a:scene3d>
            <a:sp3d extrusionH="430200" prstMaterial="legacyMatte">
              <a:extrusionClr>
                <a:srgbClr val="0000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50000">
                      <a:srgbClr val="FFFFFF"/>
                    </a:gs>
                    <a:gs pos="100000">
                      <a:srgbClr val="0000FF"/>
                    </a:gs>
                  </a:gsLst>
                  <a:lin ang="5400000" scaled="1"/>
                </a:gradFill>
                <a:latin typeface=".VnCooperH"/>
              </a:rPr>
              <a:t>8</a:t>
            </a:r>
          </a:p>
        </p:txBody>
      </p:sp>
      <p:sp>
        <p:nvSpPr>
          <p:cNvPr id="15376" name="WordArt 16"/>
          <p:cNvSpPr>
            <a:spLocks noChangeArrowheads="1" noChangeShapeType="1" noTextEdit="1"/>
          </p:cNvSpPr>
          <p:nvPr/>
        </p:nvSpPr>
        <p:spPr bwMode="auto">
          <a:xfrm>
            <a:off x="8210550" y="5651500"/>
            <a:ext cx="323850" cy="892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099996" lon="1500000" rev="0"/>
              </a:camera>
              <a:lightRig rig="legacyFlat4" dir="b"/>
            </a:scene3d>
            <a:sp3d extrusionH="430200" prstMaterial="legacyMatte">
              <a:extrusionClr>
                <a:srgbClr val="0000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50000">
                      <a:srgbClr val="FFFFFF"/>
                    </a:gs>
                    <a:gs pos="100000">
                      <a:srgbClr val="0000FF"/>
                    </a:gs>
                  </a:gsLst>
                  <a:lin ang="5400000" scaled="1"/>
                </a:gradFill>
                <a:latin typeface=".VnCooperH"/>
              </a:rPr>
              <a:t>7</a:t>
            </a:r>
          </a:p>
        </p:txBody>
      </p:sp>
      <p:sp>
        <p:nvSpPr>
          <p:cNvPr id="15377" name="WordArt 17"/>
          <p:cNvSpPr>
            <a:spLocks noChangeArrowheads="1" noChangeShapeType="1" noTextEdit="1"/>
          </p:cNvSpPr>
          <p:nvPr/>
        </p:nvSpPr>
        <p:spPr bwMode="auto">
          <a:xfrm>
            <a:off x="8197850" y="5683250"/>
            <a:ext cx="441325" cy="885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099996" lon="1500000" rev="0"/>
              </a:camera>
              <a:lightRig rig="legacyFlat4" dir="b"/>
            </a:scene3d>
            <a:sp3d extrusionH="430200" prstMaterial="legacyMatte">
              <a:extrusionClr>
                <a:srgbClr val="0000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50000">
                      <a:srgbClr val="FFFFFF"/>
                    </a:gs>
                    <a:gs pos="100000">
                      <a:srgbClr val="0000FF"/>
                    </a:gs>
                  </a:gsLst>
                  <a:lin ang="5400000" scaled="1"/>
                </a:gradFill>
                <a:latin typeface=".VnCooperH"/>
              </a:rPr>
              <a:t>6</a:t>
            </a:r>
          </a:p>
        </p:txBody>
      </p:sp>
      <p:sp>
        <p:nvSpPr>
          <p:cNvPr id="15378" name="WordArt 18"/>
          <p:cNvSpPr>
            <a:spLocks noChangeArrowheads="1" noChangeShapeType="1" noTextEdit="1"/>
          </p:cNvSpPr>
          <p:nvPr/>
        </p:nvSpPr>
        <p:spPr bwMode="auto">
          <a:xfrm>
            <a:off x="8229600" y="5664200"/>
            <a:ext cx="441325" cy="885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099996" lon="1500000" rev="0"/>
              </a:camera>
              <a:lightRig rig="legacyFlat4" dir="b"/>
            </a:scene3d>
            <a:sp3d extrusionH="430200" prstMaterial="legacyMatte">
              <a:extrusionClr>
                <a:srgbClr val="0000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50000">
                      <a:srgbClr val="FFFFFF"/>
                    </a:gs>
                    <a:gs pos="100000">
                      <a:srgbClr val="0000FF"/>
                    </a:gs>
                  </a:gsLst>
                  <a:lin ang="5400000" scaled="1"/>
                </a:gradFill>
                <a:latin typeface=".VnCooperH"/>
              </a:rPr>
              <a:t>5</a:t>
            </a:r>
          </a:p>
        </p:txBody>
      </p:sp>
      <p:sp>
        <p:nvSpPr>
          <p:cNvPr id="15379" name="WordArt 19"/>
          <p:cNvSpPr>
            <a:spLocks noChangeArrowheads="1" noChangeShapeType="1" noTextEdit="1"/>
          </p:cNvSpPr>
          <p:nvPr/>
        </p:nvSpPr>
        <p:spPr bwMode="auto">
          <a:xfrm>
            <a:off x="8229600" y="5638800"/>
            <a:ext cx="406400" cy="885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099996" lon="1500000" rev="0"/>
              </a:camera>
              <a:lightRig rig="legacyFlat4" dir="b"/>
            </a:scene3d>
            <a:sp3d extrusionH="430200" prstMaterial="legacyMatte">
              <a:extrusionClr>
                <a:srgbClr val="0000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50000">
                      <a:srgbClr val="FFFFFF"/>
                    </a:gs>
                    <a:gs pos="100000">
                      <a:srgbClr val="0000FF"/>
                    </a:gs>
                  </a:gsLst>
                  <a:lin ang="5400000" scaled="1"/>
                </a:gradFill>
                <a:latin typeface=".VnCooperH"/>
              </a:rPr>
              <a:t>4</a:t>
            </a:r>
          </a:p>
        </p:txBody>
      </p:sp>
      <p:sp>
        <p:nvSpPr>
          <p:cNvPr id="15380" name="WordArt 20"/>
          <p:cNvSpPr>
            <a:spLocks noChangeArrowheads="1" noChangeShapeType="1" noTextEdit="1"/>
          </p:cNvSpPr>
          <p:nvPr/>
        </p:nvSpPr>
        <p:spPr bwMode="auto">
          <a:xfrm>
            <a:off x="8153400" y="5638800"/>
            <a:ext cx="425450" cy="892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099996" lon="1500000" rev="0"/>
              </a:camera>
              <a:lightRig rig="legacyFlat4" dir="b"/>
            </a:scene3d>
            <a:sp3d extrusionH="430200" prstMaterial="legacyMatte">
              <a:extrusionClr>
                <a:srgbClr val="0000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50000">
                      <a:srgbClr val="FFFFFF"/>
                    </a:gs>
                    <a:gs pos="100000">
                      <a:srgbClr val="0000FF"/>
                    </a:gs>
                  </a:gsLst>
                  <a:lin ang="5400000" scaled="1"/>
                </a:gradFill>
                <a:latin typeface=".VnCooperH"/>
              </a:rPr>
              <a:t>3</a:t>
            </a:r>
          </a:p>
        </p:txBody>
      </p:sp>
      <p:sp>
        <p:nvSpPr>
          <p:cNvPr id="15381" name="WordArt 21"/>
          <p:cNvSpPr>
            <a:spLocks noChangeArrowheads="1" noChangeShapeType="1" noTextEdit="1"/>
          </p:cNvSpPr>
          <p:nvPr/>
        </p:nvSpPr>
        <p:spPr bwMode="auto">
          <a:xfrm>
            <a:off x="8305800" y="5638800"/>
            <a:ext cx="406400" cy="885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099996" lon="1500000" rev="0"/>
              </a:camera>
              <a:lightRig rig="legacyFlat4" dir="b"/>
            </a:scene3d>
            <a:sp3d extrusionH="430200" prstMaterial="legacyMatte">
              <a:extrusionClr>
                <a:srgbClr val="0000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50000">
                      <a:srgbClr val="FFFFFF"/>
                    </a:gs>
                    <a:gs pos="100000">
                      <a:srgbClr val="0000FF"/>
                    </a:gs>
                  </a:gsLst>
                  <a:lin ang="5400000" scaled="1"/>
                </a:gradFill>
                <a:latin typeface=".VnCooperH"/>
              </a:rPr>
              <a:t>2</a:t>
            </a:r>
          </a:p>
        </p:txBody>
      </p:sp>
      <p:sp>
        <p:nvSpPr>
          <p:cNvPr id="15382" name="WordArt 22"/>
          <p:cNvSpPr>
            <a:spLocks noChangeArrowheads="1" noChangeShapeType="1" noTextEdit="1"/>
          </p:cNvSpPr>
          <p:nvPr/>
        </p:nvSpPr>
        <p:spPr bwMode="auto">
          <a:xfrm>
            <a:off x="8382000" y="5638800"/>
            <a:ext cx="304800" cy="885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099996" lon="1500000" rev="0"/>
              </a:camera>
              <a:lightRig rig="legacyFlat4" dir="b"/>
            </a:scene3d>
            <a:sp3d extrusionH="430200" prstMaterial="legacyMatte">
              <a:extrusionClr>
                <a:srgbClr val="0000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50000">
                      <a:srgbClr val="FFFFFF"/>
                    </a:gs>
                    <a:gs pos="100000">
                      <a:srgbClr val="0000FF"/>
                    </a:gs>
                  </a:gsLst>
                  <a:lin ang="5400000" scaled="1"/>
                </a:gradFill>
                <a:latin typeface=".VnCooperH"/>
              </a:rPr>
              <a:t>1</a:t>
            </a:r>
          </a:p>
        </p:txBody>
      </p:sp>
      <p:sp>
        <p:nvSpPr>
          <p:cNvPr id="12312" name="Text Box 23"/>
          <p:cNvSpPr txBox="1">
            <a:spLocks noChangeArrowheads="1"/>
          </p:cNvSpPr>
          <p:nvPr/>
        </p:nvSpPr>
        <p:spPr bwMode="auto">
          <a:xfrm>
            <a:off x="1676400" y="7924800"/>
            <a:ext cx="5791200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7315200" y="4953000"/>
            <a:ext cx="2055813" cy="2055813"/>
            <a:chOff x="4656" y="-192"/>
            <a:chExt cx="1295" cy="1295"/>
          </a:xfrm>
        </p:grpSpPr>
        <p:sp>
          <p:nvSpPr>
            <p:cNvPr id="12317" name="AutoShape 25"/>
            <p:cNvSpPr>
              <a:spLocks noChangeArrowheads="1"/>
            </p:cNvSpPr>
            <p:nvPr/>
          </p:nvSpPr>
          <p:spPr bwMode="auto">
            <a:xfrm>
              <a:off x="4656" y="-192"/>
              <a:ext cx="1296" cy="1296"/>
            </a:xfrm>
            <a:prstGeom prst="irregularSeal2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FF3399"/>
                </a:gs>
              </a:gsLst>
              <a:path path="shape">
                <a:fillToRect l="50000" t="50000" r="50000" b="50000"/>
              </a:path>
            </a:gradFill>
            <a:ln w="936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8" name="WordArt 26"/>
            <p:cNvSpPr>
              <a:spLocks noChangeArrowheads="1" noChangeShapeType="1" noTextEdit="1"/>
            </p:cNvSpPr>
            <p:nvPr/>
          </p:nvSpPr>
          <p:spPr bwMode="auto">
            <a:xfrm>
              <a:off x="4908" y="294"/>
              <a:ext cx="724" cy="38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 dirty="0" err="1">
                  <a:ln w="12600">
                    <a:solidFill>
                      <a:srgbClr val="EAEAEA"/>
                    </a:solidFill>
                    <a:miter lim="800000"/>
                    <a:headEnd/>
                    <a:tailEnd/>
                  </a:ln>
                  <a:gradFill rotWithShape="1">
                    <a:gsLst>
                      <a:gs pos="0">
                        <a:srgbClr val="9400ED"/>
                      </a:gs>
                      <a:gs pos="100000">
                        <a:srgbClr val="0000FF"/>
                      </a:gs>
                    </a:gsLst>
                    <a:lin ang="10800000" scaled="1"/>
                  </a:gradFill>
                  <a:effectLst>
                    <a:outerShdw dist="17819" dir="2700000" algn="ctr" rotWithShape="0">
                      <a:srgbClr val="C0C0C0">
                        <a:alpha val="80011"/>
                      </a:srgbClr>
                    </a:outerShdw>
                  </a:effectLst>
                  <a:latin typeface=".VnVogue"/>
                </a:rPr>
                <a:t>HÕt</a:t>
              </a:r>
              <a:r>
                <a:rPr lang="en-US" sz="3600" kern="10" dirty="0">
                  <a:ln w="12600">
                    <a:solidFill>
                      <a:srgbClr val="EAEAEA"/>
                    </a:solidFill>
                    <a:miter lim="800000"/>
                    <a:headEnd/>
                    <a:tailEnd/>
                  </a:ln>
                  <a:gradFill rotWithShape="1">
                    <a:gsLst>
                      <a:gs pos="0">
                        <a:srgbClr val="9400ED"/>
                      </a:gs>
                      <a:gs pos="100000">
                        <a:srgbClr val="0000FF"/>
                      </a:gs>
                    </a:gsLst>
                    <a:lin ang="10800000" scaled="1"/>
                  </a:gradFill>
                  <a:effectLst>
                    <a:outerShdw dist="17819" dir="2700000" algn="ctr" rotWithShape="0">
                      <a:srgbClr val="C0C0C0">
                        <a:alpha val="80011"/>
                      </a:srgbClr>
                    </a:outerShdw>
                  </a:effectLst>
                  <a:latin typeface=".VnVogue"/>
                </a:rPr>
                <a:t> </a:t>
              </a:r>
              <a:r>
                <a:rPr lang="en-US" sz="3600" kern="10" dirty="0" err="1">
                  <a:ln w="12600">
                    <a:solidFill>
                      <a:srgbClr val="EAEAEA"/>
                    </a:solidFill>
                    <a:miter lim="800000"/>
                    <a:headEnd/>
                    <a:tailEnd/>
                  </a:ln>
                  <a:gradFill rotWithShape="1">
                    <a:gsLst>
                      <a:gs pos="0">
                        <a:srgbClr val="9400ED"/>
                      </a:gs>
                      <a:gs pos="100000">
                        <a:srgbClr val="0000FF"/>
                      </a:gs>
                    </a:gsLst>
                    <a:lin ang="10800000" scaled="1"/>
                  </a:gradFill>
                  <a:effectLst>
                    <a:outerShdw dist="17819" dir="2700000" algn="ctr" rotWithShape="0">
                      <a:srgbClr val="C0C0C0">
                        <a:alpha val="80011"/>
                      </a:srgbClr>
                    </a:outerShdw>
                  </a:effectLst>
                  <a:latin typeface=".VnVogue"/>
                </a:rPr>
                <a:t>giê</a:t>
              </a:r>
              <a:endParaRPr lang="en-US" sz="3600" kern="10" dirty="0">
                <a:ln w="12600">
                  <a:solidFill>
                    <a:srgbClr val="EAEAEA"/>
                  </a:solidFill>
                  <a:miter lim="800000"/>
                  <a:headEnd/>
                  <a:tailEnd/>
                </a:ln>
                <a:gradFill rotWithShape="1">
                  <a:gsLst>
                    <a:gs pos="0">
                      <a:srgbClr val="9400ED"/>
                    </a:gs>
                    <a:gs pos="100000">
                      <a:srgbClr val="0000FF"/>
                    </a:gs>
                  </a:gsLst>
                  <a:lin ang="10800000" scaled="1"/>
                </a:gradFill>
                <a:effectLst>
                  <a:outerShdw dist="17819" dir="2700000" algn="ctr" rotWithShape="0">
                    <a:srgbClr val="C0C0C0">
                      <a:alpha val="80011"/>
                    </a:srgbClr>
                  </a:outerShdw>
                </a:effectLst>
                <a:latin typeface=".VnVogue"/>
              </a:endParaRPr>
            </a:p>
          </p:txBody>
        </p:sp>
      </p:grpSp>
      <p:sp>
        <p:nvSpPr>
          <p:cNvPr id="12314" name="Rectangle 27"/>
          <p:cNvSpPr>
            <a:spLocks noChangeArrowheads="1"/>
          </p:cNvSpPr>
          <p:nvPr/>
        </p:nvSpPr>
        <p:spPr bwMode="auto">
          <a:xfrm>
            <a:off x="0" y="5410200"/>
            <a:ext cx="9144000" cy="1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5" name="Rectangle 28"/>
          <p:cNvSpPr>
            <a:spLocks noChangeArrowheads="1"/>
          </p:cNvSpPr>
          <p:nvPr/>
        </p:nvSpPr>
        <p:spPr bwMode="auto">
          <a:xfrm>
            <a:off x="0" y="5410200"/>
            <a:ext cx="9144000" cy="1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6" name="Rectangle 29"/>
          <p:cNvSpPr>
            <a:spLocks noChangeArrowheads="1"/>
          </p:cNvSpPr>
          <p:nvPr/>
        </p:nvSpPr>
        <p:spPr bwMode="auto">
          <a:xfrm>
            <a:off x="0" y="6172200"/>
            <a:ext cx="9144000" cy="1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" y="1742182"/>
            <a:ext cx="8915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checker dir="vert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1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9" dur="10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10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10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5" dur="10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" presetID="3" presetClass="exit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53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1" dur="10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" dur="10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3" dur="10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4" presetID="3" presetClass="exit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7" presetID="53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9" dur="10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" dur="10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1" dur="10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2" presetID="3" presetClass="exit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5" presetID="53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" dur="1000" fill="hold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1000" fill="hold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9" dur="10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0" presetID="3" presetClass="exit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3" presetID="53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5" dur="10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6" dur="10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47" dur="10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8" presetID="3" presetClass="exit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1" presetID="53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3" dur="10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4" dur="10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55" dur="10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6" presetID="3" presetClass="exit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59" presetID="53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1" dur="1000" fill="hold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2" dur="1000" fill="hold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63" dur="10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4" presetID="3" presetClass="exit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7" presetID="53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9" dur="1000" fill="hold"/>
                                        <p:tgtEl>
                                          <p:spTgt spid="153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0" dur="1000" fill="hold"/>
                                        <p:tgtEl>
                                          <p:spTgt spid="153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71" dur="1000"/>
                                        <p:tgtEl>
                                          <p:spTgt spid="153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2" presetID="3" presetClass="exit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75" presetID="53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7" dur="10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8" dur="10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79" dur="10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0" presetID="3" presetClass="exit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83" presetID="3" presetClass="exit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86" presetID="5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88" dur="462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 additive="repl">
                                        <p:cTn id="89" dur="462" decel="100000" fill="hold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 additive="repl">
                                        <p:cTn id="90" dur="738" ac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 additive="repl">
                                        <p:cTn id="91" dur="462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 additive="repl">
                                        <p:cTn id="92" dur="738" accel="100000" fill="hold">
                                          <p:stCondLst>
                                            <p:cond delay="4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 additive="repl">
                                        <p:cTn id="93" dur="462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 additive="repl">
                                        <p:cTn id="94" dur="738" accel="100000" fill="hold">
                                          <p:stCondLst>
                                            <p:cond delay="4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9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nimBg="1"/>
      <p:bldP spid="15373" grpId="0" animBg="1"/>
      <p:bldP spid="15373" grpId="1" animBg="1"/>
      <p:bldP spid="15374" grpId="0" animBg="1"/>
      <p:bldP spid="15374" grpId="1" animBg="1"/>
      <p:bldP spid="15375" grpId="0" animBg="1"/>
      <p:bldP spid="15375" grpId="1" animBg="1"/>
      <p:bldP spid="15376" grpId="0" animBg="1"/>
      <p:bldP spid="15376" grpId="1" animBg="1"/>
      <p:bldP spid="15377" grpId="0" animBg="1"/>
      <p:bldP spid="15377" grpId="1" animBg="1"/>
      <p:bldP spid="15378" grpId="0" animBg="1"/>
      <p:bldP spid="15378" grpId="1" animBg="1"/>
      <p:bldP spid="15379" grpId="0" animBg="1"/>
      <p:bldP spid="15379" grpId="1" animBg="1"/>
      <p:bldP spid="15380" grpId="0" animBg="1"/>
      <p:bldP spid="15380" grpId="1" animBg="1"/>
      <p:bldP spid="15381" grpId="0" animBg="1"/>
      <p:bldP spid="15381" grpId="1" animBg="1"/>
      <p:bldP spid="15382" grpId="0" animBg="1"/>
      <p:bldP spid="15382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0" y="14288"/>
            <a:ext cx="9144000" cy="141287"/>
            <a:chOff x="0" y="3277"/>
            <a:chExt cx="5760" cy="71"/>
          </a:xfrm>
        </p:grpSpPr>
        <p:sp>
          <p:nvSpPr>
            <p:cNvPr id="36881" name="Line 7"/>
            <p:cNvSpPr>
              <a:spLocks noChangeShapeType="1"/>
            </p:cNvSpPr>
            <p:nvPr/>
          </p:nvSpPr>
          <p:spPr bwMode="auto">
            <a:xfrm flipV="1">
              <a:off x="0" y="3312"/>
              <a:ext cx="5760" cy="0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82" name="Line 8"/>
            <p:cNvSpPr>
              <a:spLocks noChangeShapeType="1"/>
            </p:cNvSpPr>
            <p:nvPr/>
          </p:nvSpPr>
          <p:spPr bwMode="auto">
            <a:xfrm flipV="1">
              <a:off x="0" y="3277"/>
              <a:ext cx="5760" cy="0"/>
            </a:xfrm>
            <a:prstGeom prst="line">
              <a:avLst/>
            </a:prstGeom>
            <a:noFill/>
            <a:ln w="28575">
              <a:solidFill>
                <a:srgbClr val="99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83" name="Line 9"/>
            <p:cNvSpPr>
              <a:spLocks noChangeShapeType="1"/>
            </p:cNvSpPr>
            <p:nvPr/>
          </p:nvSpPr>
          <p:spPr bwMode="auto">
            <a:xfrm flipV="1">
              <a:off x="0" y="3348"/>
              <a:ext cx="5760" cy="0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0" y="6729413"/>
            <a:ext cx="9144000" cy="112712"/>
            <a:chOff x="0" y="3277"/>
            <a:chExt cx="5760" cy="71"/>
          </a:xfrm>
        </p:grpSpPr>
        <p:sp>
          <p:nvSpPr>
            <p:cNvPr id="36878" name="Line 11"/>
            <p:cNvSpPr>
              <a:spLocks noChangeShapeType="1"/>
            </p:cNvSpPr>
            <p:nvPr/>
          </p:nvSpPr>
          <p:spPr bwMode="auto">
            <a:xfrm flipV="1">
              <a:off x="0" y="3312"/>
              <a:ext cx="5760" cy="0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79" name="Line 12"/>
            <p:cNvSpPr>
              <a:spLocks noChangeShapeType="1"/>
            </p:cNvSpPr>
            <p:nvPr/>
          </p:nvSpPr>
          <p:spPr bwMode="auto">
            <a:xfrm flipV="1">
              <a:off x="0" y="3277"/>
              <a:ext cx="5760" cy="0"/>
            </a:xfrm>
            <a:prstGeom prst="line">
              <a:avLst/>
            </a:prstGeom>
            <a:noFill/>
            <a:ln w="28575">
              <a:solidFill>
                <a:srgbClr val="99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80" name="Line 13"/>
            <p:cNvSpPr>
              <a:spLocks noChangeShapeType="1"/>
            </p:cNvSpPr>
            <p:nvPr/>
          </p:nvSpPr>
          <p:spPr bwMode="auto">
            <a:xfrm flipV="1">
              <a:off x="0" y="3348"/>
              <a:ext cx="5760" cy="0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14"/>
          <p:cNvGrpSpPr>
            <a:grpSpLocks/>
          </p:cNvGrpSpPr>
          <p:nvPr/>
        </p:nvGrpSpPr>
        <p:grpSpPr bwMode="auto">
          <a:xfrm rot="-5400000">
            <a:off x="-3362325" y="3390900"/>
            <a:ext cx="6858000" cy="76200"/>
            <a:chOff x="0" y="3277"/>
            <a:chExt cx="5760" cy="71"/>
          </a:xfrm>
        </p:grpSpPr>
        <p:sp>
          <p:nvSpPr>
            <p:cNvPr id="36875" name="Line 15"/>
            <p:cNvSpPr>
              <a:spLocks noChangeShapeType="1"/>
            </p:cNvSpPr>
            <p:nvPr/>
          </p:nvSpPr>
          <p:spPr bwMode="auto">
            <a:xfrm flipV="1">
              <a:off x="0" y="3312"/>
              <a:ext cx="5760" cy="0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76" name="Line 16"/>
            <p:cNvSpPr>
              <a:spLocks noChangeShapeType="1"/>
            </p:cNvSpPr>
            <p:nvPr/>
          </p:nvSpPr>
          <p:spPr bwMode="auto">
            <a:xfrm flipV="1">
              <a:off x="0" y="3277"/>
              <a:ext cx="5760" cy="0"/>
            </a:xfrm>
            <a:prstGeom prst="line">
              <a:avLst/>
            </a:prstGeom>
            <a:noFill/>
            <a:ln w="28575">
              <a:solidFill>
                <a:srgbClr val="99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77" name="Line 17"/>
            <p:cNvSpPr>
              <a:spLocks noChangeShapeType="1"/>
            </p:cNvSpPr>
            <p:nvPr/>
          </p:nvSpPr>
          <p:spPr bwMode="auto">
            <a:xfrm flipV="1">
              <a:off x="0" y="3348"/>
              <a:ext cx="5760" cy="0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18"/>
          <p:cNvGrpSpPr>
            <a:grpSpLocks/>
          </p:cNvGrpSpPr>
          <p:nvPr/>
        </p:nvGrpSpPr>
        <p:grpSpPr bwMode="auto">
          <a:xfrm rot="-5400000">
            <a:off x="5648325" y="3390900"/>
            <a:ext cx="6858000" cy="76200"/>
            <a:chOff x="0" y="3277"/>
            <a:chExt cx="5760" cy="71"/>
          </a:xfrm>
        </p:grpSpPr>
        <p:sp>
          <p:nvSpPr>
            <p:cNvPr id="36872" name="Line 19"/>
            <p:cNvSpPr>
              <a:spLocks noChangeShapeType="1"/>
            </p:cNvSpPr>
            <p:nvPr/>
          </p:nvSpPr>
          <p:spPr bwMode="auto">
            <a:xfrm flipV="1">
              <a:off x="0" y="3312"/>
              <a:ext cx="5760" cy="0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73" name="Line 20"/>
            <p:cNvSpPr>
              <a:spLocks noChangeShapeType="1"/>
            </p:cNvSpPr>
            <p:nvPr/>
          </p:nvSpPr>
          <p:spPr bwMode="auto">
            <a:xfrm flipV="1">
              <a:off x="0" y="3277"/>
              <a:ext cx="5760" cy="0"/>
            </a:xfrm>
            <a:prstGeom prst="line">
              <a:avLst/>
            </a:prstGeom>
            <a:noFill/>
            <a:ln w="28575">
              <a:solidFill>
                <a:srgbClr val="99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74" name="Line 21"/>
            <p:cNvSpPr>
              <a:spLocks noChangeShapeType="1"/>
            </p:cNvSpPr>
            <p:nvPr/>
          </p:nvSpPr>
          <p:spPr bwMode="auto">
            <a:xfrm flipV="1">
              <a:off x="0" y="3348"/>
              <a:ext cx="5760" cy="0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8" name="TextBox 3"/>
          <p:cNvSpPr txBox="1">
            <a:spLocks noChangeArrowheads="1"/>
          </p:cNvSpPr>
          <p:nvPr/>
        </p:nvSpPr>
        <p:spPr bwMode="auto">
          <a:xfrm>
            <a:off x="838200" y="2533650"/>
            <a:ext cx="76200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altLang="en-US" sz="36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</a:t>
            </a:r>
            <a:r>
              <a:rPr lang="en-US" altLang="en-US" sz="36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altLang="en-US" sz="36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3600" b="1" dirty="0" err="1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alt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alt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altLang="en-US" sz="36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altLang="en-US" sz="36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3600" b="1" dirty="0" err="1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alt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alt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alt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en-US" sz="36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alt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36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533400"/>
            <a:ext cx="914400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sz="4000" b="1" i="1">
              <a:solidFill>
                <a:srgbClr val="FFFF00"/>
              </a:solidFill>
              <a:latin typeface=".VnTime" pitchFamily="34" charset="0"/>
            </a:endParaRPr>
          </a:p>
        </p:txBody>
      </p:sp>
      <p:pic>
        <p:nvPicPr>
          <p:cNvPr id="37891" name="Picture 3" descr="Asian lil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14600" y="1371600"/>
            <a:ext cx="4405313" cy="386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2" name="Picture 4" descr="btul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76600" y="4038600"/>
            <a:ext cx="76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3" name="Picture 5" descr="bflyWHT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00800" y="2438400"/>
            <a:ext cx="609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4" name="Picture 6" descr="3d butterfly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276600" y="19050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055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0056" name="AutoShape 8"/>
          <p:cNvSpPr>
            <a:spLocks noChangeArrowheads="1"/>
          </p:cNvSpPr>
          <p:nvPr/>
        </p:nvSpPr>
        <p:spPr bwMode="auto">
          <a:xfrm>
            <a:off x="0" y="0"/>
            <a:ext cx="2133600" cy="25146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2800">
              <a:latin typeface=".VnTime" pitchFamily="34" charset="0"/>
            </a:endParaRPr>
          </a:p>
        </p:txBody>
      </p:sp>
      <p:sp>
        <p:nvSpPr>
          <p:cNvPr id="130057" name="AutoShape 9"/>
          <p:cNvSpPr>
            <a:spLocks noChangeArrowheads="1"/>
          </p:cNvSpPr>
          <p:nvPr/>
        </p:nvSpPr>
        <p:spPr bwMode="auto">
          <a:xfrm>
            <a:off x="7239000" y="0"/>
            <a:ext cx="1905000" cy="2438400"/>
          </a:xfrm>
          <a:prstGeom prst="irregularSeal2">
            <a:avLst/>
          </a:prstGeom>
          <a:gradFill rotWithShape="1">
            <a:gsLst>
              <a:gs pos="0">
                <a:srgbClr val="0000FF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2800">
              <a:latin typeface=".VnTime" pitchFamily="34" charset="0"/>
            </a:endParaRPr>
          </a:p>
        </p:txBody>
      </p:sp>
      <p:sp>
        <p:nvSpPr>
          <p:cNvPr id="130058" name="AutoShape 10"/>
          <p:cNvSpPr>
            <a:spLocks noChangeArrowheads="1"/>
          </p:cNvSpPr>
          <p:nvPr/>
        </p:nvSpPr>
        <p:spPr bwMode="auto">
          <a:xfrm rot="-5400000">
            <a:off x="76200" y="4267200"/>
            <a:ext cx="2514600" cy="2667000"/>
          </a:xfrm>
          <a:prstGeom prst="irregularSeal1">
            <a:avLst/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2800">
              <a:latin typeface=".VnTime" pitchFamily="34" charset="0"/>
            </a:endParaRPr>
          </a:p>
        </p:txBody>
      </p:sp>
      <p:sp>
        <p:nvSpPr>
          <p:cNvPr id="130059" name="AutoShape 11"/>
          <p:cNvSpPr>
            <a:spLocks noChangeArrowheads="1"/>
          </p:cNvSpPr>
          <p:nvPr/>
        </p:nvSpPr>
        <p:spPr bwMode="auto">
          <a:xfrm rot="-5400000">
            <a:off x="3810000" y="4953000"/>
            <a:ext cx="1676400" cy="2133600"/>
          </a:xfrm>
          <a:prstGeom prst="irregularSeal1">
            <a:avLst/>
          </a:prstGeom>
          <a:gradFill rotWithShape="1">
            <a:gsLst>
              <a:gs pos="0">
                <a:srgbClr val="FF66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2800">
              <a:latin typeface=".VnTime" pitchFamily="34" charset="0"/>
            </a:endParaRPr>
          </a:p>
        </p:txBody>
      </p:sp>
      <p:sp>
        <p:nvSpPr>
          <p:cNvPr id="130060" name="AutoShape 12"/>
          <p:cNvSpPr>
            <a:spLocks noChangeArrowheads="1"/>
          </p:cNvSpPr>
          <p:nvPr/>
        </p:nvSpPr>
        <p:spPr bwMode="auto">
          <a:xfrm rot="-5400000">
            <a:off x="6543675" y="4257675"/>
            <a:ext cx="2533650" cy="2667000"/>
          </a:xfrm>
          <a:prstGeom prst="irregularSeal1">
            <a:avLst/>
          </a:pr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2800">
              <a:latin typeface=".VnTime" pitchFamily="34" charset="0"/>
            </a:endParaRPr>
          </a:p>
        </p:txBody>
      </p:sp>
    </p:spTree>
  </p:cSld>
  <p:clrMapOvr>
    <a:masterClrMapping/>
  </p:clrMapOvr>
  <p:transition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30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30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30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0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0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" dur="2000" fill="hold"/>
                                        <p:tgtEl>
                                          <p:spTgt spid="1300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" presetID="2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0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0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0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0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2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" dur="2000" fill="hold"/>
                                        <p:tgtEl>
                                          <p:spTgt spid="1300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0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0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0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0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2" dur="2000" fill="hold"/>
                                        <p:tgtEl>
                                          <p:spTgt spid="1300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" presetID="2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00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00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0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0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9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0" dur="2000" fill="hold"/>
                                        <p:tgtEl>
                                          <p:spTgt spid="1300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" presetID="2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00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00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30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30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8" dur="2000" fill="hold"/>
                                        <p:tgtEl>
                                          <p:spTgt spid="1300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6" grpId="0" animBg="1"/>
      <p:bldP spid="130056" grpId="1" animBg="1"/>
      <p:bldP spid="130057" grpId="0" animBg="1"/>
      <p:bldP spid="130057" grpId="1" animBg="1"/>
      <p:bldP spid="130058" grpId="0" animBg="1"/>
      <p:bldP spid="130058" grpId="1" animBg="1"/>
      <p:bldP spid="130059" grpId="0" animBg="1"/>
      <p:bldP spid="130059" grpId="1" animBg="1"/>
      <p:bldP spid="130060" grpId="0" animBg="1"/>
      <p:bldP spid="130060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WordArt 4"/>
          <p:cNvSpPr>
            <a:spLocks noChangeArrowheads="1" noChangeShapeType="1" noTextEdit="1"/>
          </p:cNvSpPr>
          <p:nvPr/>
        </p:nvSpPr>
        <p:spPr bwMode="auto">
          <a:xfrm>
            <a:off x="161925" y="1764329"/>
            <a:ext cx="2505075" cy="466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sz="3200" b="1" u="sng" kern="10" dirty="0" err="1">
                <a:solidFill>
                  <a:srgbClr val="C0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u="sng" kern="10" dirty="0">
                <a:solidFill>
                  <a:srgbClr val="C0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kern="10" dirty="0" err="1">
                <a:solidFill>
                  <a:srgbClr val="C0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endParaRPr lang="en-US" sz="3200" b="1" u="sng" kern="10" dirty="0">
              <a:solidFill>
                <a:srgbClr val="C00000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0" y="14288"/>
            <a:ext cx="9144000" cy="141287"/>
            <a:chOff x="0" y="3277"/>
            <a:chExt cx="5760" cy="71"/>
          </a:xfrm>
        </p:grpSpPr>
        <p:sp>
          <p:nvSpPr>
            <p:cNvPr id="8210" name="Line 7"/>
            <p:cNvSpPr>
              <a:spLocks noChangeShapeType="1"/>
            </p:cNvSpPr>
            <p:nvPr/>
          </p:nvSpPr>
          <p:spPr bwMode="auto">
            <a:xfrm flipV="1">
              <a:off x="0" y="3312"/>
              <a:ext cx="5760" cy="0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1" name="Line 8"/>
            <p:cNvSpPr>
              <a:spLocks noChangeShapeType="1"/>
            </p:cNvSpPr>
            <p:nvPr/>
          </p:nvSpPr>
          <p:spPr bwMode="auto">
            <a:xfrm flipV="1">
              <a:off x="0" y="3277"/>
              <a:ext cx="5760" cy="0"/>
            </a:xfrm>
            <a:prstGeom prst="line">
              <a:avLst/>
            </a:prstGeom>
            <a:noFill/>
            <a:ln w="28575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2" name="Line 9"/>
            <p:cNvSpPr>
              <a:spLocks noChangeShapeType="1"/>
            </p:cNvSpPr>
            <p:nvPr/>
          </p:nvSpPr>
          <p:spPr bwMode="auto">
            <a:xfrm flipV="1">
              <a:off x="0" y="3348"/>
              <a:ext cx="5760" cy="0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0" y="6729413"/>
            <a:ext cx="9144000" cy="112712"/>
            <a:chOff x="0" y="3277"/>
            <a:chExt cx="5760" cy="71"/>
          </a:xfrm>
        </p:grpSpPr>
        <p:sp>
          <p:nvSpPr>
            <p:cNvPr id="8207" name="Line 11"/>
            <p:cNvSpPr>
              <a:spLocks noChangeShapeType="1"/>
            </p:cNvSpPr>
            <p:nvPr/>
          </p:nvSpPr>
          <p:spPr bwMode="auto">
            <a:xfrm flipV="1">
              <a:off x="0" y="3312"/>
              <a:ext cx="5760" cy="0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8" name="Line 12"/>
            <p:cNvSpPr>
              <a:spLocks noChangeShapeType="1"/>
            </p:cNvSpPr>
            <p:nvPr/>
          </p:nvSpPr>
          <p:spPr bwMode="auto">
            <a:xfrm flipV="1">
              <a:off x="0" y="3277"/>
              <a:ext cx="5760" cy="0"/>
            </a:xfrm>
            <a:prstGeom prst="line">
              <a:avLst/>
            </a:prstGeom>
            <a:noFill/>
            <a:ln w="28575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9" name="Line 13"/>
            <p:cNvSpPr>
              <a:spLocks noChangeShapeType="1"/>
            </p:cNvSpPr>
            <p:nvPr/>
          </p:nvSpPr>
          <p:spPr bwMode="auto">
            <a:xfrm flipV="1">
              <a:off x="0" y="3348"/>
              <a:ext cx="5760" cy="0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14"/>
          <p:cNvGrpSpPr>
            <a:grpSpLocks/>
          </p:cNvGrpSpPr>
          <p:nvPr/>
        </p:nvGrpSpPr>
        <p:grpSpPr bwMode="auto">
          <a:xfrm rot="-5400000">
            <a:off x="-3362325" y="3390900"/>
            <a:ext cx="6858000" cy="76200"/>
            <a:chOff x="0" y="3277"/>
            <a:chExt cx="5760" cy="71"/>
          </a:xfrm>
        </p:grpSpPr>
        <p:sp>
          <p:nvSpPr>
            <p:cNvPr id="8204" name="Line 15"/>
            <p:cNvSpPr>
              <a:spLocks noChangeShapeType="1"/>
            </p:cNvSpPr>
            <p:nvPr/>
          </p:nvSpPr>
          <p:spPr bwMode="auto">
            <a:xfrm flipV="1">
              <a:off x="0" y="3312"/>
              <a:ext cx="5760" cy="0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5" name="Line 16"/>
            <p:cNvSpPr>
              <a:spLocks noChangeShapeType="1"/>
            </p:cNvSpPr>
            <p:nvPr/>
          </p:nvSpPr>
          <p:spPr bwMode="auto">
            <a:xfrm flipV="1">
              <a:off x="0" y="3277"/>
              <a:ext cx="5760" cy="0"/>
            </a:xfrm>
            <a:prstGeom prst="line">
              <a:avLst/>
            </a:prstGeom>
            <a:noFill/>
            <a:ln w="28575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6" name="Line 17"/>
            <p:cNvSpPr>
              <a:spLocks noChangeShapeType="1"/>
            </p:cNvSpPr>
            <p:nvPr/>
          </p:nvSpPr>
          <p:spPr bwMode="auto">
            <a:xfrm flipV="1">
              <a:off x="0" y="3348"/>
              <a:ext cx="5760" cy="0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18"/>
          <p:cNvGrpSpPr>
            <a:grpSpLocks/>
          </p:cNvGrpSpPr>
          <p:nvPr/>
        </p:nvGrpSpPr>
        <p:grpSpPr bwMode="auto">
          <a:xfrm rot="-5400000">
            <a:off x="5648325" y="3390900"/>
            <a:ext cx="6858000" cy="76200"/>
            <a:chOff x="0" y="3277"/>
            <a:chExt cx="5760" cy="71"/>
          </a:xfrm>
        </p:grpSpPr>
        <p:sp>
          <p:nvSpPr>
            <p:cNvPr id="8201" name="Line 19"/>
            <p:cNvSpPr>
              <a:spLocks noChangeShapeType="1"/>
            </p:cNvSpPr>
            <p:nvPr/>
          </p:nvSpPr>
          <p:spPr bwMode="auto">
            <a:xfrm flipV="1">
              <a:off x="0" y="3312"/>
              <a:ext cx="5760" cy="0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2" name="Line 20"/>
            <p:cNvSpPr>
              <a:spLocks noChangeShapeType="1"/>
            </p:cNvSpPr>
            <p:nvPr/>
          </p:nvSpPr>
          <p:spPr bwMode="auto">
            <a:xfrm flipV="1">
              <a:off x="0" y="3277"/>
              <a:ext cx="5760" cy="0"/>
            </a:xfrm>
            <a:prstGeom prst="line">
              <a:avLst/>
            </a:prstGeom>
            <a:noFill/>
            <a:ln w="28575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3" name="Line 21"/>
            <p:cNvSpPr>
              <a:spLocks noChangeShapeType="1"/>
            </p:cNvSpPr>
            <p:nvPr/>
          </p:nvSpPr>
          <p:spPr bwMode="auto">
            <a:xfrm flipV="1">
              <a:off x="0" y="3348"/>
              <a:ext cx="5760" cy="0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4840928"/>
              </p:ext>
            </p:extLst>
          </p:nvPr>
        </p:nvGraphicFramePr>
        <p:xfrm>
          <a:off x="762000" y="2514600"/>
          <a:ext cx="1455738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06" name="Equation" r:id="rId3" imgW="444240" imgH="393480" progId="Equation.3">
                  <p:embed/>
                </p:oleObj>
              </mc:Choice>
              <mc:Fallback>
                <p:oleObj name="Equation" r:id="rId3" imgW="4442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514600"/>
                        <a:ext cx="1455738" cy="1371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2497108"/>
              </p:ext>
            </p:extLst>
          </p:nvPr>
        </p:nvGraphicFramePr>
        <p:xfrm>
          <a:off x="2209800" y="2514600"/>
          <a:ext cx="4572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07" name="Equation" r:id="rId5" imgW="139680" imgH="393480" progId="Equation.3">
                  <p:embed/>
                </p:oleObj>
              </mc:Choice>
              <mc:Fallback>
                <p:oleObj name="Equation" r:id="rId5" imgW="1396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514600"/>
                        <a:ext cx="457200" cy="1371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7345254"/>
              </p:ext>
            </p:extLst>
          </p:nvPr>
        </p:nvGraphicFramePr>
        <p:xfrm>
          <a:off x="5473700" y="2486025"/>
          <a:ext cx="1373188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08" name="Equation" r:id="rId7" imgW="419040" imgH="393480" progId="Equation.3">
                  <p:embed/>
                </p:oleObj>
              </mc:Choice>
              <mc:Fallback>
                <p:oleObj name="Equation" r:id="rId7" imgW="4190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3700" y="2486025"/>
                        <a:ext cx="1373188" cy="1371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4914171"/>
              </p:ext>
            </p:extLst>
          </p:nvPr>
        </p:nvGraphicFramePr>
        <p:xfrm>
          <a:off x="6926263" y="2514600"/>
          <a:ext cx="4572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09" name="Equation" r:id="rId9" imgW="139680" imgH="393480" progId="Equation.3">
                  <p:embed/>
                </p:oleObj>
              </mc:Choice>
              <mc:Fallback>
                <p:oleObj name="Equation" r:id="rId9" imgW="1396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6263" y="2514600"/>
                        <a:ext cx="457200" cy="1371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5"/>
          <p:cNvSpPr txBox="1">
            <a:spLocks noChangeArrowheads="1"/>
          </p:cNvSpPr>
          <p:nvPr/>
        </p:nvSpPr>
        <p:spPr bwMode="auto">
          <a:xfrm>
            <a:off x="457200" y="1524000"/>
            <a:ext cx="81534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id-ID" sz="3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1/a) </a:t>
            </a:r>
            <a:r>
              <a:rPr lang="en-US" altLang="id-ID" sz="3000" b="1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altLang="id-ID" sz="3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altLang="id-ID" sz="3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id-ID" sz="3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altLang="id-ID" sz="3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altLang="id-ID" sz="3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0" y="14288"/>
            <a:ext cx="9144000" cy="141287"/>
            <a:chOff x="0" y="3277"/>
            <a:chExt cx="5760" cy="71"/>
          </a:xfrm>
        </p:grpSpPr>
        <p:sp>
          <p:nvSpPr>
            <p:cNvPr id="10265" name="Line 7"/>
            <p:cNvSpPr>
              <a:spLocks noChangeShapeType="1"/>
            </p:cNvSpPr>
            <p:nvPr/>
          </p:nvSpPr>
          <p:spPr bwMode="auto">
            <a:xfrm flipV="1">
              <a:off x="0" y="3312"/>
              <a:ext cx="5760" cy="0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6" name="Line 8"/>
            <p:cNvSpPr>
              <a:spLocks noChangeShapeType="1"/>
            </p:cNvSpPr>
            <p:nvPr/>
          </p:nvSpPr>
          <p:spPr bwMode="auto">
            <a:xfrm flipV="1">
              <a:off x="0" y="3277"/>
              <a:ext cx="5760" cy="0"/>
            </a:xfrm>
            <a:prstGeom prst="line">
              <a:avLst/>
            </a:prstGeom>
            <a:noFill/>
            <a:ln w="28575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7" name="Line 9"/>
            <p:cNvSpPr>
              <a:spLocks noChangeShapeType="1"/>
            </p:cNvSpPr>
            <p:nvPr/>
          </p:nvSpPr>
          <p:spPr bwMode="auto">
            <a:xfrm flipV="1">
              <a:off x="0" y="3348"/>
              <a:ext cx="5760" cy="0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0" y="6729413"/>
            <a:ext cx="9144000" cy="112712"/>
            <a:chOff x="0" y="3277"/>
            <a:chExt cx="5760" cy="71"/>
          </a:xfrm>
        </p:grpSpPr>
        <p:sp>
          <p:nvSpPr>
            <p:cNvPr id="10262" name="Line 11"/>
            <p:cNvSpPr>
              <a:spLocks noChangeShapeType="1"/>
            </p:cNvSpPr>
            <p:nvPr/>
          </p:nvSpPr>
          <p:spPr bwMode="auto">
            <a:xfrm flipV="1">
              <a:off x="0" y="3312"/>
              <a:ext cx="5760" cy="0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3" name="Line 12"/>
            <p:cNvSpPr>
              <a:spLocks noChangeShapeType="1"/>
            </p:cNvSpPr>
            <p:nvPr/>
          </p:nvSpPr>
          <p:spPr bwMode="auto">
            <a:xfrm flipV="1">
              <a:off x="0" y="3277"/>
              <a:ext cx="5760" cy="0"/>
            </a:xfrm>
            <a:prstGeom prst="line">
              <a:avLst/>
            </a:prstGeom>
            <a:noFill/>
            <a:ln w="28575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4" name="Line 13"/>
            <p:cNvSpPr>
              <a:spLocks noChangeShapeType="1"/>
            </p:cNvSpPr>
            <p:nvPr/>
          </p:nvSpPr>
          <p:spPr bwMode="auto">
            <a:xfrm flipV="1">
              <a:off x="0" y="3348"/>
              <a:ext cx="5760" cy="0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14"/>
          <p:cNvGrpSpPr>
            <a:grpSpLocks/>
          </p:cNvGrpSpPr>
          <p:nvPr/>
        </p:nvGrpSpPr>
        <p:grpSpPr bwMode="auto">
          <a:xfrm rot="-5400000">
            <a:off x="-3362325" y="3390900"/>
            <a:ext cx="6858000" cy="76200"/>
            <a:chOff x="0" y="3277"/>
            <a:chExt cx="5760" cy="71"/>
          </a:xfrm>
        </p:grpSpPr>
        <p:sp>
          <p:nvSpPr>
            <p:cNvPr id="10259" name="Line 15"/>
            <p:cNvSpPr>
              <a:spLocks noChangeShapeType="1"/>
            </p:cNvSpPr>
            <p:nvPr/>
          </p:nvSpPr>
          <p:spPr bwMode="auto">
            <a:xfrm flipV="1">
              <a:off x="0" y="3312"/>
              <a:ext cx="5760" cy="0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0" name="Line 16"/>
            <p:cNvSpPr>
              <a:spLocks noChangeShapeType="1"/>
            </p:cNvSpPr>
            <p:nvPr/>
          </p:nvSpPr>
          <p:spPr bwMode="auto">
            <a:xfrm flipV="1">
              <a:off x="0" y="3277"/>
              <a:ext cx="5760" cy="0"/>
            </a:xfrm>
            <a:prstGeom prst="line">
              <a:avLst/>
            </a:prstGeom>
            <a:noFill/>
            <a:ln w="28575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1" name="Line 17"/>
            <p:cNvSpPr>
              <a:spLocks noChangeShapeType="1"/>
            </p:cNvSpPr>
            <p:nvPr/>
          </p:nvSpPr>
          <p:spPr bwMode="auto">
            <a:xfrm flipV="1">
              <a:off x="0" y="3348"/>
              <a:ext cx="5760" cy="0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18"/>
          <p:cNvGrpSpPr>
            <a:grpSpLocks/>
          </p:cNvGrpSpPr>
          <p:nvPr/>
        </p:nvGrpSpPr>
        <p:grpSpPr bwMode="auto">
          <a:xfrm rot="-5400000">
            <a:off x="5648325" y="3390900"/>
            <a:ext cx="6858000" cy="76200"/>
            <a:chOff x="0" y="3277"/>
            <a:chExt cx="5760" cy="71"/>
          </a:xfrm>
        </p:grpSpPr>
        <p:sp>
          <p:nvSpPr>
            <p:cNvPr id="10256" name="Line 19"/>
            <p:cNvSpPr>
              <a:spLocks noChangeShapeType="1"/>
            </p:cNvSpPr>
            <p:nvPr/>
          </p:nvSpPr>
          <p:spPr bwMode="auto">
            <a:xfrm flipV="1">
              <a:off x="0" y="3312"/>
              <a:ext cx="5760" cy="0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7" name="Line 20"/>
            <p:cNvSpPr>
              <a:spLocks noChangeShapeType="1"/>
            </p:cNvSpPr>
            <p:nvPr/>
          </p:nvSpPr>
          <p:spPr bwMode="auto">
            <a:xfrm flipV="1">
              <a:off x="0" y="3277"/>
              <a:ext cx="5760" cy="0"/>
            </a:xfrm>
            <a:prstGeom prst="line">
              <a:avLst/>
            </a:prstGeom>
            <a:noFill/>
            <a:ln w="28575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8" name="Line 21"/>
            <p:cNvSpPr>
              <a:spLocks noChangeShapeType="1"/>
            </p:cNvSpPr>
            <p:nvPr/>
          </p:nvSpPr>
          <p:spPr bwMode="auto">
            <a:xfrm flipV="1">
              <a:off x="0" y="3348"/>
              <a:ext cx="5760" cy="0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" name="Text Box 5"/>
          <p:cNvSpPr txBox="1">
            <a:spLocks noChangeArrowheads="1"/>
          </p:cNvSpPr>
          <p:nvPr/>
        </p:nvSpPr>
        <p:spPr bwMode="auto">
          <a:xfrm>
            <a:off x="228600" y="2133600"/>
            <a:ext cx="25146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id-ID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altLang="id-ID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altLang="id-ID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0104434"/>
              </p:ext>
            </p:extLst>
          </p:nvPr>
        </p:nvGraphicFramePr>
        <p:xfrm>
          <a:off x="228601" y="2819400"/>
          <a:ext cx="14478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0" name="Equation" r:id="rId4" imgW="482400" imgH="393480" progId="Equation.3">
                  <p:embed/>
                </p:oleObj>
              </mc:Choice>
              <mc:Fallback>
                <p:oleObj name="Equation" r:id="rId4" imgW="48240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1" y="2819400"/>
                        <a:ext cx="1447800" cy="121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8651942"/>
              </p:ext>
            </p:extLst>
          </p:nvPr>
        </p:nvGraphicFramePr>
        <p:xfrm>
          <a:off x="4343400" y="2819400"/>
          <a:ext cx="13716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1" name="Equation" r:id="rId6" imgW="482400" imgH="393480" progId="Equation.3">
                  <p:embed/>
                </p:oleObj>
              </mc:Choice>
              <mc:Fallback>
                <p:oleObj name="Equation" r:id="rId6" imgW="482400" imgH="393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819400"/>
                        <a:ext cx="1371600" cy="121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8947234"/>
              </p:ext>
            </p:extLst>
          </p:nvPr>
        </p:nvGraphicFramePr>
        <p:xfrm>
          <a:off x="1752600" y="2743200"/>
          <a:ext cx="12192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2" name="Equation" r:id="rId8" imgW="457200" imgH="393480" progId="Equation.3">
                  <p:embed/>
                </p:oleObj>
              </mc:Choice>
              <mc:Fallback>
                <p:oleObj name="Equation" r:id="rId8" imgW="457200" imgH="393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743200"/>
                        <a:ext cx="1219200" cy="1295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1980403"/>
              </p:ext>
            </p:extLst>
          </p:nvPr>
        </p:nvGraphicFramePr>
        <p:xfrm>
          <a:off x="3048000" y="2819400"/>
          <a:ext cx="830263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3" name="Equation" r:id="rId10" imgW="253800" imgH="393480" progId="Equation.3">
                  <p:embed/>
                </p:oleObj>
              </mc:Choice>
              <mc:Fallback>
                <p:oleObj name="Equation" r:id="rId10" imgW="253800" imgH="3934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819400"/>
                        <a:ext cx="830263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4710120"/>
              </p:ext>
            </p:extLst>
          </p:nvPr>
        </p:nvGraphicFramePr>
        <p:xfrm>
          <a:off x="5791200" y="2743200"/>
          <a:ext cx="12192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4" name="Equation" r:id="rId12" imgW="457200" imgH="393480" progId="Equation.3">
                  <p:embed/>
                </p:oleObj>
              </mc:Choice>
              <mc:Fallback>
                <p:oleObj name="Equation" r:id="rId12" imgW="457200" imgH="3934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2743200"/>
                        <a:ext cx="1219200" cy="1295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4755297"/>
              </p:ext>
            </p:extLst>
          </p:nvPr>
        </p:nvGraphicFramePr>
        <p:xfrm>
          <a:off x="7094537" y="2819400"/>
          <a:ext cx="830263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5" name="Equation" r:id="rId14" imgW="253800" imgH="393480" progId="Equation.3">
                  <p:embed/>
                </p:oleObj>
              </mc:Choice>
              <mc:Fallback>
                <p:oleObj name="Equation" r:id="rId14" imgW="253800" imgH="39348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4537" y="2819400"/>
                        <a:ext cx="830263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9964941"/>
              </p:ext>
            </p:extLst>
          </p:nvPr>
        </p:nvGraphicFramePr>
        <p:xfrm>
          <a:off x="2686050" y="4086761"/>
          <a:ext cx="11049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6" name="Equation" r:id="rId16" imgW="368280" imgH="393480" progId="Equation.3">
                  <p:embed/>
                </p:oleObj>
              </mc:Choice>
              <mc:Fallback>
                <p:oleObj name="Equation" r:id="rId16" imgW="368280" imgH="39348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6050" y="4086761"/>
                        <a:ext cx="1104900" cy="121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1338396"/>
              </p:ext>
            </p:extLst>
          </p:nvPr>
        </p:nvGraphicFramePr>
        <p:xfrm>
          <a:off x="4059237" y="4086761"/>
          <a:ext cx="1046163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7" name="Equation" r:id="rId18" imgW="368280" imgH="393480" progId="Equation.3">
                  <p:embed/>
                </p:oleObj>
              </mc:Choice>
              <mc:Fallback>
                <p:oleObj name="Equation" r:id="rId18" imgW="368280" imgH="39348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9237" y="4086761"/>
                        <a:ext cx="1046163" cy="121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 Box 5"/>
          <p:cNvSpPr txBox="1">
            <a:spLocks noChangeArrowheads="1"/>
          </p:cNvSpPr>
          <p:nvPr/>
        </p:nvSpPr>
        <p:spPr bwMode="auto">
          <a:xfrm>
            <a:off x="609600" y="4315361"/>
            <a:ext cx="13716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id-ID" sz="3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altLang="id-ID" sz="3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9" name="Text Box 5"/>
          <p:cNvSpPr txBox="1">
            <a:spLocks noChangeArrowheads="1"/>
          </p:cNvSpPr>
          <p:nvPr/>
        </p:nvSpPr>
        <p:spPr bwMode="auto">
          <a:xfrm>
            <a:off x="381000" y="5613737"/>
            <a:ext cx="83058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id-ID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id-ID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altLang="id-ID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altLang="id-ID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hoán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733800" y="432131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657600" y="4239161"/>
            <a:ext cx="609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…</a:t>
            </a:r>
          </a:p>
          <a:p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4" name="Left Brace 33"/>
          <p:cNvSpPr/>
          <p:nvPr/>
        </p:nvSpPr>
        <p:spPr>
          <a:xfrm rot="16200000">
            <a:off x="3048000" y="4772561"/>
            <a:ext cx="304800" cy="1066800"/>
          </a:xfrm>
          <a:prstGeom prst="leftBrac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5" name="Left Brace 34"/>
          <p:cNvSpPr/>
          <p:nvPr/>
        </p:nvSpPr>
        <p:spPr>
          <a:xfrm rot="16200000">
            <a:off x="4419600" y="4772561"/>
            <a:ext cx="304800" cy="1066800"/>
          </a:xfrm>
          <a:prstGeom prst="leftBrac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9" dur="1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  <p:bldP spid="30" grpId="0"/>
      <p:bldP spid="38" grpId="0"/>
      <p:bldP spid="39" grpId="0"/>
      <p:bldP spid="32" grpId="0"/>
      <p:bldP spid="33" grpId="1"/>
      <p:bldP spid="34" grpId="0" animBg="1"/>
      <p:bldP spid="3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5"/>
          <p:cNvSpPr txBox="1">
            <a:spLocks noChangeArrowheads="1"/>
          </p:cNvSpPr>
          <p:nvPr/>
        </p:nvSpPr>
        <p:spPr bwMode="auto">
          <a:xfrm>
            <a:off x="201118" y="990600"/>
            <a:ext cx="81534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id-ID" sz="3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1/a) </a:t>
            </a:r>
            <a:r>
              <a:rPr lang="en-US" altLang="id-ID" sz="3000" b="1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altLang="id-ID" sz="3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altLang="id-ID" sz="3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id-ID" sz="3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altLang="id-ID" sz="3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altLang="id-ID" sz="3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0" y="14288"/>
            <a:ext cx="9144000" cy="141287"/>
            <a:chOff x="0" y="3277"/>
            <a:chExt cx="5760" cy="71"/>
          </a:xfrm>
        </p:grpSpPr>
        <p:sp>
          <p:nvSpPr>
            <p:cNvPr id="10265" name="Line 7"/>
            <p:cNvSpPr>
              <a:spLocks noChangeShapeType="1"/>
            </p:cNvSpPr>
            <p:nvPr/>
          </p:nvSpPr>
          <p:spPr bwMode="auto">
            <a:xfrm flipV="1">
              <a:off x="0" y="3312"/>
              <a:ext cx="5760" cy="0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6" name="Line 8"/>
            <p:cNvSpPr>
              <a:spLocks noChangeShapeType="1"/>
            </p:cNvSpPr>
            <p:nvPr/>
          </p:nvSpPr>
          <p:spPr bwMode="auto">
            <a:xfrm flipV="1">
              <a:off x="0" y="3277"/>
              <a:ext cx="5760" cy="0"/>
            </a:xfrm>
            <a:prstGeom prst="line">
              <a:avLst/>
            </a:prstGeom>
            <a:noFill/>
            <a:ln w="28575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7" name="Line 9"/>
            <p:cNvSpPr>
              <a:spLocks noChangeShapeType="1"/>
            </p:cNvSpPr>
            <p:nvPr/>
          </p:nvSpPr>
          <p:spPr bwMode="auto">
            <a:xfrm flipV="1">
              <a:off x="0" y="3348"/>
              <a:ext cx="5760" cy="0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0" y="6729413"/>
            <a:ext cx="9144000" cy="112712"/>
            <a:chOff x="0" y="3277"/>
            <a:chExt cx="5760" cy="71"/>
          </a:xfrm>
        </p:grpSpPr>
        <p:sp>
          <p:nvSpPr>
            <p:cNvPr id="10262" name="Line 11"/>
            <p:cNvSpPr>
              <a:spLocks noChangeShapeType="1"/>
            </p:cNvSpPr>
            <p:nvPr/>
          </p:nvSpPr>
          <p:spPr bwMode="auto">
            <a:xfrm flipV="1">
              <a:off x="0" y="3312"/>
              <a:ext cx="5760" cy="0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3" name="Line 12"/>
            <p:cNvSpPr>
              <a:spLocks noChangeShapeType="1"/>
            </p:cNvSpPr>
            <p:nvPr/>
          </p:nvSpPr>
          <p:spPr bwMode="auto">
            <a:xfrm flipV="1">
              <a:off x="0" y="3277"/>
              <a:ext cx="5760" cy="0"/>
            </a:xfrm>
            <a:prstGeom prst="line">
              <a:avLst/>
            </a:prstGeom>
            <a:noFill/>
            <a:ln w="28575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4" name="Line 13"/>
            <p:cNvSpPr>
              <a:spLocks noChangeShapeType="1"/>
            </p:cNvSpPr>
            <p:nvPr/>
          </p:nvSpPr>
          <p:spPr bwMode="auto">
            <a:xfrm flipV="1">
              <a:off x="0" y="3348"/>
              <a:ext cx="5760" cy="0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14"/>
          <p:cNvGrpSpPr>
            <a:grpSpLocks/>
          </p:cNvGrpSpPr>
          <p:nvPr/>
        </p:nvGrpSpPr>
        <p:grpSpPr bwMode="auto">
          <a:xfrm rot="-5400000">
            <a:off x="-3362325" y="3390900"/>
            <a:ext cx="6858000" cy="76200"/>
            <a:chOff x="0" y="3277"/>
            <a:chExt cx="5760" cy="71"/>
          </a:xfrm>
        </p:grpSpPr>
        <p:sp>
          <p:nvSpPr>
            <p:cNvPr id="10259" name="Line 15"/>
            <p:cNvSpPr>
              <a:spLocks noChangeShapeType="1"/>
            </p:cNvSpPr>
            <p:nvPr/>
          </p:nvSpPr>
          <p:spPr bwMode="auto">
            <a:xfrm flipV="1">
              <a:off x="0" y="3312"/>
              <a:ext cx="5760" cy="0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0" name="Line 16"/>
            <p:cNvSpPr>
              <a:spLocks noChangeShapeType="1"/>
            </p:cNvSpPr>
            <p:nvPr/>
          </p:nvSpPr>
          <p:spPr bwMode="auto">
            <a:xfrm flipV="1">
              <a:off x="0" y="3277"/>
              <a:ext cx="5760" cy="0"/>
            </a:xfrm>
            <a:prstGeom prst="line">
              <a:avLst/>
            </a:prstGeom>
            <a:noFill/>
            <a:ln w="28575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1" name="Line 17"/>
            <p:cNvSpPr>
              <a:spLocks noChangeShapeType="1"/>
            </p:cNvSpPr>
            <p:nvPr/>
          </p:nvSpPr>
          <p:spPr bwMode="auto">
            <a:xfrm flipV="1">
              <a:off x="0" y="3348"/>
              <a:ext cx="5760" cy="0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18"/>
          <p:cNvGrpSpPr>
            <a:grpSpLocks/>
          </p:cNvGrpSpPr>
          <p:nvPr/>
        </p:nvGrpSpPr>
        <p:grpSpPr bwMode="auto">
          <a:xfrm rot="-5400000">
            <a:off x="5648325" y="3390900"/>
            <a:ext cx="6858000" cy="76200"/>
            <a:chOff x="0" y="3277"/>
            <a:chExt cx="5760" cy="71"/>
          </a:xfrm>
        </p:grpSpPr>
        <p:sp>
          <p:nvSpPr>
            <p:cNvPr id="10256" name="Line 19"/>
            <p:cNvSpPr>
              <a:spLocks noChangeShapeType="1"/>
            </p:cNvSpPr>
            <p:nvPr/>
          </p:nvSpPr>
          <p:spPr bwMode="auto">
            <a:xfrm flipV="1">
              <a:off x="0" y="3312"/>
              <a:ext cx="5760" cy="0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7" name="Line 20"/>
            <p:cNvSpPr>
              <a:spLocks noChangeShapeType="1"/>
            </p:cNvSpPr>
            <p:nvPr/>
          </p:nvSpPr>
          <p:spPr bwMode="auto">
            <a:xfrm flipV="1">
              <a:off x="0" y="3277"/>
              <a:ext cx="5760" cy="0"/>
            </a:xfrm>
            <a:prstGeom prst="line">
              <a:avLst/>
            </a:prstGeom>
            <a:noFill/>
            <a:ln w="28575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8" name="Line 21"/>
            <p:cNvSpPr>
              <a:spLocks noChangeShapeType="1"/>
            </p:cNvSpPr>
            <p:nvPr/>
          </p:nvSpPr>
          <p:spPr bwMode="auto">
            <a:xfrm flipV="1">
              <a:off x="0" y="3348"/>
              <a:ext cx="5760" cy="0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" name="Text Box 5"/>
          <p:cNvSpPr txBox="1">
            <a:spLocks noChangeArrowheads="1"/>
          </p:cNvSpPr>
          <p:nvPr/>
        </p:nvSpPr>
        <p:spPr bwMode="auto">
          <a:xfrm>
            <a:off x="228600" y="1477952"/>
            <a:ext cx="25146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id-ID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altLang="id-ID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altLang="id-ID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2789377"/>
              </p:ext>
            </p:extLst>
          </p:nvPr>
        </p:nvGraphicFramePr>
        <p:xfrm>
          <a:off x="76200" y="2108149"/>
          <a:ext cx="19812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73" name="Equation" r:id="rId3" imgW="838080" imgH="431640" progId="Equation.3">
                  <p:embed/>
                </p:oleObj>
              </mc:Choice>
              <mc:Fallback>
                <p:oleObj name="Equation" r:id="rId3" imgW="838080" imgH="431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2108149"/>
                        <a:ext cx="1981200" cy="1295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6996473"/>
              </p:ext>
            </p:extLst>
          </p:nvPr>
        </p:nvGraphicFramePr>
        <p:xfrm>
          <a:off x="4751387" y="2108149"/>
          <a:ext cx="2182813" cy="1277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74" name="Equation" r:id="rId5" imgW="838080" imgH="431640" progId="Equation.3">
                  <p:embed/>
                </p:oleObj>
              </mc:Choice>
              <mc:Fallback>
                <p:oleObj name="Equation" r:id="rId5" imgW="838080" imgH="4316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1387" y="2108149"/>
                        <a:ext cx="2182813" cy="1277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4487948"/>
              </p:ext>
            </p:extLst>
          </p:nvPr>
        </p:nvGraphicFramePr>
        <p:xfrm>
          <a:off x="2047875" y="2108149"/>
          <a:ext cx="1457325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75" name="Equation" r:id="rId7" imgW="545760" imgH="393480" progId="Equation.3">
                  <p:embed/>
                </p:oleObj>
              </mc:Choice>
              <mc:Fallback>
                <p:oleObj name="Equation" r:id="rId7" imgW="54576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7875" y="2108149"/>
                        <a:ext cx="1457325" cy="121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5248889"/>
              </p:ext>
            </p:extLst>
          </p:nvPr>
        </p:nvGraphicFramePr>
        <p:xfrm>
          <a:off x="3548063" y="2108149"/>
          <a:ext cx="871537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76" name="Equation" r:id="rId9" imgW="266400" imgH="393480" progId="Equation.3">
                  <p:embed/>
                </p:oleObj>
              </mc:Choice>
              <mc:Fallback>
                <p:oleObj name="Equation" r:id="rId9" imgW="26640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8063" y="2108149"/>
                        <a:ext cx="871537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8017574"/>
              </p:ext>
            </p:extLst>
          </p:nvPr>
        </p:nvGraphicFramePr>
        <p:xfrm>
          <a:off x="6969125" y="2108149"/>
          <a:ext cx="1412875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77" name="Equation" r:id="rId11" imgW="558720" imgH="393480" progId="Equation.3">
                  <p:embed/>
                </p:oleObj>
              </mc:Choice>
              <mc:Fallback>
                <p:oleObj name="Equation" r:id="rId11" imgW="55872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9125" y="2108149"/>
                        <a:ext cx="1412875" cy="1295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420313"/>
              </p:ext>
            </p:extLst>
          </p:nvPr>
        </p:nvGraphicFramePr>
        <p:xfrm>
          <a:off x="8305800" y="2184349"/>
          <a:ext cx="6858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78" name="Equation" r:id="rId13" imgW="266400" imgH="393480" progId="Equation.3">
                  <p:embed/>
                </p:oleObj>
              </mc:Choice>
              <mc:Fallback>
                <p:oleObj name="Equation" r:id="rId13" imgW="266400" imgH="393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2184349"/>
                        <a:ext cx="685800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 Box 5"/>
          <p:cNvSpPr txBox="1">
            <a:spLocks noChangeArrowheads="1"/>
          </p:cNvSpPr>
          <p:nvPr/>
        </p:nvSpPr>
        <p:spPr bwMode="auto">
          <a:xfrm>
            <a:off x="609600" y="3708349"/>
            <a:ext cx="1371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id-ID" sz="32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altLang="id-ID" sz="3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9" name="Text Box 5"/>
          <p:cNvSpPr txBox="1">
            <a:spLocks noChangeArrowheads="1"/>
          </p:cNvSpPr>
          <p:nvPr/>
        </p:nvSpPr>
        <p:spPr bwMode="auto">
          <a:xfrm>
            <a:off x="200025" y="4998660"/>
            <a:ext cx="8763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id-ID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id-ID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altLang="id-ID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altLang="id-ID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2356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5525872"/>
              </p:ext>
            </p:extLst>
          </p:nvPr>
        </p:nvGraphicFramePr>
        <p:xfrm>
          <a:off x="1828800" y="3251149"/>
          <a:ext cx="25908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79" name="Equation" r:id="rId15" imgW="838080" imgH="431640" progId="Equation.3">
                  <p:embed/>
                </p:oleObj>
              </mc:Choice>
              <mc:Fallback>
                <p:oleObj name="Equation" r:id="rId15" imgW="838080" imgH="43164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251149"/>
                        <a:ext cx="2590800" cy="1295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5174139"/>
              </p:ext>
            </p:extLst>
          </p:nvPr>
        </p:nvGraphicFramePr>
        <p:xfrm>
          <a:off x="4289424" y="3251149"/>
          <a:ext cx="2035175" cy="1277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80" name="Equation" r:id="rId16" imgW="723600" imgH="431640" progId="Equation.3">
                  <p:embed/>
                </p:oleObj>
              </mc:Choice>
              <mc:Fallback>
                <p:oleObj name="Equation" r:id="rId16" imgW="723600" imgH="43164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9424" y="3251149"/>
                        <a:ext cx="2035175" cy="1277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Left Brace 33"/>
          <p:cNvSpPr/>
          <p:nvPr/>
        </p:nvSpPr>
        <p:spPr>
          <a:xfrm rot="16200000">
            <a:off x="2781300" y="3517849"/>
            <a:ext cx="381000" cy="2133600"/>
          </a:xfrm>
          <a:prstGeom prst="leftBrac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35" name="Left Brace 34"/>
          <p:cNvSpPr/>
          <p:nvPr/>
        </p:nvSpPr>
        <p:spPr>
          <a:xfrm rot="16200000">
            <a:off x="5143500" y="3594050"/>
            <a:ext cx="381000" cy="1981200"/>
          </a:xfrm>
          <a:prstGeom prst="leftBrac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1" dur="1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34" grpId="0" animBg="1"/>
      <p:bldP spid="3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5"/>
          <p:cNvSpPr txBox="1">
            <a:spLocks noChangeArrowheads="1"/>
          </p:cNvSpPr>
          <p:nvPr/>
        </p:nvSpPr>
        <p:spPr bwMode="auto">
          <a:xfrm>
            <a:off x="381000" y="1295400"/>
            <a:ext cx="81534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id-ID" sz="3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1/a) </a:t>
            </a:r>
            <a:r>
              <a:rPr lang="en-US" altLang="id-ID" sz="3000" b="1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altLang="id-ID" sz="3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altLang="id-ID" sz="3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id-ID" sz="3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altLang="id-ID" sz="3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altLang="id-ID" sz="3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0" y="14288"/>
            <a:ext cx="9144000" cy="141287"/>
            <a:chOff x="0" y="3277"/>
            <a:chExt cx="5760" cy="71"/>
          </a:xfrm>
        </p:grpSpPr>
        <p:sp>
          <p:nvSpPr>
            <p:cNvPr id="10265" name="Line 7"/>
            <p:cNvSpPr>
              <a:spLocks noChangeShapeType="1"/>
            </p:cNvSpPr>
            <p:nvPr/>
          </p:nvSpPr>
          <p:spPr bwMode="auto">
            <a:xfrm flipV="1">
              <a:off x="0" y="3312"/>
              <a:ext cx="5760" cy="0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6" name="Line 8"/>
            <p:cNvSpPr>
              <a:spLocks noChangeShapeType="1"/>
            </p:cNvSpPr>
            <p:nvPr/>
          </p:nvSpPr>
          <p:spPr bwMode="auto">
            <a:xfrm flipV="1">
              <a:off x="0" y="3277"/>
              <a:ext cx="5760" cy="0"/>
            </a:xfrm>
            <a:prstGeom prst="line">
              <a:avLst/>
            </a:prstGeom>
            <a:noFill/>
            <a:ln w="28575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7" name="Line 9"/>
            <p:cNvSpPr>
              <a:spLocks noChangeShapeType="1"/>
            </p:cNvSpPr>
            <p:nvPr/>
          </p:nvSpPr>
          <p:spPr bwMode="auto">
            <a:xfrm flipV="1">
              <a:off x="0" y="3348"/>
              <a:ext cx="5760" cy="0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0" y="6729413"/>
            <a:ext cx="9144000" cy="112712"/>
            <a:chOff x="0" y="3277"/>
            <a:chExt cx="5760" cy="71"/>
          </a:xfrm>
        </p:grpSpPr>
        <p:sp>
          <p:nvSpPr>
            <p:cNvPr id="10262" name="Line 11"/>
            <p:cNvSpPr>
              <a:spLocks noChangeShapeType="1"/>
            </p:cNvSpPr>
            <p:nvPr/>
          </p:nvSpPr>
          <p:spPr bwMode="auto">
            <a:xfrm flipV="1">
              <a:off x="0" y="3312"/>
              <a:ext cx="5760" cy="0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3" name="Line 12"/>
            <p:cNvSpPr>
              <a:spLocks noChangeShapeType="1"/>
            </p:cNvSpPr>
            <p:nvPr/>
          </p:nvSpPr>
          <p:spPr bwMode="auto">
            <a:xfrm flipV="1">
              <a:off x="0" y="3277"/>
              <a:ext cx="5760" cy="0"/>
            </a:xfrm>
            <a:prstGeom prst="line">
              <a:avLst/>
            </a:prstGeom>
            <a:noFill/>
            <a:ln w="28575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4" name="Line 13"/>
            <p:cNvSpPr>
              <a:spLocks noChangeShapeType="1"/>
            </p:cNvSpPr>
            <p:nvPr/>
          </p:nvSpPr>
          <p:spPr bwMode="auto">
            <a:xfrm flipV="1">
              <a:off x="0" y="3348"/>
              <a:ext cx="5760" cy="0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14"/>
          <p:cNvGrpSpPr>
            <a:grpSpLocks/>
          </p:cNvGrpSpPr>
          <p:nvPr/>
        </p:nvGrpSpPr>
        <p:grpSpPr bwMode="auto">
          <a:xfrm rot="-5400000">
            <a:off x="-3362325" y="3390900"/>
            <a:ext cx="6858000" cy="76200"/>
            <a:chOff x="0" y="3277"/>
            <a:chExt cx="5760" cy="71"/>
          </a:xfrm>
        </p:grpSpPr>
        <p:sp>
          <p:nvSpPr>
            <p:cNvPr id="10259" name="Line 15"/>
            <p:cNvSpPr>
              <a:spLocks noChangeShapeType="1"/>
            </p:cNvSpPr>
            <p:nvPr/>
          </p:nvSpPr>
          <p:spPr bwMode="auto">
            <a:xfrm flipV="1">
              <a:off x="0" y="3312"/>
              <a:ext cx="5760" cy="0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0" name="Line 16"/>
            <p:cNvSpPr>
              <a:spLocks noChangeShapeType="1"/>
            </p:cNvSpPr>
            <p:nvPr/>
          </p:nvSpPr>
          <p:spPr bwMode="auto">
            <a:xfrm flipV="1">
              <a:off x="0" y="3277"/>
              <a:ext cx="5760" cy="0"/>
            </a:xfrm>
            <a:prstGeom prst="line">
              <a:avLst/>
            </a:prstGeom>
            <a:noFill/>
            <a:ln w="28575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1" name="Line 17"/>
            <p:cNvSpPr>
              <a:spLocks noChangeShapeType="1"/>
            </p:cNvSpPr>
            <p:nvPr/>
          </p:nvSpPr>
          <p:spPr bwMode="auto">
            <a:xfrm flipV="1">
              <a:off x="0" y="3348"/>
              <a:ext cx="5760" cy="0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18"/>
          <p:cNvGrpSpPr>
            <a:grpSpLocks/>
          </p:cNvGrpSpPr>
          <p:nvPr/>
        </p:nvGrpSpPr>
        <p:grpSpPr bwMode="auto">
          <a:xfrm rot="-5400000">
            <a:off x="5648325" y="3314700"/>
            <a:ext cx="6858000" cy="76200"/>
            <a:chOff x="0" y="3277"/>
            <a:chExt cx="5760" cy="71"/>
          </a:xfrm>
        </p:grpSpPr>
        <p:sp>
          <p:nvSpPr>
            <p:cNvPr id="10256" name="Line 19"/>
            <p:cNvSpPr>
              <a:spLocks noChangeShapeType="1"/>
            </p:cNvSpPr>
            <p:nvPr/>
          </p:nvSpPr>
          <p:spPr bwMode="auto">
            <a:xfrm flipV="1">
              <a:off x="0" y="3312"/>
              <a:ext cx="5760" cy="0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7" name="Line 20"/>
            <p:cNvSpPr>
              <a:spLocks noChangeShapeType="1"/>
            </p:cNvSpPr>
            <p:nvPr/>
          </p:nvSpPr>
          <p:spPr bwMode="auto">
            <a:xfrm flipV="1">
              <a:off x="0" y="3277"/>
              <a:ext cx="5760" cy="0"/>
            </a:xfrm>
            <a:prstGeom prst="line">
              <a:avLst/>
            </a:prstGeom>
            <a:noFill/>
            <a:ln w="28575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8" name="Line 21"/>
            <p:cNvSpPr>
              <a:spLocks noChangeShapeType="1"/>
            </p:cNvSpPr>
            <p:nvPr/>
          </p:nvSpPr>
          <p:spPr bwMode="auto">
            <a:xfrm flipV="1">
              <a:off x="0" y="3348"/>
              <a:ext cx="5760" cy="0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" name="Text Box 5"/>
          <p:cNvSpPr txBox="1">
            <a:spLocks noChangeArrowheads="1"/>
          </p:cNvSpPr>
          <p:nvPr/>
        </p:nvSpPr>
        <p:spPr bwMode="auto">
          <a:xfrm>
            <a:off x="228600" y="1752600"/>
            <a:ext cx="25146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id-ID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altLang="id-ID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altLang="id-ID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0049788"/>
              </p:ext>
            </p:extLst>
          </p:nvPr>
        </p:nvGraphicFramePr>
        <p:xfrm>
          <a:off x="92074" y="2362199"/>
          <a:ext cx="2041526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67" name="Equation" r:id="rId3" imgW="863280" imgH="431640" progId="Equation.3">
                  <p:embed/>
                </p:oleObj>
              </mc:Choice>
              <mc:Fallback>
                <p:oleObj name="Equation" r:id="rId3" imgW="863280" imgH="431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074" y="2362199"/>
                        <a:ext cx="2041526" cy="1295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6875669"/>
              </p:ext>
            </p:extLst>
          </p:nvPr>
        </p:nvGraphicFramePr>
        <p:xfrm>
          <a:off x="4238625" y="2362199"/>
          <a:ext cx="2446338" cy="116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68" name="Equation" r:id="rId5" imgW="939600" imgH="393480" progId="Equation.3">
                  <p:embed/>
                </p:oleObj>
              </mc:Choice>
              <mc:Fallback>
                <p:oleObj name="Equation" r:id="rId5" imgW="93960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8625" y="2362199"/>
                        <a:ext cx="2446338" cy="1165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2883192"/>
              </p:ext>
            </p:extLst>
          </p:nvPr>
        </p:nvGraphicFramePr>
        <p:xfrm>
          <a:off x="2209800" y="2362199"/>
          <a:ext cx="12192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69" name="Equation" r:id="rId7" imgW="482400" imgH="393480" progId="Equation.3">
                  <p:embed/>
                </p:oleObj>
              </mc:Choice>
              <mc:Fallback>
                <p:oleObj name="Equation" r:id="rId7" imgW="48240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362199"/>
                        <a:ext cx="1219200" cy="121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2801548"/>
              </p:ext>
            </p:extLst>
          </p:nvPr>
        </p:nvGraphicFramePr>
        <p:xfrm>
          <a:off x="3375025" y="2362199"/>
          <a:ext cx="912813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70" name="Equation" r:id="rId9" imgW="279360" imgH="393480" progId="Equation.3">
                  <p:embed/>
                </p:oleObj>
              </mc:Choice>
              <mc:Fallback>
                <p:oleObj name="Equation" r:id="rId9" imgW="27936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5025" y="2362199"/>
                        <a:ext cx="912813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3774529"/>
              </p:ext>
            </p:extLst>
          </p:nvPr>
        </p:nvGraphicFramePr>
        <p:xfrm>
          <a:off x="6623050" y="2285999"/>
          <a:ext cx="160655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71" name="Equation" r:id="rId11" imgW="660240" imgH="393480" progId="Equation.3">
                  <p:embed/>
                </p:oleObj>
              </mc:Choice>
              <mc:Fallback>
                <p:oleObj name="Equation" r:id="rId11" imgW="66024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3050" y="2285999"/>
                        <a:ext cx="1606550" cy="121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9112864"/>
              </p:ext>
            </p:extLst>
          </p:nvPr>
        </p:nvGraphicFramePr>
        <p:xfrm>
          <a:off x="8229600" y="2285999"/>
          <a:ext cx="9144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72" name="Equation" r:id="rId13" imgW="279360" imgH="393480" progId="Equation.3">
                  <p:embed/>
                </p:oleObj>
              </mc:Choice>
              <mc:Fallback>
                <p:oleObj name="Equation" r:id="rId13" imgW="279360" imgH="393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9600" y="2285999"/>
                        <a:ext cx="914400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 Box 5"/>
          <p:cNvSpPr txBox="1">
            <a:spLocks noChangeArrowheads="1"/>
          </p:cNvSpPr>
          <p:nvPr/>
        </p:nvSpPr>
        <p:spPr bwMode="auto">
          <a:xfrm>
            <a:off x="609600" y="3733799"/>
            <a:ext cx="13716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id-ID" sz="3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altLang="id-ID" sz="3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9" name="Text Box 5"/>
          <p:cNvSpPr txBox="1">
            <a:spLocks noChangeArrowheads="1"/>
          </p:cNvSpPr>
          <p:nvPr/>
        </p:nvSpPr>
        <p:spPr bwMode="auto">
          <a:xfrm>
            <a:off x="228600" y="5228272"/>
            <a:ext cx="8763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hai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altLang="id-ID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2356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0731615"/>
              </p:ext>
            </p:extLst>
          </p:nvPr>
        </p:nvGraphicFramePr>
        <p:xfrm>
          <a:off x="1905000" y="3428999"/>
          <a:ext cx="49530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73" name="Equation" r:id="rId15" imgW="1663560" imgH="431640" progId="Equation.3">
                  <p:embed/>
                </p:oleObj>
              </mc:Choice>
              <mc:Fallback>
                <p:oleObj name="Equation" r:id="rId15" imgW="1663560" imgH="43164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428999"/>
                        <a:ext cx="4953000" cy="1295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Left Brace 31"/>
          <p:cNvSpPr/>
          <p:nvPr/>
        </p:nvSpPr>
        <p:spPr>
          <a:xfrm rot="16200000">
            <a:off x="2781300" y="3619499"/>
            <a:ext cx="381000" cy="2133600"/>
          </a:xfrm>
          <a:prstGeom prst="leftBrac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3" name="Left Brace 32"/>
          <p:cNvSpPr/>
          <p:nvPr/>
        </p:nvSpPr>
        <p:spPr>
          <a:xfrm rot="16200000">
            <a:off x="5372100" y="3467100"/>
            <a:ext cx="381000" cy="2438400"/>
          </a:xfrm>
          <a:prstGeom prst="leftBrac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4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4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32" grpId="0" animBg="1"/>
      <p:bldP spid="3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0" y="14288"/>
            <a:ext cx="9144000" cy="141287"/>
            <a:chOff x="0" y="3277"/>
            <a:chExt cx="5760" cy="71"/>
          </a:xfrm>
        </p:grpSpPr>
        <p:sp>
          <p:nvSpPr>
            <p:cNvPr id="10265" name="Line 7"/>
            <p:cNvSpPr>
              <a:spLocks noChangeShapeType="1"/>
            </p:cNvSpPr>
            <p:nvPr/>
          </p:nvSpPr>
          <p:spPr bwMode="auto">
            <a:xfrm flipV="1">
              <a:off x="0" y="3312"/>
              <a:ext cx="5760" cy="0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6" name="Line 8"/>
            <p:cNvSpPr>
              <a:spLocks noChangeShapeType="1"/>
            </p:cNvSpPr>
            <p:nvPr/>
          </p:nvSpPr>
          <p:spPr bwMode="auto">
            <a:xfrm flipV="1">
              <a:off x="0" y="3277"/>
              <a:ext cx="5760" cy="0"/>
            </a:xfrm>
            <a:prstGeom prst="line">
              <a:avLst/>
            </a:prstGeom>
            <a:noFill/>
            <a:ln w="28575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7" name="Line 9"/>
            <p:cNvSpPr>
              <a:spLocks noChangeShapeType="1"/>
            </p:cNvSpPr>
            <p:nvPr/>
          </p:nvSpPr>
          <p:spPr bwMode="auto">
            <a:xfrm flipV="1">
              <a:off x="0" y="3348"/>
              <a:ext cx="5760" cy="0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0" y="6729413"/>
            <a:ext cx="9144000" cy="112712"/>
            <a:chOff x="0" y="3277"/>
            <a:chExt cx="5760" cy="71"/>
          </a:xfrm>
        </p:grpSpPr>
        <p:sp>
          <p:nvSpPr>
            <p:cNvPr id="10262" name="Line 11"/>
            <p:cNvSpPr>
              <a:spLocks noChangeShapeType="1"/>
            </p:cNvSpPr>
            <p:nvPr/>
          </p:nvSpPr>
          <p:spPr bwMode="auto">
            <a:xfrm flipV="1">
              <a:off x="0" y="3312"/>
              <a:ext cx="5760" cy="0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3" name="Line 12"/>
            <p:cNvSpPr>
              <a:spLocks noChangeShapeType="1"/>
            </p:cNvSpPr>
            <p:nvPr/>
          </p:nvSpPr>
          <p:spPr bwMode="auto">
            <a:xfrm flipV="1">
              <a:off x="0" y="3277"/>
              <a:ext cx="5760" cy="0"/>
            </a:xfrm>
            <a:prstGeom prst="line">
              <a:avLst/>
            </a:prstGeom>
            <a:noFill/>
            <a:ln w="28575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4" name="Line 13"/>
            <p:cNvSpPr>
              <a:spLocks noChangeShapeType="1"/>
            </p:cNvSpPr>
            <p:nvPr/>
          </p:nvSpPr>
          <p:spPr bwMode="auto">
            <a:xfrm flipV="1">
              <a:off x="0" y="3348"/>
              <a:ext cx="5760" cy="0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14"/>
          <p:cNvGrpSpPr>
            <a:grpSpLocks/>
          </p:cNvGrpSpPr>
          <p:nvPr/>
        </p:nvGrpSpPr>
        <p:grpSpPr bwMode="auto">
          <a:xfrm rot="-5400000">
            <a:off x="-3362325" y="3390900"/>
            <a:ext cx="6858000" cy="76200"/>
            <a:chOff x="0" y="3277"/>
            <a:chExt cx="5760" cy="71"/>
          </a:xfrm>
        </p:grpSpPr>
        <p:sp>
          <p:nvSpPr>
            <p:cNvPr id="10259" name="Line 15"/>
            <p:cNvSpPr>
              <a:spLocks noChangeShapeType="1"/>
            </p:cNvSpPr>
            <p:nvPr/>
          </p:nvSpPr>
          <p:spPr bwMode="auto">
            <a:xfrm flipV="1">
              <a:off x="0" y="3312"/>
              <a:ext cx="5760" cy="0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0" name="Line 16"/>
            <p:cNvSpPr>
              <a:spLocks noChangeShapeType="1"/>
            </p:cNvSpPr>
            <p:nvPr/>
          </p:nvSpPr>
          <p:spPr bwMode="auto">
            <a:xfrm flipV="1">
              <a:off x="0" y="3277"/>
              <a:ext cx="5760" cy="0"/>
            </a:xfrm>
            <a:prstGeom prst="line">
              <a:avLst/>
            </a:prstGeom>
            <a:noFill/>
            <a:ln w="28575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1" name="Line 17"/>
            <p:cNvSpPr>
              <a:spLocks noChangeShapeType="1"/>
            </p:cNvSpPr>
            <p:nvPr/>
          </p:nvSpPr>
          <p:spPr bwMode="auto">
            <a:xfrm flipV="1">
              <a:off x="0" y="3348"/>
              <a:ext cx="5760" cy="0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18"/>
          <p:cNvGrpSpPr>
            <a:grpSpLocks/>
          </p:cNvGrpSpPr>
          <p:nvPr/>
        </p:nvGrpSpPr>
        <p:grpSpPr bwMode="auto">
          <a:xfrm rot="-5400000">
            <a:off x="5648325" y="3390900"/>
            <a:ext cx="6858000" cy="76200"/>
            <a:chOff x="0" y="3277"/>
            <a:chExt cx="5760" cy="71"/>
          </a:xfrm>
        </p:grpSpPr>
        <p:sp>
          <p:nvSpPr>
            <p:cNvPr id="10256" name="Line 19"/>
            <p:cNvSpPr>
              <a:spLocks noChangeShapeType="1"/>
            </p:cNvSpPr>
            <p:nvPr/>
          </p:nvSpPr>
          <p:spPr bwMode="auto">
            <a:xfrm flipV="1">
              <a:off x="0" y="3312"/>
              <a:ext cx="5760" cy="0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7" name="Line 20"/>
            <p:cNvSpPr>
              <a:spLocks noChangeShapeType="1"/>
            </p:cNvSpPr>
            <p:nvPr/>
          </p:nvSpPr>
          <p:spPr bwMode="auto">
            <a:xfrm flipV="1">
              <a:off x="0" y="3277"/>
              <a:ext cx="5760" cy="0"/>
            </a:xfrm>
            <a:prstGeom prst="line">
              <a:avLst/>
            </a:prstGeom>
            <a:noFill/>
            <a:ln w="28575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8" name="Line 21"/>
            <p:cNvSpPr>
              <a:spLocks noChangeShapeType="1"/>
            </p:cNvSpPr>
            <p:nvPr/>
          </p:nvSpPr>
          <p:spPr bwMode="auto">
            <a:xfrm flipV="1">
              <a:off x="0" y="3348"/>
              <a:ext cx="5760" cy="0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2" name="Text Box 5"/>
          <p:cNvSpPr txBox="1">
            <a:spLocks noChangeArrowheads="1"/>
          </p:cNvSpPr>
          <p:nvPr/>
        </p:nvSpPr>
        <p:spPr bwMode="auto">
          <a:xfrm>
            <a:off x="228600" y="1371600"/>
            <a:ext cx="8305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id-ID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id-ID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altLang="id-ID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altLang="id-ID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hoán</a:t>
            </a:r>
            <a:r>
              <a:rPr lang="en-US" altLang="id-ID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id-ID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id-ID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altLang="id-ID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altLang="id-ID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id-ID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id-ID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id-ID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id-ID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id-ID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altLang="id-ID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altLang="id-ID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altLang="id-ID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id-ID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altLang="id-ID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id-ID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altLang="id-ID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altLang="id-ID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3" name="Text Box 5"/>
          <p:cNvSpPr txBox="1">
            <a:spLocks noChangeArrowheads="1"/>
          </p:cNvSpPr>
          <p:nvPr/>
        </p:nvSpPr>
        <p:spPr bwMode="auto">
          <a:xfrm>
            <a:off x="228600" y="2485419"/>
            <a:ext cx="8763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id-ID" sz="24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id-ID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altLang="id-ID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altLang="id-ID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id-ID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id-ID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id-ID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id-ID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id-ID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altLang="id-ID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id-ID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id-ID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id-ID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id-ID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id-ID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id-ID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altLang="id-ID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altLang="id-ID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id-ID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altLang="id-ID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id-ID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altLang="id-ID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id-ID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id-ID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id-ID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altLang="id-ID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altLang="id-ID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id-ID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altLang="id-ID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id-ID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id-ID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id-ID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altLang="id-ID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id-ID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id-ID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id-ID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id-ID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altLang="id-ID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altLang="id-ID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3" name="Text Box 5"/>
          <p:cNvSpPr txBox="1">
            <a:spLocks noChangeArrowheads="1"/>
          </p:cNvSpPr>
          <p:nvPr/>
        </p:nvSpPr>
        <p:spPr bwMode="auto">
          <a:xfrm>
            <a:off x="228600" y="4085619"/>
            <a:ext cx="8763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id-ID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id-ID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altLang="id-ID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id-ID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id-ID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altLang="id-ID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hai </a:t>
            </a:r>
            <a:r>
              <a:rPr lang="en-US" altLang="id-ID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id-ID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id-ID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id-ID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id-ID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id-ID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altLang="id-ID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altLang="id-ID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id-ID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id-ID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id-ID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id-ID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altLang="id-ID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hai </a:t>
            </a:r>
            <a:r>
              <a:rPr lang="en-US" altLang="id-ID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id-ID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id-ID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id-ID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id-ID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id-ID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altLang="id-ID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altLang="id-ID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altLang="id-ID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id-ID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altLang="id-ID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id-ID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altLang="id-ID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id-ID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id-ID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id-ID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altLang="id-ID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id-ID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id-ID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id-ID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altLang="id-ID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altLang="id-ID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altLang="id-ID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altLang="id-ID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id-ID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altLang="id-ID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altLang="id-ID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altLang="id-ID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0" y="14288"/>
            <a:ext cx="9144000" cy="141287"/>
            <a:chOff x="0" y="3277"/>
            <a:chExt cx="5760" cy="71"/>
          </a:xfrm>
        </p:grpSpPr>
        <p:sp>
          <p:nvSpPr>
            <p:cNvPr id="10265" name="Line 7"/>
            <p:cNvSpPr>
              <a:spLocks noChangeShapeType="1"/>
            </p:cNvSpPr>
            <p:nvPr/>
          </p:nvSpPr>
          <p:spPr bwMode="auto">
            <a:xfrm flipV="1">
              <a:off x="0" y="3312"/>
              <a:ext cx="5760" cy="0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6" name="Line 8"/>
            <p:cNvSpPr>
              <a:spLocks noChangeShapeType="1"/>
            </p:cNvSpPr>
            <p:nvPr/>
          </p:nvSpPr>
          <p:spPr bwMode="auto">
            <a:xfrm flipV="1">
              <a:off x="0" y="3277"/>
              <a:ext cx="5760" cy="0"/>
            </a:xfrm>
            <a:prstGeom prst="line">
              <a:avLst/>
            </a:prstGeom>
            <a:noFill/>
            <a:ln w="28575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7" name="Line 9"/>
            <p:cNvSpPr>
              <a:spLocks noChangeShapeType="1"/>
            </p:cNvSpPr>
            <p:nvPr/>
          </p:nvSpPr>
          <p:spPr bwMode="auto">
            <a:xfrm flipV="1">
              <a:off x="0" y="3348"/>
              <a:ext cx="5760" cy="0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0" y="6729413"/>
            <a:ext cx="9144000" cy="112712"/>
            <a:chOff x="0" y="3277"/>
            <a:chExt cx="5760" cy="71"/>
          </a:xfrm>
        </p:grpSpPr>
        <p:sp>
          <p:nvSpPr>
            <p:cNvPr id="10262" name="Line 11"/>
            <p:cNvSpPr>
              <a:spLocks noChangeShapeType="1"/>
            </p:cNvSpPr>
            <p:nvPr/>
          </p:nvSpPr>
          <p:spPr bwMode="auto">
            <a:xfrm flipV="1">
              <a:off x="0" y="3312"/>
              <a:ext cx="5760" cy="0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3" name="Line 12"/>
            <p:cNvSpPr>
              <a:spLocks noChangeShapeType="1"/>
            </p:cNvSpPr>
            <p:nvPr/>
          </p:nvSpPr>
          <p:spPr bwMode="auto">
            <a:xfrm flipV="1">
              <a:off x="0" y="3277"/>
              <a:ext cx="5760" cy="0"/>
            </a:xfrm>
            <a:prstGeom prst="line">
              <a:avLst/>
            </a:prstGeom>
            <a:noFill/>
            <a:ln w="28575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4" name="Line 13"/>
            <p:cNvSpPr>
              <a:spLocks noChangeShapeType="1"/>
            </p:cNvSpPr>
            <p:nvPr/>
          </p:nvSpPr>
          <p:spPr bwMode="auto">
            <a:xfrm flipV="1">
              <a:off x="0" y="3348"/>
              <a:ext cx="5760" cy="0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14"/>
          <p:cNvGrpSpPr>
            <a:grpSpLocks/>
          </p:cNvGrpSpPr>
          <p:nvPr/>
        </p:nvGrpSpPr>
        <p:grpSpPr bwMode="auto">
          <a:xfrm rot="-5400000">
            <a:off x="-3362325" y="3390900"/>
            <a:ext cx="6858000" cy="76200"/>
            <a:chOff x="0" y="3277"/>
            <a:chExt cx="5760" cy="71"/>
          </a:xfrm>
        </p:grpSpPr>
        <p:sp>
          <p:nvSpPr>
            <p:cNvPr id="10259" name="Line 15"/>
            <p:cNvSpPr>
              <a:spLocks noChangeShapeType="1"/>
            </p:cNvSpPr>
            <p:nvPr/>
          </p:nvSpPr>
          <p:spPr bwMode="auto">
            <a:xfrm flipV="1">
              <a:off x="0" y="3312"/>
              <a:ext cx="5760" cy="0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0" name="Line 16"/>
            <p:cNvSpPr>
              <a:spLocks noChangeShapeType="1"/>
            </p:cNvSpPr>
            <p:nvPr/>
          </p:nvSpPr>
          <p:spPr bwMode="auto">
            <a:xfrm flipV="1">
              <a:off x="0" y="3277"/>
              <a:ext cx="5760" cy="0"/>
            </a:xfrm>
            <a:prstGeom prst="line">
              <a:avLst/>
            </a:prstGeom>
            <a:noFill/>
            <a:ln w="28575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1" name="Line 17"/>
            <p:cNvSpPr>
              <a:spLocks noChangeShapeType="1"/>
            </p:cNvSpPr>
            <p:nvPr/>
          </p:nvSpPr>
          <p:spPr bwMode="auto">
            <a:xfrm flipV="1">
              <a:off x="0" y="3348"/>
              <a:ext cx="5760" cy="0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18"/>
          <p:cNvGrpSpPr>
            <a:grpSpLocks/>
          </p:cNvGrpSpPr>
          <p:nvPr/>
        </p:nvGrpSpPr>
        <p:grpSpPr bwMode="auto">
          <a:xfrm rot="-5400000">
            <a:off x="5648325" y="3390900"/>
            <a:ext cx="6858000" cy="76200"/>
            <a:chOff x="0" y="3277"/>
            <a:chExt cx="5760" cy="71"/>
          </a:xfrm>
        </p:grpSpPr>
        <p:sp>
          <p:nvSpPr>
            <p:cNvPr id="10256" name="Line 19"/>
            <p:cNvSpPr>
              <a:spLocks noChangeShapeType="1"/>
            </p:cNvSpPr>
            <p:nvPr/>
          </p:nvSpPr>
          <p:spPr bwMode="auto">
            <a:xfrm flipV="1">
              <a:off x="0" y="3312"/>
              <a:ext cx="5760" cy="0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7" name="Line 20"/>
            <p:cNvSpPr>
              <a:spLocks noChangeShapeType="1"/>
            </p:cNvSpPr>
            <p:nvPr/>
          </p:nvSpPr>
          <p:spPr bwMode="auto">
            <a:xfrm flipV="1">
              <a:off x="0" y="3277"/>
              <a:ext cx="5760" cy="0"/>
            </a:xfrm>
            <a:prstGeom prst="line">
              <a:avLst/>
            </a:prstGeom>
            <a:noFill/>
            <a:ln w="28575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8" name="Line 21"/>
            <p:cNvSpPr>
              <a:spLocks noChangeShapeType="1"/>
            </p:cNvSpPr>
            <p:nvPr/>
          </p:nvSpPr>
          <p:spPr bwMode="auto">
            <a:xfrm flipV="1">
              <a:off x="0" y="3348"/>
              <a:ext cx="5760" cy="0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3" name="Text Box 5"/>
          <p:cNvSpPr txBox="1">
            <a:spLocks noChangeArrowheads="1"/>
          </p:cNvSpPr>
          <p:nvPr/>
        </p:nvSpPr>
        <p:spPr bwMode="auto">
          <a:xfrm>
            <a:off x="400137" y="3408402"/>
            <a:ext cx="81534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id-ID" sz="3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1/b) </a:t>
            </a:r>
            <a:r>
              <a:rPr lang="en-US" altLang="id-ID" sz="3000" b="1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id-ID" sz="3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id-ID" sz="3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id-ID" sz="3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3000" b="1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id-ID" sz="3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3821393"/>
              </p:ext>
            </p:extLst>
          </p:nvPr>
        </p:nvGraphicFramePr>
        <p:xfrm>
          <a:off x="451731" y="4057650"/>
          <a:ext cx="2347912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2" name="Equation" r:id="rId3" imgW="914400" imgH="393480" progId="Equation.3">
                  <p:embed/>
                </p:oleObj>
              </mc:Choice>
              <mc:Fallback>
                <p:oleObj name="Equation" r:id="rId3" imgW="91440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731" y="4057650"/>
                        <a:ext cx="2347912" cy="9715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9254764"/>
              </p:ext>
            </p:extLst>
          </p:nvPr>
        </p:nvGraphicFramePr>
        <p:xfrm>
          <a:off x="6515981" y="3989388"/>
          <a:ext cx="2393950" cy="1116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3" name="Equation" r:id="rId5" imgW="888840" imgH="431640" progId="Equation.3">
                  <p:embed/>
                </p:oleObj>
              </mc:Choice>
              <mc:Fallback>
                <p:oleObj name="Equation" r:id="rId5" imgW="888840" imgH="4316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5981" y="3989388"/>
                        <a:ext cx="2393950" cy="111601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6861473"/>
              </p:ext>
            </p:extLst>
          </p:nvPr>
        </p:nvGraphicFramePr>
        <p:xfrm>
          <a:off x="3026656" y="4937125"/>
          <a:ext cx="2973387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4" name="Equation" r:id="rId7" imgW="1091880" imgH="393480" progId="Equation.3">
                  <p:embed/>
                </p:oleObj>
              </mc:Choice>
              <mc:Fallback>
                <p:oleObj name="Equation" r:id="rId7" imgW="109188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6656" y="4937125"/>
                        <a:ext cx="2973387" cy="10287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 Box 5"/>
          <p:cNvSpPr txBox="1">
            <a:spLocks noChangeArrowheads="1"/>
          </p:cNvSpPr>
          <p:nvPr/>
        </p:nvSpPr>
        <p:spPr bwMode="auto">
          <a:xfrm>
            <a:off x="437443" y="762000"/>
            <a:ext cx="3200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id-ID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id-ID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altLang="id-ID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altLang="id-ID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hoán</a:t>
            </a:r>
            <a:r>
              <a:rPr lang="en-US" altLang="id-ID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2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4185062"/>
              </p:ext>
            </p:extLst>
          </p:nvPr>
        </p:nvGraphicFramePr>
        <p:xfrm>
          <a:off x="3405206" y="838200"/>
          <a:ext cx="646413" cy="7132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5" name="Equation" r:id="rId9" imgW="368280" imgH="393480" progId="Equation.3">
                  <p:embed/>
                </p:oleObj>
              </mc:Choice>
              <mc:Fallback>
                <p:oleObj name="Equation" r:id="rId9" imgW="3682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5206" y="838200"/>
                        <a:ext cx="646413" cy="71328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6560626"/>
              </p:ext>
            </p:extLst>
          </p:nvPr>
        </p:nvGraphicFramePr>
        <p:xfrm>
          <a:off x="4399843" y="838200"/>
          <a:ext cx="612049" cy="7132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6" name="Equation" r:id="rId11" imgW="368280" imgH="393480" progId="Equation.3">
                  <p:embed/>
                </p:oleObj>
              </mc:Choice>
              <mc:Fallback>
                <p:oleObj name="Equation" r:id="rId11" imgW="3682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9843" y="838200"/>
                        <a:ext cx="612049" cy="71328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 Box 5"/>
          <p:cNvSpPr txBox="1">
            <a:spLocks noChangeArrowheads="1"/>
          </p:cNvSpPr>
          <p:nvPr/>
        </p:nvSpPr>
        <p:spPr bwMode="auto">
          <a:xfrm>
            <a:off x="312543" y="1676400"/>
            <a:ext cx="27919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id-ID" sz="24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id-ID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altLang="id-ID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altLang="id-ID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id-ID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4802257"/>
              </p:ext>
            </p:extLst>
          </p:nvPr>
        </p:nvGraphicFramePr>
        <p:xfrm>
          <a:off x="2875843" y="1600200"/>
          <a:ext cx="1509422" cy="7547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7" name="Equation" r:id="rId13" imgW="838080" imgH="431640" progId="Equation.3">
                  <p:embed/>
                </p:oleObj>
              </mc:Choice>
              <mc:Fallback>
                <p:oleObj name="Equation" r:id="rId13" imgW="83808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5843" y="1600200"/>
                        <a:ext cx="1509422" cy="754711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4346545"/>
              </p:ext>
            </p:extLst>
          </p:nvPr>
        </p:nvGraphicFramePr>
        <p:xfrm>
          <a:off x="4476042" y="1610375"/>
          <a:ext cx="1185711" cy="744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8" name="Equation" r:id="rId15" imgW="723600" imgH="431640" progId="Equation.3">
                  <p:embed/>
                </p:oleObj>
              </mc:Choice>
              <mc:Fallback>
                <p:oleObj name="Equation" r:id="rId15" imgW="72360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6042" y="1610375"/>
                        <a:ext cx="1185711" cy="74453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 Box 5"/>
          <p:cNvSpPr txBox="1">
            <a:spLocks noChangeArrowheads="1"/>
          </p:cNvSpPr>
          <p:nvPr/>
        </p:nvSpPr>
        <p:spPr bwMode="auto">
          <a:xfrm>
            <a:off x="304800" y="2236562"/>
            <a:ext cx="8763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id-ID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id-ID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altLang="id-ID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id-ID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id-ID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altLang="id-ID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hai </a:t>
            </a:r>
            <a:r>
              <a:rPr lang="en-US" altLang="id-ID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id-ID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id-ID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id-ID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id-ID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id-ID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altLang="id-ID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altLang="id-ID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34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5858463"/>
              </p:ext>
            </p:extLst>
          </p:nvPr>
        </p:nvGraphicFramePr>
        <p:xfrm>
          <a:off x="2777667" y="2682354"/>
          <a:ext cx="3146176" cy="8228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9" name="Equation" r:id="rId17" imgW="1663560" imgH="431640" progId="Equation.3">
                  <p:embed/>
                </p:oleObj>
              </mc:Choice>
              <mc:Fallback>
                <p:oleObj name="Equation" r:id="rId17" imgW="166356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7667" y="2682354"/>
                        <a:ext cx="3146176" cy="822846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095043" y="1002268"/>
            <a:ext cx="607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=</a:t>
            </a:r>
            <a:endParaRPr lang="vi-V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66" name="Text Box 74"/>
          <p:cNvSpPr txBox="1">
            <a:spLocks noChangeArrowheads="1"/>
          </p:cNvSpPr>
          <p:nvPr/>
        </p:nvSpPr>
        <p:spPr bwMode="auto">
          <a:xfrm>
            <a:off x="306388" y="914400"/>
            <a:ext cx="6705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267" name="Object 7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9642410"/>
              </p:ext>
            </p:extLst>
          </p:nvPr>
        </p:nvGraphicFramePr>
        <p:xfrm>
          <a:off x="3427413" y="1516995"/>
          <a:ext cx="1851025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78" name="Equation" r:id="rId3" imgW="799920" imgH="393480" progId="Equation.3">
                  <p:embed/>
                </p:oleObj>
              </mc:Choice>
              <mc:Fallback>
                <p:oleObj name="Equation" r:id="rId3" imgW="7999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7413" y="1516995"/>
                        <a:ext cx="1851025" cy="9112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70" name="Object 7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9871925"/>
              </p:ext>
            </p:extLst>
          </p:nvPr>
        </p:nvGraphicFramePr>
        <p:xfrm>
          <a:off x="2315689" y="2619047"/>
          <a:ext cx="2286000" cy="8594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79" name="Equation" r:id="rId5" imgW="1028520" imgH="431640" progId="Equation.3">
                  <p:embed/>
                </p:oleObj>
              </mc:Choice>
              <mc:Fallback>
                <p:oleObj name="Equation" r:id="rId5" imgW="102852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5689" y="2619047"/>
                        <a:ext cx="2286000" cy="859409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71" name="Object 7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1633473"/>
              </p:ext>
            </p:extLst>
          </p:nvPr>
        </p:nvGraphicFramePr>
        <p:xfrm>
          <a:off x="4597377" y="2630725"/>
          <a:ext cx="2286000" cy="8264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80" name="Equation" r:id="rId7" imgW="863280" imgH="393480" progId="Equation.3">
                  <p:embed/>
                </p:oleObj>
              </mc:Choice>
              <mc:Fallback>
                <p:oleObj name="Equation" r:id="rId7" imgW="8632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7377" y="2630725"/>
                        <a:ext cx="2286000" cy="82643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73" name="Object 8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6812002"/>
              </p:ext>
            </p:extLst>
          </p:nvPr>
        </p:nvGraphicFramePr>
        <p:xfrm>
          <a:off x="6925469" y="2638286"/>
          <a:ext cx="777875" cy="8374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81" name="Equation" r:id="rId9" imgW="317160" imgH="393480" progId="Equation.3">
                  <p:embed/>
                </p:oleObj>
              </mc:Choice>
              <mc:Fallback>
                <p:oleObj name="Equation" r:id="rId9" imgW="3171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5469" y="2638286"/>
                        <a:ext cx="777875" cy="83749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75" name="Object 8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6651329"/>
              </p:ext>
            </p:extLst>
          </p:nvPr>
        </p:nvGraphicFramePr>
        <p:xfrm>
          <a:off x="2645818" y="4257020"/>
          <a:ext cx="2919412" cy="1027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82" name="Equation" r:id="rId11" imgW="1028520" imgH="431640" progId="Equation.3">
                  <p:embed/>
                </p:oleObj>
              </mc:Choice>
              <mc:Fallback>
                <p:oleObj name="Equation" r:id="rId11" imgW="102852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5818" y="4257020"/>
                        <a:ext cx="2919412" cy="1027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77" name="Object 8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95037"/>
              </p:ext>
            </p:extLst>
          </p:nvPr>
        </p:nvGraphicFramePr>
        <p:xfrm>
          <a:off x="5633244" y="4288366"/>
          <a:ext cx="2757488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83" name="Equation" r:id="rId13" imgW="825480" imgH="393480" progId="Equation.3">
                  <p:embed/>
                </p:oleObj>
              </mc:Choice>
              <mc:Fallback>
                <p:oleObj name="Equation" r:id="rId13" imgW="8254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3244" y="4288366"/>
                        <a:ext cx="2757488" cy="936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78" name="Object 8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3214729"/>
              </p:ext>
            </p:extLst>
          </p:nvPr>
        </p:nvGraphicFramePr>
        <p:xfrm>
          <a:off x="5713412" y="5171420"/>
          <a:ext cx="3201988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84" name="Equation" r:id="rId15" imgW="1168200" imgH="393480" progId="Equation.3">
                  <p:embed/>
                </p:oleObj>
              </mc:Choice>
              <mc:Fallback>
                <p:oleObj name="Equation" r:id="rId15" imgW="11682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3412" y="5171420"/>
                        <a:ext cx="3201988" cy="936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7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1092643"/>
              </p:ext>
            </p:extLst>
          </p:nvPr>
        </p:nvGraphicFramePr>
        <p:xfrm>
          <a:off x="458788" y="2619047"/>
          <a:ext cx="1824037" cy="8759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85" name="Equation" r:id="rId17" imgW="761760" imgH="393480" progId="Equation.3">
                  <p:embed/>
                </p:oleObj>
              </mc:Choice>
              <mc:Fallback>
                <p:oleObj name="Equation" r:id="rId17" imgW="7617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788" y="2619047"/>
                        <a:ext cx="1824037" cy="87597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7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4437118"/>
              </p:ext>
            </p:extLst>
          </p:nvPr>
        </p:nvGraphicFramePr>
        <p:xfrm>
          <a:off x="448552" y="4257020"/>
          <a:ext cx="2128838" cy="102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86" name="Equation" r:id="rId19" imgW="761760" imgH="393480" progId="Equation.3">
                  <p:embed/>
                </p:oleObj>
              </mc:Choice>
              <mc:Fallback>
                <p:oleObj name="Equation" r:id="rId19" imgW="7617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552" y="4257020"/>
                        <a:ext cx="2128838" cy="1022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458788" y="212342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vi-VN" sz="24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58788" y="3723620"/>
            <a:ext cx="11320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2:</a:t>
            </a:r>
            <a:endParaRPr lang="en-US" sz="24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6627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8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8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8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8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8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8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66" name="Text Box 74"/>
          <p:cNvSpPr txBox="1">
            <a:spLocks noChangeArrowheads="1"/>
          </p:cNvSpPr>
          <p:nvPr/>
        </p:nvSpPr>
        <p:spPr bwMode="auto">
          <a:xfrm>
            <a:off x="0" y="1457980"/>
            <a:ext cx="6705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267" name="Object 7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0519897"/>
              </p:ext>
            </p:extLst>
          </p:nvPr>
        </p:nvGraphicFramePr>
        <p:xfrm>
          <a:off x="3119438" y="2025650"/>
          <a:ext cx="1836737" cy="102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109" name="Equation" r:id="rId3" imgW="774360" imgH="431640" progId="Equation.3">
                  <p:embed/>
                </p:oleObj>
              </mc:Choice>
              <mc:Fallback>
                <p:oleObj name="Equation" r:id="rId3" imgW="774360" imgH="431640" progId="Equation.3">
                  <p:embed/>
                  <p:pic>
                    <p:nvPicPr>
                      <p:cNvPr id="0" name="Object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9438" y="2025650"/>
                        <a:ext cx="1836737" cy="10223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69" name="Object 7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1461850"/>
              </p:ext>
            </p:extLst>
          </p:nvPr>
        </p:nvGraphicFramePr>
        <p:xfrm>
          <a:off x="89001" y="3608463"/>
          <a:ext cx="1663599" cy="8719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110" name="Equation" r:id="rId5" imgW="736560" imgH="431640" progId="Equation.3">
                  <p:embed/>
                </p:oleObj>
              </mc:Choice>
              <mc:Fallback>
                <p:oleObj name="Equation" r:id="rId5" imgW="736560" imgH="431640" progId="Equation.3">
                  <p:embed/>
                  <p:pic>
                    <p:nvPicPr>
                      <p:cNvPr id="0" name="Object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001" y="3608463"/>
                        <a:ext cx="1663599" cy="87190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70" name="Object 7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5873420"/>
              </p:ext>
            </p:extLst>
          </p:nvPr>
        </p:nvGraphicFramePr>
        <p:xfrm>
          <a:off x="1833444" y="3614771"/>
          <a:ext cx="1867993" cy="836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111" name="Equation" r:id="rId7" imgW="863280" imgH="431640" progId="Equation.3">
                  <p:embed/>
                </p:oleObj>
              </mc:Choice>
              <mc:Fallback>
                <p:oleObj name="Equation" r:id="rId7" imgW="863280" imgH="431640" progId="Equation.3">
                  <p:embed/>
                  <p:pic>
                    <p:nvPicPr>
                      <p:cNvPr id="0" name="Object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3444" y="3614771"/>
                        <a:ext cx="1867993" cy="8369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71" name="Object 7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9436070"/>
              </p:ext>
            </p:extLst>
          </p:nvPr>
        </p:nvGraphicFramePr>
        <p:xfrm>
          <a:off x="3612526" y="3618262"/>
          <a:ext cx="1179785" cy="76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112" name="Equation" r:id="rId9" imgW="482400" imgH="393480" progId="Equation.3">
                  <p:embed/>
                </p:oleObj>
              </mc:Choice>
              <mc:Fallback>
                <p:oleObj name="Equation" r:id="rId9" imgW="482400" imgH="393480" progId="Equation.3">
                  <p:embed/>
                  <p:pic>
                    <p:nvPicPr>
                      <p:cNvPr id="0" name="Object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2526" y="3618262"/>
                        <a:ext cx="1179785" cy="76323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73" name="Object 8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9311666"/>
              </p:ext>
            </p:extLst>
          </p:nvPr>
        </p:nvGraphicFramePr>
        <p:xfrm>
          <a:off x="4808834" y="3639170"/>
          <a:ext cx="1303973" cy="76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113" name="Equation" r:id="rId11" imgW="583920" imgH="393480" progId="Equation.3">
                  <p:embed/>
                </p:oleObj>
              </mc:Choice>
              <mc:Fallback>
                <p:oleObj name="Equation" r:id="rId11" imgW="583920" imgH="393480" progId="Equation.3">
                  <p:embed/>
                  <p:pic>
                    <p:nvPicPr>
                      <p:cNvPr id="0" name="Object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8834" y="3639170"/>
                        <a:ext cx="1303973" cy="76323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74" name="Object 8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7556070"/>
              </p:ext>
            </p:extLst>
          </p:nvPr>
        </p:nvGraphicFramePr>
        <p:xfrm>
          <a:off x="20472" y="5166490"/>
          <a:ext cx="1623498" cy="8356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114" name="Equation" r:id="rId13" imgW="736560" imgH="431640" progId="Equation.3">
                  <p:embed/>
                </p:oleObj>
              </mc:Choice>
              <mc:Fallback>
                <p:oleObj name="Equation" r:id="rId13" imgW="736560" imgH="431640" progId="Equation.3">
                  <p:embed/>
                  <p:pic>
                    <p:nvPicPr>
                      <p:cNvPr id="0" name="Object 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72" y="5166490"/>
                        <a:ext cx="1623498" cy="835681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75" name="Object 8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6657610"/>
              </p:ext>
            </p:extLst>
          </p:nvPr>
        </p:nvGraphicFramePr>
        <p:xfrm>
          <a:off x="1627464" y="5224812"/>
          <a:ext cx="2173288" cy="76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115" name="Equation" r:id="rId15" imgW="939392" imgH="393529" progId="Equation.3">
                  <p:embed/>
                </p:oleObj>
              </mc:Choice>
              <mc:Fallback>
                <p:oleObj name="Equation" r:id="rId15" imgW="939392" imgH="393529" progId="Equation.3">
                  <p:embed/>
                  <p:pic>
                    <p:nvPicPr>
                      <p:cNvPr id="0" name="Object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7464" y="5224812"/>
                        <a:ext cx="2173288" cy="76323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77" name="Object 8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099645"/>
              </p:ext>
            </p:extLst>
          </p:nvPr>
        </p:nvGraphicFramePr>
        <p:xfrm>
          <a:off x="3715227" y="5238933"/>
          <a:ext cx="1521302" cy="76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116" name="Equation" r:id="rId17" imgW="558720" imgH="393480" progId="Equation.3">
                  <p:embed/>
                </p:oleObj>
              </mc:Choice>
              <mc:Fallback>
                <p:oleObj name="Equation" r:id="rId17" imgW="558720" imgH="393480" progId="Equation.3">
                  <p:embed/>
                  <p:pic>
                    <p:nvPicPr>
                      <p:cNvPr id="0" name="Object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5227" y="5238933"/>
                        <a:ext cx="1521302" cy="76323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78" name="Object 8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3001037"/>
              </p:ext>
            </p:extLst>
          </p:nvPr>
        </p:nvGraphicFramePr>
        <p:xfrm>
          <a:off x="5188172" y="5254503"/>
          <a:ext cx="2638992" cy="76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117" name="Equation" r:id="rId19" imgW="1180588" imgH="393529" progId="Equation.3">
                  <p:embed/>
                </p:oleObj>
              </mc:Choice>
              <mc:Fallback>
                <p:oleObj name="Equation" r:id="rId19" imgW="1180588" imgH="393529" progId="Equation.3">
                  <p:embed/>
                  <p:pic>
                    <p:nvPicPr>
                      <p:cNvPr id="0" name="Object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8172" y="5254503"/>
                        <a:ext cx="2638992" cy="76323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57" name="Picture 87" descr="755219ckwns085ks"/>
          <p:cNvPicPr>
            <a:picLocks noChangeAspect="1" noChangeArrowheads="1" noCrop="1"/>
          </p:cNvPicPr>
          <p:nvPr/>
        </p:nvPicPr>
        <p:blipFill>
          <a:blip r:embed="rId21"/>
          <a:srcRect/>
          <a:stretch>
            <a:fillRect/>
          </a:stretch>
        </p:blipFill>
        <p:spPr bwMode="auto">
          <a:xfrm rot="-5400000">
            <a:off x="7629525" y="5495925"/>
            <a:ext cx="542925" cy="218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8" name="Picture 88" descr="755219ckwns085ks"/>
          <p:cNvPicPr>
            <a:picLocks noChangeAspect="1" noChangeArrowheads="1" noCrop="1"/>
          </p:cNvPicPr>
          <p:nvPr/>
        </p:nvPicPr>
        <p:blipFill>
          <a:blip r:embed="rId21"/>
          <a:srcRect/>
          <a:stretch>
            <a:fillRect/>
          </a:stretch>
        </p:blipFill>
        <p:spPr bwMode="auto">
          <a:xfrm rot="10800000">
            <a:off x="8601075" y="2695575"/>
            <a:ext cx="542925" cy="218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9" name="Picture 89" descr="865419n6pz3asnwn"/>
          <p:cNvPicPr>
            <a:picLocks noChangeAspect="1" noChangeArrowheads="1" noCrop="1"/>
          </p:cNvPicPr>
          <p:nvPr/>
        </p:nvPicPr>
        <p:blipFill>
          <a:blip r:embed="rId22"/>
          <a:srcRect/>
          <a:stretch>
            <a:fillRect/>
          </a:stretch>
        </p:blipFill>
        <p:spPr bwMode="auto">
          <a:xfrm>
            <a:off x="8410575" y="4648200"/>
            <a:ext cx="733425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xtBox 18"/>
          <p:cNvSpPr txBox="1"/>
          <p:nvPr/>
        </p:nvSpPr>
        <p:spPr>
          <a:xfrm>
            <a:off x="152400" y="3035038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vi-VN" sz="24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0472" y="4702941"/>
            <a:ext cx="113204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2:</a:t>
            </a:r>
            <a:endParaRPr lang="en-US" sz="24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586</TotalTime>
  <Words>575</Words>
  <Application>Microsoft Office PowerPoint</Application>
  <PresentationFormat>On-screen Show (4:3)</PresentationFormat>
  <Paragraphs>106</Paragraphs>
  <Slides>18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.VnAvant</vt:lpstr>
      <vt:lpstr>.VnCooperH</vt:lpstr>
      <vt:lpstr>.VnTime</vt:lpstr>
      <vt:lpstr>.VnVogue</vt:lpstr>
      <vt:lpstr>Arial</vt:lpstr>
      <vt:lpstr>Calibri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KH</dc:creator>
  <cp:lastModifiedBy>Liinhhh</cp:lastModifiedBy>
  <cp:revision>62</cp:revision>
  <dcterms:created xsi:type="dcterms:W3CDTF">2018-03-11T13:01:38Z</dcterms:created>
  <dcterms:modified xsi:type="dcterms:W3CDTF">2019-05-08T09:37:03Z</dcterms:modified>
</cp:coreProperties>
</file>