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4" r:id="rId2"/>
    <p:sldId id="258" r:id="rId3"/>
    <p:sldId id="265" r:id="rId4"/>
    <p:sldId id="266" r:id="rId5"/>
    <p:sldId id="264" r:id="rId6"/>
    <p:sldId id="259" r:id="rId7"/>
    <p:sldId id="267" r:id="rId8"/>
    <p:sldId id="260" r:id="rId9"/>
    <p:sldId id="263" r:id="rId10"/>
    <p:sldId id="261" r:id="rId11"/>
    <p:sldId id="262" r:id="rId12"/>
    <p:sldId id="269" r:id="rId13"/>
    <p:sldId id="268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763D7-5471-49D6-8DAD-96504D789060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38A82-7AAB-445A-AEF0-6D57EAB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938A82-7AAB-445A-AEF0-6D57EAB1AB1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5F6FA-C46F-4DC9-86D5-69CDCDE5A11B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41E28-4510-47B5-A62E-6732C70BD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58">
            <a:extLst>
              <a:ext uri="{FF2B5EF4-FFF2-40B4-BE49-F238E27FC236}">
                <a16:creationId xmlns:a16="http://schemas.microsoft.com/office/drawing/2014/main" id="{2BBABDF3-B0AB-4BD1-AAAD-92529BDEF80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-24"/>
            <a:chExt cx="5760" cy="4368"/>
          </a:xfrm>
        </p:grpSpPr>
        <p:grpSp>
          <p:nvGrpSpPr>
            <p:cNvPr id="4113" name="Group 159">
              <a:extLst>
                <a:ext uri="{FF2B5EF4-FFF2-40B4-BE49-F238E27FC236}">
                  <a16:creationId xmlns:a16="http://schemas.microsoft.com/office/drawing/2014/main" id="{056592C4-7A21-4335-9E73-9258B7C846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4123" name="Picture 160" descr="ttrtrtr1151380670">
                <a:extLst>
                  <a:ext uri="{FF2B5EF4-FFF2-40B4-BE49-F238E27FC236}">
                    <a16:creationId xmlns:a16="http://schemas.microsoft.com/office/drawing/2014/main" id="{B307187E-D0E8-4BF5-BD31-7C2E5B21995F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4" name="Picture 161" descr="ttrtrtr1151380670">
                <a:extLst>
                  <a:ext uri="{FF2B5EF4-FFF2-40B4-BE49-F238E27FC236}">
                    <a16:creationId xmlns:a16="http://schemas.microsoft.com/office/drawing/2014/main" id="{6105121C-277A-4F0D-8F31-886AAC335B13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5" name="Picture 162" descr="ttrtrtr1151380670">
                <a:extLst>
                  <a:ext uri="{FF2B5EF4-FFF2-40B4-BE49-F238E27FC236}">
                    <a16:creationId xmlns:a16="http://schemas.microsoft.com/office/drawing/2014/main" id="{A7B8D124-F7FC-4426-A2F7-D9A5FF199EFF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6" name="Picture 163" descr="ttrtrtr1151380670">
                <a:extLst>
                  <a:ext uri="{FF2B5EF4-FFF2-40B4-BE49-F238E27FC236}">
                    <a16:creationId xmlns:a16="http://schemas.microsoft.com/office/drawing/2014/main" id="{B6E9E3DD-04CF-4A9D-A3E5-12AC70042704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114" name="Group 164">
              <a:extLst>
                <a:ext uri="{FF2B5EF4-FFF2-40B4-BE49-F238E27FC236}">
                  <a16:creationId xmlns:a16="http://schemas.microsoft.com/office/drawing/2014/main" id="{2F25D261-DE32-48D2-8529-3F09110E54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115" name="Picture 165" descr="flower[1][1][1][1]">
                <a:extLst>
                  <a:ext uri="{FF2B5EF4-FFF2-40B4-BE49-F238E27FC236}">
                    <a16:creationId xmlns:a16="http://schemas.microsoft.com/office/drawing/2014/main" id="{70C083B7-67F1-4EB2-AED9-9A624916FEE2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6" name="Picture 166" descr="flower[1][1][1][1]">
                <a:extLst>
                  <a:ext uri="{FF2B5EF4-FFF2-40B4-BE49-F238E27FC236}">
                    <a16:creationId xmlns:a16="http://schemas.microsoft.com/office/drawing/2014/main" id="{FE10C6DF-36E3-48EE-B6D8-74B6BBA9E5D4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7" name="Picture 167" descr="flower[1][1][1][1]">
                <a:extLst>
                  <a:ext uri="{FF2B5EF4-FFF2-40B4-BE49-F238E27FC236}">
                    <a16:creationId xmlns:a16="http://schemas.microsoft.com/office/drawing/2014/main" id="{A5430A03-AC08-4DC7-8F25-4E3935BB80B8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8" name="Picture 168" descr="flower[1][1][1][1]">
                <a:extLst>
                  <a:ext uri="{FF2B5EF4-FFF2-40B4-BE49-F238E27FC236}">
                    <a16:creationId xmlns:a16="http://schemas.microsoft.com/office/drawing/2014/main" id="{352A355C-09B7-4C26-9AF7-012E2D34E717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9" name="Picture 169" descr="012">
                <a:extLst>
                  <a:ext uri="{FF2B5EF4-FFF2-40B4-BE49-F238E27FC236}">
                    <a16:creationId xmlns:a16="http://schemas.microsoft.com/office/drawing/2014/main" id="{F649A0A1-BBAC-4225-AA4C-3C1A24A11B52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0" name="Picture 170" descr="012">
                <a:extLst>
                  <a:ext uri="{FF2B5EF4-FFF2-40B4-BE49-F238E27FC236}">
                    <a16:creationId xmlns:a16="http://schemas.microsoft.com/office/drawing/2014/main" id="{334EF436-B821-4C38-9B7C-04A38F3F845D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1" name="Picture 171" descr="012">
                <a:extLst>
                  <a:ext uri="{FF2B5EF4-FFF2-40B4-BE49-F238E27FC236}">
                    <a16:creationId xmlns:a16="http://schemas.microsoft.com/office/drawing/2014/main" id="{30A35C0F-27B7-4E75-B3A7-AAEBC69C80FC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2" name="Picture 172" descr="012">
                <a:extLst>
                  <a:ext uri="{FF2B5EF4-FFF2-40B4-BE49-F238E27FC236}">
                    <a16:creationId xmlns:a16="http://schemas.microsoft.com/office/drawing/2014/main" id="{59C7B015-D2DE-4DC0-84F3-0DB12AA728E9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4099" name="Picture 173" descr="465af31824312">
            <a:extLst>
              <a:ext uri="{FF2B5EF4-FFF2-40B4-BE49-F238E27FC236}">
                <a16:creationId xmlns:a16="http://schemas.microsoft.com/office/drawing/2014/main" id="{9C782D80-D353-45C7-9F75-416F2ACADA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74" descr="465af31824312">
            <a:extLst>
              <a:ext uri="{FF2B5EF4-FFF2-40B4-BE49-F238E27FC236}">
                <a16:creationId xmlns:a16="http://schemas.microsoft.com/office/drawing/2014/main" id="{936825FF-E110-4B4B-A87B-A6A4148A8A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3" y="4114800"/>
            <a:ext cx="11128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75" descr="Picture7">
            <a:extLst>
              <a:ext uri="{FF2B5EF4-FFF2-40B4-BE49-F238E27FC236}">
                <a16:creationId xmlns:a16="http://schemas.microsoft.com/office/drawing/2014/main" id="{7B1E7E00-EB55-4EB7-BBEE-0DDBB1764BE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8006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76" descr="Picture7">
            <a:extLst>
              <a:ext uri="{FF2B5EF4-FFF2-40B4-BE49-F238E27FC236}">
                <a16:creationId xmlns:a16="http://schemas.microsoft.com/office/drawing/2014/main" id="{E8517D60-1E93-4A93-B7DA-B4EE828BAF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953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7" descr="Picture7">
            <a:extLst>
              <a:ext uri="{FF2B5EF4-FFF2-40B4-BE49-F238E27FC236}">
                <a16:creationId xmlns:a16="http://schemas.microsoft.com/office/drawing/2014/main" id="{0214CEDD-FDCB-41BF-85CA-008C3520B6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78" descr="Picture7">
            <a:extLst>
              <a:ext uri="{FF2B5EF4-FFF2-40B4-BE49-F238E27FC236}">
                <a16:creationId xmlns:a16="http://schemas.microsoft.com/office/drawing/2014/main" id="{CB961B5D-927D-47AF-ADBD-46FF94C7DA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953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79" descr="Picture7">
            <a:extLst>
              <a:ext uri="{FF2B5EF4-FFF2-40B4-BE49-F238E27FC236}">
                <a16:creationId xmlns:a16="http://schemas.microsoft.com/office/drawing/2014/main" id="{2935DF4C-E4C2-4532-A0A8-C5817FF961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953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80" descr="465af31824312">
            <a:extLst>
              <a:ext uri="{FF2B5EF4-FFF2-40B4-BE49-F238E27FC236}">
                <a16:creationId xmlns:a16="http://schemas.microsoft.com/office/drawing/2014/main" id="{7FE263E2-5D56-41DD-8F9B-3337DA7682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81" descr="465af31824312">
            <a:extLst>
              <a:ext uri="{FF2B5EF4-FFF2-40B4-BE49-F238E27FC236}">
                <a16:creationId xmlns:a16="http://schemas.microsoft.com/office/drawing/2014/main" id="{40E8C820-7377-43BE-8A21-CEEC683BEF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7680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82" descr="465af31824312">
            <a:extLst>
              <a:ext uri="{FF2B5EF4-FFF2-40B4-BE49-F238E27FC236}">
                <a16:creationId xmlns:a16="http://schemas.microsoft.com/office/drawing/2014/main" id="{D6AFBD92-F43C-4E17-BCB8-4DA2384C432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184" descr="465af31824312">
            <a:extLst>
              <a:ext uri="{FF2B5EF4-FFF2-40B4-BE49-F238E27FC236}">
                <a16:creationId xmlns:a16="http://schemas.microsoft.com/office/drawing/2014/main" id="{091C3C7B-DBF6-410F-A283-B6DE2D777C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185" descr="465af31824312">
            <a:extLst>
              <a:ext uri="{FF2B5EF4-FFF2-40B4-BE49-F238E27FC236}">
                <a16:creationId xmlns:a16="http://schemas.microsoft.com/office/drawing/2014/main" id="{7A08A7F4-90B1-4C97-978B-F5DA1CB1F0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87680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WordArt 6">
            <a:extLst>
              <a:ext uri="{FF2B5EF4-FFF2-40B4-BE49-F238E27FC236}">
                <a16:creationId xmlns:a16="http://schemas.microsoft.com/office/drawing/2014/main" id="{AA5C291E-7CD5-486A-83CA-FE5907D7EE7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57288" y="9906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TRƯỜNG TIỂU HỌC ĐÔ THỊ VIỆT HƯNG</a:t>
            </a:r>
            <a:endParaRPr lang="en-US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BDF5EA-76F7-48A2-9581-8066D124513A}"/>
              </a:ext>
            </a:extLst>
          </p:cNvPr>
          <p:cNvSpPr txBox="1"/>
          <p:nvPr/>
        </p:nvSpPr>
        <p:spPr>
          <a:xfrm>
            <a:off x="533400" y="3505200"/>
            <a:ext cx="82296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9822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/>
              <a:t>Bài</a:t>
            </a:r>
            <a:r>
              <a:rPr lang="en-US" sz="2400" dirty="0"/>
              <a:t> 3: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chọn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nào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ngoặc</a:t>
            </a:r>
            <a:r>
              <a:rPr lang="en-US" sz="2400" dirty="0"/>
              <a:t> </a:t>
            </a:r>
            <a:r>
              <a:rPr lang="en-US" sz="2400" dirty="0" err="1"/>
              <a:t>đơn</a:t>
            </a:r>
            <a:r>
              <a:rPr lang="en-US" sz="2400" dirty="0"/>
              <a:t> (</a:t>
            </a:r>
            <a:r>
              <a:rPr lang="en-US" sz="2400" b="1" dirty="0" err="1">
                <a:solidFill>
                  <a:srgbClr val="002060"/>
                </a:solidFill>
              </a:rPr>
              <a:t>nghị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lực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quyết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tâm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nản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quyết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kiên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nhẫn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nguyện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vọng</a:t>
            </a:r>
            <a:r>
              <a:rPr lang="en-US" sz="2400" b="1" dirty="0"/>
              <a:t>) </a:t>
            </a:r>
            <a:r>
              <a:rPr lang="en-US" sz="2400" b="1" dirty="0" err="1"/>
              <a:t>để</a:t>
            </a:r>
            <a:r>
              <a:rPr lang="en-US" sz="2400" b="1" dirty="0"/>
              <a:t> </a:t>
            </a:r>
            <a:r>
              <a:rPr lang="en-US" sz="2400" b="1" dirty="0" err="1"/>
              <a:t>điền</a:t>
            </a:r>
            <a:r>
              <a:rPr lang="en-US" sz="2400" b="1" dirty="0"/>
              <a:t> </a:t>
            </a:r>
            <a:r>
              <a:rPr lang="en-US" sz="2400" b="1" dirty="0" err="1"/>
              <a:t>vào</a:t>
            </a:r>
            <a:r>
              <a:rPr lang="en-US" sz="2400" b="1" dirty="0"/>
              <a:t> ô </a:t>
            </a:r>
            <a:r>
              <a:rPr lang="en-US" sz="2400" b="1" dirty="0" err="1"/>
              <a:t>trống</a:t>
            </a:r>
            <a:r>
              <a:rPr lang="en-US" sz="2400" b="1" dirty="0"/>
              <a:t>?</a:t>
            </a:r>
          </a:p>
          <a:p>
            <a:pPr>
              <a:buNone/>
            </a:pPr>
            <a:r>
              <a:rPr lang="en-US" sz="2400" b="1" dirty="0"/>
              <a:t>           </a:t>
            </a:r>
            <a:r>
              <a:rPr lang="en-US" sz="2400" b="1" dirty="0" err="1"/>
              <a:t>Nguyễn</a:t>
            </a:r>
            <a:r>
              <a:rPr lang="en-US" sz="2400" b="1" dirty="0"/>
              <a:t> </a:t>
            </a:r>
            <a:r>
              <a:rPr lang="en-US" sz="2400" b="1" dirty="0" err="1"/>
              <a:t>Ngọc</a:t>
            </a:r>
            <a:r>
              <a:rPr lang="en-US" sz="2400" b="1" dirty="0"/>
              <a:t> </a:t>
            </a:r>
            <a:r>
              <a:rPr lang="en-US" sz="2400" b="1" dirty="0" err="1"/>
              <a:t>Ký</a:t>
            </a:r>
            <a:r>
              <a:rPr lang="en-US" sz="2400" b="1" dirty="0"/>
              <a:t> </a:t>
            </a:r>
            <a:r>
              <a:rPr lang="en-US" sz="2400" b="1" dirty="0" err="1"/>
              <a:t>là</a:t>
            </a:r>
            <a:r>
              <a:rPr lang="en-US" sz="2400" b="1" dirty="0"/>
              <a:t>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thiếu</a:t>
            </a:r>
            <a:r>
              <a:rPr lang="en-US" sz="2400" b="1" dirty="0"/>
              <a:t> </a:t>
            </a:r>
            <a:r>
              <a:rPr lang="en-US" sz="2400" b="1" dirty="0" err="1"/>
              <a:t>niên</a:t>
            </a:r>
            <a:r>
              <a:rPr lang="en-US" sz="2400" b="1" dirty="0"/>
              <a:t> </a:t>
            </a:r>
            <a:r>
              <a:rPr lang="en-US" sz="2400" b="1" dirty="0" err="1"/>
              <a:t>giàu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nghị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lực</a:t>
            </a:r>
            <a:r>
              <a:rPr lang="en-US" sz="2400" b="1" dirty="0">
                <a:solidFill>
                  <a:srgbClr val="002060"/>
                </a:solidFill>
              </a:rPr>
              <a:t> .</a:t>
            </a:r>
            <a:r>
              <a:rPr lang="en-US" sz="2400" b="1" dirty="0"/>
              <a:t> </a:t>
            </a:r>
            <a:r>
              <a:rPr lang="en-US" sz="2400" b="1" dirty="0" err="1"/>
              <a:t>Bị</a:t>
            </a:r>
            <a:r>
              <a:rPr lang="en-US" sz="2400" b="1" dirty="0"/>
              <a:t> </a:t>
            </a:r>
            <a:r>
              <a:rPr lang="en-US" sz="2400" b="1" dirty="0" err="1"/>
              <a:t>liệt</a:t>
            </a:r>
            <a:r>
              <a:rPr lang="en-US" sz="2400" b="1" dirty="0"/>
              <a:t> </a:t>
            </a:r>
            <a:r>
              <a:rPr lang="en-US" sz="2400" b="1" dirty="0" err="1"/>
              <a:t>cả</a:t>
            </a:r>
            <a:r>
              <a:rPr lang="en-US" sz="2400" b="1" dirty="0"/>
              <a:t> </a:t>
            </a:r>
            <a:r>
              <a:rPr lang="en-US" sz="2400" b="1" dirty="0" err="1"/>
              <a:t>hai</a:t>
            </a:r>
            <a:r>
              <a:rPr lang="en-US" sz="2400" b="1" dirty="0"/>
              <a:t> </a:t>
            </a:r>
            <a:r>
              <a:rPr lang="en-US" sz="2400" b="1" dirty="0" err="1"/>
              <a:t>tay</a:t>
            </a:r>
            <a:r>
              <a:rPr lang="en-US" sz="2400" b="1" dirty="0"/>
              <a:t>,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buồn</a:t>
            </a:r>
            <a:r>
              <a:rPr lang="en-US" sz="2400" b="1" dirty="0"/>
              <a:t> </a:t>
            </a:r>
            <a:r>
              <a:rPr lang="en-US" sz="2400" b="1" dirty="0" err="1"/>
              <a:t>nhưng</a:t>
            </a:r>
            <a:r>
              <a:rPr lang="en-US" sz="2400" b="1" dirty="0"/>
              <a:t> </a:t>
            </a:r>
            <a:r>
              <a:rPr lang="en-US" sz="2400" b="1" dirty="0" err="1"/>
              <a:t>không</a:t>
            </a:r>
            <a:r>
              <a:rPr lang="en-US" sz="2400" b="1" dirty="0"/>
              <a:t>   </a:t>
            </a:r>
            <a:r>
              <a:rPr lang="en-US" sz="2400" b="1" dirty="0" err="1">
                <a:solidFill>
                  <a:srgbClr val="002060"/>
                </a:solidFill>
              </a:rPr>
              <a:t>nản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</a:t>
            </a:r>
            <a:r>
              <a:rPr lang="en-US" sz="2400" b="1" dirty="0"/>
              <a:t>   . Ở </a:t>
            </a:r>
            <a:r>
              <a:rPr lang="en-US" sz="2400" b="1" dirty="0" err="1"/>
              <a:t>nhà</a:t>
            </a:r>
            <a:r>
              <a:rPr lang="en-US" sz="2400" b="1" dirty="0"/>
              <a:t>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tự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viết</a:t>
            </a:r>
            <a:r>
              <a:rPr lang="en-US" sz="2400" b="1" dirty="0"/>
              <a:t> </a:t>
            </a:r>
            <a:r>
              <a:rPr lang="en-US" sz="2400" b="1" dirty="0" err="1"/>
              <a:t>bằng</a:t>
            </a:r>
            <a:r>
              <a:rPr lang="en-US" sz="2400" b="1" dirty="0"/>
              <a:t> </a:t>
            </a:r>
            <a:r>
              <a:rPr lang="en-US" sz="2400" b="1" dirty="0" err="1"/>
              <a:t>chân</a:t>
            </a:r>
            <a:r>
              <a:rPr lang="en-US" sz="2400" b="1" dirty="0"/>
              <a:t>.  </a:t>
            </a:r>
            <a:r>
              <a:rPr lang="en-US" sz="2400" b="1" dirty="0" err="1">
                <a:solidFill>
                  <a:srgbClr val="002060"/>
                </a:solidFill>
              </a:rPr>
              <a:t>Quyết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tâm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làm</a:t>
            </a:r>
            <a:r>
              <a:rPr lang="en-US" sz="2400" b="1" dirty="0"/>
              <a:t> </a:t>
            </a:r>
            <a:r>
              <a:rPr lang="en-US" sz="2400" b="1" dirty="0" err="1"/>
              <a:t>cô</a:t>
            </a:r>
            <a:r>
              <a:rPr lang="en-US" sz="2400" b="1" dirty="0"/>
              <a:t> </a:t>
            </a:r>
            <a:r>
              <a:rPr lang="en-US" sz="2400" b="1" dirty="0" err="1"/>
              <a:t>giáo</a:t>
            </a:r>
            <a:r>
              <a:rPr lang="en-US" sz="2400" b="1" dirty="0"/>
              <a:t> </a:t>
            </a:r>
            <a:r>
              <a:rPr lang="en-US" sz="2400" b="1" dirty="0" err="1"/>
              <a:t>cảm</a:t>
            </a:r>
            <a:r>
              <a:rPr lang="en-US" sz="2400" b="1" dirty="0"/>
              <a:t> </a:t>
            </a:r>
            <a:r>
              <a:rPr lang="en-US" sz="2400" b="1" dirty="0" err="1"/>
              <a:t>động</a:t>
            </a:r>
            <a:r>
              <a:rPr lang="en-US" sz="2400" b="1" dirty="0"/>
              <a:t>, </a:t>
            </a:r>
            <a:r>
              <a:rPr lang="en-US" sz="2400" b="1" dirty="0" err="1"/>
              <a:t>nhận</a:t>
            </a:r>
            <a:r>
              <a:rPr lang="en-US" sz="2400" b="1" dirty="0"/>
              <a:t>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vào</a:t>
            </a:r>
            <a:r>
              <a:rPr lang="en-US" sz="2400" b="1" dirty="0"/>
              <a:t> </a:t>
            </a:r>
            <a:r>
              <a:rPr lang="en-US" sz="2400" b="1" dirty="0" err="1"/>
              <a:t>học</a:t>
            </a:r>
            <a:r>
              <a:rPr lang="en-US" sz="2400" b="1" dirty="0"/>
              <a:t>. </a:t>
            </a:r>
            <a:r>
              <a:rPr lang="en-US" sz="2400" b="1" dirty="0" err="1"/>
              <a:t>Trong</a:t>
            </a:r>
            <a:r>
              <a:rPr lang="en-US" sz="2400" b="1" dirty="0"/>
              <a:t> </a:t>
            </a:r>
            <a:r>
              <a:rPr lang="en-US" sz="2400" b="1" dirty="0" err="1"/>
              <a:t>quá</a:t>
            </a:r>
            <a:r>
              <a:rPr lang="en-US" sz="2400" b="1" dirty="0"/>
              <a:t> </a:t>
            </a:r>
            <a:r>
              <a:rPr lang="en-US" sz="2400" b="1" dirty="0" err="1"/>
              <a:t>trình</a:t>
            </a:r>
            <a:r>
              <a:rPr lang="en-US" sz="2400" b="1" dirty="0"/>
              <a:t> </a:t>
            </a:r>
            <a:r>
              <a:rPr lang="en-US" sz="2400" b="1" dirty="0" err="1"/>
              <a:t>học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, </a:t>
            </a:r>
            <a:r>
              <a:rPr lang="en-US" sz="2400" b="1" dirty="0" err="1"/>
              <a:t>cũng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lúc</a:t>
            </a:r>
            <a:r>
              <a:rPr lang="en-US" sz="2400" b="1" dirty="0"/>
              <a:t> </a:t>
            </a:r>
            <a:r>
              <a:rPr lang="en-US" sz="2400" b="1" dirty="0" err="1"/>
              <a:t>Ký</a:t>
            </a:r>
            <a:r>
              <a:rPr lang="en-US" sz="2400" b="1" dirty="0"/>
              <a:t> </a:t>
            </a:r>
            <a:r>
              <a:rPr lang="en-US" sz="2400" b="1" dirty="0" err="1"/>
              <a:t>thiếu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kiên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nhẫn</a:t>
            </a:r>
            <a:r>
              <a:rPr lang="en-US" sz="2400" b="1" dirty="0"/>
              <a:t> , </a:t>
            </a:r>
            <a:r>
              <a:rPr lang="en-US" sz="2400" b="1" dirty="0" err="1"/>
              <a:t>nhưng</a:t>
            </a:r>
            <a:r>
              <a:rPr lang="en-US" sz="2400" b="1" dirty="0"/>
              <a:t> </a:t>
            </a:r>
            <a:r>
              <a:rPr lang="en-US" sz="2400" b="1" dirty="0" err="1"/>
              <a:t>được</a:t>
            </a:r>
            <a:r>
              <a:rPr lang="en-US" sz="2400" b="1" dirty="0"/>
              <a:t>  </a:t>
            </a:r>
            <a:r>
              <a:rPr lang="en-US" sz="2400" b="1" dirty="0" err="1"/>
              <a:t>cô</a:t>
            </a:r>
            <a:r>
              <a:rPr lang="en-US" sz="2400" b="1" dirty="0"/>
              <a:t> </a:t>
            </a:r>
            <a:r>
              <a:rPr lang="en-US" sz="2400" b="1" dirty="0" err="1"/>
              <a:t>giáo</a:t>
            </a:r>
            <a:r>
              <a:rPr lang="en-US" sz="2400" b="1" dirty="0"/>
              <a:t> </a:t>
            </a:r>
            <a:r>
              <a:rPr lang="en-US" sz="2400" b="1" dirty="0" err="1"/>
              <a:t>và</a:t>
            </a:r>
            <a:r>
              <a:rPr lang="en-US" sz="2400" b="1" dirty="0"/>
              <a:t> </a:t>
            </a:r>
            <a:r>
              <a:rPr lang="en-US" sz="2400" b="1" dirty="0" err="1"/>
              <a:t>các</a:t>
            </a:r>
            <a:r>
              <a:rPr lang="en-US" sz="2400" b="1" dirty="0"/>
              <a:t> </a:t>
            </a:r>
            <a:r>
              <a:rPr lang="en-US" sz="2400" b="1" dirty="0" err="1"/>
              <a:t>bạn</a:t>
            </a:r>
            <a:r>
              <a:rPr lang="en-US" sz="2400" b="1" dirty="0"/>
              <a:t> </a:t>
            </a:r>
            <a:r>
              <a:rPr lang="en-US" sz="2400" b="1" dirty="0" err="1"/>
              <a:t>luôn</a:t>
            </a:r>
            <a:r>
              <a:rPr lang="en-US" sz="2400" b="1" dirty="0"/>
              <a:t> </a:t>
            </a:r>
            <a:r>
              <a:rPr lang="en-US" sz="2400" b="1" dirty="0" err="1"/>
              <a:t>tận</a:t>
            </a:r>
            <a:r>
              <a:rPr lang="en-US" sz="2400" b="1" dirty="0"/>
              <a:t> </a:t>
            </a:r>
            <a:r>
              <a:rPr lang="en-US" sz="2400" b="1" dirty="0" err="1"/>
              <a:t>tình</a:t>
            </a:r>
            <a:r>
              <a:rPr lang="en-US" sz="2400" b="1" dirty="0"/>
              <a:t> </a:t>
            </a:r>
            <a:r>
              <a:rPr lang="en-US" sz="2400" b="1" dirty="0" err="1"/>
              <a:t>giúp</a:t>
            </a:r>
            <a:r>
              <a:rPr lang="en-US" sz="2400" b="1" dirty="0"/>
              <a:t> </a:t>
            </a:r>
            <a:r>
              <a:rPr lang="en-US" sz="2400" b="1" dirty="0" err="1"/>
              <a:t>đỡ</a:t>
            </a:r>
            <a:r>
              <a:rPr lang="en-US" sz="2400" b="1" dirty="0"/>
              <a:t>,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càng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quyết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</a:t>
            </a:r>
            <a:r>
              <a:rPr lang="en-US" sz="2400" b="1" dirty="0"/>
              <a:t>   </a:t>
            </a:r>
            <a:r>
              <a:rPr lang="en-US" sz="2400" b="1" dirty="0" err="1"/>
              <a:t>học</a:t>
            </a:r>
            <a:r>
              <a:rPr lang="en-US" sz="2400" b="1" dirty="0"/>
              <a:t> </a:t>
            </a:r>
            <a:r>
              <a:rPr lang="en-US" sz="2400" b="1" dirty="0" err="1"/>
              <a:t>hành</a:t>
            </a:r>
            <a:r>
              <a:rPr lang="en-US" sz="2400" b="1" dirty="0"/>
              <a:t>. </a:t>
            </a:r>
            <a:r>
              <a:rPr lang="en-US" sz="2400" b="1" dirty="0" err="1"/>
              <a:t>Cuối</a:t>
            </a:r>
            <a:r>
              <a:rPr lang="en-US" sz="2400" b="1" dirty="0"/>
              <a:t> </a:t>
            </a:r>
            <a:r>
              <a:rPr lang="en-US" sz="2400" b="1" dirty="0" err="1"/>
              <a:t>cùng</a:t>
            </a:r>
            <a:r>
              <a:rPr lang="en-US" sz="2400" b="1" dirty="0"/>
              <a:t>, </a:t>
            </a:r>
            <a:r>
              <a:rPr lang="en-US" sz="2400" b="1" dirty="0" err="1"/>
              <a:t>Ký</a:t>
            </a:r>
            <a:r>
              <a:rPr lang="en-US" sz="2400" b="1" dirty="0"/>
              <a:t> </a:t>
            </a:r>
            <a:r>
              <a:rPr lang="en-US" sz="2400" b="1" dirty="0" err="1"/>
              <a:t>đã</a:t>
            </a:r>
            <a:r>
              <a:rPr lang="en-US" sz="2400" b="1" dirty="0"/>
              <a:t> </a:t>
            </a:r>
            <a:r>
              <a:rPr lang="en-US" sz="2400" b="1" dirty="0" err="1"/>
              <a:t>vượt</a:t>
            </a:r>
            <a:r>
              <a:rPr lang="en-US" sz="2400" b="1" dirty="0"/>
              <a:t> qua </a:t>
            </a:r>
            <a:r>
              <a:rPr lang="en-US" sz="2400" b="1" dirty="0" err="1"/>
              <a:t>mọi</a:t>
            </a:r>
            <a:r>
              <a:rPr lang="en-US" sz="2400" b="1" dirty="0"/>
              <a:t> </a:t>
            </a:r>
            <a:r>
              <a:rPr lang="en-US" sz="2400" b="1" dirty="0" err="1"/>
              <a:t>khó</a:t>
            </a:r>
            <a:r>
              <a:rPr lang="en-US" sz="2400" b="1" dirty="0"/>
              <a:t> </a:t>
            </a:r>
            <a:r>
              <a:rPr lang="en-US" sz="2400" b="1" dirty="0" err="1"/>
              <a:t>khăn</a:t>
            </a:r>
            <a:r>
              <a:rPr lang="en-US" sz="2400" b="1" dirty="0"/>
              <a:t>. </a:t>
            </a:r>
            <a:r>
              <a:rPr lang="en-US" sz="2400" b="1" dirty="0" err="1"/>
              <a:t>Tốt</a:t>
            </a:r>
            <a:r>
              <a:rPr lang="en-US" sz="2400" b="1" dirty="0"/>
              <a:t> </a:t>
            </a:r>
            <a:r>
              <a:rPr lang="en-US" sz="2400" b="1" dirty="0" err="1"/>
              <a:t>nghiệp</a:t>
            </a:r>
            <a:r>
              <a:rPr lang="en-US" sz="2400" b="1" dirty="0"/>
              <a:t>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trường</a:t>
            </a:r>
            <a:r>
              <a:rPr lang="en-US" sz="2400" b="1" dirty="0"/>
              <a:t> </a:t>
            </a:r>
            <a:r>
              <a:rPr lang="en-US" sz="2400" b="1" dirty="0" err="1"/>
              <a:t>đại</a:t>
            </a:r>
            <a:r>
              <a:rPr lang="en-US" sz="2400" b="1" dirty="0"/>
              <a:t> </a:t>
            </a:r>
            <a:r>
              <a:rPr lang="en-US" sz="2400" b="1" dirty="0" err="1"/>
              <a:t>học</a:t>
            </a:r>
            <a:r>
              <a:rPr lang="en-US" sz="2400" b="1" dirty="0"/>
              <a:t> </a:t>
            </a:r>
            <a:r>
              <a:rPr lang="en-US" sz="2400" b="1" dirty="0" err="1"/>
              <a:t>danh</a:t>
            </a:r>
            <a:r>
              <a:rPr lang="en-US" sz="2400" b="1" dirty="0"/>
              <a:t> </a:t>
            </a:r>
            <a:r>
              <a:rPr lang="en-US" sz="2400" b="1" dirty="0" err="1"/>
              <a:t>tiếng</a:t>
            </a:r>
            <a:r>
              <a:rPr lang="en-US" sz="2400" b="1" dirty="0"/>
              <a:t>, </a:t>
            </a:r>
            <a:r>
              <a:rPr lang="en-US" sz="2400" b="1" dirty="0" err="1"/>
              <a:t>Nguyễn</a:t>
            </a:r>
            <a:r>
              <a:rPr lang="en-US" sz="2400" b="1" dirty="0"/>
              <a:t> </a:t>
            </a:r>
            <a:r>
              <a:rPr lang="en-US" sz="2400" b="1" dirty="0" err="1"/>
              <a:t>Ngọc</a:t>
            </a:r>
            <a:r>
              <a:rPr lang="en-US" sz="2400" b="1" dirty="0"/>
              <a:t> </a:t>
            </a:r>
            <a:r>
              <a:rPr lang="en-US" sz="2400" b="1" dirty="0" err="1"/>
              <a:t>Ký</a:t>
            </a:r>
            <a:r>
              <a:rPr lang="en-US" sz="2400" b="1" dirty="0"/>
              <a:t> </a:t>
            </a:r>
            <a:r>
              <a:rPr lang="en-US" sz="2400" b="1" dirty="0" err="1"/>
              <a:t>đạt</a:t>
            </a:r>
            <a:endParaRPr lang="en-US" sz="2400" b="1" dirty="0"/>
          </a:p>
          <a:p>
            <a:pPr>
              <a:buNone/>
            </a:pPr>
            <a:r>
              <a:rPr lang="en-US" sz="2400" b="1" dirty="0">
                <a:solidFill>
                  <a:srgbClr val="002060"/>
                </a:solidFill>
              </a:rPr>
              <a:t>     </a:t>
            </a:r>
            <a:r>
              <a:rPr lang="en-US" sz="2400" b="1" dirty="0" err="1">
                <a:solidFill>
                  <a:srgbClr val="002060"/>
                </a:solidFill>
              </a:rPr>
              <a:t>nguyện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vọng</a:t>
            </a:r>
            <a:r>
              <a:rPr lang="en-US" sz="2400" b="1" dirty="0"/>
              <a:t> </a:t>
            </a:r>
            <a:r>
              <a:rPr lang="en-US" sz="2400" b="1" dirty="0" err="1"/>
              <a:t>trở</a:t>
            </a:r>
            <a:r>
              <a:rPr lang="en-US" sz="2400" b="1" dirty="0"/>
              <a:t> </a:t>
            </a:r>
            <a:r>
              <a:rPr lang="en-US" sz="2400" b="1" dirty="0" err="1"/>
              <a:t>thành</a:t>
            </a:r>
            <a:r>
              <a:rPr lang="en-US" sz="2400" b="1" dirty="0"/>
              <a:t> </a:t>
            </a:r>
            <a:r>
              <a:rPr lang="en-US" sz="2400" b="1" dirty="0" err="1"/>
              <a:t>thầy</a:t>
            </a:r>
            <a:r>
              <a:rPr lang="en-US" sz="2400" b="1" dirty="0"/>
              <a:t> </a:t>
            </a:r>
            <a:r>
              <a:rPr lang="en-US" sz="2400" b="1" dirty="0" err="1"/>
              <a:t>giáo</a:t>
            </a:r>
            <a:r>
              <a:rPr lang="en-US" sz="2400" b="1" dirty="0"/>
              <a:t> </a:t>
            </a:r>
            <a:r>
              <a:rPr lang="en-US" sz="2400" b="1" dirty="0" err="1"/>
              <a:t>và</a:t>
            </a:r>
            <a:r>
              <a:rPr lang="en-US" sz="2400" b="1" dirty="0"/>
              <a:t> </a:t>
            </a:r>
            <a:r>
              <a:rPr lang="en-US" sz="2400" b="1" dirty="0" err="1"/>
              <a:t>được</a:t>
            </a:r>
            <a:r>
              <a:rPr lang="en-US" sz="2400" b="1" dirty="0"/>
              <a:t> </a:t>
            </a:r>
            <a:r>
              <a:rPr lang="en-US" sz="2400" b="1" dirty="0" err="1"/>
              <a:t>tặng</a:t>
            </a:r>
            <a:r>
              <a:rPr lang="en-US" sz="2400" b="1" dirty="0"/>
              <a:t> </a:t>
            </a:r>
            <a:r>
              <a:rPr lang="en-US" sz="2400" b="1" dirty="0" err="1"/>
              <a:t>danh</a:t>
            </a:r>
            <a:r>
              <a:rPr lang="en-US" sz="2400" b="1" dirty="0"/>
              <a:t> </a:t>
            </a:r>
            <a:r>
              <a:rPr lang="en-US" sz="2400" b="1" dirty="0" err="1"/>
              <a:t>hiệu</a:t>
            </a:r>
            <a:r>
              <a:rPr lang="en-US" sz="2400" b="1" dirty="0"/>
              <a:t> </a:t>
            </a:r>
            <a:r>
              <a:rPr lang="en-US" sz="2400" b="1" dirty="0" err="1"/>
              <a:t>cao</a:t>
            </a:r>
            <a:r>
              <a:rPr lang="en-US" sz="2400" b="1" dirty="0"/>
              <a:t> </a:t>
            </a:r>
            <a:r>
              <a:rPr lang="en-US" sz="2400" b="1" dirty="0" err="1"/>
              <a:t>quý</a:t>
            </a:r>
            <a:r>
              <a:rPr lang="en-US" sz="2400" b="1" dirty="0"/>
              <a:t> </a:t>
            </a:r>
            <a:r>
              <a:rPr lang="en-US" sz="2400" b="1" dirty="0" err="1"/>
              <a:t>Nhà</a:t>
            </a:r>
            <a:r>
              <a:rPr lang="en-US" sz="2400" b="1" dirty="0"/>
              <a:t> </a:t>
            </a:r>
            <a:r>
              <a:rPr lang="en-US" sz="2400" b="1" dirty="0" err="1"/>
              <a:t>giáo</a:t>
            </a:r>
            <a:r>
              <a:rPr lang="en-US" sz="2400" b="1" dirty="0"/>
              <a:t> </a:t>
            </a:r>
            <a:r>
              <a:rPr lang="en-US" sz="2400" b="1" dirty="0" err="1"/>
              <a:t>Ưu</a:t>
            </a:r>
            <a:r>
              <a:rPr lang="en-US" sz="2400" b="1" dirty="0"/>
              <a:t> </a:t>
            </a:r>
            <a:r>
              <a:rPr lang="en-US" sz="2400" b="1" dirty="0" err="1"/>
              <a:t>tú</a:t>
            </a:r>
            <a:r>
              <a:rPr lang="en-US" sz="2400" b="1" dirty="0"/>
              <a:t>.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553200" y="23622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886200" y="31242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67400" y="2819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514600" y="38862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76800" y="42672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914400" y="5410200"/>
            <a:ext cx="1676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Bài</a:t>
            </a:r>
            <a:r>
              <a:rPr lang="en-US" dirty="0"/>
              <a:t> 4: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khuyên</a:t>
            </a:r>
            <a:r>
              <a:rPr lang="en-US" dirty="0"/>
              <a:t> </a:t>
            </a:r>
            <a:r>
              <a:rPr lang="en-US" dirty="0" err="1"/>
              <a:t>ta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marL="514350" indent="-514350">
              <a:buAutoNum type="alphaLcParenR"/>
            </a:pPr>
            <a:r>
              <a:rPr lang="en-US" dirty="0" err="1"/>
              <a:t>Lửa</a:t>
            </a:r>
            <a:r>
              <a:rPr lang="en-US" dirty="0"/>
              <a:t> </a:t>
            </a:r>
            <a:r>
              <a:rPr lang="en-US" dirty="0" err="1"/>
              <a:t>thử</a:t>
            </a:r>
            <a:r>
              <a:rPr lang="en-US" dirty="0"/>
              <a:t> </a:t>
            </a:r>
            <a:r>
              <a:rPr lang="en-US" dirty="0" err="1"/>
              <a:t>vàng</a:t>
            </a:r>
            <a:r>
              <a:rPr lang="en-US" dirty="0"/>
              <a:t>,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nan</a:t>
            </a:r>
            <a:r>
              <a:rPr lang="en-US" dirty="0"/>
              <a:t> </a:t>
            </a:r>
            <a:r>
              <a:rPr lang="en-US" dirty="0" err="1"/>
              <a:t>thử</a:t>
            </a:r>
            <a:r>
              <a:rPr lang="en-US" dirty="0"/>
              <a:t> </a:t>
            </a:r>
            <a:r>
              <a:rPr lang="en-US" dirty="0" err="1"/>
              <a:t>sức</a:t>
            </a:r>
            <a:r>
              <a:rPr lang="en-US" dirty="0"/>
              <a:t>.</a:t>
            </a:r>
          </a:p>
          <a:p>
            <a:pPr marL="514350" indent="-514350">
              <a:buAutoNum type="alphaLcParenR"/>
            </a:pP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lã</a:t>
            </a:r>
            <a:r>
              <a:rPr lang="en-US" dirty="0"/>
              <a:t>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vã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</a:t>
            </a:r>
            <a:r>
              <a:rPr lang="en-US" dirty="0" err="1"/>
              <a:t>hồ</a:t>
            </a:r>
            <a:endParaRPr lang="en-US" dirty="0"/>
          </a:p>
          <a:p>
            <a:pPr marL="514350" indent="-514350">
              <a:buNone/>
            </a:pPr>
            <a:r>
              <a:rPr lang="en-US" dirty="0" err="1"/>
              <a:t>Tay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nổi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ngoan</a:t>
            </a:r>
            <a:r>
              <a:rPr lang="en-US" dirty="0"/>
              <a:t>.</a:t>
            </a:r>
          </a:p>
          <a:p>
            <a:pPr marL="514350" indent="-514350">
              <a:buNone/>
            </a:pPr>
            <a:r>
              <a:rPr lang="en-US" dirty="0"/>
              <a:t>c)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vất</a:t>
            </a:r>
            <a:r>
              <a:rPr lang="en-US" dirty="0"/>
              <a:t> </a:t>
            </a:r>
            <a:r>
              <a:rPr lang="en-US" dirty="0" err="1"/>
              <a:t>vả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thanh</a:t>
            </a:r>
            <a:r>
              <a:rPr lang="en-US" dirty="0"/>
              <a:t> </a:t>
            </a:r>
            <a:r>
              <a:rPr lang="en-US" dirty="0" err="1"/>
              <a:t>nhàn</a:t>
            </a:r>
            <a:endParaRPr lang="en-US" dirty="0"/>
          </a:p>
          <a:p>
            <a:pPr marL="514350" indent="-514350">
              <a:buNone/>
            </a:pP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dưng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dễ</a:t>
            </a:r>
            <a:r>
              <a:rPr lang="en-US" dirty="0"/>
              <a:t> </a:t>
            </a:r>
            <a:r>
              <a:rPr lang="en-US" dirty="0" err="1"/>
              <a:t>cầm</a:t>
            </a:r>
            <a:r>
              <a:rPr lang="en-US" dirty="0"/>
              <a:t> </a:t>
            </a:r>
            <a:r>
              <a:rPr lang="en-US" dirty="0" err="1"/>
              <a:t>tàn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.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Action Button: Forward or Next 3">
            <a:hlinkClick r:id="rId2" action="ppaction://hlinksldjump" highlightClick="1"/>
          </p:cNvPr>
          <p:cNvSpPr/>
          <p:nvPr/>
        </p:nvSpPr>
        <p:spPr>
          <a:xfrm>
            <a:off x="8001000" y="2362200"/>
            <a:ext cx="5334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Forward or Next 4">
            <a:hlinkClick r:id="rId3" action="ppaction://hlinksldjump" highlightClick="1"/>
          </p:cNvPr>
          <p:cNvSpPr/>
          <p:nvPr/>
        </p:nvSpPr>
        <p:spPr>
          <a:xfrm>
            <a:off x="8001000" y="3581400"/>
            <a:ext cx="5334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Forward or Next 5">
            <a:hlinkClick r:id="rId4" action="ppaction://hlinksldjump" highlightClick="1"/>
          </p:cNvPr>
          <p:cNvSpPr/>
          <p:nvPr/>
        </p:nvSpPr>
        <p:spPr>
          <a:xfrm>
            <a:off x="8001000" y="4648200"/>
            <a:ext cx="5334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Forward or Next 6">
            <a:hlinkClick r:id="rId5" action="ppaction://hlinksldjump" highlightClick="1"/>
          </p:cNvPr>
          <p:cNvSpPr/>
          <p:nvPr/>
        </p:nvSpPr>
        <p:spPr>
          <a:xfrm>
            <a:off x="8153400" y="6248400"/>
            <a:ext cx="457200" cy="381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0"/>
            <a:ext cx="7772400" cy="685800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US" sz="4000" dirty="0">
                <a:solidFill>
                  <a:srgbClr val="FF0000"/>
                </a:solidFill>
              </a:rPr>
              <a:t>       </a:t>
            </a:r>
            <a:r>
              <a:rPr lang="en-US" sz="4000" dirty="0" err="1">
                <a:solidFill>
                  <a:srgbClr val="FF0000"/>
                </a:solidFill>
              </a:rPr>
              <a:t>Cái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tàn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cungdimh1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295400" y="1600200"/>
            <a:ext cx="6438900" cy="4572000"/>
          </a:xfrm>
        </p:spPr>
      </p:pic>
      <p:sp>
        <p:nvSpPr>
          <p:cNvPr id="5" name="Down Arrow 4"/>
          <p:cNvSpPr/>
          <p:nvPr/>
        </p:nvSpPr>
        <p:spPr>
          <a:xfrm>
            <a:off x="2819400" y="838200"/>
            <a:ext cx="457200" cy="914400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Back or Previous 7">
            <a:hlinkClick r:id="rId3" action="ppaction://hlinksldjump" highlightClick="1"/>
          </p:cNvPr>
          <p:cNvSpPr/>
          <p:nvPr/>
        </p:nvSpPr>
        <p:spPr>
          <a:xfrm>
            <a:off x="8229600" y="6096000"/>
            <a:ext cx="533400" cy="381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  <a:p>
            <a:pPr marL="742950" indent="-742950">
              <a:buNone/>
            </a:pPr>
            <a:r>
              <a:rPr lang="en-US" sz="4000" dirty="0"/>
              <a:t>      a) </a:t>
            </a:r>
            <a:r>
              <a:rPr lang="en-US" sz="4000" dirty="0" err="1"/>
              <a:t>Vàng</a:t>
            </a:r>
            <a:r>
              <a:rPr lang="en-US" sz="4000" dirty="0"/>
              <a:t> </a:t>
            </a:r>
            <a:r>
              <a:rPr lang="en-US" sz="4000" dirty="0" err="1"/>
              <a:t>phải</a:t>
            </a:r>
            <a:r>
              <a:rPr lang="en-US" sz="4000" dirty="0"/>
              <a:t> </a:t>
            </a:r>
            <a:r>
              <a:rPr lang="en-US" sz="4000" dirty="0" err="1"/>
              <a:t>thử</a:t>
            </a:r>
            <a:r>
              <a:rPr lang="en-US" sz="4000" dirty="0"/>
              <a:t> </a:t>
            </a:r>
            <a:r>
              <a:rPr lang="en-US" sz="4000" dirty="0" err="1"/>
              <a:t>lửa</a:t>
            </a:r>
            <a:r>
              <a:rPr lang="en-US" sz="4000" dirty="0"/>
              <a:t> </a:t>
            </a:r>
            <a:r>
              <a:rPr lang="en-US" sz="4000" dirty="0" err="1"/>
              <a:t>mới</a:t>
            </a:r>
            <a:r>
              <a:rPr lang="en-US" sz="4000" dirty="0"/>
              <a:t> </a:t>
            </a:r>
            <a:r>
              <a:rPr lang="en-US" sz="4000" dirty="0" err="1"/>
              <a:t>biết</a:t>
            </a:r>
            <a:r>
              <a:rPr lang="en-US" sz="4000" dirty="0"/>
              <a:t> </a:t>
            </a:r>
            <a:r>
              <a:rPr lang="en-US" sz="4000" dirty="0" err="1"/>
              <a:t>vàng</a:t>
            </a:r>
            <a:r>
              <a:rPr lang="en-US" sz="4000" dirty="0"/>
              <a:t> </a:t>
            </a:r>
            <a:r>
              <a:rPr lang="en-US" sz="4000" dirty="0" err="1"/>
              <a:t>thật</a:t>
            </a:r>
            <a:r>
              <a:rPr lang="en-US" sz="4000" dirty="0"/>
              <a:t> hay </a:t>
            </a:r>
            <a:r>
              <a:rPr lang="en-US" sz="4000" dirty="0" err="1"/>
              <a:t>giả</a:t>
            </a:r>
            <a:r>
              <a:rPr lang="en-US" sz="4000" dirty="0"/>
              <a:t>. </a:t>
            </a:r>
            <a:r>
              <a:rPr lang="en-US" sz="4000" dirty="0" err="1"/>
              <a:t>Người</a:t>
            </a:r>
            <a:r>
              <a:rPr lang="en-US" sz="4000" dirty="0"/>
              <a:t> </a:t>
            </a:r>
            <a:r>
              <a:rPr lang="en-US" sz="4000" dirty="0" err="1"/>
              <a:t>phải</a:t>
            </a:r>
            <a:r>
              <a:rPr lang="en-US" sz="4000" dirty="0"/>
              <a:t> </a:t>
            </a:r>
            <a:r>
              <a:rPr lang="en-US" sz="4000" dirty="0" err="1"/>
              <a:t>thử</a:t>
            </a:r>
            <a:r>
              <a:rPr lang="en-US" sz="4000" dirty="0"/>
              <a:t> </a:t>
            </a:r>
            <a:r>
              <a:rPr lang="en-US" sz="4000" dirty="0" err="1"/>
              <a:t>thách</a:t>
            </a:r>
            <a:r>
              <a:rPr lang="en-US" sz="4000" dirty="0"/>
              <a:t> </a:t>
            </a:r>
            <a:r>
              <a:rPr lang="en-US" sz="4000" dirty="0" err="1"/>
              <a:t>trong</a:t>
            </a:r>
            <a:r>
              <a:rPr lang="en-US" sz="4000" dirty="0"/>
              <a:t> </a:t>
            </a:r>
            <a:r>
              <a:rPr lang="en-US" sz="4000" dirty="0" err="1"/>
              <a:t>gian</a:t>
            </a:r>
            <a:r>
              <a:rPr lang="en-US" sz="4000" dirty="0"/>
              <a:t> </a:t>
            </a:r>
            <a:r>
              <a:rPr lang="en-US" sz="4000" dirty="0" err="1"/>
              <a:t>nan</a:t>
            </a:r>
            <a:r>
              <a:rPr lang="en-US" sz="4000" dirty="0"/>
              <a:t> </a:t>
            </a:r>
            <a:r>
              <a:rPr lang="en-US" sz="4000" dirty="0" err="1"/>
              <a:t>mới</a:t>
            </a:r>
            <a:r>
              <a:rPr lang="en-US" sz="4000" dirty="0"/>
              <a:t> </a:t>
            </a:r>
            <a:r>
              <a:rPr lang="en-US" sz="4000" dirty="0" err="1"/>
              <a:t>biết</a:t>
            </a:r>
            <a:r>
              <a:rPr lang="en-US" sz="4000" dirty="0"/>
              <a:t> </a:t>
            </a:r>
            <a:r>
              <a:rPr lang="en-US" sz="4000" dirty="0" err="1"/>
              <a:t>nghị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, </a:t>
            </a:r>
            <a:r>
              <a:rPr lang="en-US" sz="4000" dirty="0" err="1"/>
              <a:t>biết</a:t>
            </a:r>
            <a:r>
              <a:rPr lang="en-US" sz="4000" dirty="0"/>
              <a:t> </a:t>
            </a:r>
            <a:r>
              <a:rPr lang="en-US" sz="4000" dirty="0" err="1"/>
              <a:t>tài</a:t>
            </a:r>
            <a:r>
              <a:rPr lang="en-US" sz="4000" dirty="0"/>
              <a:t> </a:t>
            </a:r>
            <a:r>
              <a:rPr lang="en-US" sz="4000" dirty="0" err="1"/>
              <a:t>năng</a:t>
            </a:r>
            <a:r>
              <a:rPr lang="en-US" dirty="0"/>
              <a:t>.</a:t>
            </a:r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>
            <a:off x="8077200" y="5943600"/>
            <a:ext cx="533400" cy="381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b)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lã</a:t>
            </a:r>
            <a:r>
              <a:rPr lang="en-US" dirty="0"/>
              <a:t>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hồ</a:t>
            </a:r>
            <a:r>
              <a:rPr lang="en-US" dirty="0"/>
              <a:t> (</a:t>
            </a:r>
            <a:r>
              <a:rPr lang="en-US" dirty="0" err="1"/>
              <a:t>bột</a:t>
            </a:r>
            <a:r>
              <a:rPr lang="en-US" dirty="0"/>
              <a:t> </a:t>
            </a:r>
            <a:r>
              <a:rPr lang="en-US" dirty="0" err="1"/>
              <a:t>loãng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vữa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),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tay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(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)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nổi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thật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giỏi</a:t>
            </a:r>
            <a:r>
              <a:rPr lang="en-US" dirty="0"/>
              <a:t>, </a:t>
            </a:r>
            <a:r>
              <a:rPr lang="en-US" dirty="0" err="1"/>
              <a:t>ngoan</a:t>
            </a:r>
            <a:r>
              <a:rPr lang="en-US" dirty="0"/>
              <a:t> </a:t>
            </a:r>
            <a:r>
              <a:rPr lang="en-US" dirty="0" err="1"/>
              <a:t>cường</a:t>
            </a:r>
            <a:r>
              <a:rPr lang="en-US" dirty="0"/>
              <a:t>.</a:t>
            </a:r>
          </a:p>
        </p:txBody>
      </p:sp>
      <p:sp>
        <p:nvSpPr>
          <p:cNvPr id="4" name="Action Button: Back or Previous 3">
            <a:hlinkClick r:id="rId3" action="ppaction://hlinksldjump" highlightClick="1"/>
          </p:cNvPr>
          <p:cNvSpPr/>
          <p:nvPr/>
        </p:nvSpPr>
        <p:spPr>
          <a:xfrm>
            <a:off x="8229600" y="6019800"/>
            <a:ext cx="609600" cy="5334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/>
              <a:t>       c) </a:t>
            </a:r>
            <a:r>
              <a:rPr lang="en-US" sz="4000" dirty="0" err="1"/>
              <a:t>Phải</a:t>
            </a:r>
            <a:r>
              <a:rPr lang="en-US" sz="4000" dirty="0"/>
              <a:t> </a:t>
            </a:r>
            <a:r>
              <a:rPr lang="en-US" sz="4000" dirty="0" err="1"/>
              <a:t>thật</a:t>
            </a:r>
            <a:r>
              <a:rPr lang="en-US" sz="4000" dirty="0"/>
              <a:t> </a:t>
            </a:r>
            <a:r>
              <a:rPr lang="en-US" sz="4000" dirty="0" err="1"/>
              <a:t>vất</a:t>
            </a:r>
            <a:r>
              <a:rPr lang="en-US" sz="4000" dirty="0"/>
              <a:t> </a:t>
            </a:r>
            <a:r>
              <a:rPr lang="en-US" sz="4000" dirty="0" err="1"/>
              <a:t>vả</a:t>
            </a:r>
            <a:r>
              <a:rPr lang="en-US" sz="4000" dirty="0"/>
              <a:t> </a:t>
            </a:r>
            <a:r>
              <a:rPr lang="en-US" sz="4000" dirty="0" err="1"/>
              <a:t>lao</a:t>
            </a:r>
            <a:r>
              <a:rPr lang="en-US" sz="4000" dirty="0"/>
              <a:t> </a:t>
            </a:r>
            <a:r>
              <a:rPr lang="en-US" sz="4000" dirty="0" err="1"/>
              <a:t>động</a:t>
            </a:r>
            <a:r>
              <a:rPr lang="en-US" sz="4000" dirty="0"/>
              <a:t> </a:t>
            </a:r>
            <a:r>
              <a:rPr lang="en-US" sz="4000" dirty="0" err="1"/>
              <a:t>mới</a:t>
            </a:r>
            <a:r>
              <a:rPr lang="en-US" sz="4000" dirty="0"/>
              <a:t> </a:t>
            </a:r>
            <a:r>
              <a:rPr lang="en-US" sz="4000" dirty="0" err="1"/>
              <a:t>gặt</a:t>
            </a:r>
            <a:r>
              <a:rPr lang="en-US" sz="4000" dirty="0"/>
              <a:t> </a:t>
            </a:r>
            <a:r>
              <a:rPr lang="en-US" sz="4000" dirty="0" err="1"/>
              <a:t>hái</a:t>
            </a:r>
            <a:r>
              <a:rPr lang="en-US" sz="4000" dirty="0"/>
              <a:t> </a:t>
            </a:r>
            <a:r>
              <a:rPr lang="en-US" sz="4000" dirty="0" err="1"/>
              <a:t>được</a:t>
            </a:r>
            <a:r>
              <a:rPr lang="en-US" sz="4000" dirty="0"/>
              <a:t> </a:t>
            </a:r>
            <a:r>
              <a:rPr lang="en-US" sz="4000" dirty="0" err="1"/>
              <a:t>thành</a:t>
            </a:r>
            <a:r>
              <a:rPr lang="en-US" sz="4000" dirty="0"/>
              <a:t> </a:t>
            </a:r>
            <a:r>
              <a:rPr lang="en-US" sz="4000" dirty="0" err="1"/>
              <a:t>công</a:t>
            </a:r>
            <a:r>
              <a:rPr lang="en-US" sz="4000" dirty="0"/>
              <a:t>. </a:t>
            </a:r>
            <a:r>
              <a:rPr lang="en-US" sz="4000" dirty="0" err="1"/>
              <a:t>Không</a:t>
            </a:r>
            <a:r>
              <a:rPr lang="en-US" sz="4000" dirty="0"/>
              <a:t> </a:t>
            </a:r>
            <a:r>
              <a:rPr lang="en-US" sz="4000" dirty="0" err="1"/>
              <a:t>thể</a:t>
            </a:r>
            <a:r>
              <a:rPr lang="en-US" sz="4000" dirty="0"/>
              <a:t> </a:t>
            </a:r>
            <a:r>
              <a:rPr lang="en-US" sz="4000" dirty="0" err="1"/>
              <a:t>tự</a:t>
            </a:r>
            <a:r>
              <a:rPr lang="en-US" sz="4000" dirty="0"/>
              <a:t> </a:t>
            </a:r>
            <a:r>
              <a:rPr lang="en-US" sz="4000" dirty="0" err="1"/>
              <a:t>dưng</a:t>
            </a:r>
            <a:r>
              <a:rPr lang="en-US" sz="4000" dirty="0"/>
              <a:t> </a:t>
            </a:r>
            <a:r>
              <a:rPr lang="en-US" sz="4000" dirty="0" err="1"/>
              <a:t>mà</a:t>
            </a:r>
            <a:r>
              <a:rPr lang="en-US" sz="4000" dirty="0"/>
              <a:t> </a:t>
            </a:r>
            <a:r>
              <a:rPr lang="en-US" sz="4000" dirty="0" err="1"/>
              <a:t>thành</a:t>
            </a:r>
            <a:r>
              <a:rPr lang="en-US" sz="4000" dirty="0"/>
              <a:t> </a:t>
            </a:r>
            <a:r>
              <a:rPr lang="en-US" sz="4000" dirty="0" err="1"/>
              <a:t>đạt</a:t>
            </a:r>
            <a:r>
              <a:rPr lang="en-US" sz="4000" dirty="0"/>
              <a:t>, </a:t>
            </a:r>
            <a:r>
              <a:rPr lang="en-US" sz="4000" dirty="0" err="1"/>
              <a:t>được</a:t>
            </a:r>
            <a:r>
              <a:rPr lang="en-US" sz="4000" dirty="0"/>
              <a:t> </a:t>
            </a:r>
            <a:r>
              <a:rPr lang="en-US" sz="4000" dirty="0" err="1"/>
              <a:t>kính</a:t>
            </a:r>
            <a:r>
              <a:rPr lang="en-US" sz="4000" dirty="0"/>
              <a:t> </a:t>
            </a:r>
            <a:r>
              <a:rPr lang="en-US" sz="4000" dirty="0" err="1"/>
              <a:t>trọng</a:t>
            </a:r>
            <a:r>
              <a:rPr lang="en-US" sz="4000" dirty="0"/>
              <a:t>,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người</a:t>
            </a:r>
            <a:r>
              <a:rPr lang="en-US" sz="4000" dirty="0"/>
              <a:t> </a:t>
            </a:r>
            <a:r>
              <a:rPr lang="en-US" sz="4000" dirty="0" err="1"/>
              <a:t>hầu</a:t>
            </a:r>
            <a:r>
              <a:rPr lang="en-US" sz="4000" dirty="0"/>
              <a:t> </a:t>
            </a:r>
            <a:r>
              <a:rPr lang="en-US" sz="4000" dirty="0" err="1"/>
              <a:t>hạ</a:t>
            </a:r>
            <a:r>
              <a:rPr lang="en-US" sz="4000" dirty="0"/>
              <a:t>, </a:t>
            </a:r>
            <a:r>
              <a:rPr lang="en-US" sz="4000" dirty="0" err="1"/>
              <a:t>cầm</a:t>
            </a:r>
            <a:r>
              <a:rPr lang="en-US" sz="4000" dirty="0"/>
              <a:t> </a:t>
            </a:r>
            <a:r>
              <a:rPr lang="en-US" sz="4000" dirty="0" err="1"/>
              <a:t>tàn</a:t>
            </a:r>
            <a:r>
              <a:rPr lang="en-US" sz="4000" dirty="0"/>
              <a:t> </a:t>
            </a:r>
            <a:r>
              <a:rPr lang="en-US" sz="4000" dirty="0" err="1"/>
              <a:t>che</a:t>
            </a:r>
            <a:r>
              <a:rPr lang="en-US" sz="4000" dirty="0"/>
              <a:t> </a:t>
            </a:r>
            <a:r>
              <a:rPr lang="en-US" sz="4000" dirty="0" err="1"/>
              <a:t>cho</a:t>
            </a:r>
            <a:r>
              <a:rPr lang="en-US" sz="4000" dirty="0"/>
              <a:t>.</a:t>
            </a:r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>
            <a:off x="8305800" y="5943600"/>
            <a:ext cx="609600" cy="457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solidFill>
                  <a:srgbClr val="002060"/>
                </a:solidFill>
              </a:rPr>
              <a:t>Củng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cố</a:t>
            </a:r>
            <a:r>
              <a:rPr lang="en-US" dirty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r>
              <a:rPr lang="en-US" sz="2800" dirty="0"/>
              <a:t>      </a:t>
            </a:r>
            <a:r>
              <a:rPr lang="en-US" sz="2800" dirty="0" err="1"/>
              <a:t>Kể</a:t>
            </a:r>
            <a:r>
              <a:rPr lang="en-US" sz="2800" dirty="0"/>
              <a:t> </a:t>
            </a:r>
            <a:r>
              <a:rPr lang="en-US" sz="2800" dirty="0" err="1"/>
              <a:t>tên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ý </a:t>
            </a:r>
            <a:r>
              <a:rPr lang="en-US" sz="2800" dirty="0" err="1"/>
              <a:t>chí</a:t>
            </a:r>
            <a:r>
              <a:rPr lang="en-US" sz="2800" dirty="0"/>
              <a:t> </a:t>
            </a:r>
            <a:r>
              <a:rPr lang="en-US" sz="2800" dirty="0" err="1"/>
              <a:t>nghị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đạt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thành</a:t>
            </a:r>
            <a:r>
              <a:rPr lang="en-US" sz="2800" dirty="0"/>
              <a:t> </a:t>
            </a:r>
            <a:r>
              <a:rPr lang="en-US" sz="2800" dirty="0" err="1"/>
              <a:t>công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cuộc</a:t>
            </a:r>
            <a:r>
              <a:rPr lang="en-US" sz="2800" dirty="0"/>
              <a:t> </a:t>
            </a:r>
            <a:r>
              <a:rPr lang="en-US" sz="2800" dirty="0" err="1"/>
              <a:t>sống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"/>
            <a:ext cx="8229600" cy="3962399"/>
          </a:xfrm>
        </p:spPr>
        <p:txBody>
          <a:bodyPr>
            <a:prstTxWarp prst="textChevronInverted">
              <a:avLst/>
            </a:prstTxWarp>
            <a:normAutofit/>
          </a:bodyPr>
          <a:lstStyle/>
          <a:p>
            <a:pPr>
              <a:buNone/>
            </a:pPr>
            <a:r>
              <a:rPr lang="en-US" sz="4000" dirty="0">
                <a:solidFill>
                  <a:srgbClr val="FF0000"/>
                </a:solidFill>
              </a:rPr>
              <a:t>TIẾT HỌC KẾT THÚC 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417638"/>
          </a:xfrm>
        </p:spPr>
        <p:txBody>
          <a:bodyPr>
            <a:normAutofit/>
          </a:bodyPr>
          <a:lstStyle/>
          <a:p>
            <a:br>
              <a:rPr lang="en-US" sz="2400" b="1" u="sng" dirty="0"/>
            </a:br>
            <a:br>
              <a:rPr lang="en-US" sz="2400" b="1" u="sng" dirty="0"/>
            </a:br>
            <a:r>
              <a:rPr lang="en-US" sz="2800" dirty="0" err="1"/>
              <a:t>Trò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: </a:t>
            </a:r>
            <a:r>
              <a:rPr lang="en-US" sz="3200" dirty="0">
                <a:solidFill>
                  <a:srgbClr val="002060"/>
                </a:solidFill>
              </a:rPr>
              <a:t>Ô CỬA BÍ MẬT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ction Button: Forward or Next 20">
            <a:hlinkClick r:id="rId2" action="ppaction://hlinksldjump" highlightClick="1"/>
          </p:cNvPr>
          <p:cNvSpPr/>
          <p:nvPr/>
        </p:nvSpPr>
        <p:spPr>
          <a:xfrm>
            <a:off x="8382000" y="6096000"/>
            <a:ext cx="609600" cy="4572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Content Placeholder 22" descr="_bac ho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71800" y="1524000"/>
            <a:ext cx="4038600" cy="4648200"/>
          </a:xfrm>
        </p:spPr>
      </p:pic>
      <p:sp>
        <p:nvSpPr>
          <p:cNvPr id="24" name="Rectangle 23"/>
          <p:cNvSpPr/>
          <p:nvPr/>
        </p:nvSpPr>
        <p:spPr>
          <a:xfrm>
            <a:off x="2971800" y="1524000"/>
            <a:ext cx="2057400" cy="2514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1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953000" y="1524000"/>
            <a:ext cx="2057400" cy="25146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2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971800" y="4038600"/>
            <a:ext cx="4047978" cy="2209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3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/>
              <a:t>1. </a:t>
            </a:r>
            <a:r>
              <a:rPr lang="en-US" sz="4000" dirty="0" err="1"/>
              <a:t>Thế</a:t>
            </a:r>
            <a:r>
              <a:rPr lang="en-US" sz="4000" dirty="0"/>
              <a:t> </a:t>
            </a:r>
            <a:r>
              <a:rPr lang="en-US" sz="4000" dirty="0" err="1"/>
              <a:t>nào</a:t>
            </a:r>
            <a:r>
              <a:rPr lang="en-US" sz="4000" dirty="0"/>
              <a:t> </a:t>
            </a:r>
            <a:r>
              <a:rPr lang="en-US" sz="4000" dirty="0" err="1"/>
              <a:t>là</a:t>
            </a:r>
            <a:r>
              <a:rPr lang="en-US" sz="4000" dirty="0"/>
              <a:t> </a:t>
            </a:r>
            <a:r>
              <a:rPr lang="en-US" sz="4000" dirty="0" err="1"/>
              <a:t>tính</a:t>
            </a:r>
            <a:r>
              <a:rPr lang="en-US" sz="4000" dirty="0"/>
              <a:t> </a:t>
            </a:r>
            <a:r>
              <a:rPr lang="en-US" sz="4000" dirty="0" err="1"/>
              <a:t>từ</a:t>
            </a:r>
            <a:r>
              <a:rPr lang="en-US" sz="4000" dirty="0"/>
              <a:t>?</a:t>
            </a:r>
          </a:p>
        </p:txBody>
      </p:sp>
      <p:sp>
        <p:nvSpPr>
          <p:cNvPr id="4" name="Action Button: Back or Previous 3">
            <a:hlinkClick r:id="" action="ppaction://hlinkshowjump?jump=previousslide" highlightClick="1"/>
          </p:cNvPr>
          <p:cNvSpPr/>
          <p:nvPr/>
        </p:nvSpPr>
        <p:spPr>
          <a:xfrm>
            <a:off x="5638800" y="1752600"/>
            <a:ext cx="609600" cy="457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đặt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>
            <a:off x="6934200" y="1752600"/>
            <a:ext cx="533400" cy="381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: </a:t>
            </a:r>
            <a:r>
              <a:rPr lang="en-US" i="1" dirty="0" err="1">
                <a:solidFill>
                  <a:srgbClr val="FF0000"/>
                </a:solidFill>
              </a:rPr>
              <a:t>Cây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bàng</a:t>
            </a:r>
            <a:r>
              <a:rPr lang="en-US" i="1" dirty="0">
                <a:solidFill>
                  <a:srgbClr val="FF0000"/>
                </a:solidFill>
              </a:rPr>
              <a:t> ở </a:t>
            </a:r>
            <a:r>
              <a:rPr lang="en-US" i="1" dirty="0" err="1">
                <a:solidFill>
                  <a:srgbClr val="FF0000"/>
                </a:solidFill>
              </a:rPr>
              <a:t>sân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trường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em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xanh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tốt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và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tỏa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bóng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mát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rượi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mấy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?</a:t>
            </a:r>
          </a:p>
          <a:p>
            <a:pPr marL="514350" indent="-514350">
              <a:buNone/>
            </a:pPr>
            <a:r>
              <a:rPr lang="en-US" dirty="0"/>
              <a:t>   a) 1</a:t>
            </a:r>
          </a:p>
          <a:p>
            <a:pPr marL="514350" indent="-514350">
              <a:buNone/>
            </a:pPr>
            <a:r>
              <a:rPr lang="en-US" dirty="0"/>
              <a:t>   b) 2</a:t>
            </a:r>
          </a:p>
          <a:p>
            <a:pPr marL="514350" indent="-514350">
              <a:buNone/>
            </a:pPr>
            <a:r>
              <a:rPr lang="en-US" dirty="0"/>
              <a:t>   c) 3</a:t>
            </a:r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>
            <a:off x="7315200" y="2286000"/>
            <a:ext cx="381000" cy="457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2700" u="sng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7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u="sng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7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u="sng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7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u="sng" dirty="0" err="1">
                <a:latin typeface="Times New Roman" pitchFamily="18" charset="0"/>
                <a:cs typeface="Times New Roman" pitchFamily="18" charset="0"/>
              </a:rPr>
              <a:t>câu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Ý </a:t>
            </a:r>
            <a:r>
              <a:rPr lang="en-US" sz="3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endParaRPr lang="en-US" sz="31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743200"/>
          <a:ext cx="83058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386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rất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hết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sức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thị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nhất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lang="en-US" sz="2400" b="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5539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muốn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bền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bỉ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theo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đuổi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mục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đích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M: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4800"/>
            <a:ext cx="8458200" cy="14478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Ý </a:t>
            </a:r>
            <a:r>
              <a:rPr lang="en-US" sz="3200" dirty="0" err="1">
                <a:solidFill>
                  <a:srgbClr val="FF0000"/>
                </a:solidFill>
              </a:rPr>
              <a:t>chí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khả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năng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tự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định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mục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đích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hành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động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và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quyết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tâm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đạt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được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mục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đích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đó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534400" cy="4038600"/>
          </a:xfrm>
        </p:spPr>
        <p:txBody>
          <a:bodyPr/>
          <a:lstStyle/>
          <a:p>
            <a:pPr marL="0" fontAlgn="t">
              <a:spcBef>
                <a:spcPts val="0"/>
              </a:spcBef>
              <a:buNone/>
            </a:pPr>
            <a:endParaRPr lang="en-US" dirty="0">
              <a:solidFill>
                <a:schemeClr val="dk1"/>
              </a:solidFill>
              <a:latin typeface="Calibri"/>
            </a:endParaRPr>
          </a:p>
          <a:p>
            <a:pPr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81000"/>
          <a:ext cx="79248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6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8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rất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hết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sức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thị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mức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nhất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muốn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bền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bỉ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theo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đuổi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mục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đích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hướng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quyết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</a:t>
                      </a:r>
                      <a:r>
                        <a:rPr lang="en-US" sz="2800" b="1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b="1" dirty="0" err="1">
                <a:solidFill>
                  <a:srgbClr val="002060"/>
                </a:solidFill>
              </a:rPr>
              <a:t>nghị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lực</a:t>
            </a:r>
            <a:r>
              <a:rPr lang="en-US" dirty="0"/>
              <a:t>?</a:t>
            </a:r>
          </a:p>
          <a:p>
            <a:pPr marL="514350" indent="-514350">
              <a:buAutoNum type="alphaLcParenR"/>
            </a:pP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, </a:t>
            </a:r>
            <a:r>
              <a:rPr lang="en-US" dirty="0" err="1"/>
              <a:t>bền</a:t>
            </a:r>
            <a:r>
              <a:rPr lang="en-US" dirty="0"/>
              <a:t> </a:t>
            </a:r>
            <a:r>
              <a:rPr lang="en-US" dirty="0" err="1"/>
              <a:t>bỉ</a:t>
            </a:r>
            <a:r>
              <a:rPr lang="en-US" dirty="0"/>
              <a:t>.</a:t>
            </a:r>
          </a:p>
          <a:p>
            <a:pPr marL="514350" indent="-514350">
              <a:buNone/>
            </a:pPr>
            <a:r>
              <a:rPr lang="en-US" dirty="0"/>
              <a:t>b) </a:t>
            </a:r>
            <a:r>
              <a:rPr lang="en-US" dirty="0" err="1"/>
              <a:t>Sức</a:t>
            </a:r>
            <a:r>
              <a:rPr lang="en-US" dirty="0"/>
              <a:t> </a:t>
            </a:r>
            <a:r>
              <a:rPr lang="en-US" dirty="0" err="1"/>
              <a:t>mạnh</a:t>
            </a:r>
            <a:r>
              <a:rPr lang="en-US" dirty="0"/>
              <a:t> </a:t>
            </a:r>
            <a:r>
              <a:rPr lang="en-US" dirty="0" err="1"/>
              <a:t>tinh</a:t>
            </a:r>
            <a:r>
              <a:rPr lang="en-US" dirty="0"/>
              <a:t> </a:t>
            </a:r>
            <a:r>
              <a:rPr lang="en-US" dirty="0" err="1"/>
              <a:t>thần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con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kiên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lùi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mọi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.</a:t>
            </a:r>
          </a:p>
          <a:p>
            <a:pPr marL="514350" indent="-514350">
              <a:buNone/>
            </a:pPr>
            <a:r>
              <a:rPr lang="en-US" dirty="0"/>
              <a:t>c) </a:t>
            </a:r>
            <a:r>
              <a:rPr lang="en-US" dirty="0" err="1"/>
              <a:t>Chắc</a:t>
            </a:r>
            <a:r>
              <a:rPr lang="en-US" dirty="0"/>
              <a:t> </a:t>
            </a:r>
            <a:r>
              <a:rPr lang="en-US" dirty="0" err="1"/>
              <a:t>chắn</a:t>
            </a:r>
            <a:r>
              <a:rPr lang="en-US" dirty="0"/>
              <a:t>, </a:t>
            </a:r>
            <a:r>
              <a:rPr lang="en-US" dirty="0" err="1"/>
              <a:t>bền</a:t>
            </a:r>
            <a:r>
              <a:rPr lang="en-US" dirty="0"/>
              <a:t> </a:t>
            </a:r>
            <a:r>
              <a:rPr lang="en-US" dirty="0" err="1"/>
              <a:t>vững</a:t>
            </a:r>
            <a:r>
              <a:rPr lang="en-US" dirty="0"/>
              <a:t>,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phá</a:t>
            </a:r>
            <a:r>
              <a:rPr lang="en-US" dirty="0"/>
              <a:t> </a:t>
            </a:r>
            <a:r>
              <a:rPr lang="en-US" dirty="0" err="1"/>
              <a:t>vỡ</a:t>
            </a:r>
            <a:r>
              <a:rPr lang="en-US" dirty="0"/>
              <a:t>.</a:t>
            </a:r>
          </a:p>
          <a:p>
            <a:pPr marL="514350" indent="-514350">
              <a:buNone/>
            </a:pPr>
            <a:r>
              <a:rPr lang="en-US" dirty="0"/>
              <a:t>d)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, </a:t>
            </a:r>
            <a:r>
              <a:rPr lang="en-US" dirty="0" err="1"/>
              <a:t>sâu</a:t>
            </a:r>
            <a:r>
              <a:rPr lang="en-US" dirty="0"/>
              <a:t> </a:t>
            </a:r>
            <a:r>
              <a:rPr lang="en-US" dirty="0" err="1"/>
              <a:t>sắc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F497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mages729077_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886200"/>
          </a:xfrm>
        </p:spPr>
      </p:pic>
      <p:pic>
        <p:nvPicPr>
          <p:cNvPr id="6" name="Picture 5" descr="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743201"/>
            <a:ext cx="4572000" cy="41148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674</Words>
  <Application>Microsoft Office PowerPoint</Application>
  <PresentationFormat>On-screen Show (4:3)</PresentationFormat>
  <Paragraphs>50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PowerPoint Presentation</vt:lpstr>
      <vt:lpstr>  Trò chơi: Ô CỬA BÍ MẬT</vt:lpstr>
      <vt:lpstr>PowerPoint Presentation</vt:lpstr>
      <vt:lpstr>PowerPoint Presentation</vt:lpstr>
      <vt:lpstr>PowerPoint Presentation</vt:lpstr>
      <vt:lpstr>Luyện từ và câu Mở rộng vốn từ: Ý chí – Nghị lực</vt:lpstr>
      <vt:lpstr>Ý chí là khả năng tự xác định mục đích cho hành động và quyết tâm đạt cho được mục đích đó.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Phuong Luong Y</cp:lastModifiedBy>
  <cp:revision>70</cp:revision>
  <dcterms:created xsi:type="dcterms:W3CDTF">2014-11-06T02:26:15Z</dcterms:created>
  <dcterms:modified xsi:type="dcterms:W3CDTF">2019-04-22T02:00:05Z</dcterms:modified>
</cp:coreProperties>
</file>