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  <p:sldMasterId id="2147483697" r:id="rId4"/>
  </p:sldMasterIdLst>
  <p:notesMasterIdLst>
    <p:notesMasterId r:id="rId16"/>
  </p:notesMasterIdLst>
  <p:handoutMasterIdLst>
    <p:handoutMasterId r:id="rId17"/>
  </p:handoutMasterIdLst>
  <p:sldIdLst>
    <p:sldId id="375" r:id="rId5"/>
    <p:sldId id="429" r:id="rId6"/>
    <p:sldId id="412" r:id="rId7"/>
    <p:sldId id="418" r:id="rId8"/>
    <p:sldId id="417" r:id="rId9"/>
    <p:sldId id="454" r:id="rId10"/>
    <p:sldId id="439" r:id="rId11"/>
    <p:sldId id="456" r:id="rId12"/>
    <p:sldId id="457" r:id="rId13"/>
    <p:sldId id="440" r:id="rId14"/>
    <p:sldId id="428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8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339"/>
    <a:srgbClr val="FFCC99"/>
    <a:srgbClr val="B7CE88"/>
    <a:srgbClr val="B94C53"/>
    <a:srgbClr val="578054"/>
    <a:srgbClr val="CDECFF"/>
    <a:srgbClr val="B1D0C0"/>
    <a:srgbClr val="B8E8C9"/>
    <a:srgbClr val="4CB499"/>
    <a:srgbClr val="D4C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769" autoAdjust="0"/>
  </p:normalViewPr>
  <p:slideViewPr>
    <p:cSldViewPr snapToGrid="0">
      <p:cViewPr varScale="1">
        <p:scale>
          <a:sx n="51" d="100"/>
          <a:sy n="51" d="100"/>
        </p:scale>
        <p:origin x="1256" y="40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2023/4/23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740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5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7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163" algn="l" defTabSz="914327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327" algn="l" defTabSz="914327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490" algn="l" defTabSz="914327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654" algn="l" defTabSz="914327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5818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70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24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45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05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D4F8C-9732-4047-B903-0CBD2167BF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1770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755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9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89992" tIns="46796" rIns="89992" bIns="46796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89992" tIns="46796" rIns="89992" bIns="46796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163" indent="0" algn="ctr">
              <a:buNone/>
              <a:defRPr sz="2000"/>
            </a:lvl2pPr>
            <a:lvl3pPr marL="914327" indent="0" algn="ctr">
              <a:buNone/>
              <a:defRPr sz="1800"/>
            </a:lvl3pPr>
            <a:lvl4pPr marL="1371490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8" indent="0" algn="ctr">
              <a:buNone/>
              <a:defRPr sz="1600"/>
            </a:lvl6pPr>
            <a:lvl7pPr marL="2742980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8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760FBDFE-C587-4B4C-A407-44438C67B59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760FBDFE-C587-4B4C-A407-44438C67B59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 lIns="91432" tIns="45717" rIns="91432" bIns="45717"/>
          <a:lstStyle>
            <a:lvl1pPr marL="228582" indent="-228582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746" indent="-228582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2908" indent="-228582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072" indent="-228582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236" indent="-228582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760FBDFE-C587-4B4C-A407-44438C67B59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89992" tIns="46796" rIns="89992" bIns="46796" rtlCol="0" anchor="t" anchorCtr="0">
            <a:normAutofit/>
          </a:bodyPr>
          <a:lstStyle>
            <a:lvl1pPr marL="0" marR="0" algn="ctr" defTabSz="914327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89992" tIns="46796" rIns="89992" bIns="46796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5A5C-0BE1-4DE3-B7A6-FDB5CDD8B94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F60A-6829-42C5-ADE1-F37277B4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6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5A5C-0BE1-4DE3-B7A6-FDB5CDD8B94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F60A-6829-42C5-ADE1-F37277B4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83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5A5C-0BE1-4DE3-B7A6-FDB5CDD8B94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F60A-6829-42C5-ADE1-F37277B4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5A5C-0BE1-4DE3-B7A6-FDB5CDD8B94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F60A-6829-42C5-ADE1-F37277B4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2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5A5C-0BE1-4DE3-B7A6-FDB5CDD8B94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F60A-6829-42C5-ADE1-F37277B4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76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5A5C-0BE1-4DE3-B7A6-FDB5CDD8B94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F60A-6829-42C5-ADE1-F37277B4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02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5A5C-0BE1-4DE3-B7A6-FDB5CDD8B94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F60A-6829-42C5-ADE1-F37277B4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4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7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8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5A5C-0BE1-4DE3-B7A6-FDB5CDD8B94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F60A-6829-42C5-ADE1-F37277B4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89992" tIns="46796" rIns="89992" bIns="46796" rtlCol="0" anchor="ctr" anchorCtr="0">
            <a:normAutofit/>
          </a:bodyPr>
          <a:lstStyle>
            <a:lvl1pPr marL="0" marR="0" algn="l" defTabSz="914327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89992" tIns="46796" rIns="89992" bIns="46796" rtlCol="0">
            <a:normAutofit/>
          </a:bodyPr>
          <a:lstStyle>
            <a:lvl1pPr marL="0" marR="0" lvl="0" indent="0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163" marR="0" lvl="1" indent="0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596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327" marR="0" lvl="2" indent="0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490" marR="0" lvl="3" indent="0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654" marR="0" lvl="4" indent="0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760FBDFE-C587-4B4C-A407-44438C67B59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3" indent="0">
              <a:buNone/>
              <a:defRPr sz="2800"/>
            </a:lvl2pPr>
            <a:lvl3pPr marL="914327" indent="0">
              <a:buNone/>
              <a:defRPr sz="2400"/>
            </a:lvl3pPr>
            <a:lvl4pPr marL="1371490" indent="0">
              <a:buNone/>
              <a:defRPr sz="2000"/>
            </a:lvl4pPr>
            <a:lvl5pPr marL="1828654" indent="0">
              <a:buNone/>
              <a:defRPr sz="2000"/>
            </a:lvl5pPr>
            <a:lvl6pPr marL="2285818" indent="0">
              <a:buNone/>
              <a:defRPr sz="2000"/>
            </a:lvl6pPr>
            <a:lvl7pPr marL="2742980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7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8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5A5C-0BE1-4DE3-B7A6-FDB5CDD8B94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F60A-6829-42C5-ADE1-F37277B4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28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5A5C-0BE1-4DE3-B7A6-FDB5CDD8B94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F60A-6829-42C5-ADE1-F37277B4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92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D5A5C-0BE1-4DE3-B7A6-FDB5CDD8B94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F60A-6829-42C5-ADE1-F37277B4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8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880-29DD-4D43-A484-EC23483FBDE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525E-677B-4107-A246-1077F342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59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880-29DD-4D43-A484-EC23483FBDE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525E-677B-4107-A246-1077F342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66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880-29DD-4D43-A484-EC23483FBDE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525E-677B-4107-A246-1077F342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56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880-29DD-4D43-A484-EC23483FBDE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525E-677B-4107-A246-1077F342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94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880-29DD-4D43-A484-EC23483FBDE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525E-677B-4107-A246-1077F342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880-29DD-4D43-A484-EC23483FBDE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525E-677B-4107-A246-1077F342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38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880-29DD-4D43-A484-EC23483FBDE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525E-677B-4107-A246-1077F342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1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89992" tIns="46796" rIns="89992" bIns="46796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89992" tIns="46796" rIns="89992" bIns="46796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1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760FBDFE-C587-4B4C-A407-44438C67B59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7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8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880-29DD-4D43-A484-EC23483FBDE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525E-677B-4107-A246-1077F342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93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3" indent="0">
              <a:buNone/>
              <a:defRPr sz="2800"/>
            </a:lvl2pPr>
            <a:lvl3pPr marL="914327" indent="0">
              <a:buNone/>
              <a:defRPr sz="2400"/>
            </a:lvl3pPr>
            <a:lvl4pPr marL="1371490" indent="0">
              <a:buNone/>
              <a:defRPr sz="2000"/>
            </a:lvl4pPr>
            <a:lvl5pPr marL="1828654" indent="0">
              <a:buNone/>
              <a:defRPr sz="2000"/>
            </a:lvl5pPr>
            <a:lvl6pPr marL="2285818" indent="0">
              <a:buNone/>
              <a:defRPr sz="2000"/>
            </a:lvl6pPr>
            <a:lvl7pPr marL="2742980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7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8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880-29DD-4D43-A484-EC23483FBDE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525E-677B-4107-A246-1077F342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16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880-29DD-4D43-A484-EC23483FBDE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525E-677B-4107-A246-1077F342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19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4880-29DD-4D43-A484-EC23483FBDE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525E-677B-4107-A246-1077F3424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72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00" y="1092200"/>
            <a:ext cx="11220307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98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45" y="2129899"/>
            <a:ext cx="10363729" cy="1471083"/>
          </a:xfrm>
          <a:prstGeom prst="rect">
            <a:avLst/>
          </a:prstGeom>
        </p:spPr>
        <p:txBody>
          <a:bodyPr lIns="76170" tIns="38083" rIns="76170" bIns="380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271" y="3886729"/>
            <a:ext cx="8535458" cy="1751542"/>
          </a:xfrm>
          <a:prstGeom prst="rect">
            <a:avLst/>
          </a:prstGeom>
        </p:spPr>
        <p:txBody>
          <a:bodyPr lIns="76170" tIns="38083" rIns="76170" bIns="380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609DA297-DBFC-4180-8BF5-62CBBEFE327C}" type="datetimeFigureOut">
              <a:rPr lang="en-US" sz="1700" smtClean="0">
                <a:solidFill>
                  <a:prstClr val="black"/>
                </a:solidFill>
              </a:rPr>
              <a:pPr defTabSz="867369"/>
              <a:t>4/23/2023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74" y="6356618"/>
            <a:ext cx="3860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F18BF244-DB69-4217-8014-8879286B855E}" type="slidenum">
              <a:rPr lang="en-US" sz="1700" smtClean="0">
                <a:solidFill>
                  <a:prstClr val="black"/>
                </a:solidFill>
              </a:rPr>
              <a:pPr defTabSz="867369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4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74" y="275167"/>
            <a:ext cx="10972271" cy="1143000"/>
          </a:xfrm>
          <a:prstGeom prst="rect">
            <a:avLst/>
          </a:prstGeom>
        </p:spPr>
        <p:txBody>
          <a:bodyPr lIns="76170" tIns="38083" rIns="76170" bIns="380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74" y="1600729"/>
            <a:ext cx="10972271" cy="4525698"/>
          </a:xfrm>
          <a:prstGeom prst="rect">
            <a:avLst/>
          </a:prstGeom>
        </p:spPr>
        <p:txBody>
          <a:bodyPr lIns="76170" tIns="38083" rIns="76170" bIns="3808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609DA297-DBFC-4180-8BF5-62CBBEFE327C}" type="datetimeFigureOut">
              <a:rPr lang="en-US" sz="1700" smtClean="0">
                <a:solidFill>
                  <a:prstClr val="black"/>
                </a:solidFill>
              </a:rPr>
              <a:pPr defTabSz="867369"/>
              <a:t>4/23/2023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74" y="6356618"/>
            <a:ext cx="3860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F18BF244-DB69-4217-8014-8879286B855E}" type="slidenum">
              <a:rPr lang="en-US" sz="1700" smtClean="0">
                <a:solidFill>
                  <a:prstClr val="black"/>
                </a:solidFill>
              </a:rPr>
              <a:pPr defTabSz="867369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90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3" y="4406636"/>
            <a:ext cx="10363729" cy="1362604"/>
          </a:xfrm>
          <a:prstGeom prst="rect">
            <a:avLst/>
          </a:prstGeom>
        </p:spPr>
        <p:txBody>
          <a:bodyPr lIns="76170" tIns="38083" rIns="76170" bIns="38083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3" y="2906449"/>
            <a:ext cx="10363729" cy="1500188"/>
          </a:xfrm>
          <a:prstGeom prst="rect">
            <a:avLst/>
          </a:prstGeom>
        </p:spPr>
        <p:txBody>
          <a:bodyPr lIns="76170" tIns="38083" rIns="76170" bIns="38083"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0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7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25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33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42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50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59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6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609DA297-DBFC-4180-8BF5-62CBBEFE327C}" type="datetimeFigureOut">
              <a:rPr lang="en-US" sz="1700" smtClean="0">
                <a:solidFill>
                  <a:prstClr val="black"/>
                </a:solidFill>
              </a:rPr>
              <a:pPr defTabSz="867369"/>
              <a:t>4/23/2023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74" y="6356618"/>
            <a:ext cx="3860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F18BF244-DB69-4217-8014-8879286B855E}" type="slidenum">
              <a:rPr lang="en-US" sz="1700" smtClean="0">
                <a:solidFill>
                  <a:prstClr val="black"/>
                </a:solidFill>
              </a:rPr>
              <a:pPr defTabSz="867369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24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74" y="275167"/>
            <a:ext cx="10972271" cy="1143000"/>
          </a:xfrm>
          <a:prstGeom prst="rect">
            <a:avLst/>
          </a:prstGeom>
        </p:spPr>
        <p:txBody>
          <a:bodyPr lIns="76170" tIns="38083" rIns="76170" bIns="380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8" y="1600729"/>
            <a:ext cx="5422635" cy="4525698"/>
          </a:xfrm>
          <a:prstGeom prst="rect">
            <a:avLst/>
          </a:prstGeom>
        </p:spPr>
        <p:txBody>
          <a:bodyPr lIns="76170" tIns="38083" rIns="76170" bIns="38083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  <a:prstGeom prst="rect">
            <a:avLst/>
          </a:prstGeom>
        </p:spPr>
        <p:txBody>
          <a:bodyPr lIns="76170" tIns="38083" rIns="76170" bIns="38083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609DA297-DBFC-4180-8BF5-62CBBEFE327C}" type="datetimeFigureOut">
              <a:rPr lang="en-US" sz="1700" smtClean="0">
                <a:solidFill>
                  <a:prstClr val="black"/>
                </a:solidFill>
              </a:rPr>
              <a:pPr defTabSz="867369"/>
              <a:t>4/23/2023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874" y="6356618"/>
            <a:ext cx="3860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F18BF244-DB69-4217-8014-8879286B855E}" type="slidenum">
              <a:rPr lang="en-US" sz="1700" smtClean="0">
                <a:solidFill>
                  <a:prstClr val="black"/>
                </a:solidFill>
              </a:rPr>
              <a:pPr defTabSz="867369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11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74" y="275167"/>
            <a:ext cx="10972271" cy="1143000"/>
          </a:xfrm>
          <a:prstGeom prst="rect">
            <a:avLst/>
          </a:prstGeom>
        </p:spPr>
        <p:txBody>
          <a:bodyPr lIns="76170" tIns="38083" rIns="76170" bIns="38083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67" y="1534583"/>
            <a:ext cx="5386917" cy="640292"/>
          </a:xfrm>
          <a:prstGeom prst="rect">
            <a:avLst/>
          </a:prstGeom>
        </p:spPr>
        <p:txBody>
          <a:bodyPr lIns="76170" tIns="38083" rIns="76170" bIns="38083" anchor="b"/>
          <a:lstStyle>
            <a:lvl1pPr marL="0" indent="0">
              <a:buNone/>
              <a:defRPr sz="2000" b="1"/>
            </a:lvl1pPr>
            <a:lvl2pPr marL="380850" indent="0">
              <a:buNone/>
              <a:defRPr sz="1700" b="1"/>
            </a:lvl2pPr>
            <a:lvl3pPr marL="761700" indent="0">
              <a:buNone/>
              <a:defRPr sz="1500" b="1"/>
            </a:lvl3pPr>
            <a:lvl4pPr marL="1142548" indent="0">
              <a:buNone/>
              <a:defRPr sz="1300" b="1"/>
            </a:lvl4pPr>
            <a:lvl5pPr marL="1523390" indent="0">
              <a:buNone/>
              <a:defRPr sz="1300" b="1"/>
            </a:lvl5pPr>
            <a:lvl6pPr marL="1904238" indent="0">
              <a:buNone/>
              <a:defRPr sz="1300" b="1"/>
            </a:lvl6pPr>
            <a:lvl7pPr marL="2285088" indent="0">
              <a:buNone/>
              <a:defRPr sz="1300" b="1"/>
            </a:lvl7pPr>
            <a:lvl8pPr marL="2665933" indent="0">
              <a:buNone/>
              <a:defRPr sz="1300" b="1"/>
            </a:lvl8pPr>
            <a:lvl9pPr marL="304678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67" y="2174875"/>
            <a:ext cx="5386917" cy="3951553"/>
          </a:xfrm>
          <a:prstGeom prst="rect">
            <a:avLst/>
          </a:prstGeom>
        </p:spPr>
        <p:txBody>
          <a:bodyPr lIns="76170" tIns="38083" rIns="76170" bIns="3808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6" y="1534583"/>
            <a:ext cx="5388240" cy="640292"/>
          </a:xfrm>
          <a:prstGeom prst="rect">
            <a:avLst/>
          </a:prstGeom>
        </p:spPr>
        <p:txBody>
          <a:bodyPr lIns="76170" tIns="38083" rIns="76170" bIns="38083" anchor="b"/>
          <a:lstStyle>
            <a:lvl1pPr marL="0" indent="0">
              <a:buNone/>
              <a:defRPr sz="2000" b="1"/>
            </a:lvl1pPr>
            <a:lvl2pPr marL="380850" indent="0">
              <a:buNone/>
              <a:defRPr sz="1700" b="1"/>
            </a:lvl2pPr>
            <a:lvl3pPr marL="761700" indent="0">
              <a:buNone/>
              <a:defRPr sz="1500" b="1"/>
            </a:lvl3pPr>
            <a:lvl4pPr marL="1142548" indent="0">
              <a:buNone/>
              <a:defRPr sz="1300" b="1"/>
            </a:lvl4pPr>
            <a:lvl5pPr marL="1523390" indent="0">
              <a:buNone/>
              <a:defRPr sz="1300" b="1"/>
            </a:lvl5pPr>
            <a:lvl6pPr marL="1904238" indent="0">
              <a:buNone/>
              <a:defRPr sz="1300" b="1"/>
            </a:lvl6pPr>
            <a:lvl7pPr marL="2285088" indent="0">
              <a:buNone/>
              <a:defRPr sz="1300" b="1"/>
            </a:lvl7pPr>
            <a:lvl8pPr marL="2665933" indent="0">
              <a:buNone/>
              <a:defRPr sz="1300" b="1"/>
            </a:lvl8pPr>
            <a:lvl9pPr marL="304678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6" y="2174875"/>
            <a:ext cx="5388240" cy="3951553"/>
          </a:xfrm>
          <a:prstGeom prst="rect">
            <a:avLst/>
          </a:prstGeom>
        </p:spPr>
        <p:txBody>
          <a:bodyPr lIns="76170" tIns="38083" rIns="76170" bIns="3808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609DA297-DBFC-4180-8BF5-62CBBEFE327C}" type="datetimeFigureOut">
              <a:rPr lang="en-US" sz="1700" smtClean="0">
                <a:solidFill>
                  <a:prstClr val="black"/>
                </a:solidFill>
              </a:rPr>
              <a:pPr defTabSz="867369"/>
              <a:t>4/23/2023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874" y="6356618"/>
            <a:ext cx="3860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F18BF244-DB69-4217-8014-8879286B855E}" type="slidenum">
              <a:rPr lang="en-US" sz="1700" smtClean="0">
                <a:solidFill>
                  <a:prstClr val="black"/>
                </a:solidFill>
              </a:rPr>
              <a:pPr defTabSz="867369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89992" tIns="46796" rIns="89992" bIns="46796" rtlCol="0" anchor="ctr" anchorCtr="0">
            <a:normAutofit/>
          </a:bodyPr>
          <a:lstStyle>
            <a:lvl1pPr marL="0" marR="0" lvl="0" algn="l" defTabSz="914327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89992" tIns="46796" rIns="89992" bIns="46796" rtlCol="0">
            <a:normAutofit/>
          </a:bodyPr>
          <a:lstStyle>
            <a:lvl1pPr marL="228582" marR="0" lvl="0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746" marR="0" lvl="1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596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2908" marR="0" lvl="2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072" marR="0" lvl="3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236" marR="0" lvl="4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89992" tIns="46796" rIns="89992" bIns="46796">
            <a:normAutofit/>
          </a:bodyPr>
          <a:lstStyle>
            <a:lvl1pPr marL="228582" indent="-228582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746" indent="-228582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2908" indent="-228582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072" indent="-228582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760FBDFE-C587-4B4C-A407-44438C67B59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74" y="275167"/>
            <a:ext cx="10972271" cy="1143000"/>
          </a:xfrm>
          <a:prstGeom prst="rect">
            <a:avLst/>
          </a:prstGeom>
        </p:spPr>
        <p:txBody>
          <a:bodyPr lIns="76170" tIns="38083" rIns="76170" bIns="380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609DA297-DBFC-4180-8BF5-62CBBEFE327C}" type="datetimeFigureOut">
              <a:rPr lang="en-US" sz="1700" smtClean="0">
                <a:solidFill>
                  <a:prstClr val="black"/>
                </a:solidFill>
              </a:rPr>
              <a:pPr defTabSz="867369"/>
              <a:t>4/23/2023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874" y="6356618"/>
            <a:ext cx="3860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F18BF244-DB69-4217-8014-8879286B855E}" type="slidenum">
              <a:rPr lang="en-US" sz="1700" smtClean="0">
                <a:solidFill>
                  <a:prstClr val="black"/>
                </a:solidFill>
              </a:rPr>
              <a:pPr defTabSz="867369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81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609DA297-DBFC-4180-8BF5-62CBBEFE327C}" type="datetimeFigureOut">
              <a:rPr lang="en-US" sz="1700" smtClean="0">
                <a:solidFill>
                  <a:prstClr val="black"/>
                </a:solidFill>
              </a:rPr>
              <a:pPr defTabSz="867369"/>
              <a:t>4/23/2023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874" y="6356618"/>
            <a:ext cx="3860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F18BF244-DB69-4217-8014-8879286B855E}" type="slidenum">
              <a:rPr lang="en-US" sz="1700" smtClean="0">
                <a:solidFill>
                  <a:prstClr val="black"/>
                </a:solidFill>
              </a:rPr>
              <a:pPr defTabSz="867369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59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2521"/>
            <a:ext cx="4011083" cy="1162844"/>
          </a:xfrm>
          <a:prstGeom prst="rect">
            <a:avLst/>
          </a:prstGeom>
        </p:spPr>
        <p:txBody>
          <a:bodyPr lIns="76170" tIns="38083" rIns="76170" bIns="38083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72" y="272522"/>
            <a:ext cx="6815667" cy="5853907"/>
          </a:xfrm>
          <a:prstGeom prst="rect">
            <a:avLst/>
          </a:prstGeom>
        </p:spPr>
        <p:txBody>
          <a:bodyPr lIns="76170" tIns="38083" rIns="76170" bIns="38083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65" y="1435365"/>
            <a:ext cx="4011083" cy="4691063"/>
          </a:xfrm>
          <a:prstGeom prst="rect">
            <a:avLst/>
          </a:prstGeom>
        </p:spPr>
        <p:txBody>
          <a:bodyPr lIns="76170" tIns="38083" rIns="76170" bIns="38083"/>
          <a:lstStyle>
            <a:lvl1pPr marL="0" indent="0">
              <a:buNone/>
              <a:defRPr sz="1200"/>
            </a:lvl1pPr>
            <a:lvl2pPr marL="380850" indent="0">
              <a:buNone/>
              <a:defRPr sz="1000"/>
            </a:lvl2pPr>
            <a:lvl3pPr marL="761700" indent="0">
              <a:buNone/>
              <a:defRPr sz="800"/>
            </a:lvl3pPr>
            <a:lvl4pPr marL="1142548" indent="0">
              <a:buNone/>
              <a:defRPr sz="700"/>
            </a:lvl4pPr>
            <a:lvl5pPr marL="1523390" indent="0">
              <a:buNone/>
              <a:defRPr sz="700"/>
            </a:lvl5pPr>
            <a:lvl6pPr marL="1904238" indent="0">
              <a:buNone/>
              <a:defRPr sz="700"/>
            </a:lvl6pPr>
            <a:lvl7pPr marL="2285088" indent="0">
              <a:buNone/>
              <a:defRPr sz="700"/>
            </a:lvl7pPr>
            <a:lvl8pPr marL="2665933" indent="0">
              <a:buNone/>
              <a:defRPr sz="700"/>
            </a:lvl8pPr>
            <a:lvl9pPr marL="304678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609DA297-DBFC-4180-8BF5-62CBBEFE327C}" type="datetimeFigureOut">
              <a:rPr lang="en-US" sz="1700" smtClean="0">
                <a:solidFill>
                  <a:prstClr val="black"/>
                </a:solidFill>
              </a:rPr>
              <a:pPr defTabSz="867369"/>
              <a:t>4/23/2023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874" y="6356618"/>
            <a:ext cx="3860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F18BF244-DB69-4217-8014-8879286B855E}" type="slidenum">
              <a:rPr lang="en-US" sz="1700" smtClean="0">
                <a:solidFill>
                  <a:prstClr val="black"/>
                </a:solidFill>
              </a:rPr>
              <a:pPr defTabSz="867369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68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97" y="4800865"/>
            <a:ext cx="7315729" cy="566208"/>
          </a:xfrm>
          <a:prstGeom prst="rect">
            <a:avLst/>
          </a:prstGeom>
        </p:spPr>
        <p:txBody>
          <a:bodyPr lIns="76170" tIns="38083" rIns="76170" bIns="38083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97" y="612514"/>
            <a:ext cx="7315729" cy="4115593"/>
          </a:xfrm>
          <a:prstGeom prst="rect">
            <a:avLst/>
          </a:prstGeom>
        </p:spPr>
        <p:txBody>
          <a:bodyPr lIns="76170" tIns="38083" rIns="76170" bIns="38083"/>
          <a:lstStyle>
            <a:lvl1pPr marL="0" indent="0">
              <a:buNone/>
              <a:defRPr sz="2700"/>
            </a:lvl1pPr>
            <a:lvl2pPr marL="380850" indent="0">
              <a:buNone/>
              <a:defRPr sz="2300"/>
            </a:lvl2pPr>
            <a:lvl3pPr marL="761700" indent="0">
              <a:buNone/>
              <a:defRPr sz="2000"/>
            </a:lvl3pPr>
            <a:lvl4pPr marL="1142548" indent="0">
              <a:buNone/>
              <a:defRPr sz="1700"/>
            </a:lvl4pPr>
            <a:lvl5pPr marL="1523390" indent="0">
              <a:buNone/>
              <a:defRPr sz="1700"/>
            </a:lvl5pPr>
            <a:lvl6pPr marL="1904238" indent="0">
              <a:buNone/>
              <a:defRPr sz="1700"/>
            </a:lvl6pPr>
            <a:lvl7pPr marL="2285088" indent="0">
              <a:buNone/>
              <a:defRPr sz="1700"/>
            </a:lvl7pPr>
            <a:lvl8pPr marL="2665933" indent="0">
              <a:buNone/>
              <a:defRPr sz="1700"/>
            </a:lvl8pPr>
            <a:lvl9pPr marL="3046780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97" y="5367075"/>
            <a:ext cx="7315729" cy="805656"/>
          </a:xfrm>
          <a:prstGeom prst="rect">
            <a:avLst/>
          </a:prstGeom>
        </p:spPr>
        <p:txBody>
          <a:bodyPr lIns="76170" tIns="38083" rIns="76170" bIns="38083"/>
          <a:lstStyle>
            <a:lvl1pPr marL="0" indent="0">
              <a:buNone/>
              <a:defRPr sz="1200"/>
            </a:lvl1pPr>
            <a:lvl2pPr marL="380850" indent="0">
              <a:buNone/>
              <a:defRPr sz="1000"/>
            </a:lvl2pPr>
            <a:lvl3pPr marL="761700" indent="0">
              <a:buNone/>
              <a:defRPr sz="800"/>
            </a:lvl3pPr>
            <a:lvl4pPr marL="1142548" indent="0">
              <a:buNone/>
              <a:defRPr sz="700"/>
            </a:lvl4pPr>
            <a:lvl5pPr marL="1523390" indent="0">
              <a:buNone/>
              <a:defRPr sz="700"/>
            </a:lvl5pPr>
            <a:lvl6pPr marL="1904238" indent="0">
              <a:buNone/>
              <a:defRPr sz="700"/>
            </a:lvl6pPr>
            <a:lvl7pPr marL="2285088" indent="0">
              <a:buNone/>
              <a:defRPr sz="700"/>
            </a:lvl7pPr>
            <a:lvl8pPr marL="2665933" indent="0">
              <a:buNone/>
              <a:defRPr sz="700"/>
            </a:lvl8pPr>
            <a:lvl9pPr marL="304678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609DA297-DBFC-4180-8BF5-62CBBEFE327C}" type="datetimeFigureOut">
              <a:rPr lang="en-US" sz="1700" smtClean="0">
                <a:solidFill>
                  <a:prstClr val="black"/>
                </a:solidFill>
              </a:rPr>
              <a:pPr defTabSz="867369"/>
              <a:t>4/23/2023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874" y="6356618"/>
            <a:ext cx="3860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F18BF244-DB69-4217-8014-8879286B855E}" type="slidenum">
              <a:rPr lang="en-US" sz="1700" smtClean="0">
                <a:solidFill>
                  <a:prstClr val="black"/>
                </a:solidFill>
              </a:rPr>
              <a:pPr defTabSz="867369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76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74" y="275167"/>
            <a:ext cx="10972271" cy="1143000"/>
          </a:xfrm>
          <a:prstGeom prst="rect">
            <a:avLst/>
          </a:prstGeom>
        </p:spPr>
        <p:txBody>
          <a:bodyPr lIns="76170" tIns="38083" rIns="76170" bIns="380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74" y="1600729"/>
            <a:ext cx="10972271" cy="4525698"/>
          </a:xfrm>
          <a:prstGeom prst="rect">
            <a:avLst/>
          </a:prstGeom>
        </p:spPr>
        <p:txBody>
          <a:bodyPr vert="eaVert" lIns="76170" tIns="38083" rIns="76170" bIns="3808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609DA297-DBFC-4180-8BF5-62CBBEFE327C}" type="datetimeFigureOut">
              <a:rPr lang="en-US" sz="1700" smtClean="0">
                <a:solidFill>
                  <a:prstClr val="black"/>
                </a:solidFill>
              </a:rPr>
              <a:pPr defTabSz="867369"/>
              <a:t>4/23/2023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74" y="6356618"/>
            <a:ext cx="3860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F18BF244-DB69-4217-8014-8879286B855E}" type="slidenum">
              <a:rPr lang="en-US" sz="1700" smtClean="0">
                <a:solidFill>
                  <a:prstClr val="black"/>
                </a:solidFill>
              </a:rPr>
              <a:pPr defTabSz="867369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30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2" y="275176"/>
            <a:ext cx="2742407" cy="5851261"/>
          </a:xfrm>
          <a:prstGeom prst="rect">
            <a:avLst/>
          </a:prstGeom>
        </p:spPr>
        <p:txBody>
          <a:bodyPr vert="eaVert" lIns="76170" tIns="38083" rIns="76170" bIns="380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76"/>
            <a:ext cx="8102864" cy="5851261"/>
          </a:xfrm>
          <a:prstGeom prst="rect">
            <a:avLst/>
          </a:prstGeom>
        </p:spPr>
        <p:txBody>
          <a:bodyPr vert="eaVert" lIns="76170" tIns="38083" rIns="76170" bIns="3808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609DA297-DBFC-4180-8BF5-62CBBEFE327C}" type="datetimeFigureOut">
              <a:rPr lang="en-US" sz="1700" smtClean="0">
                <a:solidFill>
                  <a:prstClr val="black"/>
                </a:solidFill>
              </a:rPr>
              <a:pPr defTabSz="867369"/>
              <a:t>4/23/2023</a:t>
            </a:fld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74" y="6356618"/>
            <a:ext cx="3860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endParaRPr lang="en-US" sz="1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874" y="6356618"/>
            <a:ext cx="2844271" cy="365125"/>
          </a:xfrm>
          <a:prstGeom prst="rect">
            <a:avLst/>
          </a:prstGeom>
        </p:spPr>
        <p:txBody>
          <a:bodyPr lIns="76170" tIns="38083" rIns="76170" bIns="38083"/>
          <a:lstStyle/>
          <a:p>
            <a:pPr defTabSz="867369"/>
            <a:fld id="{F18BF244-DB69-4217-8014-8879286B855E}" type="slidenum">
              <a:rPr lang="en-US" sz="1700" smtClean="0">
                <a:solidFill>
                  <a:prstClr val="black"/>
                </a:solidFill>
              </a:rPr>
              <a:pPr defTabSz="867369"/>
              <a:t>‹#›</a:t>
            </a:fld>
            <a:endParaRPr lang="en-US"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3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44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89992" tIns="46796" rIns="89992" bIns="46796" rtlCol="0" anchor="ctr" anchorCtr="0">
            <a:normAutofit/>
          </a:bodyPr>
          <a:lstStyle>
            <a:lvl1pPr marL="0" marR="0" lvl="0" algn="l" defTabSz="914327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592" tIns="38097" rIns="76194" bIns="38097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163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592" tIns="0" rIns="82543" bIns="0" rtlCol="0">
            <a:normAutofit/>
          </a:bodyPr>
          <a:lstStyle>
            <a:lvl1pPr marL="228582" marR="0" lvl="0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746" marR="0" lvl="1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596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2908" marR="0" lvl="2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072" marR="0" lvl="3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236" marR="0" lvl="4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592" tIns="38097" rIns="76194" bIns="38097" rtlCol="0" anchor="t" anchorCtr="0">
            <a:normAutofit/>
          </a:bodyPr>
          <a:lstStyle>
            <a:lvl1pPr marL="0" marR="0" lvl="0" indent="0" algn="l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163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592" tIns="0" rIns="82543" bIns="0" rtlCol="0">
            <a:normAutofit/>
          </a:bodyPr>
          <a:lstStyle>
            <a:lvl1pPr marL="228582" marR="0" lvl="0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746" marR="0" lvl="1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596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2908" marR="0" lvl="2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072" marR="0" lvl="3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236" marR="0" lvl="4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760FBDFE-C587-4B4C-A407-44438C67B59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89992" tIns="46796" rIns="89992" bIns="46796" rtlCol="0" anchor="ctr" anchorCtr="0">
            <a:normAutofit/>
          </a:bodyPr>
          <a:lstStyle>
            <a:lvl1pPr marL="0" marR="0" lvl="0" algn="l" defTabSz="914327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760FBDFE-C587-4B4C-A407-44438C67B59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760FBDFE-C587-4B4C-A407-44438C67B59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  <a:prstGeom prst="rect">
            <a:avLst/>
          </a:prstGeom>
        </p:spPr>
        <p:txBody>
          <a:bodyPr vert="horz" lIns="89992" tIns="46796" rIns="89992" bIns="46796" rtlCol="0">
            <a:normAutofit/>
          </a:bodyPr>
          <a:lstStyle>
            <a:lvl1pPr marL="0" marR="0" lvl="0" indent="0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746" marR="0" lvl="1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596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08" marR="0" lvl="2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072" marR="0" lvl="3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236" marR="0" lvl="4" indent="-228582" algn="l" defTabSz="91432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89992" tIns="46796" rIns="89992" bIns="46796" rtlCol="0">
            <a:normAutofit/>
          </a:bodyPr>
          <a:lstStyle>
            <a:lvl1pPr marL="0" marR="0" lvl="0" indent="0" algn="l" defTabSz="914327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9EFD9D74-47D9-4702-A33C-335B63B48DBF}" type="datetimeFigureOut">
              <a:rPr lang="zh-CN" altLang="en-US" smtClean="0"/>
              <a:t>2023/4/23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lIns="91432" tIns="45717" rIns="91432" bIns="45717"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89992" tIns="46796" rIns="89992" bIns="46796" rtlCol="0" anchor="ctr" anchorCtr="0">
            <a:normAutofit/>
          </a:bodyPr>
          <a:lstStyle>
            <a:lvl1pPr marL="0" marR="0" lvl="0" algn="l" defTabSz="914327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796" tIns="46796" rIns="46796" bIns="46796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760FBDFE-C587-4B4C-A407-44438C67B59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lIns="91432" tIns="45717" rIns="91432" bIns="45717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27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582" indent="-228582" algn="l" defTabSz="914327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746" indent="-228582" algn="l" defTabSz="914327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596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2908" indent="-228582" algn="l" defTabSz="914327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072" indent="-228582" algn="l" defTabSz="914327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236" indent="-228582" algn="l" defTabSz="914327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399" indent="-228582" algn="l" defTabSz="9143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2" algn="l" defTabSz="9143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32" tIns="45717" rIns="91432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5A5C-0BE1-4DE3-B7A6-FDB5CDD8B94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3F60A-6829-42C5-ADE1-F37277B486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1" descr="e40fb7d366494ec2a3536693aa73c1ed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336" y="6083759"/>
            <a:ext cx="876301" cy="876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40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32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2" indent="-342872" algn="l" defTabSz="9143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0" indent="-285728" algn="l" defTabSz="91432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8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6" indent="-228582" algn="l" defTabSz="91432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9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32" tIns="45717" rIns="91432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94880-29DD-4D43-A484-EC23483FBDEE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D525E-677B-4107-A246-1077F342439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0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34" r:id="rId12"/>
  </p:sldLayoutIdLst>
  <p:txStyles>
    <p:titleStyle>
      <a:lvl1pPr algn="ctr" defTabSz="91432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2" indent="-342872" algn="l" defTabSz="9143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0" indent="-285728" algn="l" defTabSz="91432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8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6" indent="-228582" algn="l" defTabSz="91432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9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2" algn="l" defTabSz="9143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74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761700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38" indent="-285638" algn="l" defTabSz="761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8875" indent="-238025" algn="l" defTabSz="761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2120" indent="-190424" algn="l" defTabSz="7617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967" indent="-190424" algn="l" defTabSz="76170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812" indent="-190424" algn="l" defTabSz="761700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4662" indent="-190424" algn="l" defTabSz="76170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75510" indent="-190424" algn="l" defTabSz="76170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352" indent="-190424" algn="l" defTabSz="76170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37201" indent="-190424" algn="l" defTabSz="76170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7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50" algn="l" defTabSz="7617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00" algn="l" defTabSz="7617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548" algn="l" defTabSz="7617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390" algn="l" defTabSz="7617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238" algn="l" defTabSz="7617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088" algn="l" defTabSz="7617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933" algn="l" defTabSz="7617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0" algn="l" defTabSz="7617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0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" y="31170"/>
            <a:ext cx="12081195" cy="67956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732" y="1293786"/>
            <a:ext cx="8130555" cy="45248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54195" y="3932408"/>
            <a:ext cx="8483623" cy="280076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4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4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4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77" y="840400"/>
            <a:ext cx="1296711" cy="133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500773" y="4514204"/>
            <a:ext cx="7017518" cy="1012279"/>
          </a:xfrm>
          <a:prstGeom prst="rect">
            <a:avLst/>
          </a:prstGeom>
          <a:noFill/>
        </p:spPr>
        <p:txBody>
          <a:bodyPr wrap="none" lIns="90497" tIns="45251" rIns="90497" bIns="45251">
            <a:spAutoFit/>
          </a:bodyPr>
          <a:lstStyle/>
          <a:p>
            <a:pPr algn="ctr">
              <a:defRPr/>
            </a:pPr>
            <a:r>
              <a:rPr lang="en-US" sz="5984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vi-VN" sz="5984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3883" y="1186623"/>
            <a:ext cx="3758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a) Vần ay hay ây?</a:t>
            </a:r>
          </a:p>
          <a:p>
            <a:r>
              <a:rPr lang="vi-VN" sz="3600" dirty="0"/>
              <a:t>nước ch</a:t>
            </a:r>
            <a:r>
              <a:rPr lang="vi-VN" sz="3600" b="1" dirty="0">
                <a:solidFill>
                  <a:srgbClr val="FF0000"/>
                </a:solidFill>
              </a:rPr>
              <a:t>ảy</a:t>
            </a:r>
            <a:endParaRPr lang="vi-VN" sz="3600" dirty="0">
              <a:solidFill>
                <a:srgbClr val="FF0000"/>
              </a:solidFill>
            </a:endParaRPr>
          </a:p>
          <a:p>
            <a:r>
              <a:rPr lang="vi-VN" sz="3600" dirty="0"/>
              <a:t>tr</a:t>
            </a:r>
            <a:r>
              <a:rPr lang="vi-VN" sz="3600" b="1" dirty="0">
                <a:solidFill>
                  <a:srgbClr val="FF0000"/>
                </a:solidFill>
              </a:rPr>
              <a:t>ẩy</a:t>
            </a:r>
            <a:r>
              <a:rPr lang="vi-VN" sz="3600" dirty="0"/>
              <a:t> cau</a:t>
            </a:r>
          </a:p>
          <a:p>
            <a:r>
              <a:rPr lang="vi-VN" sz="3600" dirty="0"/>
              <a:t>b</a:t>
            </a:r>
            <a:r>
              <a:rPr lang="vi-VN" sz="3600" b="1" dirty="0">
                <a:solidFill>
                  <a:srgbClr val="FF0000"/>
                </a:solidFill>
              </a:rPr>
              <a:t>ẩy</a:t>
            </a:r>
            <a:r>
              <a:rPr lang="vi-VN" sz="3600" dirty="0"/>
              <a:t> hòn đá lên</a:t>
            </a:r>
          </a:p>
          <a:p>
            <a:r>
              <a:rPr lang="vi-VN" sz="3600" dirty="0"/>
              <a:t>số b</a:t>
            </a:r>
            <a:r>
              <a:rPr lang="vi-VN" sz="3600" b="1" dirty="0">
                <a:solidFill>
                  <a:srgbClr val="FF0000"/>
                </a:solidFill>
              </a:rPr>
              <a:t>ảy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90843" y="306368"/>
            <a:ext cx="5186614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</a:rPr>
              <a:t>(2).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vần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?</a:t>
            </a:r>
            <a:endParaRPr lang="vi-VN" sz="3600" dirty="0"/>
          </a:p>
        </p:txBody>
      </p:sp>
      <p:sp>
        <p:nvSpPr>
          <p:cNvPr id="5" name="AutoShape 2" descr="Clip: Nước lũ chảy khủng khiếp ở Sơn La gây bão m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94322" y="1186623"/>
            <a:ext cx="42345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>
                <a:solidFill>
                  <a:srgbClr val="000000"/>
                </a:solidFill>
                <a:latin typeface="+mj-lt"/>
              </a:rPr>
              <a:t>b) </a:t>
            </a:r>
            <a:r>
              <a:rPr lang="es-ES" sz="3600" dirty="0" err="1">
                <a:solidFill>
                  <a:srgbClr val="000000"/>
                </a:solidFill>
                <a:latin typeface="+mj-lt"/>
              </a:rPr>
              <a:t>Vần</a:t>
            </a:r>
            <a:r>
              <a:rPr lang="es-ES" sz="3600" dirty="0">
                <a:solidFill>
                  <a:srgbClr val="000000"/>
                </a:solidFill>
                <a:latin typeface="+mj-lt"/>
              </a:rPr>
              <a:t> ay hay </a:t>
            </a:r>
            <a:r>
              <a:rPr lang="es-ES" sz="3600" dirty="0" err="1">
                <a:solidFill>
                  <a:srgbClr val="000000"/>
                </a:solidFill>
                <a:latin typeface="+mj-lt"/>
              </a:rPr>
              <a:t>ai</a:t>
            </a:r>
            <a:r>
              <a:rPr lang="es-ES" sz="3600" dirty="0">
                <a:solidFill>
                  <a:srgbClr val="000000"/>
                </a:solidFill>
                <a:latin typeface="+mj-lt"/>
              </a:rPr>
              <a:t>?</a:t>
            </a:r>
          </a:p>
          <a:p>
            <a:pPr algn="just"/>
            <a:r>
              <a:rPr lang="es-ES" sz="3600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s-E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+mj-lt"/>
              </a:rPr>
              <a:t>m</a:t>
            </a:r>
            <a:r>
              <a:rPr lang="es-ES" sz="3600" b="1" dirty="0" err="1">
                <a:solidFill>
                  <a:srgbClr val="FF0000"/>
                </a:solidFill>
                <a:latin typeface="+mj-lt"/>
              </a:rPr>
              <a:t>ai</a:t>
            </a:r>
            <a:endParaRPr lang="es-ES" sz="36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s-ES" sz="3600" dirty="0" err="1">
                <a:solidFill>
                  <a:srgbClr val="000000"/>
                </a:solidFill>
                <a:latin typeface="+mj-lt"/>
              </a:rPr>
              <a:t>m</a:t>
            </a:r>
            <a:r>
              <a:rPr lang="es-ES" sz="3600" b="1" dirty="0" err="1">
                <a:solidFill>
                  <a:srgbClr val="FF0000"/>
                </a:solidFill>
                <a:latin typeface="+mj-lt"/>
              </a:rPr>
              <a:t>ay</a:t>
            </a:r>
            <a:r>
              <a:rPr lang="es-ES" sz="36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s-ES" sz="3600" dirty="0" err="1">
                <a:solidFill>
                  <a:srgbClr val="000000"/>
                </a:solidFill>
                <a:latin typeface="+mj-lt"/>
              </a:rPr>
              <a:t>áo</a:t>
            </a:r>
            <a:endParaRPr lang="es-ES" sz="36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s-ES" sz="3600" dirty="0" err="1">
                <a:solidFill>
                  <a:srgbClr val="000000"/>
                </a:solidFill>
                <a:latin typeface="+mj-lt"/>
              </a:rPr>
              <a:t>hôm</a:t>
            </a:r>
            <a:r>
              <a:rPr lang="es-E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3600" dirty="0" err="1">
                <a:solidFill>
                  <a:srgbClr val="000000"/>
                </a:solidFill>
                <a:latin typeface="+mj-lt"/>
              </a:rPr>
              <a:t>n</a:t>
            </a:r>
            <a:r>
              <a:rPr lang="es-ES" sz="3600" b="1" dirty="0" err="1">
                <a:solidFill>
                  <a:srgbClr val="FF0000"/>
                </a:solidFill>
                <a:latin typeface="+mj-lt"/>
              </a:rPr>
              <a:t>ay</a:t>
            </a:r>
            <a:endParaRPr lang="es-ES" sz="36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s-ES" sz="3600" dirty="0">
                <a:solidFill>
                  <a:srgbClr val="000000"/>
                </a:solidFill>
                <a:latin typeface="+mj-lt"/>
              </a:rPr>
              <a:t>con </a:t>
            </a:r>
            <a:r>
              <a:rPr lang="es-ES" sz="3600" dirty="0" err="1">
                <a:solidFill>
                  <a:srgbClr val="000000"/>
                </a:solidFill>
                <a:latin typeface="+mj-lt"/>
              </a:rPr>
              <a:t>n</a:t>
            </a:r>
            <a:r>
              <a:rPr lang="es-ES" sz="3600" b="1" dirty="0" err="1">
                <a:solidFill>
                  <a:srgbClr val="FF0000"/>
                </a:solidFill>
                <a:latin typeface="+mj-lt"/>
              </a:rPr>
              <a:t>ai</a:t>
            </a:r>
            <a:endParaRPr lang="es-ES" sz="3600" b="0" i="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19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20" y="1858917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83" y="2395375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00" y="2954723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83" y="3489597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684" y="1875108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88" y="2411566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24" y="3012222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507" y="3530583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1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40fb7d366494ec2a3536693aa73c1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2"/>
            <a:ext cx="12192635" cy="6975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7164" y="6698486"/>
            <a:ext cx="3662149" cy="261574"/>
          </a:xfrm>
          <a:prstGeom prst="rect">
            <a:avLst/>
          </a:prstGeom>
          <a:noFill/>
        </p:spPr>
        <p:txBody>
          <a:bodyPr wrap="square" lIns="91401" tIns="45698" rIns="91401" bIns="45698" rtlCol="0">
            <a:spAutoFit/>
          </a:bodyPr>
          <a:lstStyle/>
          <a:p>
            <a:r>
              <a:rPr lang="en-US" sz="1100" dirty="0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TK:  </a:t>
            </a:r>
            <a:r>
              <a:rPr lang="en-US" sz="1100" dirty="0" err="1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lang="en-US" sz="1100" dirty="0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100" dirty="0" err="1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1100" dirty="0">
                <a:solidFill>
                  <a:srgbClr val="D3CD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https://www.facebook.com/vuhong1972/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336" y="6083759"/>
            <a:ext cx="876301" cy="876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85" y="356524"/>
            <a:ext cx="10223878" cy="21215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d2f1824b6bcab1481d0541bf67ca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378425" y="1269243"/>
            <a:ext cx="6714699" cy="26067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487605" y="1364776"/>
            <a:ext cx="6509983" cy="2415654"/>
          </a:xfrm>
          <a:prstGeom prst="roundRect">
            <a:avLst/>
          </a:prstGeom>
          <a:noFill/>
          <a:ln w="25400">
            <a:solidFill>
              <a:srgbClr val="8FD7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altLang="zh-CN" sz="8800" dirty="0">
                <a:ln>
                  <a:solidFill>
                    <a:srgbClr val="195339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KHỞI ĐỘNG</a:t>
            </a:r>
            <a:endParaRPr lang="zh-CN" altLang="en-US" sz="8800" dirty="0">
              <a:ln>
                <a:solidFill>
                  <a:srgbClr val="195339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19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2744" y="60265"/>
            <a:ext cx="2920027" cy="646189"/>
          </a:xfrm>
          <a:prstGeom prst="rect">
            <a:avLst/>
          </a:prstGeom>
          <a:noFill/>
        </p:spPr>
        <p:txBody>
          <a:bodyPr wrap="square" lIns="91253" tIns="45647" rIns="91253" bIns="45647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</a:rPr>
              <a:t>1.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/>
              <a:t>nhớ</a:t>
            </a:r>
            <a:r>
              <a:rPr lang="en-US" sz="3600" dirty="0"/>
              <a:t> – </a:t>
            </a:r>
            <a:r>
              <a:rPr lang="en-US" sz="3600" dirty="0" err="1"/>
              <a:t>viết</a:t>
            </a:r>
            <a:r>
              <a:rPr lang="en-US" sz="3600" dirty="0"/>
              <a:t>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23880" y="33030"/>
            <a:ext cx="5243802" cy="775060"/>
          </a:xfrm>
          <a:prstGeom prst="rect">
            <a:avLst/>
          </a:prstGeom>
          <a:noFill/>
        </p:spPr>
        <p:txBody>
          <a:bodyPr wrap="square" lIns="97000" tIns="48502" rIns="97000" bIns="48502" rtlCol="0">
            <a:spAutoFit/>
          </a:bodyPr>
          <a:lstStyle/>
          <a:p>
            <a:pPr algn="ctr"/>
            <a:r>
              <a:rPr lang="en-US" sz="4400" b="1" dirty="0">
                <a:solidFill>
                  <a:srgbClr val="57805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Cu- </a:t>
            </a:r>
            <a:r>
              <a:rPr lang="en-US" sz="4400" b="1" dirty="0" err="1">
                <a:solidFill>
                  <a:srgbClr val="57805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r>
              <a:rPr lang="en-US" sz="4400" b="1" dirty="0">
                <a:solidFill>
                  <a:srgbClr val="57805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57805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4400" b="1" dirty="0">
                <a:solidFill>
                  <a:srgbClr val="57805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57805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4400" b="1" dirty="0">
              <a:solidFill>
                <a:srgbClr val="578054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0508" y="808090"/>
            <a:ext cx="7360962" cy="4524291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r>
              <a:rPr lang="vi-VN" sz="3200" dirty="0"/>
              <a:t>Nửa vòng Trái Đất, rẽ tầng mây</a:t>
            </a:r>
          </a:p>
          <a:p>
            <a:r>
              <a:rPr lang="vi-VN" sz="3200" dirty="0"/>
              <a:t>Anh đến Cu-ba một sáng ngày</a:t>
            </a:r>
          </a:p>
          <a:p>
            <a:r>
              <a:rPr lang="vi-VN" sz="3200" dirty="0"/>
              <a:t>Nắng rực trời tơ và biển ngọc</a:t>
            </a:r>
          </a:p>
          <a:p>
            <a:r>
              <a:rPr lang="vi-VN" sz="3200" dirty="0"/>
              <a:t>Đảo tươi một dải lụa đào bay.</a:t>
            </a:r>
          </a:p>
          <a:p>
            <a:endParaRPr lang="en-GB" sz="3200" dirty="0"/>
          </a:p>
          <a:p>
            <a:r>
              <a:rPr lang="vi-VN" sz="3200" dirty="0"/>
              <a:t>Em ạ, Cu-ba ngọt l</a:t>
            </a:r>
            <a:r>
              <a:rPr lang="en-GB" sz="3200" dirty="0"/>
              <a:t>ị</a:t>
            </a:r>
            <a:r>
              <a:rPr lang="vi-VN" sz="3200" dirty="0"/>
              <a:t>m đường</a:t>
            </a:r>
          </a:p>
          <a:p>
            <a:r>
              <a:rPr lang="vi-VN" sz="3200" dirty="0"/>
              <a:t>Mía xanh đồng bãi, biếc đồi nương</a:t>
            </a:r>
          </a:p>
          <a:p>
            <a:r>
              <a:rPr lang="vi-VN" sz="3200" dirty="0"/>
              <a:t>Cam ngon, xoài ngọt vàng nông trại</a:t>
            </a:r>
          </a:p>
          <a:p>
            <a:r>
              <a:rPr lang="vi-VN" sz="3200" dirty="0"/>
              <a:t>Ong lạc đường hoa, rộng bốn phương…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91017" y="3553910"/>
            <a:ext cx="2547684" cy="3382757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5039495" y="5434017"/>
            <a:ext cx="4336679" cy="1217742"/>
          </a:xfrm>
          <a:prstGeom prst="wedgeRoundRectCallout">
            <a:avLst>
              <a:gd name="adj1" fmla="val 63953"/>
              <a:gd name="adj2" fmla="val -611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3" tIns="45647" rIns="91253" bIns="45647" rtlCol="0" anchor="ctr"/>
          <a:lstStyle/>
          <a:p>
            <a:pPr algn="ctr"/>
            <a:r>
              <a:rPr lang="en-GB" sz="2800" dirty="0" err="1">
                <a:solidFill>
                  <a:srgbClr val="002060"/>
                </a:solidFill>
              </a:rPr>
              <a:t>Em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có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nhận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xét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gì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về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hình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thức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của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bài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thơ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039495" y="5362438"/>
            <a:ext cx="4382260" cy="1256728"/>
          </a:xfrm>
          <a:prstGeom prst="wedgeRoundRectCallout">
            <a:avLst>
              <a:gd name="adj1" fmla="val 61521"/>
              <a:gd name="adj2" fmla="val -48717"/>
              <a:gd name="adj3" fmla="val 16667"/>
            </a:avLst>
          </a:prstGeom>
          <a:solidFill>
            <a:srgbClr val="FFF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3" tIns="45647" rIns="91253" bIns="45647" rtlCol="0" anchor="ctr"/>
          <a:lstStyle/>
          <a:p>
            <a:pPr algn="ctr"/>
            <a:r>
              <a:rPr lang="en-GB" sz="2800" dirty="0" err="1">
                <a:solidFill>
                  <a:srgbClr val="002060"/>
                </a:solidFill>
              </a:rPr>
              <a:t>Chữ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đầu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câu</a:t>
            </a:r>
            <a:r>
              <a:rPr lang="en-GB" sz="2800" dirty="0">
                <a:solidFill>
                  <a:srgbClr val="002060"/>
                </a:solidFill>
              </a:rPr>
              <a:t> ở </a:t>
            </a:r>
            <a:r>
              <a:rPr lang="en-GB" sz="2800" dirty="0" err="1">
                <a:solidFill>
                  <a:srgbClr val="002060"/>
                </a:solidFill>
              </a:rPr>
              <a:t>mỗi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dòng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thơ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được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viết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như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thế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nào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968135" y="1325245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74267" y="1836451"/>
            <a:ext cx="224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960185" y="2384434"/>
            <a:ext cx="247650" cy="457201"/>
            <a:chOff x="4956969" y="3190875"/>
            <a:chExt cx="247650" cy="457200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4956969" y="3190875"/>
              <a:ext cx="15240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052219" y="3190875"/>
              <a:ext cx="15240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2008222" y="2291368"/>
            <a:ext cx="224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83280" y="2765012"/>
            <a:ext cx="224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008221" y="3762063"/>
            <a:ext cx="224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3281" y="4207246"/>
            <a:ext cx="224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64269" y="4712532"/>
            <a:ext cx="224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8882435" y="4803601"/>
            <a:ext cx="247650" cy="457201"/>
            <a:chOff x="4956969" y="3190875"/>
            <a:chExt cx="247650" cy="45720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4956969" y="3190875"/>
              <a:ext cx="15240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052219" y="3190875"/>
              <a:ext cx="152400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1964269" y="5233263"/>
            <a:ext cx="224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-20813"/>
          <a:stretch>
            <a:fillRect/>
          </a:stretch>
        </p:blipFill>
        <p:spPr>
          <a:xfrm rot="1666538">
            <a:off x="15558" y="239467"/>
            <a:ext cx="2207895" cy="965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8407" y="1328518"/>
            <a:ext cx="3741891" cy="1432970"/>
            <a:chOff x="2335005" y="4919859"/>
            <a:chExt cx="3741891" cy="1665855"/>
          </a:xfrm>
        </p:grpSpPr>
        <p:sp>
          <p:nvSpPr>
            <p:cNvPr id="19" name="矩形 5"/>
            <p:cNvSpPr/>
            <p:nvPr/>
          </p:nvSpPr>
          <p:spPr>
            <a:xfrm>
              <a:off x="2347185" y="5114044"/>
              <a:ext cx="3714963" cy="1471670"/>
            </a:xfrm>
            <a:prstGeom prst="rect">
              <a:avLst/>
            </a:prstGeom>
            <a:noFill/>
            <a:ln w="38100">
              <a:solidFill>
                <a:srgbClr val="B1D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10000"/>
                </a:lnSpc>
              </a:pPr>
              <a:r>
                <a:rPr lang="en-US" altLang="zh-CN" sz="4100" dirty="0" err="1">
                  <a:solidFill>
                    <a:schemeClr val="tx1"/>
                  </a:solidFill>
                  <a:latin typeface="HP001 4 hang 1 ô ly" pitchFamily="34" charset="0"/>
                  <a:ea typeface="HP001" pitchFamily="34" charset="0"/>
                  <a:cs typeface="Arial-Rounded" pitchFamily="34" charset="0"/>
                </a:rPr>
                <a:t>Trái</a:t>
              </a:r>
              <a:r>
                <a:rPr lang="en-US" altLang="zh-CN" sz="4100" dirty="0">
                  <a:solidFill>
                    <a:schemeClr val="tx1"/>
                  </a:solidFill>
                  <a:latin typeface="HP001 4 hang 1 ô ly" pitchFamily="34" charset="0"/>
                  <a:ea typeface="HP001" pitchFamily="34" charset="0"/>
                  <a:cs typeface="Arial-Rounded" pitchFamily="34" charset="0"/>
                </a:rPr>
                <a:t> </a:t>
              </a:r>
              <a:r>
                <a:rPr lang="en-US" altLang="zh-CN" sz="4100" dirty="0" err="1">
                  <a:solidFill>
                    <a:schemeClr val="tx1"/>
                  </a:solidFill>
                  <a:latin typeface="HP001 4 hang 1 ô ly" pitchFamily="34" charset="0"/>
                  <a:ea typeface="HP001" pitchFamily="34" charset="0"/>
                  <a:cs typeface="Arial-Rounded" pitchFamily="34" charset="0"/>
                </a:rPr>
                <a:t>Đất</a:t>
              </a:r>
              <a:endParaRPr lang="zh-CN" altLang="en-US" sz="4100" dirty="0">
                <a:solidFill>
                  <a:schemeClr val="tx1"/>
                </a:solidFill>
                <a:latin typeface="HP001 4 hang 1 ô ly" pitchFamily="34" charset="0"/>
                <a:ea typeface="HP001" pitchFamily="34" charset="0"/>
                <a:cs typeface="Arial-Rounded" pitchFamily="34" charset="0"/>
              </a:endParaRPr>
            </a:p>
          </p:txBody>
        </p:sp>
        <p:sp>
          <p:nvSpPr>
            <p:cNvPr id="20" name="矩形 8"/>
            <p:cNvSpPr/>
            <p:nvPr/>
          </p:nvSpPr>
          <p:spPr>
            <a:xfrm>
              <a:off x="2335005" y="4919859"/>
              <a:ext cx="3741891" cy="735835"/>
            </a:xfrm>
            <a:prstGeom prst="rect">
              <a:avLst/>
            </a:prstGeom>
            <a:solidFill>
              <a:srgbClr val="B1D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/>
                <a:t>1</a:t>
              </a:r>
              <a:endParaRPr lang="zh-CN" altLang="en-US" sz="40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63882" y="2911240"/>
            <a:ext cx="3741891" cy="1727594"/>
            <a:chOff x="2335005" y="4919859"/>
            <a:chExt cx="3741891" cy="1665855"/>
          </a:xfrm>
        </p:grpSpPr>
        <p:sp>
          <p:nvSpPr>
            <p:cNvPr id="10" name="矩形 5"/>
            <p:cNvSpPr/>
            <p:nvPr/>
          </p:nvSpPr>
          <p:spPr>
            <a:xfrm>
              <a:off x="2347185" y="5114044"/>
              <a:ext cx="3714963" cy="1471670"/>
            </a:xfrm>
            <a:prstGeom prst="rect">
              <a:avLst/>
            </a:prstGeom>
            <a:noFill/>
            <a:ln w="38100">
              <a:solidFill>
                <a:srgbClr val="B1D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10000"/>
                </a:lnSpc>
              </a:pPr>
              <a:endParaRPr lang="en-US" altLang="zh-CN" sz="4400" dirty="0">
                <a:solidFill>
                  <a:schemeClr val="tx1"/>
                </a:solidFill>
                <a:latin typeface="HP001 4 hang 1 ô ly" pitchFamily="34" charset="0"/>
                <a:ea typeface="HP001" pitchFamily="34" charset="0"/>
                <a:cs typeface="Arial-Rounded" pitchFamily="34" charset="0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4400" dirty="0">
                <a:solidFill>
                  <a:schemeClr val="tx1"/>
                </a:solidFill>
                <a:latin typeface="HP001 4 hang 1 ô ly" pitchFamily="34" charset="0"/>
                <a:ea typeface="HP001" pitchFamily="34" charset="0"/>
                <a:cs typeface="Arial-Rounded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zh-CN" sz="4400" dirty="0">
                  <a:solidFill>
                    <a:schemeClr val="tx1"/>
                  </a:solidFill>
                  <a:latin typeface="HP001 4 hang 1 ô ly" pitchFamily="34" charset="0"/>
                  <a:ea typeface="HP001" pitchFamily="34" charset="0"/>
                  <a:cs typeface="Arial-Rounded" pitchFamily="34" charset="0"/>
                </a:rPr>
                <a:t>Cu-</a:t>
              </a:r>
              <a:r>
                <a:rPr lang="en-US" altLang="zh-CN" sz="4400" dirty="0" err="1">
                  <a:solidFill>
                    <a:schemeClr val="tx1"/>
                  </a:solidFill>
                  <a:latin typeface="HP001 4 hang 1 ô ly" pitchFamily="34" charset="0"/>
                  <a:ea typeface="HP001" pitchFamily="34" charset="0"/>
                  <a:cs typeface="Arial-Rounded" pitchFamily="34" charset="0"/>
                </a:rPr>
                <a:t>ba</a:t>
              </a:r>
              <a:endParaRPr lang="zh-CN" altLang="en-US" sz="4400" dirty="0">
                <a:solidFill>
                  <a:schemeClr val="tx1"/>
                </a:solidFill>
                <a:latin typeface="HP001 4 hang 1 ô ly" pitchFamily="34" charset="0"/>
                <a:ea typeface="HP001" pitchFamily="34" charset="0"/>
                <a:cs typeface="Arial-Rounded" pitchFamily="34" charset="0"/>
              </a:endParaRPr>
            </a:p>
          </p:txBody>
        </p:sp>
        <p:sp>
          <p:nvSpPr>
            <p:cNvPr id="11" name="矩形 8"/>
            <p:cNvSpPr/>
            <p:nvPr/>
          </p:nvSpPr>
          <p:spPr>
            <a:xfrm>
              <a:off x="2335005" y="4919859"/>
              <a:ext cx="3741891" cy="735835"/>
            </a:xfrm>
            <a:prstGeom prst="rect">
              <a:avLst/>
            </a:prstGeom>
            <a:solidFill>
              <a:srgbClr val="B1D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/>
                <a:t>2</a:t>
              </a:r>
              <a:endParaRPr lang="zh-CN" altLang="en-US" sz="4000" b="1" dirty="0"/>
            </a:p>
          </p:txBody>
        </p:sp>
      </p:grpSp>
      <p:pic>
        <p:nvPicPr>
          <p:cNvPr id="13" name="图片 2" descr="084099fc4c36920617d0d87a5ddde7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151" y="1036513"/>
            <a:ext cx="3817374" cy="537706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3516009" y="4851794"/>
            <a:ext cx="3741891" cy="1561784"/>
            <a:chOff x="2335005" y="4919859"/>
            <a:chExt cx="3741891" cy="1665855"/>
          </a:xfrm>
        </p:grpSpPr>
        <p:sp>
          <p:nvSpPr>
            <p:cNvPr id="17" name="矩形 5"/>
            <p:cNvSpPr/>
            <p:nvPr/>
          </p:nvSpPr>
          <p:spPr>
            <a:xfrm>
              <a:off x="2347185" y="5114044"/>
              <a:ext cx="3714963" cy="1471670"/>
            </a:xfrm>
            <a:prstGeom prst="rect">
              <a:avLst/>
            </a:prstGeom>
            <a:noFill/>
            <a:ln w="38100">
              <a:solidFill>
                <a:srgbClr val="B1D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10000"/>
                </a:lnSpc>
              </a:pPr>
              <a:r>
                <a:rPr lang="en-GB" altLang="zh-CN" sz="4400" dirty="0" err="1">
                  <a:solidFill>
                    <a:schemeClr val="tx1"/>
                  </a:solidFill>
                  <a:latin typeface="HP001 4 hang 1 ô ly" pitchFamily="34" charset="0"/>
                  <a:ea typeface="HP001" pitchFamily="34" charset="0"/>
                  <a:cs typeface="Arial-Rounded" pitchFamily="34" charset="0"/>
                </a:rPr>
                <a:t>đường</a:t>
              </a:r>
              <a:r>
                <a:rPr lang="en-GB" altLang="zh-CN" sz="4400" dirty="0">
                  <a:solidFill>
                    <a:schemeClr val="tx1"/>
                  </a:solidFill>
                  <a:latin typeface="HP001 4 hang 1 ô ly" pitchFamily="34" charset="0"/>
                  <a:ea typeface="HP001" pitchFamily="34" charset="0"/>
                  <a:cs typeface="Arial-Rounded" pitchFamily="34" charset="0"/>
                </a:rPr>
                <a:t> </a:t>
              </a:r>
              <a:r>
                <a:rPr lang="en-GB" altLang="zh-CN" sz="4400" dirty="0" err="1">
                  <a:solidFill>
                    <a:schemeClr val="tx1"/>
                  </a:solidFill>
                  <a:latin typeface="HP001 4 hang 1 ô ly" pitchFamily="34" charset="0"/>
                  <a:ea typeface="HP001" pitchFamily="34" charset="0"/>
                  <a:cs typeface="Arial-Rounded" pitchFamily="34" charset="0"/>
                </a:rPr>
                <a:t>hoa</a:t>
              </a:r>
              <a:endParaRPr lang="zh-CN" altLang="en-US" sz="4400" dirty="0">
                <a:solidFill>
                  <a:schemeClr val="tx1"/>
                </a:solidFill>
                <a:latin typeface="HP001 4 hang 1 ô ly" pitchFamily="34" charset="0"/>
                <a:ea typeface="HP001" pitchFamily="34" charset="0"/>
                <a:cs typeface="Arial-Rounded" pitchFamily="34" charset="0"/>
              </a:endParaRPr>
            </a:p>
          </p:txBody>
        </p:sp>
        <p:sp>
          <p:nvSpPr>
            <p:cNvPr id="18" name="矩形 8"/>
            <p:cNvSpPr/>
            <p:nvPr/>
          </p:nvSpPr>
          <p:spPr>
            <a:xfrm>
              <a:off x="2335005" y="4919859"/>
              <a:ext cx="3741891" cy="735835"/>
            </a:xfrm>
            <a:prstGeom prst="rect">
              <a:avLst/>
            </a:prstGeom>
            <a:solidFill>
              <a:srgbClr val="B1D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/>
                <a:t>3</a:t>
              </a:r>
              <a:endParaRPr lang="zh-CN" altLang="en-US" sz="40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062" y="195763"/>
            <a:ext cx="7681626" cy="9205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90" y="1798657"/>
            <a:ext cx="4011000" cy="5014887"/>
          </a:xfrm>
          <a:prstGeom prst="rect">
            <a:avLst/>
          </a:prstGeom>
        </p:spPr>
      </p:pic>
      <p:grpSp>
        <p:nvGrpSpPr>
          <p:cNvPr id="46" name="组合 23"/>
          <p:cNvGrpSpPr/>
          <p:nvPr/>
        </p:nvGrpSpPr>
        <p:grpSpPr>
          <a:xfrm>
            <a:off x="387558" y="475777"/>
            <a:ext cx="4505913" cy="3025628"/>
            <a:chOff x="1866512" y="1446509"/>
            <a:chExt cx="3271491" cy="2309600"/>
          </a:xfrm>
        </p:grpSpPr>
        <p:grpSp>
          <p:nvGrpSpPr>
            <p:cNvPr id="47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9" name="Freeform 48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791057"/>
                <a:endParaRPr lang="zh-CN" altLang="en-US" sz="240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791057"/>
                <a:endParaRPr lang="zh-CN" altLang="en-US" sz="240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5292726" y="1068388"/>
                <a:ext cx="2541588" cy="1016001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791057"/>
                <a:endParaRPr lang="zh-CN" altLang="en-US" sz="240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791057"/>
                <a:endParaRPr lang="zh-CN" altLang="en-US" sz="240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791057"/>
                <a:endParaRPr lang="zh-CN" altLang="en-US" sz="240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791057"/>
                <a:endParaRPr lang="zh-CN" altLang="en-US" sz="240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791057"/>
                <a:endParaRPr lang="zh-CN" altLang="en-US" sz="2400" noProof="1">
                  <a:solidFill>
                    <a:prstClr val="black">
                      <a:lumMod val="65000"/>
                      <a:lumOff val="35000"/>
                    </a:prstClr>
                  </a:solidFill>
                  <a:sym typeface="+mn-lt"/>
                </a:endParaRPr>
              </a:p>
            </p:txBody>
          </p:sp>
          <p:grpSp>
            <p:nvGrpSpPr>
              <p:cNvPr id="57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58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59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0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1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2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3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4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5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6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7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8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69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0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1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2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3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4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5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6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7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8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79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0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1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2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3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4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5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6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7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8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89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0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1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2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3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4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5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6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7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8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99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00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01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02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03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04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05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06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07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08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09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10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11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12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13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14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17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18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19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20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21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22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23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24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25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26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27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28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29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30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31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32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33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34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35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36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37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38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39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  <p:sp>
              <p:nvSpPr>
                <p:cNvPr id="140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791057"/>
                  <a:endParaRPr lang="zh-CN" altLang="en-US" sz="2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sym typeface="+mn-lt"/>
                  </a:endParaRPr>
                </a:p>
              </p:txBody>
            </p:sp>
          </p:grpSp>
        </p:grpSp>
        <p:sp>
          <p:nvSpPr>
            <p:cNvPr id="48" name="文本框 49"/>
            <p:cNvSpPr txBox="1">
              <a:spLocks noChangeArrowheads="1"/>
            </p:cNvSpPr>
            <p:nvPr/>
          </p:nvSpPr>
          <p:spPr bwMode="auto">
            <a:xfrm>
              <a:off x="1946998" y="2062836"/>
              <a:ext cx="2939580" cy="114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791057">
                <a:lnSpc>
                  <a:spcPct val="114000"/>
                </a:lnSpc>
              </a:pPr>
              <a:r>
                <a:rPr lang="en-US" altLang="zh-CN" sz="4000" dirty="0">
                  <a:solidFill>
                    <a:srgbClr val="000000"/>
                  </a:solidFill>
                  <a:ea typeface="方正静蕾简体" panose="02000000000000000000" pitchFamily="2" charset="-122"/>
                  <a:sym typeface="+mn-lt"/>
                </a:rPr>
                <a:t>CHÉP BÀI VÀO VỞ </a:t>
              </a:r>
              <a:r>
                <a:rPr lang="en-US" altLang="zh-CN" sz="4000" b="1" dirty="0">
                  <a:solidFill>
                    <a:srgbClr val="000000"/>
                  </a:solidFill>
                  <a:ea typeface="方正静蕾简体" panose="02000000000000000000" pitchFamily="2" charset="-122"/>
                  <a:sym typeface="+mn-lt"/>
                </a:rPr>
                <a:t>LUYỆN VIẾT 2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923015" y="281710"/>
            <a:ext cx="6745899" cy="861701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5" rIns="91423" bIns="45715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1219050">
              <a:lnSpc>
                <a:spcPct val="150000"/>
              </a:lnSpc>
            </a:pPr>
            <a:r>
              <a:rPr lang="en-GB" sz="3333" dirty="0" err="1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GB" sz="3333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333" dirty="0" err="1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GB" sz="3333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Cu- </a:t>
            </a:r>
            <a:r>
              <a:rPr lang="en-GB" sz="3333" dirty="0" err="1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GB" sz="3333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333" err="1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tươi</a:t>
            </a:r>
            <a:r>
              <a:rPr lang="en-GB" sz="3333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đẹp</a:t>
            </a:r>
            <a:endParaRPr lang="en-US" sz="3333" dirty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1989" y="1352774"/>
            <a:ext cx="670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anose="020B0603050302020204" pitchFamily="34" charset="0"/>
              </a:rPr>
              <a:t>Nửa vòng Trái Đất, rẽ tầng mây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7945" y="200721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>
                <a:latin typeface="HP001 4 hàng" panose="020B0603050302020204" pitchFamily="34" charset="0"/>
              </a:rPr>
              <a:t>Anh đến Cu-ba một sáng ngày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8178" y="26118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>
                <a:latin typeface="HP001 4 hàng" panose="020B0603050302020204" pitchFamily="34" charset="0"/>
              </a:rPr>
              <a:t>Nắng rực trời tơ và biển ngọc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1989" y="3286097"/>
            <a:ext cx="5402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HP001 4 hàng" panose="020B0603050302020204" pitchFamily="34" charset="0"/>
              </a:rPr>
              <a:t>Đảo tươi một dải lụa đào bay.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1989" y="393293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>
                <a:latin typeface="HP001 4 hàng" panose="020B0603050302020204" pitchFamily="34" charset="0"/>
              </a:rPr>
              <a:t>Em ạ, Cu-ba ngọt l</a:t>
            </a:r>
            <a:r>
              <a:rPr lang="en-GB" sz="3200" b="1" dirty="0">
                <a:latin typeface="HP001 4 hàng" panose="020B0603050302020204" pitchFamily="34" charset="0"/>
              </a:rPr>
              <a:t>ị</a:t>
            </a:r>
            <a:r>
              <a:rPr lang="vi-VN" sz="3200" b="1" dirty="0">
                <a:latin typeface="HP001 4 hàng" panose="020B0603050302020204" pitchFamily="34" charset="0"/>
              </a:rPr>
              <a:t>m đường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8178" y="4526858"/>
            <a:ext cx="7226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HP001 4 hàng" panose="020B0603050302020204" pitchFamily="34" charset="0"/>
              </a:rPr>
              <a:t>Mía xanh đồng bãi, biếc đồi nương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1989" y="5309365"/>
            <a:ext cx="7777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HP001 4 hàng" panose="020B0603050302020204" pitchFamily="34" charset="0"/>
              </a:rPr>
              <a:t>Cam ngon, xoài ngọt vàng nông trại</a:t>
            </a:r>
          </a:p>
          <a:p>
            <a:r>
              <a:rPr lang="vi-VN" sz="3200" b="1" dirty="0">
                <a:latin typeface="HP001 4 hàng" panose="020B0603050302020204" pitchFamily="34" charset="0"/>
              </a:rPr>
              <a:t>Ong lạc đường hoa, rộng bốn phương…</a:t>
            </a:r>
          </a:p>
        </p:txBody>
      </p:sp>
    </p:spTree>
    <p:extLst>
      <p:ext uri="{BB962C8B-B14F-4D97-AF65-F5344CB8AC3E}">
        <p14:creationId xmlns:p14="http://schemas.microsoft.com/office/powerpoint/2010/main" val="2446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d2f1824b6bcab1481d0541bf67ca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378425" y="1269243"/>
            <a:ext cx="6714699" cy="26067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487605" y="1364776"/>
            <a:ext cx="6509983" cy="2415654"/>
          </a:xfrm>
          <a:prstGeom prst="roundRect">
            <a:avLst/>
          </a:prstGeom>
          <a:noFill/>
          <a:ln w="25400">
            <a:solidFill>
              <a:srgbClr val="8FD7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altLang="zh-CN" sz="8800">
                <a:ln>
                  <a:solidFill>
                    <a:srgbClr val="195339"/>
                  </a:solidFill>
                </a:ln>
                <a:solidFill>
                  <a:srgbClr val="56CA95">
                    <a:lumMod val="60000"/>
                    <a:lumOff val="40000"/>
                  </a:srgbClr>
                </a:solidFill>
              </a:rPr>
              <a:t>LUYỆN TẬP</a:t>
            </a:r>
            <a:endParaRPr lang="zh-CN" altLang="en-US" sz="8800" dirty="0">
              <a:ln>
                <a:solidFill>
                  <a:srgbClr val="195339"/>
                </a:solidFill>
              </a:ln>
              <a:solidFill>
                <a:srgbClr val="56CA95">
                  <a:lumMod val="60000"/>
                  <a:lumOff val="4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6728" y="356465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008000"/>
                </a:solidFill>
              </a:rPr>
              <a:t>(2).</a:t>
            </a:r>
            <a:r>
              <a:rPr lang="en-US" sz="3200" dirty="0"/>
              <a:t> </a:t>
            </a:r>
            <a:r>
              <a:rPr lang="vi-VN" sz="3200" b="1" dirty="0">
                <a:solidFill>
                  <a:srgbClr val="000000"/>
                </a:solidFill>
                <a:latin typeface="+mj-lt"/>
              </a:rPr>
              <a:t>Chọn vần phù hợp với ô trống:</a:t>
            </a:r>
          </a:p>
          <a:p>
            <a:pPr algn="just"/>
            <a:r>
              <a:rPr lang="vi-VN" sz="3200" b="1" dirty="0">
                <a:solidFill>
                  <a:srgbClr val="000000"/>
                </a:solidFill>
                <a:latin typeface="+mj-lt"/>
              </a:rPr>
              <a:t>a) Vần ay hay ây?</a:t>
            </a:r>
          </a:p>
          <a:p>
            <a:pPr algn="ctr"/>
            <a:r>
              <a:rPr lang="vi-VN" sz="3200" b="1" dirty="0">
                <a:solidFill>
                  <a:srgbClr val="000000"/>
                </a:solidFill>
                <a:latin typeface="+mj-lt"/>
              </a:rPr>
              <a:t>Những chùm hoa bối rối</a:t>
            </a:r>
          </a:p>
          <a:p>
            <a:pPr algn="ctr"/>
            <a:r>
              <a:rPr lang="vi-VN" sz="3200" b="1" dirty="0">
                <a:solidFill>
                  <a:srgbClr val="000000"/>
                </a:solidFill>
                <a:latin typeface="+mj-lt"/>
              </a:rPr>
              <a:t>Một mùi hương thơm nồng</a:t>
            </a:r>
          </a:p>
          <a:p>
            <a:pPr algn="ctr"/>
            <a:r>
              <a:rPr lang="vi-VN" sz="3200" b="1" dirty="0">
                <a:solidFill>
                  <a:srgbClr val="000000"/>
                </a:solidFill>
                <a:latin typeface="+mj-lt"/>
              </a:rPr>
              <a:t>Đàn chào mào tr</a:t>
            </a:r>
            <a:r>
              <a:rPr lang="en-GB" sz="3200" b="1" dirty="0" err="1">
                <a:solidFill>
                  <a:srgbClr val="FF0000"/>
                </a:solidFill>
                <a:latin typeface="+mj-lt"/>
              </a:rPr>
              <a:t>ẩy</a:t>
            </a:r>
            <a:r>
              <a:rPr lang="vi-VN" sz="3200" b="1" dirty="0">
                <a:solidFill>
                  <a:srgbClr val="000000"/>
                </a:solidFill>
                <a:latin typeface="+mj-lt"/>
              </a:rPr>
              <a:t> hội</a:t>
            </a:r>
          </a:p>
          <a:p>
            <a:pPr algn="ctr"/>
            <a:r>
              <a:rPr lang="vi-VN" sz="3200" b="1" dirty="0">
                <a:solidFill>
                  <a:srgbClr val="000000"/>
                </a:solidFill>
                <a:latin typeface="+mj-lt"/>
              </a:rPr>
              <a:t>Rạng ng</a:t>
            </a:r>
            <a:r>
              <a:rPr lang="en-GB" sz="3200" b="1" dirty="0" err="1">
                <a:solidFill>
                  <a:srgbClr val="FF0000"/>
                </a:solidFill>
                <a:latin typeface="+mj-lt"/>
              </a:rPr>
              <a:t>ày</a:t>
            </a:r>
            <a:r>
              <a:rPr lang="vi-VN" sz="3200" b="1" dirty="0">
                <a:solidFill>
                  <a:srgbClr val="000000"/>
                </a:solidFill>
                <a:latin typeface="+mj-lt"/>
              </a:rPr>
              <a:t> đã sang sông.</a:t>
            </a:r>
          </a:p>
          <a:p>
            <a:pPr algn="ctr"/>
            <a:r>
              <a:rPr lang="vi-VN" sz="3200" b="1" dirty="0">
                <a:solidFill>
                  <a:srgbClr val="000000"/>
                </a:solidFill>
                <a:latin typeface="+mj-lt"/>
              </a:rPr>
              <a:t> </a:t>
            </a:r>
          </a:p>
          <a:p>
            <a:pPr algn="ctr"/>
            <a:r>
              <a:rPr lang="vi-VN" sz="3200" b="1" dirty="0">
                <a:solidFill>
                  <a:srgbClr val="000000"/>
                </a:solidFill>
                <a:latin typeface="+mj-lt"/>
              </a:rPr>
              <a:t>Ai cũng bảo ng</a:t>
            </a:r>
            <a:r>
              <a:rPr lang="en-GB" sz="3200" b="1" dirty="0" err="1">
                <a:solidFill>
                  <a:srgbClr val="000000"/>
                </a:solidFill>
                <a:latin typeface="+mj-lt"/>
              </a:rPr>
              <a:t>ày</a:t>
            </a:r>
            <a:r>
              <a:rPr lang="vi-VN" sz="3200" b="1" dirty="0">
                <a:solidFill>
                  <a:srgbClr val="000000"/>
                </a:solidFill>
                <a:latin typeface="+mj-lt"/>
              </a:rPr>
              <a:t> dài</a:t>
            </a:r>
          </a:p>
          <a:p>
            <a:pPr algn="ctr"/>
            <a:r>
              <a:rPr lang="vi-VN" sz="3200" b="1" dirty="0">
                <a:solidFill>
                  <a:srgbClr val="000000"/>
                </a:solidFill>
                <a:latin typeface="+mj-lt"/>
              </a:rPr>
              <a:t>Mà vẫn lo d</a:t>
            </a:r>
            <a:r>
              <a:rPr lang="en-GB" sz="3200" b="1" dirty="0" err="1">
                <a:solidFill>
                  <a:srgbClr val="FF0000"/>
                </a:solidFill>
                <a:latin typeface="+mj-lt"/>
              </a:rPr>
              <a:t>ậy</a:t>
            </a:r>
            <a:r>
              <a:rPr lang="vi-VN" sz="3200" b="1" dirty="0">
                <a:solidFill>
                  <a:srgbClr val="000000"/>
                </a:solidFill>
                <a:latin typeface="+mj-lt"/>
              </a:rPr>
              <a:t> sớm</a:t>
            </a:r>
          </a:p>
          <a:p>
            <a:pPr algn="ctr"/>
            <a:r>
              <a:rPr lang="vi-VN" sz="3200" b="1" dirty="0">
                <a:solidFill>
                  <a:srgbClr val="000000"/>
                </a:solidFill>
                <a:latin typeface="+mj-lt"/>
              </a:rPr>
              <a:t>Chỉ có ông Mặt Trời</a:t>
            </a:r>
          </a:p>
          <a:p>
            <a:pPr algn="ctr"/>
            <a:r>
              <a:rPr lang="vi-VN" sz="3200" b="1" dirty="0">
                <a:solidFill>
                  <a:srgbClr val="000000"/>
                </a:solidFill>
                <a:latin typeface="+mj-lt"/>
              </a:rPr>
              <a:t>Cứ đủng đà đủng đỉnh</a:t>
            </a:r>
            <a:endParaRPr lang="vi-VN" sz="32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9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95" y="2385104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65" y="2910206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54" y="4340653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611" y="793910"/>
            <a:ext cx="3676650" cy="3019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447" y="3949136"/>
            <a:ext cx="36004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4222" y="386322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3600" dirty="0"/>
              <a:t>b) Vần ay hay ai?</a:t>
            </a:r>
          </a:p>
          <a:p>
            <a:pPr algn="ctr"/>
            <a:r>
              <a:rPr lang="en-GB" sz="3600" dirty="0"/>
              <a:t>    </a:t>
            </a:r>
            <a:r>
              <a:rPr lang="vi-VN" sz="3600" dirty="0"/>
              <a:t>Ng</a:t>
            </a:r>
            <a:r>
              <a:rPr lang="vi-VN" sz="3600" b="1" dirty="0">
                <a:solidFill>
                  <a:srgbClr val="FF0000"/>
                </a:solidFill>
              </a:rPr>
              <a:t>ày</a:t>
            </a:r>
            <a:r>
              <a:rPr lang="vi-VN" sz="3600" dirty="0"/>
              <a:t> cháu còn thấp bé</a:t>
            </a:r>
          </a:p>
          <a:p>
            <a:pPr algn="ctr"/>
            <a:r>
              <a:rPr lang="vi-VN" sz="3600" dirty="0"/>
              <a:t>Cánh cửa có h</a:t>
            </a:r>
            <a:r>
              <a:rPr lang="vi-VN" sz="3600" b="1" dirty="0">
                <a:solidFill>
                  <a:srgbClr val="FF0000"/>
                </a:solidFill>
              </a:rPr>
              <a:t>ai</a:t>
            </a:r>
            <a:r>
              <a:rPr lang="vi-VN" sz="3600" dirty="0"/>
              <a:t> then</a:t>
            </a:r>
          </a:p>
          <a:p>
            <a:pPr algn="ctr"/>
            <a:r>
              <a:rPr lang="en-GB" sz="3600" dirty="0"/>
              <a:t>  </a:t>
            </a:r>
            <a:r>
              <a:rPr lang="vi-VN" sz="3600" dirty="0"/>
              <a:t>Cháu chỉ c</a:t>
            </a:r>
            <a:r>
              <a:rPr lang="vi-VN" sz="3600" b="1" dirty="0">
                <a:solidFill>
                  <a:srgbClr val="FF0000"/>
                </a:solidFill>
              </a:rPr>
              <a:t>ài</a:t>
            </a:r>
            <a:r>
              <a:rPr lang="vi-VN" sz="3600" dirty="0"/>
              <a:t> then dưới</a:t>
            </a:r>
            <a:endParaRPr lang="en-GB" sz="3600" dirty="0"/>
          </a:p>
          <a:p>
            <a:pPr algn="ctr"/>
            <a:r>
              <a:rPr lang="vi-VN" sz="3600" dirty="0"/>
              <a:t>Nhờ bà c</a:t>
            </a:r>
            <a:r>
              <a:rPr lang="vi-VN" sz="3600" b="1" dirty="0">
                <a:solidFill>
                  <a:srgbClr val="FF0000"/>
                </a:solidFill>
              </a:rPr>
              <a:t>ài</a:t>
            </a:r>
            <a:r>
              <a:rPr lang="vi-VN" sz="3600" dirty="0"/>
              <a:t> then trên</a:t>
            </a:r>
          </a:p>
          <a:p>
            <a:pPr algn="ctr"/>
            <a:r>
              <a:rPr lang="vi-VN" sz="3600" dirty="0"/>
              <a:t> </a:t>
            </a:r>
          </a:p>
          <a:p>
            <a:pPr algn="ctr"/>
            <a:r>
              <a:rPr lang="vi-VN" sz="3600" dirty="0"/>
              <a:t>Mỗi năm cháu lớn lên</a:t>
            </a:r>
          </a:p>
          <a:p>
            <a:pPr algn="ctr"/>
            <a:r>
              <a:rPr lang="vi-VN" sz="3600" dirty="0"/>
              <a:t>Bà lưng còng cắm cúi</a:t>
            </a:r>
          </a:p>
          <a:p>
            <a:pPr algn="ctr"/>
            <a:r>
              <a:rPr lang="en-GB" sz="3600" dirty="0"/>
              <a:t>   </a:t>
            </a:r>
            <a:r>
              <a:rPr lang="vi-VN" sz="3600" dirty="0"/>
              <a:t>Cháu c</a:t>
            </a:r>
            <a:r>
              <a:rPr lang="vi-VN" sz="3600" b="1" dirty="0">
                <a:solidFill>
                  <a:srgbClr val="FF0000"/>
                </a:solidFill>
              </a:rPr>
              <a:t>ài</a:t>
            </a:r>
            <a:r>
              <a:rPr lang="vi-VN" sz="3600" dirty="0"/>
              <a:t> được then trên</a:t>
            </a:r>
            <a:endParaRPr lang="en-GB" sz="3600" dirty="0"/>
          </a:p>
          <a:p>
            <a:r>
              <a:rPr lang="en-GB" sz="3600" dirty="0"/>
              <a:t>        </a:t>
            </a:r>
            <a:r>
              <a:rPr lang="vi-VN" sz="3600" dirty="0"/>
              <a:t>Bà chỉ c</a:t>
            </a:r>
            <a:r>
              <a:rPr lang="vi-VN" sz="3600" b="1" dirty="0">
                <a:solidFill>
                  <a:srgbClr val="FF0000"/>
                </a:solidFill>
              </a:rPr>
              <a:t>ài</a:t>
            </a:r>
            <a:r>
              <a:rPr lang="vi-VN" sz="3600" dirty="0"/>
              <a:t> then dưới</a:t>
            </a:r>
            <a:endParaRPr lang="vi-VN" sz="3600" b="0" i="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0306" y="1665837"/>
            <a:ext cx="4748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</a:t>
            </a:r>
            <a:r>
              <a:rPr lang="en-US" sz="3600" b="1" dirty="0">
                <a:solidFill>
                  <a:srgbClr val="FF0000"/>
                </a:solidFill>
              </a:rPr>
              <a:t>ay</a:t>
            </a:r>
            <a:r>
              <a:rPr lang="en-US" sz="3600" dirty="0"/>
              <a:t> 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mới</a:t>
            </a:r>
            <a:endParaRPr lang="en-US" sz="3600" dirty="0"/>
          </a:p>
          <a:p>
            <a:r>
              <a:rPr lang="en-US" sz="3600" dirty="0" err="1"/>
              <a:t>Bao</a:t>
            </a:r>
            <a:r>
              <a:rPr lang="en-US" sz="3600" dirty="0"/>
              <a:t> </a:t>
            </a:r>
            <a:r>
              <a:rPr lang="en-US" sz="3600" dirty="0" err="1"/>
              <a:t>cánh</a:t>
            </a:r>
            <a:r>
              <a:rPr lang="en-US" sz="3600" dirty="0"/>
              <a:t> </a:t>
            </a:r>
            <a:r>
              <a:rPr lang="en-US" sz="3600" dirty="0" err="1"/>
              <a:t>cửa</a:t>
            </a:r>
            <a:r>
              <a:rPr lang="en-US" sz="3600" dirty="0"/>
              <a:t>- ô </a:t>
            </a:r>
            <a:r>
              <a:rPr lang="en-US" sz="3600" dirty="0" err="1"/>
              <a:t>trời</a:t>
            </a:r>
            <a:endParaRPr lang="en-US" sz="3600" dirty="0"/>
          </a:p>
          <a:p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lần</a:t>
            </a:r>
            <a:r>
              <a:rPr lang="en-US" sz="3600" dirty="0"/>
              <a:t> </a:t>
            </a:r>
            <a:r>
              <a:rPr lang="en-US" sz="3600" dirty="0" err="1"/>
              <a:t>t</a:t>
            </a:r>
            <a:r>
              <a:rPr lang="en-US" sz="3600" b="1" dirty="0" err="1">
                <a:solidFill>
                  <a:srgbClr val="FF0000"/>
                </a:solidFill>
              </a:rPr>
              <a:t>ay</a:t>
            </a:r>
            <a:r>
              <a:rPr lang="en-US" sz="3600" dirty="0"/>
              <a:t> </a:t>
            </a:r>
            <a:r>
              <a:rPr lang="en-US" sz="3600" dirty="0" err="1"/>
              <a:t>đẩy</a:t>
            </a:r>
            <a:r>
              <a:rPr lang="en-US" sz="3600" dirty="0"/>
              <a:t> </a:t>
            </a:r>
            <a:r>
              <a:rPr lang="en-US" sz="3600" dirty="0" err="1"/>
              <a:t>cửa</a:t>
            </a:r>
            <a:endParaRPr lang="en-US" sz="3600" dirty="0"/>
          </a:p>
          <a:p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nhớ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khôn</a:t>
            </a:r>
            <a:r>
              <a:rPr lang="en-US" sz="3600" dirty="0"/>
              <a:t> </a:t>
            </a:r>
            <a:r>
              <a:rPr lang="en-US" sz="3600" dirty="0" err="1"/>
              <a:t>nguôi</a:t>
            </a:r>
            <a:r>
              <a:rPr lang="en-US" sz="3600" dirty="0"/>
              <a:t>.</a:t>
            </a:r>
          </a:p>
        </p:txBody>
      </p:sp>
      <p:pic>
        <p:nvPicPr>
          <p:cNvPr id="15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08" y="1054245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05" y="1629136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34" y="2183756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33" y="2724036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83" y="4879508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38" y="5449070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80" y="1770886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o.remove.bg/downloads/529da8ce-4b04-4aa6-add4-b8f92eda4b89/image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09" y="2893142"/>
            <a:ext cx="567350" cy="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卡通插画风小满节气主题通用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Custom 1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411</Words>
  <Application>Microsoft Office PowerPoint</Application>
  <PresentationFormat>Widescreen</PresentationFormat>
  <Paragraphs>83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微软雅黑</vt:lpstr>
      <vt:lpstr>Arial</vt:lpstr>
      <vt:lpstr>Arial-Rounded</vt:lpstr>
      <vt:lpstr>Calibri</vt:lpstr>
      <vt:lpstr>HP001 4 hàng</vt:lpstr>
      <vt:lpstr>HP001 4 hang 1 ô ly</vt:lpstr>
      <vt:lpstr>Times New Roman</vt:lpstr>
      <vt:lpstr>Wingdings</vt:lpstr>
      <vt:lpstr>Office 主题​​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绿色卡通插画风小满节气主题通用PPT模板</dc:title>
  <dc:creator>Lenovo</dc:creator>
  <cp:lastModifiedBy>Hà Nguyễn Thị Thu</cp:lastModifiedBy>
  <cp:revision>338</cp:revision>
  <dcterms:created xsi:type="dcterms:W3CDTF">2019-06-19T02:08:00Z</dcterms:created>
  <dcterms:modified xsi:type="dcterms:W3CDTF">2023-04-23T04:52:16Z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