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 id="2147483736" r:id="rId4"/>
  </p:sldMasterIdLst>
  <p:notesMasterIdLst>
    <p:notesMasterId r:id="rId21"/>
  </p:notesMasterIdLst>
  <p:sldIdLst>
    <p:sldId id="314" r:id="rId5"/>
    <p:sldId id="282" r:id="rId6"/>
    <p:sldId id="262" r:id="rId7"/>
    <p:sldId id="281" r:id="rId8"/>
    <p:sldId id="294" r:id="rId9"/>
    <p:sldId id="258" r:id="rId10"/>
    <p:sldId id="283" r:id="rId11"/>
    <p:sldId id="280" r:id="rId12"/>
    <p:sldId id="288" r:id="rId13"/>
    <p:sldId id="279" r:id="rId14"/>
    <p:sldId id="295" r:id="rId15"/>
    <p:sldId id="291" r:id="rId16"/>
    <p:sldId id="292" r:id="rId17"/>
    <p:sldId id="296" r:id="rId18"/>
    <p:sldId id="297"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002FC-FF2A-4575-83A2-1617380CE255}"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8CDF3-5A2A-4782-BFB0-F8F1DF646D60}" type="slidenum">
              <a:rPr lang="en-US" smtClean="0"/>
              <a:t>‹#›</a:t>
            </a:fld>
            <a:endParaRPr lang="en-US"/>
          </a:p>
        </p:txBody>
      </p:sp>
    </p:spTree>
    <p:extLst>
      <p:ext uri="{BB962C8B-B14F-4D97-AF65-F5344CB8AC3E}">
        <p14:creationId xmlns:p14="http://schemas.microsoft.com/office/powerpoint/2010/main" val="136142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37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3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2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4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463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314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241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516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5053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1300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851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15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401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880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3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5000">
        <p159:morph option="byObjec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3819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0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022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868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615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0614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627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8755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576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1400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0857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447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733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733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79470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2037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468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980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449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941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5780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474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76086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869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0666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7851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85255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195648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2450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671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7650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8528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815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95231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45645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4/15/2023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073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01057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65268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0623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21979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74008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303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307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991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774930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56371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1783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65709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0391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66881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22441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400059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14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897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3088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63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5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095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2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09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78A3-6270-4F88-B4D6-138E62DA6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AD2496-EA63-476A-978F-356ECE059E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D265E5-44FC-48F1-A5DE-D6370E2408F6}"/>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8E969BE1-1CC6-4A1F-B967-6C7FC22CF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0226-17C8-4F43-B919-0DA230DCDA05}"/>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3079554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7E60-E2CA-41EF-9B5B-9406EA70F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E8FAC-4DD7-4EF4-A028-0BB59DDAB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8922D-487E-4792-9E50-4C84169DAE60}"/>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F27FE89B-4B71-4EE9-BE87-F52E27AFD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EFBF3-29BB-4141-B7D6-279AA531EB6B}"/>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4276563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0711-819B-40AF-9D0C-D0E718CCB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17829A-EA52-47C6-B5E5-4775C2FC8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569F0-1D1C-438A-8CAB-5FEE6B32FD79}"/>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7A9C36DE-8C6A-4AD1-8358-F2315EE9F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A904A-EF43-4C93-B791-05289E926619}"/>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4103710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E5E6-1BFE-45A9-A0C4-8E0157BDA0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6C1E1-3366-4138-9780-E02D97C357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5B4F56-3D15-4A44-B2E6-7D0D040E57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3D3774-20F0-4494-A50B-2AEC9E2BF4E9}"/>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6" name="Footer Placeholder 5">
            <a:extLst>
              <a:ext uri="{FF2B5EF4-FFF2-40B4-BE49-F238E27FC236}">
                <a16:creationId xmlns:a16="http://schemas.microsoft.com/office/drawing/2014/main" id="{67D8E5C8-B9E5-4FC5-8C43-CDA97C8729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F7785-ECCF-47AD-9522-670C70638600}"/>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812490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520C-68B5-4CD4-9ABF-03B76CAB73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45A2C-BBDE-4847-A472-CFDB0B233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D26522-D7D6-4D09-B2A4-67BAEAB0D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56FA1-AEBF-4B05-92DA-0F8CB797B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B257A-B004-4DEB-9D73-4D573F0E9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74820E-2BCF-4DEE-ABE4-EAE57B664C88}"/>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8" name="Footer Placeholder 7">
            <a:extLst>
              <a:ext uri="{FF2B5EF4-FFF2-40B4-BE49-F238E27FC236}">
                <a16:creationId xmlns:a16="http://schemas.microsoft.com/office/drawing/2014/main" id="{D1A6293B-1FDB-4BB7-B84A-B9EB40BB85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4A41E6-0744-43B5-9D3B-BF2677A46517}"/>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234299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7475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5425-EC61-4452-8A6C-CF9F4260E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AB4B2C-87FE-41A0-AC35-F7BC6C7B2BFD}"/>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4" name="Footer Placeholder 3">
            <a:extLst>
              <a:ext uri="{FF2B5EF4-FFF2-40B4-BE49-F238E27FC236}">
                <a16:creationId xmlns:a16="http://schemas.microsoft.com/office/drawing/2014/main" id="{63782827-DA40-49FD-A4AA-EE452243C1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098B27-9F7C-4903-8169-903AB52601DA}"/>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3499455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47C54-BCCD-45C1-AFD5-14428B6FAC8B}"/>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3" name="Footer Placeholder 2">
            <a:extLst>
              <a:ext uri="{FF2B5EF4-FFF2-40B4-BE49-F238E27FC236}">
                <a16:creationId xmlns:a16="http://schemas.microsoft.com/office/drawing/2014/main" id="{4C2106C1-1524-4E93-9B34-8F7E014248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638C17-2605-4F23-B70C-7D07A81C6816}"/>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3439615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5D29-E284-4157-AA7D-8BFA36BAF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CF11DC-CD1B-4316-ACA4-27A7852C2A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1BBA8-1091-41FC-A9B8-02293EF7A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2B637-D382-4F8C-B800-C1960D371BAE}"/>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6" name="Footer Placeholder 5">
            <a:extLst>
              <a:ext uri="{FF2B5EF4-FFF2-40B4-BE49-F238E27FC236}">
                <a16:creationId xmlns:a16="http://schemas.microsoft.com/office/drawing/2014/main" id="{22662616-6804-433B-A443-DAC3EBBE1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27291-9023-4EAE-ABF0-A220A1663E98}"/>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2643391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AD08-E125-4573-B83C-50F55DB17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501A1-A75D-4DEC-B767-A22AB9683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BAC6D1-DC7C-478E-8291-464E42BE4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A7A2E4-C5F9-4455-BB29-6EA34EE0F006}"/>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6" name="Footer Placeholder 5">
            <a:extLst>
              <a:ext uri="{FF2B5EF4-FFF2-40B4-BE49-F238E27FC236}">
                <a16:creationId xmlns:a16="http://schemas.microsoft.com/office/drawing/2014/main" id="{D8155225-FC2E-40A2-A9AF-D75350A00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A952F8-6B4D-4E28-B9E1-BE8BBE9A8B4F}"/>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1506837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96DD-ABB4-4F7D-ABEF-E3F3C5E79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A86C65-AFF0-43B4-B4EA-C076A5CADA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A80D2-BBA9-4119-AA4F-4388CE0A1A77}"/>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900A1385-0ABF-4AC7-B319-1802F4820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F0475-70B5-43FE-BCD3-FEB53AE8EF87}"/>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1483991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3457A1-8C71-4C07-8ACC-5E8DCC5FF4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8D7B6-9BAA-4611-9EF9-1B5DDE7242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3BAC7-1C8F-439E-8EA0-CECA90F6B3F2}"/>
              </a:ext>
            </a:extLst>
          </p:cNvPr>
          <p:cNvSpPr>
            <a:spLocks noGrp="1"/>
          </p:cNvSpPr>
          <p:nvPr>
            <p:ph type="dt" sz="half" idx="10"/>
          </p:nvPr>
        </p:nvSpPr>
        <p:spPr/>
        <p:txBody>
          <a:body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8000CE5C-3ADA-46AF-AC14-806F9C2BF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7D6D3-01C1-40CA-82B0-18B9EE609AC7}"/>
              </a:ext>
            </a:extLst>
          </p:cNvPr>
          <p:cNvSpPr>
            <a:spLocks noGrp="1"/>
          </p:cNvSpPr>
          <p:nvPr>
            <p:ph type="sldNum" sz="quarter" idx="12"/>
          </p:nvPr>
        </p:nvSpPr>
        <p:spPr/>
        <p:txBody>
          <a:bodyPr/>
          <a:lstStyle/>
          <a:p>
            <a:fld id="{C4515C85-8865-4EEA-BF8B-2648B75F3270}" type="slidenum">
              <a:rPr lang="en-US" smtClean="0"/>
              <a:t>‹#›</a:t>
            </a:fld>
            <a:endParaRPr lang="en-US"/>
          </a:p>
        </p:txBody>
      </p:sp>
    </p:spTree>
    <p:extLst>
      <p:ext uri="{BB962C8B-B14F-4D97-AF65-F5344CB8AC3E}">
        <p14:creationId xmlns:p14="http://schemas.microsoft.com/office/powerpoint/2010/main" val="8663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0093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8" Type="http://schemas.openxmlformats.org/officeDocument/2006/relationships/slideLayout" Target="../slideLayouts/slideLayout10.xml"/><Relationship Id="rId3"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heme" Target="../theme/theme3.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4.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3476718593"/>
      </p:ext>
    </p:extLst>
  </p:cSld>
  <p:clrMap bg1="lt1" tx1="dk1" bg2="lt2" tx2="dk2" accent1="accent1" accent2="accent2" accent3="accent3" accent4="accent4" accent5="accent5" accent6="accent6" hlink="hlink" folHlink="folHlink"/>
  <p:sldLayoutIdLst>
    <p:sldLayoutId id="2147483661" r:id="rId1"/>
    <p:sldLayoutId id="214748374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4568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286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E7DC9-4773-4C89-9912-F5B5112B5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BE4A65-0BBA-46F5-9A6C-0277910F2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62D07-4E42-4A7F-8F60-C9AB3E774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011E8-E0B6-4393-9A0A-1E4DA73B8840}" type="datetimeFigureOut">
              <a:rPr lang="en-US" smtClean="0"/>
              <a:t>4/15/2023</a:t>
            </a:fld>
            <a:endParaRPr lang="en-US"/>
          </a:p>
        </p:txBody>
      </p:sp>
      <p:sp>
        <p:nvSpPr>
          <p:cNvPr id="5" name="Footer Placeholder 4">
            <a:extLst>
              <a:ext uri="{FF2B5EF4-FFF2-40B4-BE49-F238E27FC236}">
                <a16:creationId xmlns:a16="http://schemas.microsoft.com/office/drawing/2014/main" id="{C6F0E6EB-4FB8-4C3B-A54A-8131958F1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19424-FAEE-4033-B78B-3FEE055FAC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15C85-8865-4EEA-BF8B-2648B75F3270}" type="slidenum">
              <a:rPr lang="en-US" smtClean="0"/>
              <a:t>‹#›</a:t>
            </a:fld>
            <a:endParaRPr lang="en-US"/>
          </a:p>
        </p:txBody>
      </p:sp>
    </p:spTree>
    <p:extLst>
      <p:ext uri="{BB962C8B-B14F-4D97-AF65-F5344CB8AC3E}">
        <p14:creationId xmlns:p14="http://schemas.microsoft.com/office/powerpoint/2010/main" val="160613071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5.xml"/><Relationship Id="rId6" Type="http://schemas.openxmlformats.org/officeDocument/2006/relationships/image" Target="../media/image41.png"/><Relationship Id="rId5" Type="http://schemas.microsoft.com/office/2007/relationships/hdphoto" Target="../media/hdphoto16.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75.xml"/><Relationship Id="rId5" Type="http://schemas.openxmlformats.org/officeDocument/2006/relationships/image" Target="../media/image12.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6.wdp"/><Relationship Id="rId18" Type="http://schemas.openxmlformats.org/officeDocument/2006/relationships/image" Target="../media/image20.png"/><Relationship Id="rId3" Type="http://schemas.openxmlformats.org/officeDocument/2006/relationships/image" Target="../media/image14.png"/><Relationship Id="rId7" Type="http://schemas.microsoft.com/office/2007/relationships/hdphoto" Target="../media/hdphoto4.wdp"/><Relationship Id="rId12" Type="http://schemas.openxmlformats.org/officeDocument/2006/relationships/image" Target="../media/image17.png"/><Relationship Id="rId17" Type="http://schemas.openxmlformats.org/officeDocument/2006/relationships/slide" Target="slide8.xml"/><Relationship Id="rId2" Type="http://schemas.openxmlformats.org/officeDocument/2006/relationships/image" Target="../media/image13.png"/><Relationship Id="rId16" Type="http://schemas.openxmlformats.org/officeDocument/2006/relationships/image" Target="../media/image19.png"/><Relationship Id="rId1" Type="http://schemas.openxmlformats.org/officeDocument/2006/relationships/slideLayout" Target="../slideLayouts/slideLayout75.xml"/><Relationship Id="rId6" Type="http://schemas.openxmlformats.org/officeDocument/2006/relationships/image" Target="../media/image15.png"/><Relationship Id="rId11" Type="http://schemas.openxmlformats.org/officeDocument/2006/relationships/slide" Target="slide7.xml"/><Relationship Id="rId5" Type="http://schemas.openxmlformats.org/officeDocument/2006/relationships/slide" Target="slide6.xml"/><Relationship Id="rId15" Type="http://schemas.microsoft.com/office/2007/relationships/hdphoto" Target="../media/hdphoto7.wdp"/><Relationship Id="rId10" Type="http://schemas.microsoft.com/office/2007/relationships/hdphoto" Target="../media/hdphoto5.wdp"/><Relationship Id="rId19" Type="http://schemas.microsoft.com/office/2007/relationships/hdphoto" Target="../media/hdphoto8.wdp"/><Relationship Id="rId4" Type="http://schemas.microsoft.com/office/2007/relationships/hdphoto" Target="../media/hdphoto3.wdp"/><Relationship Id="rId9" Type="http://schemas.openxmlformats.org/officeDocument/2006/relationships/image" Target="../media/image16.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3.wdp"/><Relationship Id="rId18" Type="http://schemas.openxmlformats.org/officeDocument/2006/relationships/image" Target="../media/image16.png"/><Relationship Id="rId3" Type="http://schemas.openxmlformats.org/officeDocument/2006/relationships/image" Target="../media/image21.png"/><Relationship Id="rId21" Type="http://schemas.openxmlformats.org/officeDocument/2006/relationships/image" Target="../media/image17.png"/><Relationship Id="rId7" Type="http://schemas.openxmlformats.org/officeDocument/2006/relationships/slide" Target="slide4.xml"/><Relationship Id="rId12" Type="http://schemas.openxmlformats.org/officeDocument/2006/relationships/image" Target="../media/image25.png"/><Relationship Id="rId17" Type="http://schemas.openxmlformats.org/officeDocument/2006/relationships/slide" Target="slide5.xml"/><Relationship Id="rId25" Type="http://schemas.microsoft.com/office/2007/relationships/hdphoto" Target="../media/hdphoto14.wdp"/><Relationship Id="rId2" Type="http://schemas.openxmlformats.org/officeDocument/2006/relationships/image" Target="../media/image13.png"/><Relationship Id="rId16" Type="http://schemas.microsoft.com/office/2007/relationships/hdphoto" Target="../media/hdphoto4.wdp"/><Relationship Id="rId20" Type="http://schemas.openxmlformats.org/officeDocument/2006/relationships/slide" Target="slide7.xml"/><Relationship Id="rId1" Type="http://schemas.openxmlformats.org/officeDocument/2006/relationships/slideLayout" Target="../slideLayouts/slideLayout75.xml"/><Relationship Id="rId6" Type="http://schemas.microsoft.com/office/2007/relationships/hdphoto" Target="../media/hdphoto10.wdp"/><Relationship Id="rId11" Type="http://schemas.microsoft.com/office/2007/relationships/hdphoto" Target="../media/hdphoto12.wdp"/><Relationship Id="rId24"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15.png"/><Relationship Id="rId23" Type="http://schemas.openxmlformats.org/officeDocument/2006/relationships/slide" Target="slide16.xml"/><Relationship Id="rId10" Type="http://schemas.openxmlformats.org/officeDocument/2006/relationships/image" Target="../media/image24.png"/><Relationship Id="rId19" Type="http://schemas.microsoft.com/office/2007/relationships/hdphoto" Target="../media/hdphoto5.wdp"/><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slide" Target="slide6.xml"/><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3.wdp"/><Relationship Id="rId18" Type="http://schemas.openxmlformats.org/officeDocument/2006/relationships/image" Target="../media/image16.png"/><Relationship Id="rId3" Type="http://schemas.openxmlformats.org/officeDocument/2006/relationships/image" Target="../media/image21.png"/><Relationship Id="rId21" Type="http://schemas.openxmlformats.org/officeDocument/2006/relationships/image" Target="../media/image17.png"/><Relationship Id="rId7" Type="http://schemas.openxmlformats.org/officeDocument/2006/relationships/slide" Target="slide4.xml"/><Relationship Id="rId12" Type="http://schemas.openxmlformats.org/officeDocument/2006/relationships/image" Target="../media/image25.png"/><Relationship Id="rId17" Type="http://schemas.openxmlformats.org/officeDocument/2006/relationships/slide" Target="slide5.xml"/><Relationship Id="rId25" Type="http://schemas.microsoft.com/office/2007/relationships/hdphoto" Target="../media/hdphoto14.wdp"/><Relationship Id="rId2" Type="http://schemas.openxmlformats.org/officeDocument/2006/relationships/image" Target="../media/image13.png"/><Relationship Id="rId16" Type="http://schemas.microsoft.com/office/2007/relationships/hdphoto" Target="../media/hdphoto4.wdp"/><Relationship Id="rId20" Type="http://schemas.openxmlformats.org/officeDocument/2006/relationships/slide" Target="slide7.xml"/><Relationship Id="rId1" Type="http://schemas.openxmlformats.org/officeDocument/2006/relationships/slideLayout" Target="../slideLayouts/slideLayout75.xml"/><Relationship Id="rId6" Type="http://schemas.microsoft.com/office/2007/relationships/hdphoto" Target="../media/hdphoto10.wdp"/><Relationship Id="rId11" Type="http://schemas.microsoft.com/office/2007/relationships/hdphoto" Target="../media/hdphoto15.wdp"/><Relationship Id="rId24"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15.png"/><Relationship Id="rId23" Type="http://schemas.openxmlformats.org/officeDocument/2006/relationships/slide" Target="slide16.xml"/><Relationship Id="rId10" Type="http://schemas.openxmlformats.org/officeDocument/2006/relationships/image" Target="../media/image27.png"/><Relationship Id="rId19" Type="http://schemas.microsoft.com/office/2007/relationships/hdphoto" Target="../media/hdphoto5.wdp"/><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slide" Target="slide6.xml"/><Relationship Id="rId22"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3.wdp"/><Relationship Id="rId18" Type="http://schemas.openxmlformats.org/officeDocument/2006/relationships/image" Target="../media/image16.png"/><Relationship Id="rId3" Type="http://schemas.openxmlformats.org/officeDocument/2006/relationships/image" Target="../media/image21.png"/><Relationship Id="rId21" Type="http://schemas.openxmlformats.org/officeDocument/2006/relationships/image" Target="../media/image17.png"/><Relationship Id="rId7" Type="http://schemas.openxmlformats.org/officeDocument/2006/relationships/slide" Target="slide4.xml"/><Relationship Id="rId12" Type="http://schemas.openxmlformats.org/officeDocument/2006/relationships/image" Target="../media/image25.png"/><Relationship Id="rId17" Type="http://schemas.openxmlformats.org/officeDocument/2006/relationships/slide" Target="slide5.xml"/><Relationship Id="rId25" Type="http://schemas.microsoft.com/office/2007/relationships/hdphoto" Target="../media/hdphoto14.wdp"/><Relationship Id="rId2" Type="http://schemas.openxmlformats.org/officeDocument/2006/relationships/image" Target="../media/image13.png"/><Relationship Id="rId16" Type="http://schemas.microsoft.com/office/2007/relationships/hdphoto" Target="../media/hdphoto4.wdp"/><Relationship Id="rId20" Type="http://schemas.openxmlformats.org/officeDocument/2006/relationships/slide" Target="slide7.xml"/><Relationship Id="rId1" Type="http://schemas.openxmlformats.org/officeDocument/2006/relationships/slideLayout" Target="../slideLayouts/slideLayout75.xml"/><Relationship Id="rId6" Type="http://schemas.microsoft.com/office/2007/relationships/hdphoto" Target="../media/hdphoto10.wdp"/><Relationship Id="rId11" Type="http://schemas.microsoft.com/office/2007/relationships/hdphoto" Target="../media/hdphoto15.wdp"/><Relationship Id="rId24"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15.png"/><Relationship Id="rId23" Type="http://schemas.openxmlformats.org/officeDocument/2006/relationships/slide" Target="slide16.xml"/><Relationship Id="rId10" Type="http://schemas.openxmlformats.org/officeDocument/2006/relationships/image" Target="../media/image27.png"/><Relationship Id="rId19" Type="http://schemas.microsoft.com/office/2007/relationships/hdphoto" Target="../media/hdphoto5.wdp"/><Relationship Id="rId4" Type="http://schemas.microsoft.com/office/2007/relationships/hdphoto" Target="../media/hdphoto9.wdp"/><Relationship Id="rId9" Type="http://schemas.microsoft.com/office/2007/relationships/hdphoto" Target="../media/hdphoto11.wdp"/><Relationship Id="rId14" Type="http://schemas.openxmlformats.org/officeDocument/2006/relationships/slide" Target="slide6.xml"/><Relationship Id="rId22"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B6A98F38-C78C-A487-9675-4367FA474CB2}"/>
              </a:ext>
            </a:extLst>
          </p:cNvPr>
          <p:cNvPicPr>
            <a:picLocks noChangeAspect="1"/>
          </p:cNvPicPr>
          <p:nvPr/>
        </p:nvPicPr>
        <p:blipFill>
          <a:blip r:embed="rId4"/>
          <a:stretch>
            <a:fillRect/>
          </a:stretch>
        </p:blipFill>
        <p:spPr>
          <a:xfrm>
            <a:off x="890587" y="1962150"/>
            <a:ext cx="4712325" cy="2976562"/>
          </a:xfrm>
          <a:prstGeom prst="rect">
            <a:avLst/>
          </a:prstGeom>
        </p:spPr>
      </p:pic>
      <p:sp>
        <p:nvSpPr>
          <p:cNvPr id="8" name="TextBox 7">
            <a:extLst>
              <a:ext uri="{FF2B5EF4-FFF2-40B4-BE49-F238E27FC236}">
                <a16:creationId xmlns:a16="http://schemas.microsoft.com/office/drawing/2014/main" id="{C148EA57-F31D-B891-5C33-B55B965CF90C}"/>
              </a:ext>
            </a:extLst>
          </p:cNvPr>
          <p:cNvSpPr txBox="1"/>
          <p:nvPr/>
        </p:nvSpPr>
        <p:spPr>
          <a:xfrm>
            <a:off x="6105525" y="1809750"/>
            <a:ext cx="5676900" cy="2308324"/>
          </a:xfrm>
          <a:prstGeom prst="rect">
            <a:avLst/>
          </a:prstGeom>
          <a:noFill/>
        </p:spPr>
        <p:txBody>
          <a:bodyPr wrap="square" rtlCol="0">
            <a:spAutoFit/>
          </a:bodyPr>
          <a:lstStyle/>
          <a:p>
            <a:pPr algn="ctr"/>
            <a:r>
              <a:rPr lang="en-US" sz="3600" b="1" dirty="0">
                <a:solidFill>
                  <a:srgbClr val="FF0000"/>
                </a:solidFill>
                <a:latin typeface="Calibri" panose="020F0502020204030204" pitchFamily="34" charset="0"/>
                <a:cs typeface="Calibri" panose="020F0502020204030204" pitchFamily="34" charset="0"/>
              </a:rPr>
              <a:t>Chu vi </a:t>
            </a:r>
            <a:r>
              <a:rPr lang="en-US" sz="3600" b="1" dirty="0" err="1">
                <a:solidFill>
                  <a:srgbClr val="FF0000"/>
                </a:solidFill>
                <a:latin typeface="Calibri" panose="020F0502020204030204" pitchFamily="34" charset="0"/>
                <a:cs typeface="Calibri" panose="020F0502020204030204" pitchFamily="34" charset="0"/>
              </a:rPr>
              <a:t>hình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chữ</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là</a:t>
            </a:r>
            <a:r>
              <a:rPr lang="en-US" sz="3600" b="1" dirty="0">
                <a:solidFill>
                  <a:srgbClr val="FF0000"/>
                </a:solidFill>
                <a:latin typeface="Calibri" panose="020F0502020204030204" pitchFamily="34" charset="0"/>
                <a:cs typeface="Calibri" panose="020F0502020204030204" pitchFamily="34" charset="0"/>
              </a:rPr>
              <a:t>: </a:t>
            </a:r>
          </a:p>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(6 + 8) x 2 = 28 (cm)</a:t>
            </a:r>
            <a:endParaRPr lang="en-US" sz="3600" b="1" dirty="0">
              <a:solidFill>
                <a:srgbClr val="FF0000"/>
              </a:solidFill>
              <a:latin typeface="Calibri" panose="020F0502020204030204" pitchFamily="34" charset="0"/>
              <a:cs typeface="Calibri" panose="020F0502020204030204" pitchFamily="34" charset="0"/>
            </a:endParaRPr>
          </a:p>
          <a:p>
            <a:pPr algn="ctr"/>
            <a:r>
              <a:rPr lang="en-US" sz="3600" b="1" dirty="0" err="1">
                <a:solidFill>
                  <a:srgbClr val="FF0000"/>
                </a:solidFill>
                <a:latin typeface="Calibri" panose="020F0502020204030204" pitchFamily="34" charset="0"/>
                <a:cs typeface="Calibri" panose="020F0502020204030204" pitchFamily="34" charset="0"/>
              </a:rPr>
              <a:t>Diện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tích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chữ</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là</a:t>
            </a:r>
            <a:r>
              <a:rPr lang="en-US" sz="3600" b="1" dirty="0">
                <a:solidFill>
                  <a:srgbClr val="FF0000"/>
                </a:solidFill>
                <a:latin typeface="Calibri" panose="020F0502020204030204" pitchFamily="34" charset="0"/>
                <a:cs typeface="Calibri" panose="020F0502020204030204" pitchFamily="34" charset="0"/>
              </a:rPr>
              <a:t>:</a:t>
            </a:r>
          </a:p>
          <a:p>
            <a:pPr algn="ctr"/>
            <a:r>
              <a:rPr lang="en-US" sz="3600" b="1" dirty="0">
                <a:solidFill>
                  <a:srgbClr val="FF0000"/>
                </a:solidFill>
                <a:latin typeface="Calibri" panose="020F0502020204030204" pitchFamily="34" charset="0"/>
                <a:cs typeface="Calibri" panose="020F0502020204030204" pitchFamily="34" charset="0"/>
              </a:rPr>
              <a:t> 6 x 8 = 48 (</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cm</a:t>
            </a:r>
            <a:r>
              <a:rPr kumimoji="0" lang="en-US" sz="3600" b="1" i="0" u="none" strike="noStrike" kern="1200" cap="none" spc="0" normalizeH="0" baseline="3000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2</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C148EA57-F31D-B891-5C33-B55B965CF90C}"/>
              </a:ext>
            </a:extLst>
          </p:cNvPr>
          <p:cNvSpPr txBox="1"/>
          <p:nvPr/>
        </p:nvSpPr>
        <p:spPr>
          <a:xfrm>
            <a:off x="6105525" y="1809750"/>
            <a:ext cx="5676900" cy="2308324"/>
          </a:xfrm>
          <a:prstGeom prst="rect">
            <a:avLst/>
          </a:prstGeom>
          <a:noFill/>
        </p:spPr>
        <p:txBody>
          <a:bodyPr wrap="square" rtlCol="0">
            <a:spAutoFit/>
          </a:bodyPr>
          <a:lstStyle/>
          <a:p>
            <a:pPr lvl="0" algn="ctr"/>
            <a:r>
              <a:rPr lang="en-US" sz="3600" b="1" dirty="0">
                <a:solidFill>
                  <a:srgbClr val="FF0000"/>
                </a:solidFill>
                <a:latin typeface="Calibri" panose="020F0502020204030204" pitchFamily="34" charset="0"/>
                <a:cs typeface="Calibri" panose="020F0502020204030204" pitchFamily="34" charset="0"/>
              </a:rPr>
              <a:t>Chu vi </a:t>
            </a:r>
            <a:r>
              <a:rPr lang="en-US" sz="3600" b="1" dirty="0" err="1">
                <a:solidFill>
                  <a:srgbClr val="FF0000"/>
                </a:solidFill>
                <a:latin typeface="Calibri" panose="020F0502020204030204" pitchFamily="34" charset="0"/>
                <a:cs typeface="Calibri" panose="020F0502020204030204" pitchFamily="34" charset="0"/>
              </a:rPr>
              <a:t>hình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vuông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là</a:t>
            </a:r>
            <a:r>
              <a:rPr lang="en-US" sz="3600" b="1" dirty="0">
                <a:solidFill>
                  <a:srgbClr val="FF0000"/>
                </a:solidFill>
                <a:latin typeface="Calibri" panose="020F0502020204030204" pitchFamily="34" charset="0"/>
                <a:cs typeface="Calibri" panose="020F0502020204030204" pitchFamily="34" charset="0"/>
              </a:rPr>
              <a:t>:</a:t>
            </a:r>
          </a:p>
          <a:p>
            <a:pPr lvl="0" algn="ctr"/>
            <a:r>
              <a:rPr lang="en-US" sz="3600" b="1" dirty="0">
                <a:solidFill>
                  <a:srgbClr val="FF0000"/>
                </a:solidFill>
                <a:latin typeface="Calibri" panose="020F0502020204030204" pitchFamily="34" charset="0"/>
                <a:cs typeface="Calibri" panose="020F0502020204030204" pitchFamily="34" charset="0"/>
              </a:rPr>
              <a:t> 6  x 4  = 24 (cm)</a:t>
            </a:r>
          </a:p>
          <a:p>
            <a:pPr lvl="0" algn="ctr"/>
            <a:r>
              <a:rPr lang="en-US" sz="3600" b="1" dirty="0" err="1">
                <a:solidFill>
                  <a:srgbClr val="FF0000"/>
                </a:solidFill>
                <a:latin typeface="Calibri" panose="020F0502020204030204" pitchFamily="34" charset="0"/>
                <a:cs typeface="Calibri" panose="020F0502020204030204" pitchFamily="34" charset="0"/>
              </a:rPr>
              <a:t>Diện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tích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vuông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là</a:t>
            </a:r>
            <a:r>
              <a:rPr lang="en-US" sz="3600" b="1" dirty="0">
                <a:solidFill>
                  <a:srgbClr val="FF0000"/>
                </a:solidFill>
                <a:latin typeface="Calibri" panose="020F0502020204030204" pitchFamily="34" charset="0"/>
                <a:cs typeface="Calibri" panose="020F0502020204030204" pitchFamily="34" charset="0"/>
              </a:rPr>
              <a:t>:</a:t>
            </a:r>
          </a:p>
          <a:p>
            <a:pPr lvl="0" algn="ctr"/>
            <a:r>
              <a:rPr lang="en-US" sz="3600" b="1" dirty="0">
                <a:solidFill>
                  <a:srgbClr val="FF0000"/>
                </a:solidFill>
                <a:latin typeface="Calibri" panose="020F0502020204030204" pitchFamily="34" charset="0"/>
                <a:cs typeface="Calibri" panose="020F0502020204030204" pitchFamily="34" charset="0"/>
              </a:rPr>
              <a:t>   6 x 6  = 36 (</a:t>
            </a:r>
            <a:r>
              <a:rPr lang="en-US" sz="3600" b="1" dirty="0">
                <a:solidFill>
                  <a:srgbClr val="FF0000"/>
                </a:solidFill>
                <a:latin typeface="Calibri" panose="020F0502020204030204" pitchFamily="34" charset="0"/>
                <a:ea typeface="Tahoma" panose="020B0604030504040204" pitchFamily="34" charset="0"/>
                <a:cs typeface="Calibri" panose="020F0502020204030204" pitchFamily="34" charset="0"/>
              </a:rPr>
              <a:t>cm</a:t>
            </a:r>
            <a:r>
              <a:rPr lang="en-US" sz="3600" b="1" baseline="30000" dirty="0">
                <a:solidFill>
                  <a:srgbClr val="FF0000"/>
                </a:solidFill>
                <a:latin typeface="Calibri" panose="020F0502020204030204" pitchFamily="34" charset="0"/>
                <a:ea typeface="Tahoma" panose="020B0604030504040204" pitchFamily="34" charset="0"/>
                <a:cs typeface="Calibri" panose="020F0502020204030204" pitchFamily="34" charset="0"/>
              </a:rPr>
              <a:t>2</a:t>
            </a:r>
            <a:r>
              <a:rPr lang="en-US" sz="3600" b="1" dirty="0">
                <a:solidFill>
                  <a:srgbClr val="FF000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3309D674-A3C4-06B7-E69D-C7B67649B9B7}"/>
              </a:ext>
            </a:extLst>
          </p:cNvPr>
          <p:cNvPicPr>
            <a:picLocks noChangeAspect="1"/>
          </p:cNvPicPr>
          <p:nvPr/>
        </p:nvPicPr>
        <p:blipFill>
          <a:blip r:embed="rId4"/>
          <a:stretch>
            <a:fillRect/>
          </a:stretch>
        </p:blipFill>
        <p:spPr>
          <a:xfrm>
            <a:off x="742950" y="1495425"/>
            <a:ext cx="4938252" cy="3733800"/>
          </a:xfrm>
          <a:prstGeom prst="rect">
            <a:avLst/>
          </a:prstGeom>
        </p:spPr>
      </p:pic>
    </p:spTree>
    <p:extLst>
      <p:ext uri="{BB962C8B-B14F-4D97-AF65-F5344CB8AC3E}">
        <p14:creationId xmlns:p14="http://schemas.microsoft.com/office/powerpoint/2010/main" val="259288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down)">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175C3AC8-C997-B6A2-9EFF-14119230A35C}"/>
              </a:ext>
            </a:extLst>
          </p:cNvPr>
          <p:cNvPicPr>
            <a:picLocks noChangeAspect="1"/>
          </p:cNvPicPr>
          <p:nvPr/>
        </p:nvPicPr>
        <p:blipFill>
          <a:blip r:embed="rId4"/>
          <a:stretch>
            <a:fillRect/>
          </a:stretch>
        </p:blipFill>
        <p:spPr>
          <a:xfrm>
            <a:off x="500062" y="271462"/>
            <a:ext cx="10810875" cy="904875"/>
          </a:xfrm>
          <a:prstGeom prst="rect">
            <a:avLst/>
          </a:prstGeom>
        </p:spPr>
      </p:pic>
      <p:pic>
        <p:nvPicPr>
          <p:cNvPr id="8" name="Picture 7">
            <a:extLst>
              <a:ext uri="{FF2B5EF4-FFF2-40B4-BE49-F238E27FC236}">
                <a16:creationId xmlns:a16="http://schemas.microsoft.com/office/drawing/2014/main" id="{23919F85-5830-C2F7-69C1-130E272E3B27}"/>
              </a:ext>
            </a:extLst>
          </p:cNvPr>
          <p:cNvPicPr>
            <a:picLocks noChangeAspect="1"/>
          </p:cNvPicPr>
          <p:nvPr/>
        </p:nvPicPr>
        <p:blipFill>
          <a:blip r:embed="rId5"/>
          <a:stretch>
            <a:fillRect/>
          </a:stretch>
        </p:blipFill>
        <p:spPr>
          <a:xfrm>
            <a:off x="800099" y="1621370"/>
            <a:ext cx="10944225" cy="3607451"/>
          </a:xfrm>
          <a:prstGeom prst="rect">
            <a:avLst/>
          </a:prstGeom>
        </p:spPr>
      </p:pic>
      <p:sp>
        <p:nvSpPr>
          <p:cNvPr id="9" name="Rectangle: Rounded Corners 8">
            <a:extLst>
              <a:ext uri="{FF2B5EF4-FFF2-40B4-BE49-F238E27FC236}">
                <a16:creationId xmlns:a16="http://schemas.microsoft.com/office/drawing/2014/main" id="{B205F091-46F6-5B94-5C62-11446EAA9A0D}"/>
              </a:ext>
            </a:extLst>
          </p:cNvPr>
          <p:cNvSpPr/>
          <p:nvPr/>
        </p:nvSpPr>
        <p:spPr>
          <a:xfrm>
            <a:off x="8696326" y="248602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14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cm</a:t>
            </a:r>
            <a:endParaRPr kumimoji="0" lang="en-US" sz="2800" b="1" i="0" u="none" strike="noStrike" kern="1200" cap="none" spc="0" normalizeH="0" baseline="3000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C7588BF2-234B-98C2-45BA-7B416FF82083}"/>
              </a:ext>
            </a:extLst>
          </p:cNvPr>
          <p:cNvSpPr/>
          <p:nvPr/>
        </p:nvSpPr>
        <p:spPr>
          <a:xfrm>
            <a:off x="10106026" y="248602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10 </a:t>
            </a:r>
            <a:r>
              <a:rPr lang="en-US" sz="2800" b="1" dirty="0">
                <a:solidFill>
                  <a:srgbClr val="FF0000"/>
                </a:solidFill>
                <a:latin typeface="Calibri" panose="020F0502020204030204" pitchFamily="34" charset="0"/>
                <a:ea typeface="Tahoma" panose="020B0604030504040204" pitchFamily="34" charset="0"/>
                <a:cs typeface="Calibri" panose="020F0502020204030204" pitchFamily="34" charset="0"/>
              </a:rPr>
              <a:t>cm</a:t>
            </a:r>
            <a:r>
              <a:rPr lang="en-US" sz="2800" b="1" baseline="30000" dirty="0">
                <a:solidFill>
                  <a:srgbClr val="FF0000"/>
                </a:solidFill>
                <a:latin typeface="Calibri" panose="020F0502020204030204" pitchFamily="34" charset="0"/>
                <a:ea typeface="Tahoma" panose="020B0604030504040204" pitchFamily="34" charset="0"/>
                <a:cs typeface="Calibri" panose="020F0502020204030204" pitchFamily="34" charset="0"/>
              </a:rPr>
              <a:t>2</a:t>
            </a:r>
          </a:p>
        </p:txBody>
      </p:sp>
      <p:sp>
        <p:nvSpPr>
          <p:cNvPr id="11" name="Rectangle: Rounded Corners 10">
            <a:extLst>
              <a:ext uri="{FF2B5EF4-FFF2-40B4-BE49-F238E27FC236}">
                <a16:creationId xmlns:a16="http://schemas.microsoft.com/office/drawing/2014/main" id="{1DF8A980-D29A-8BF8-FF89-E01EB054D52B}"/>
              </a:ext>
            </a:extLst>
          </p:cNvPr>
          <p:cNvSpPr/>
          <p:nvPr/>
        </p:nvSpPr>
        <p:spPr>
          <a:xfrm>
            <a:off x="8677276" y="317182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36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cm</a:t>
            </a:r>
            <a:endParaRPr kumimoji="0" lang="en-US" sz="2800" b="1" i="0" u="none" strike="noStrike" kern="1200" cap="none" spc="0" normalizeH="0" baseline="3000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DC68AEF7-B6E6-AFE2-330D-680421B40A05}"/>
              </a:ext>
            </a:extLst>
          </p:cNvPr>
          <p:cNvSpPr/>
          <p:nvPr/>
        </p:nvSpPr>
        <p:spPr>
          <a:xfrm>
            <a:off x="10086976" y="317182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45 </a:t>
            </a:r>
            <a:r>
              <a:rPr lang="en-US" sz="2800" b="1" dirty="0">
                <a:solidFill>
                  <a:srgbClr val="FF0000"/>
                </a:solidFill>
                <a:latin typeface="Calibri" panose="020F0502020204030204" pitchFamily="34" charset="0"/>
                <a:ea typeface="Tahoma" panose="020B0604030504040204" pitchFamily="34" charset="0"/>
                <a:cs typeface="Calibri" panose="020F0502020204030204" pitchFamily="34" charset="0"/>
              </a:rPr>
              <a:t>cm</a:t>
            </a:r>
            <a:r>
              <a:rPr lang="en-US" sz="2800" b="1" baseline="30000" dirty="0">
                <a:solidFill>
                  <a:srgbClr val="FF0000"/>
                </a:solidFill>
                <a:latin typeface="Calibri" panose="020F0502020204030204" pitchFamily="34" charset="0"/>
                <a:ea typeface="Tahoma" panose="020B0604030504040204" pitchFamily="34" charset="0"/>
                <a:cs typeface="Calibri" panose="020F0502020204030204" pitchFamily="34" charset="0"/>
              </a:rPr>
              <a:t>2</a:t>
            </a:r>
          </a:p>
        </p:txBody>
      </p:sp>
      <p:sp>
        <p:nvSpPr>
          <p:cNvPr id="13" name="Rectangle: Rounded Corners 12">
            <a:extLst>
              <a:ext uri="{FF2B5EF4-FFF2-40B4-BE49-F238E27FC236}">
                <a16:creationId xmlns:a16="http://schemas.microsoft.com/office/drawing/2014/main" id="{776FB0CE-B512-176E-3D3B-707CD0F9CCCE}"/>
              </a:ext>
            </a:extLst>
          </p:cNvPr>
          <p:cNvSpPr/>
          <p:nvPr/>
        </p:nvSpPr>
        <p:spPr>
          <a:xfrm>
            <a:off x="8743951" y="391477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28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cm</a:t>
            </a:r>
            <a:endParaRPr kumimoji="0" lang="en-US" sz="2800" b="1" i="0" u="none" strike="noStrike" kern="1200" cap="none" spc="0" normalizeH="0" baseline="3000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4233FB11-2368-7212-79D0-5CC2A77489E6}"/>
              </a:ext>
            </a:extLst>
          </p:cNvPr>
          <p:cNvSpPr/>
          <p:nvPr/>
        </p:nvSpPr>
        <p:spPr>
          <a:xfrm>
            <a:off x="10191751" y="387667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49 </a:t>
            </a:r>
            <a:r>
              <a:rPr lang="en-US" sz="2800" b="1" dirty="0">
                <a:solidFill>
                  <a:srgbClr val="FF0000"/>
                </a:solidFill>
                <a:latin typeface="Calibri" panose="020F0502020204030204" pitchFamily="34" charset="0"/>
                <a:ea typeface="Tahoma" panose="020B0604030504040204" pitchFamily="34" charset="0"/>
                <a:cs typeface="Calibri" panose="020F0502020204030204" pitchFamily="34" charset="0"/>
              </a:rPr>
              <a:t>cm</a:t>
            </a:r>
            <a:r>
              <a:rPr lang="en-US" sz="2800" b="1" baseline="30000" dirty="0">
                <a:solidFill>
                  <a:srgbClr val="FF0000"/>
                </a:solidFill>
                <a:latin typeface="Calibri" panose="020F0502020204030204" pitchFamily="34" charset="0"/>
                <a:ea typeface="Tahoma" panose="020B0604030504040204" pitchFamily="34" charset="0"/>
                <a:cs typeface="Calibri" panose="020F0502020204030204" pitchFamily="34" charset="0"/>
              </a:rPr>
              <a:t>2</a:t>
            </a:r>
          </a:p>
        </p:txBody>
      </p:sp>
      <p:sp>
        <p:nvSpPr>
          <p:cNvPr id="15" name="Rectangle: Rounded Corners 14">
            <a:extLst>
              <a:ext uri="{FF2B5EF4-FFF2-40B4-BE49-F238E27FC236}">
                <a16:creationId xmlns:a16="http://schemas.microsoft.com/office/drawing/2014/main" id="{7A879004-1202-D5F2-0CC0-53D8ED03FE2F}"/>
              </a:ext>
            </a:extLst>
          </p:cNvPr>
          <p:cNvSpPr/>
          <p:nvPr/>
        </p:nvSpPr>
        <p:spPr>
          <a:xfrm>
            <a:off x="8686801" y="456247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36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cm</a:t>
            </a:r>
            <a:endParaRPr kumimoji="0" lang="en-US" sz="2800" b="1" i="0" u="none" strike="noStrike" kern="1200" cap="none" spc="0" normalizeH="0" baseline="3000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7BF7DFC7-0858-BDE0-76DA-31ED8372B6DC}"/>
              </a:ext>
            </a:extLst>
          </p:cNvPr>
          <p:cNvSpPr/>
          <p:nvPr/>
        </p:nvSpPr>
        <p:spPr>
          <a:xfrm>
            <a:off x="10144126" y="4562475"/>
            <a:ext cx="1352550"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81 </a:t>
            </a:r>
            <a:r>
              <a:rPr lang="en-US" sz="2800" b="1" dirty="0">
                <a:solidFill>
                  <a:srgbClr val="FF0000"/>
                </a:solidFill>
                <a:latin typeface="Calibri" panose="020F0502020204030204" pitchFamily="34" charset="0"/>
                <a:ea typeface="Tahoma" panose="020B0604030504040204" pitchFamily="34" charset="0"/>
                <a:cs typeface="Calibri" panose="020F0502020204030204" pitchFamily="34" charset="0"/>
              </a:rPr>
              <a:t>cm</a:t>
            </a:r>
            <a:r>
              <a:rPr lang="en-US" sz="2800" b="1" baseline="30000" dirty="0">
                <a:solidFill>
                  <a:srgbClr val="FF0000"/>
                </a:solidFill>
                <a:latin typeface="Calibri" panose="020F0502020204030204" pitchFamily="34" charset="0"/>
                <a:ea typeface="Tahoma" panose="020B0604030504040204" pitchFamily="34" charset="0"/>
                <a:cs typeface="Calibri" panose="020F0502020204030204" pitchFamily="34" charset="0"/>
              </a:rPr>
              <a:t>2</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384995"/>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Mai ghép 10 tấm thảm hình vuông có cạnh 40 cm thành một tấm thảm hình chữ nhật lớn có chiều rộng 80 cm. Hỏi chu vi của tấm thảm Mai ghép được bằng bao nhiêu xăng-ti-mét?</a:t>
            </a:r>
          </a:p>
        </p:txBody>
      </p:sp>
      <p:pic>
        <p:nvPicPr>
          <p:cNvPr id="5" name="Picture 4">
            <a:extLst>
              <a:ext uri="{FF2B5EF4-FFF2-40B4-BE49-F238E27FC236}">
                <a16:creationId xmlns:a16="http://schemas.microsoft.com/office/drawing/2014/main" id="{ECBC6CD1-F2C0-E0A8-B433-1378481B9A59}"/>
              </a:ext>
            </a:extLst>
          </p:cNvPr>
          <p:cNvPicPr>
            <a:picLocks noChangeAspect="1"/>
          </p:cNvPicPr>
          <p:nvPr/>
        </p:nvPicPr>
        <p:blipFill>
          <a:blip r:embed="rId4"/>
          <a:stretch>
            <a:fillRect/>
          </a:stretch>
        </p:blipFill>
        <p:spPr>
          <a:xfrm>
            <a:off x="709612" y="2033587"/>
            <a:ext cx="10810875" cy="3571875"/>
          </a:xfrm>
          <a:prstGeom prst="rect">
            <a:avLst/>
          </a:prstGeom>
        </p:spPr>
      </p:pic>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BC6CD1-F2C0-E0A8-B433-1378481B9A59}"/>
              </a:ext>
            </a:extLst>
          </p:cNvPr>
          <p:cNvPicPr>
            <a:picLocks noChangeAspect="1"/>
          </p:cNvPicPr>
          <p:nvPr/>
        </p:nvPicPr>
        <p:blipFill>
          <a:blip r:embed="rId4"/>
          <a:stretch>
            <a:fillRect/>
          </a:stretch>
        </p:blipFill>
        <p:spPr>
          <a:xfrm>
            <a:off x="2757488" y="242888"/>
            <a:ext cx="6567488" cy="2169875"/>
          </a:xfrm>
          <a:prstGeom prst="rect">
            <a:avLst/>
          </a:prstGeom>
        </p:spPr>
      </p:pic>
      <p:sp>
        <p:nvSpPr>
          <p:cNvPr id="3" name="TextBox 2">
            <a:extLst>
              <a:ext uri="{FF2B5EF4-FFF2-40B4-BE49-F238E27FC236}">
                <a16:creationId xmlns:a16="http://schemas.microsoft.com/office/drawing/2014/main" id="{4BC31EDB-A1CF-2641-BC45-7009EDE0BBB4}"/>
              </a:ext>
            </a:extLst>
          </p:cNvPr>
          <p:cNvSpPr txBox="1"/>
          <p:nvPr/>
        </p:nvSpPr>
        <p:spPr>
          <a:xfrm>
            <a:off x="2124075" y="2343150"/>
            <a:ext cx="936307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Mỗi</a:t>
            </a:r>
            <a:r>
              <a:rPr lang="en-US" sz="3200" dirty="0">
                <a:latin typeface="Calibri" panose="020F0502020204030204" pitchFamily="34" charset="0"/>
                <a:cs typeface="Calibri" panose="020F0502020204030204" pitchFamily="34" charset="0"/>
              </a:rPr>
              <a:t> ô </a:t>
            </a:r>
            <a:r>
              <a:rPr lang="en-US" sz="3200" dirty="0" err="1">
                <a:latin typeface="Calibri" panose="020F0502020204030204" pitchFamily="34" charset="0"/>
                <a:cs typeface="Calibri" panose="020F0502020204030204" pitchFamily="34" charset="0"/>
              </a:rPr>
              <a:t>vuông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bao </a:t>
            </a:r>
            <a:r>
              <a:rPr lang="en-US" sz="3200" dirty="0" err="1">
                <a:latin typeface="Calibri" panose="020F0502020204030204" pitchFamily="34" charset="0"/>
                <a:cs typeface="Calibri" panose="020F0502020204030204" pitchFamily="34" charset="0"/>
              </a:rPr>
              <a:t>nhiêu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a:t>
            </a:r>
            <a:r>
              <a:rPr lang="en-US"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mét</a:t>
            </a:r>
            <a:r>
              <a:rPr lang="en-US" sz="320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31ADF4B1-8AE0-2127-8BAE-0F92AA363415}"/>
              </a:ext>
            </a:extLst>
          </p:cNvPr>
          <p:cNvSpPr txBox="1"/>
          <p:nvPr/>
        </p:nvSpPr>
        <p:spPr>
          <a:xfrm>
            <a:off x="3200400" y="3057525"/>
            <a:ext cx="9363075"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Mỗi</a:t>
            </a:r>
            <a:r>
              <a:rPr lang="en-US" sz="3200" b="1" dirty="0">
                <a:solidFill>
                  <a:srgbClr val="FF0000"/>
                </a:solidFill>
                <a:latin typeface="Calibri" panose="020F0502020204030204" pitchFamily="34" charset="0"/>
                <a:cs typeface="Calibri" panose="020F0502020204030204" pitchFamily="34" charset="0"/>
              </a:rPr>
              <a:t> ô </a:t>
            </a:r>
            <a:r>
              <a:rPr lang="en-US" sz="3200" b="1" dirty="0" err="1">
                <a:solidFill>
                  <a:srgbClr val="FF0000"/>
                </a:solidFill>
                <a:latin typeface="Calibri" panose="020F0502020204030204" pitchFamily="34" charset="0"/>
                <a:cs typeface="Calibri" panose="020F0502020204030204" pitchFamily="34" charset="0"/>
              </a:rPr>
              <a:t>vuông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cạnh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bằng</a:t>
            </a:r>
            <a:r>
              <a:rPr lang="en-US" sz="3200" b="1" dirty="0">
                <a:solidFill>
                  <a:srgbClr val="FF0000"/>
                </a:solidFill>
                <a:latin typeface="Calibri" panose="020F0502020204030204" pitchFamily="34" charset="0"/>
                <a:cs typeface="Calibri" panose="020F0502020204030204" pitchFamily="34" charset="0"/>
              </a:rPr>
              <a:t> 40 cm.</a:t>
            </a:r>
          </a:p>
        </p:txBody>
      </p:sp>
      <p:sp>
        <p:nvSpPr>
          <p:cNvPr id="7" name="TextBox 6">
            <a:extLst>
              <a:ext uri="{FF2B5EF4-FFF2-40B4-BE49-F238E27FC236}">
                <a16:creationId xmlns:a16="http://schemas.microsoft.com/office/drawing/2014/main" id="{3A739829-9681-046A-DF33-8595D224D66D}"/>
              </a:ext>
            </a:extLst>
          </p:cNvPr>
          <p:cNvSpPr txBox="1"/>
          <p:nvPr/>
        </p:nvSpPr>
        <p:spPr>
          <a:xfrm>
            <a:off x="2105025" y="3543300"/>
            <a:ext cx="936307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Chiều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chữ</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nhật</a:t>
            </a:r>
            <a:r>
              <a:rPr lang="en-US" sz="3200"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8BBD9EEA-AAEF-71B4-0C36-BE7EF1A40128}"/>
              </a:ext>
            </a:extLst>
          </p:cNvPr>
          <p:cNvSpPr txBox="1"/>
          <p:nvPr/>
        </p:nvSpPr>
        <p:spPr>
          <a:xfrm>
            <a:off x="3190875" y="4114800"/>
            <a:ext cx="9363075"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rộng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80 cm (2 ô </a:t>
            </a:r>
            <a:r>
              <a:rPr lang="en-US" sz="3200" b="1" dirty="0" err="1">
                <a:solidFill>
                  <a:srgbClr val="FF0000"/>
                </a:solidFill>
                <a:latin typeface="Calibri" panose="020F0502020204030204" pitchFamily="34" charset="0"/>
                <a:cs typeface="Calibri" panose="020F0502020204030204" pitchFamily="34" charset="0"/>
              </a:rPr>
              <a:t>vuông</a:t>
            </a:r>
            <a:r>
              <a:rPr lang="en-US" sz="32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A2DEBA84-A8B1-6932-805C-528CB538BF0E}"/>
              </a:ext>
            </a:extLst>
          </p:cNvPr>
          <p:cNvSpPr txBox="1"/>
          <p:nvPr/>
        </p:nvSpPr>
        <p:spPr>
          <a:xfrm>
            <a:off x="2124075" y="4676775"/>
            <a:ext cx="936307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Chiều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chữ</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nhật</a:t>
            </a:r>
            <a:r>
              <a:rPr lang="en-US" sz="3200"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F6649439-EFB0-6D58-D836-0721E75808F9}"/>
              </a:ext>
            </a:extLst>
          </p:cNvPr>
          <p:cNvSpPr txBox="1"/>
          <p:nvPr/>
        </p:nvSpPr>
        <p:spPr>
          <a:xfrm>
            <a:off x="3200400" y="5305425"/>
            <a:ext cx="9363075"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Chiều dài được ghép bởi 5 ô vuông.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473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CBC6CD1-F2C0-E0A8-B433-1378481B9A59}"/>
              </a:ext>
            </a:extLst>
          </p:cNvPr>
          <p:cNvPicPr>
            <a:picLocks noChangeAspect="1"/>
          </p:cNvPicPr>
          <p:nvPr/>
        </p:nvPicPr>
        <p:blipFill>
          <a:blip r:embed="rId4"/>
          <a:stretch>
            <a:fillRect/>
          </a:stretch>
        </p:blipFill>
        <p:spPr>
          <a:xfrm>
            <a:off x="2290763" y="347663"/>
            <a:ext cx="8345994" cy="2757487"/>
          </a:xfrm>
          <a:prstGeom prst="rect">
            <a:avLst/>
          </a:prstGeom>
        </p:spPr>
      </p:pic>
      <p:sp>
        <p:nvSpPr>
          <p:cNvPr id="3" name="TextBox 2">
            <a:extLst>
              <a:ext uri="{FF2B5EF4-FFF2-40B4-BE49-F238E27FC236}">
                <a16:creationId xmlns:a16="http://schemas.microsoft.com/office/drawing/2014/main" id="{4BC31EDB-A1CF-2641-BC45-7009EDE0BBB4}"/>
              </a:ext>
            </a:extLst>
          </p:cNvPr>
          <p:cNvSpPr txBox="1"/>
          <p:nvPr/>
        </p:nvSpPr>
        <p:spPr>
          <a:xfrm>
            <a:off x="1971675" y="3209925"/>
            <a:ext cx="9363075" cy="2554545"/>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Chiều dài của tấm thảm hình chữ nhật lớn dài:</a:t>
            </a:r>
          </a:p>
          <a:p>
            <a:pPr algn="ctr"/>
            <a:r>
              <a:rPr lang="vi-VN" sz="3200" b="1" i="0" dirty="0">
                <a:solidFill>
                  <a:srgbClr val="FF0000"/>
                </a:solidFill>
                <a:effectLst/>
                <a:latin typeface="Calibri" panose="020F0502020204030204" pitchFamily="34" charset="0"/>
                <a:cs typeface="Calibri" panose="020F0502020204030204" pitchFamily="34" charset="0"/>
              </a:rPr>
              <a:t>40 x 5 = 200 (cm)</a:t>
            </a:r>
          </a:p>
          <a:p>
            <a:pPr algn="ctr"/>
            <a:r>
              <a:rPr lang="vi-VN" sz="3200" b="1" i="0" dirty="0">
                <a:solidFill>
                  <a:srgbClr val="FF0000"/>
                </a:solidFill>
                <a:effectLst/>
                <a:latin typeface="Calibri" panose="020F0502020204030204" pitchFamily="34" charset="0"/>
                <a:cs typeface="Calibri" panose="020F0502020204030204" pitchFamily="34" charset="0"/>
              </a:rPr>
              <a:t>Chu vi tấm thảm Mai ghép được là:</a:t>
            </a:r>
          </a:p>
          <a:p>
            <a:pPr algn="ctr"/>
            <a:r>
              <a:rPr lang="vi-VN" sz="3200" b="1" i="0" dirty="0">
                <a:solidFill>
                  <a:srgbClr val="FF0000"/>
                </a:solidFill>
                <a:effectLst/>
                <a:latin typeface="Calibri" panose="020F0502020204030204" pitchFamily="34" charset="0"/>
                <a:cs typeface="Calibri" panose="020F0502020204030204" pitchFamily="34" charset="0"/>
              </a:rPr>
              <a:t>(80 + 200) x 2 = 560 (cm)</a:t>
            </a:r>
          </a:p>
          <a:p>
            <a:pPr algn="r"/>
            <a:r>
              <a:rPr lang="vi-VN" sz="3200" b="1" i="0" dirty="0">
                <a:solidFill>
                  <a:srgbClr val="FF0000"/>
                </a:solidFill>
                <a:effectLst/>
                <a:latin typeface="Calibri" panose="020F0502020204030204" pitchFamily="34" charset="0"/>
                <a:cs typeface="Calibri" panose="020F0502020204030204" pitchFamily="34" charset="0"/>
              </a:rPr>
              <a:t>Đáp số: 560 cm</a:t>
            </a:r>
          </a:p>
        </p:txBody>
      </p:sp>
    </p:spTree>
    <p:extLst>
      <p:ext uri="{BB962C8B-B14F-4D97-AF65-F5344CB8AC3E}">
        <p14:creationId xmlns:p14="http://schemas.microsoft.com/office/powerpoint/2010/main" val="2234974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KHỞI ĐỘNG</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C_Doraemon_Nobita_and_The_Island_of_Miracle__Animal_Adventure_2 (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09600" y="0"/>
            <a:ext cx="11247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3169920" y="5897880"/>
            <a:ext cx="5943600" cy="100584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4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DỌN DẸP CĂN PHÒNG</a:t>
            </a:r>
          </a:p>
        </p:txBody>
      </p:sp>
      <p:pic>
        <p:nvPicPr>
          <p:cNvPr id="1027" name="Picture 3" descr="C:\Users\ADMIN\Desktop\Tai nguyen thiet ke tro choi\Angry birds epic birds\1505573783630 (2).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500" y="124016"/>
            <a:ext cx="1234440" cy="75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665"/>
            <a:ext cx="1219200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Don phong Nobita\zet9819a (2).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304" y1="20606" x2="40870" y2="26061"/>
                        <a14:foregroundMark x1="29565" y1="81818" x2="8696" y2="88485"/>
                        <a14:foregroundMark x1="32174" y1="46061" x2="40000" y2="53333"/>
                        <a14:foregroundMark x1="50435" y1="48485" x2="50435" y2="52727"/>
                        <a14:foregroundMark x1="16522" y1="50909" x2="17391" y2="62424"/>
                        <a14:backgroundMark x1="15652" y1="48485" x2="15652" y2="63636"/>
                        <a14:backgroundMark x1="11304" y1="46667" x2="17391" y2="53333"/>
                        <a14:backgroundMark x1="15652" y1="49091" x2="16522" y2="50909"/>
                        <a14:backgroundMark x1="14783" y1="56970" x2="17391" y2="60606"/>
                        <a14:backgroundMark x1="16522" y1="53333" x2="17391" y2="57576"/>
                        <a14:backgroundMark x1="17391" y1="61818" x2="15652" y2="636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59040" y="3794761"/>
            <a:ext cx="1212701" cy="16885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bbe5680e (2).png">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22" b="99559" l="0" r="100000"/>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20684166">
            <a:off x="2469618" y="4708532"/>
            <a:ext cx="1332518" cy="1680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ADMIN\Desktop\Don phong Nobita\1 (2).jp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511" l="0" r="100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4755727" y="5561075"/>
            <a:ext cx="901117" cy="11384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Untitled.jpg">
            <a:hlinkClick r:id="rId11" action="ppaction://hlinksldjump"/>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759127">
            <a:off x="7085654" y="5286846"/>
            <a:ext cx="894679" cy="887221"/>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6827521" y="-24901"/>
            <a:ext cx="5358990" cy="381966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srgbClr val="0000FF"/>
                </a:solidFill>
                <a:effectLst/>
                <a:uLnTx/>
                <a:uFillTx/>
                <a:latin typeface="Calibri" panose="020F0502020204030204"/>
                <a:ea typeface="+mn-ea"/>
                <a:cs typeface="+mn-cs"/>
              </a:rPr>
              <a:t>CON ĐÃ DỌN DẸP PHÒNG CHƯA NOBITA ?</a:t>
            </a:r>
          </a:p>
        </p:txBody>
      </p:sp>
      <p:pic>
        <p:nvPicPr>
          <p:cNvPr id="1040" name="Picture 16" descr="Kết quả hình ảnh cho mẹ nobita"/>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4063" r="100000">
                        <a14:foregroundMark x1="59062" y1="13421" x2="45000" y2="18947"/>
                        <a14:backgroundMark x1="47500" y1="82895" x2="47188" y2="85263"/>
                        <a14:backgroundMark x1="47500" y1="81579" x2="46875" y2="82632"/>
                        <a14:backgroundMark x1="47500" y1="85789" x2="47188" y2="86579"/>
                        <a14:backgroundMark x1="47188" y1="81842" x2="47188" y2="807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74669" y="2429842"/>
            <a:ext cx="3483073" cy="4026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nobita doraem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10366" y="3769933"/>
            <a:ext cx="1686534" cy="179147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ADMIN\Desktop\Tai nguyen thiet ke tro choi\Angry birds epic birds\1505573783630 (2aA).png">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8333" y1="7763" x2="22222" y2="44292"/>
                        <a14:foregroundMark x1="7222" y1="7763" x2="95556" y2="9589"/>
                        <a14:foregroundMark x1="21111" y1="4110" x2="90556" y2="4110"/>
                        <a14:foregroundMark x1="95000" y1="12329" x2="97778" y2="85388"/>
                        <a14:foregroundMark x1="16667" y1="14155" x2="98333" y2="24201"/>
                        <a14:foregroundMark x1="7778" y1="5023" x2="2778" y2="39726"/>
                        <a14:foregroundMark x1="2778" y1="38813" x2="3889" y2="85388"/>
                        <a14:foregroundMark x1="1667" y1="85388" x2="6111" y2="93607"/>
                        <a14:foregroundMark x1="7778" y1="91781" x2="68889" y2="92694"/>
                        <a14:foregroundMark x1="67778" y1="93607" x2="92222" y2="97260"/>
                      </a14:backgroundRemoval>
                    </a14:imgEffect>
                  </a14:imgLayer>
                </a14:imgProps>
              </a:ext>
              <a:ext uri="{28A0092B-C50C-407E-A947-70E740481C1C}">
                <a14:useLocalDpi xmlns:a14="http://schemas.microsoft.com/office/drawing/2010/main" val="0"/>
              </a:ext>
            </a:extLst>
          </a:blip>
          <a:srcRect/>
          <a:stretch>
            <a:fillRect/>
          </a:stretch>
        </p:blipFill>
        <p:spPr bwMode="auto">
          <a:xfrm>
            <a:off x="699336" y="45720"/>
            <a:ext cx="1556185" cy="946680"/>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a:off x="4541520" y="-228600"/>
            <a:ext cx="4114800" cy="315743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60" b="0" i="0" u="none" strike="noStrike" kern="1200" cap="none" spc="0" normalizeH="0" baseline="0" noProof="0" dirty="0">
                <a:ln>
                  <a:noFill/>
                </a:ln>
                <a:solidFill>
                  <a:srgbClr val="0000FF"/>
                </a:solidFill>
                <a:effectLst/>
                <a:uLnTx/>
                <a:uFillTx/>
                <a:latin typeface="Calibri" panose="020F0502020204030204"/>
                <a:ea typeface="+mn-ea"/>
                <a:cs typeface="+mn-cs"/>
              </a:rPr>
              <a:t>CON GIỎI LẮM !</a:t>
            </a:r>
          </a:p>
        </p:txBody>
      </p:sp>
      <p:sp>
        <p:nvSpPr>
          <p:cNvPr id="2" name="Rectangle 1">
            <a:hlinkClick r:id="" action="ppaction://noaction"/>
            <a:extLst>
              <a:ext uri="{FF2B5EF4-FFF2-40B4-BE49-F238E27FC236}">
                <a16:creationId xmlns:a16="http://schemas.microsoft.com/office/drawing/2014/main" id="{8735FD6E-84C7-4F42-BF80-4A8BD32A3B2C}"/>
              </a:ext>
            </a:extLst>
          </p:cNvPr>
          <p:cNvSpPr/>
          <p:nvPr/>
        </p:nvSpPr>
        <p:spPr>
          <a:xfrm rot="1863389">
            <a:off x="9747146" y="5190964"/>
            <a:ext cx="1079226" cy="5878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hidden"/>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034"/>
                                        </p:tgtEl>
                                        <p:attrNameLst>
                                          <p:attrName>r</p:attrName>
                                        </p:attrNameLst>
                                      </p:cBhvr>
                                    </p:animRot>
                                    <p:animRot by="-240000">
                                      <p:cBhvr>
                                        <p:cTn id="9" dur="400" fill="hold">
                                          <p:stCondLst>
                                            <p:cond delay="400"/>
                                          </p:stCondLst>
                                        </p:cTn>
                                        <p:tgtEl>
                                          <p:spTgt spid="1034"/>
                                        </p:tgtEl>
                                        <p:attrNameLst>
                                          <p:attrName>r</p:attrName>
                                        </p:attrNameLst>
                                      </p:cBhvr>
                                    </p:animRot>
                                    <p:animRot by="240000">
                                      <p:cBhvr>
                                        <p:cTn id="10" dur="400" fill="hold">
                                          <p:stCondLst>
                                            <p:cond delay="800"/>
                                          </p:stCondLst>
                                        </p:cTn>
                                        <p:tgtEl>
                                          <p:spTgt spid="1034"/>
                                        </p:tgtEl>
                                        <p:attrNameLst>
                                          <p:attrName>r</p:attrName>
                                        </p:attrNameLst>
                                      </p:cBhvr>
                                    </p:animRot>
                                    <p:animRot by="-240000">
                                      <p:cBhvr>
                                        <p:cTn id="11" dur="400" fill="hold">
                                          <p:stCondLst>
                                            <p:cond delay="1200"/>
                                          </p:stCondLst>
                                        </p:cTn>
                                        <p:tgtEl>
                                          <p:spTgt spid="1034"/>
                                        </p:tgtEl>
                                        <p:attrNameLst>
                                          <p:attrName>r</p:attrName>
                                        </p:attrNameLst>
                                      </p:cBhvr>
                                    </p:animRot>
                                    <p:animRot by="120000">
                                      <p:cBhvr>
                                        <p:cTn id="12" dur="400" fill="hold">
                                          <p:stCondLst>
                                            <p:cond delay="1600"/>
                                          </p:stCondLst>
                                        </p:cTn>
                                        <p:tgtEl>
                                          <p:spTgt spid="10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04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2"/>
                                        </p:tgtEl>
                                        <p:attrNameLst>
                                          <p:attrName>style.visibility</p:attrName>
                                        </p:attrNameLst>
                                      </p:cBhvr>
                                      <p:to>
                                        <p:strVal val="visible"/>
                                      </p:to>
                                    </p:se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1042"/>
                                        </p:tgtEl>
                                        <p:attrNameLst>
                                          <p:attrName>r</p:attrName>
                                        </p:attrNameLst>
                                      </p:cBhvr>
                                    </p:animRot>
                                    <p:animRot by="-240000">
                                      <p:cBhvr>
                                        <p:cTn id="39" dur="400" fill="hold">
                                          <p:stCondLst>
                                            <p:cond delay="400"/>
                                          </p:stCondLst>
                                        </p:cTn>
                                        <p:tgtEl>
                                          <p:spTgt spid="1042"/>
                                        </p:tgtEl>
                                        <p:attrNameLst>
                                          <p:attrName>r</p:attrName>
                                        </p:attrNameLst>
                                      </p:cBhvr>
                                    </p:animRot>
                                    <p:animRot by="240000">
                                      <p:cBhvr>
                                        <p:cTn id="40" dur="400" fill="hold">
                                          <p:stCondLst>
                                            <p:cond delay="800"/>
                                          </p:stCondLst>
                                        </p:cTn>
                                        <p:tgtEl>
                                          <p:spTgt spid="1042"/>
                                        </p:tgtEl>
                                        <p:attrNameLst>
                                          <p:attrName>r</p:attrName>
                                        </p:attrNameLst>
                                      </p:cBhvr>
                                    </p:animRot>
                                    <p:animRot by="-240000">
                                      <p:cBhvr>
                                        <p:cTn id="41" dur="400" fill="hold">
                                          <p:stCondLst>
                                            <p:cond delay="1200"/>
                                          </p:stCondLst>
                                        </p:cTn>
                                        <p:tgtEl>
                                          <p:spTgt spid="1042"/>
                                        </p:tgtEl>
                                        <p:attrNameLst>
                                          <p:attrName>r</p:attrName>
                                        </p:attrNameLst>
                                      </p:cBhvr>
                                    </p:animRot>
                                    <p:animRot by="120000">
                                      <p:cBhvr>
                                        <p:cTn id="42" dur="400" fill="hold">
                                          <p:stCondLst>
                                            <p:cond delay="1600"/>
                                          </p:stCondLst>
                                        </p:cTn>
                                        <p:tgtEl>
                                          <p:spTgt spid="1042"/>
                                        </p:tgtEl>
                                        <p:attrNameLst>
                                          <p:attrName>r</p:attrName>
                                        </p:attrNameLst>
                                      </p:cBhvr>
                                    </p:animRo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043"/>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665"/>
            <a:ext cx="1219200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114858" y="136647"/>
            <a:ext cx="7962284" cy="4677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6551" y="1325881"/>
            <a:ext cx="64074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Cái</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bánh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vuông</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5cm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diện</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2054" name="Picture 6" descr="Hình ảnh có liên quan">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DMIN\Desktop\Don phong Nobita\L9F-ppLOVFwDdXSY-nobita-shoes-1487143127_3.jpg">
            <a:hlinkClick r:id="" action="ppaction://noaction"/>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7100" y1="12319" x2="56101" y2="55435"/>
                        <a14:foregroundMark x1="63867" y1="13406" x2="42155" y2="31522"/>
                        <a14:foregroundMark x1="62282" y1="11232" x2="40729" y2="29710"/>
                      </a14:backgroundRemoval>
                    </a14:imgEffect>
                    <a14:imgEffect>
                      <a14:artisticPaintStrokes/>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290515" y="6251421"/>
            <a:ext cx="954616" cy="417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ADMIN\Desktop\bbe5680e (2).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322" b="99559" l="0" r="100000"/>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20684166">
            <a:off x="3681477" y="5502766"/>
            <a:ext cx="946510" cy="1193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ADMIN\Desktop\Don phong Nobita\1 (2).jpg">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8511" l="0" r="100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981676" y="5830502"/>
            <a:ext cx="559370" cy="706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ADMIN\Desktop\Untitled.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759127">
            <a:off x="8617514" y="5932000"/>
            <a:ext cx="588431" cy="5835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Kết quả hình ảnh cho GỐI">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5366" b="100000"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009655" y="5597933"/>
            <a:ext cx="1905373" cy="11718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E4BFD0-BB8A-4F26-BBD1-F9AFEDFDE923}"/>
              </a:ext>
            </a:extLst>
          </p:cNvPr>
          <p:cNvSpPr txBox="1"/>
          <p:nvPr/>
        </p:nvSpPr>
        <p:spPr>
          <a:xfrm>
            <a:off x="5646730" y="2804637"/>
            <a:ext cx="18014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25 cm</a:t>
            </a:r>
            <a:r>
              <a:rPr kumimoji="0" lang="en-US" sz="4000" b="0" i="0" u="none" strike="noStrike" kern="1200" cap="none" spc="0" normalizeH="0" baseline="3000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7314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665"/>
            <a:ext cx="1219200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981201" y="31318"/>
            <a:ext cx="7962284" cy="4677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48025" y="916621"/>
            <a:ext cx="5981699" cy="1569660"/>
          </a:xfrm>
          <a:prstGeom prst="rect">
            <a:avLst/>
          </a:prstGeom>
          <a:noFill/>
        </p:spPr>
        <p:txBody>
          <a:bodyPr wrap="square" rtlCol="0">
            <a:spAutoFit/>
          </a:bodyPr>
          <a:lstStyle/>
          <a:p>
            <a:pPr lvl="0" algn="ct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Tấm</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thiệp</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hình</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chữ</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nhật</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chiều</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dài</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7cm,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chiều</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rộng</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3cm.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Diện</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tích</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tấm</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thiệp</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pic>
        <p:nvPicPr>
          <p:cNvPr id="2054" name="Picture 6" descr="Hình ảnh có liên quan">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Don phong Nobita\L9F-ppLOVFwDdXSY-nobita-shoes-1487143127_3.jpg">
            <a:hlinkClick r:id="" action="ppaction://noaction"/>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7100" y1="12319" x2="56101" y2="55435"/>
                        <a14:foregroundMark x1="63867" y1="13406" x2="42155" y2="31522"/>
                        <a14:foregroundMark x1="62282" y1="11232" x2="40729" y2="29710"/>
                      </a14:backgroundRemoval>
                    </a14:imgEffect>
                    <a14:imgEffect>
                      <a14:artisticPaintStrokes/>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290515" y="6251421"/>
            <a:ext cx="954616" cy="417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bbe5680e (2).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322" b="99559" l="0" r="100000"/>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20684166">
            <a:off x="3681477" y="5502766"/>
            <a:ext cx="946510" cy="11936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n phong Nobita\1 (2).jpg">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8511" l="0" r="100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981676" y="5830502"/>
            <a:ext cx="559370" cy="7066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Untitled.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759127">
            <a:off x="8617514" y="5932000"/>
            <a:ext cx="588431" cy="583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ết quả hình ảnh cho GỐI">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5366" b="100000"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009655" y="5597933"/>
            <a:ext cx="1905373" cy="11718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9FD00A-2214-4970-8240-4C4D4DCEE77B}"/>
              </a:ext>
            </a:extLst>
          </p:cNvPr>
          <p:cNvSpPr txBox="1"/>
          <p:nvPr/>
        </p:nvSpPr>
        <p:spPr>
          <a:xfrm>
            <a:off x="3664871" y="2539639"/>
            <a:ext cx="4664543" cy="707886"/>
          </a:xfrm>
          <a:prstGeom prst="rect">
            <a:avLst/>
          </a:prstGeom>
          <a:noFill/>
        </p:spPr>
        <p:txBody>
          <a:bodyPr wrap="square" rtlCol="0">
            <a:spAutoFit/>
          </a:bodyPr>
          <a:lstStyle/>
          <a:p>
            <a:pPr lvl="0" algn="ctr">
              <a:defRPr/>
            </a:pPr>
            <a:r>
              <a:rPr lang="en-US" sz="4000" dirty="0">
                <a:solidFill>
                  <a:srgbClr val="FFFF00"/>
                </a:solidFill>
                <a:latin typeface="Tahoma" panose="020B0604030504040204" pitchFamily="34" charset="0"/>
                <a:ea typeface="Tahoma" panose="020B0604030504040204" pitchFamily="34" charset="0"/>
                <a:cs typeface="Tahoma" panose="020B0604030504040204" pitchFamily="34" charset="0"/>
              </a:rPr>
              <a:t>21 cm</a:t>
            </a:r>
            <a:r>
              <a:rPr lang="en-US" sz="4000" baseline="30000" dirty="0">
                <a:solidFill>
                  <a:srgbClr val="FFFF00"/>
                </a:solidFill>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3533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DMIN\Desktop\Untitle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8665"/>
            <a:ext cx="12192000" cy="7639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981201" y="31318"/>
            <a:ext cx="7962284" cy="4677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883921" y="4513217"/>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37676" y="685801"/>
            <a:ext cx="66414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Tờ</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vuông</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8 cm.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Diện</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tờ</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giấy</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2054" name="Picture 6" descr="Hình ảnh có liên quan">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96400" y="4803989"/>
            <a:ext cx="2086668" cy="20866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Don phong Nobita\ad9933b1ed69afc1e465a03320eed3cc.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82037" y1="28811" x2="18333" y2="57621"/>
                        <a14:foregroundMark x1="27963" y1="28811" x2="50185" y2="57621"/>
                        <a14:foregroundMark x1="58519" y1="28811" x2="66667" y2="52596"/>
                        <a14:foregroundMark x1="74630" y1="22278" x2="67963" y2="61139"/>
                        <a14:foregroundMark x1="73148" y1="33501" x2="76667" y2="71692"/>
                        <a14:foregroundMark x1="81111" y1="30821" x2="75926" y2="52596"/>
                        <a14:foregroundMark x1="73889" y1="27638" x2="40370" y2="39363"/>
                        <a14:foregroundMark x1="44815" y1="24958" x2="29444" y2="53936"/>
                        <a14:foregroundMark x1="22222" y1="55109" x2="8333" y2="63819"/>
                        <a14:foregroundMark x1="33889" y1="55779" x2="27963" y2="74874"/>
                      </a14:backgroundRemoval>
                    </a14:imgEffect>
                  </a14:imgLayer>
                </a14:imgProps>
              </a:ext>
              <a:ext uri="{28A0092B-C50C-407E-A947-70E740481C1C}">
                <a14:useLocalDpi xmlns:a14="http://schemas.microsoft.com/office/drawing/2010/main" val="0"/>
              </a:ext>
            </a:extLst>
          </a:blip>
          <a:srcRect/>
          <a:stretch>
            <a:fillRect/>
          </a:stretch>
        </p:blipFill>
        <p:spPr bwMode="auto">
          <a:xfrm rot="21133829" flipH="1">
            <a:off x="1225045" y="4578088"/>
            <a:ext cx="1178002" cy="12225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Don phong Nobita\L9F-ppLOVFwDdXSY-nobita-shoes-1487143127_3.jpg">
            <a:hlinkClick r:id="" action="ppaction://noaction"/>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7100" y1="12319" x2="56101" y2="55435"/>
                        <a14:foregroundMark x1="63867" y1="13406" x2="42155" y2="31522"/>
                        <a14:foregroundMark x1="62282" y1="11232" x2="40729" y2="29710"/>
                      </a14:backgroundRemoval>
                    </a14:imgEffect>
                    <a14:imgEffect>
                      <a14:artisticPaintStrokes/>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290515" y="6251421"/>
            <a:ext cx="954616" cy="417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bbe5680e (2).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322" b="99559" l="0" r="100000"/>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rot="20684166">
            <a:off x="3681477" y="5502766"/>
            <a:ext cx="946510" cy="11936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n phong Nobita\1 (2).jpg">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8511" l="0" r="100000"/>
                    </a14:imgEffect>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2981676" y="5830502"/>
            <a:ext cx="559370" cy="7066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Untitled.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759127">
            <a:off x="8617514" y="5932000"/>
            <a:ext cx="588431" cy="5835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ết quả hình ảnh cho GỐI">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5366" b="100000" l="0" r="10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5009655" y="5597933"/>
            <a:ext cx="1905373" cy="11718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0847D5F-0A2A-480B-A5BC-8E96E7048AFE}"/>
              </a:ext>
            </a:extLst>
          </p:cNvPr>
          <p:cNvSpPr txBox="1"/>
          <p:nvPr/>
        </p:nvSpPr>
        <p:spPr>
          <a:xfrm>
            <a:off x="4447110" y="2112045"/>
            <a:ext cx="3798022" cy="1938992"/>
          </a:xfrm>
          <a:prstGeom prst="rect">
            <a:avLst/>
          </a:prstGeom>
          <a:noFill/>
        </p:spPr>
        <p:txBody>
          <a:bodyPr wrap="square" rtlCol="0">
            <a:spAutoFit/>
          </a:bodyPr>
          <a:lstStyle/>
          <a:p>
            <a:pPr marL="891540" marR="0" lvl="0" indent="-891540" algn="l" defTabSz="914400" rtl="0" eaLnBrk="1" fontAlgn="auto" latinLnBrk="0" hangingPunct="1">
              <a:lnSpc>
                <a:spcPct val="1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16 cm</a:t>
            </a:r>
            <a:r>
              <a:rPr kumimoji="0" lang="en-US" sz="4000" b="0" i="0" u="none" strike="noStrike" kern="1200" cap="none" spc="0" normalizeH="0" baseline="30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a:p>
            <a:pPr marL="891540" marR="0" lvl="0" indent="-891540" algn="l" defTabSz="914400" rtl="0" eaLnBrk="1" fontAlgn="auto" latinLnBrk="0" hangingPunct="1">
              <a:lnSpc>
                <a:spcPct val="1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64 cm</a:t>
            </a:r>
            <a:r>
              <a:rPr kumimoji="0" lang="en-US" sz="4000" b="0" i="0" u="none" strike="noStrike" kern="1200" cap="none" spc="0" normalizeH="0" baseline="30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a:p>
            <a:pPr marL="891540" marR="0" lvl="0" indent="-891540" algn="l" defTabSz="914400" rtl="0" eaLnBrk="1" fontAlgn="auto" latinLnBrk="0" hangingPunct="1">
              <a:lnSpc>
                <a:spcPct val="1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24 cm</a:t>
            </a:r>
            <a:r>
              <a:rPr kumimoji="0" lang="en-US" sz="4000" b="0" i="0" u="none" strike="noStrike" kern="1200" cap="none" spc="0" normalizeH="0" baseline="3000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3" name="Oval 2">
            <a:extLst>
              <a:ext uri="{FF2B5EF4-FFF2-40B4-BE49-F238E27FC236}">
                <a16:creationId xmlns:a16="http://schemas.microsoft.com/office/drawing/2014/main" id="{BDB58D18-F937-4328-91C4-A93D6A39CBC8}"/>
              </a:ext>
            </a:extLst>
          </p:cNvPr>
          <p:cNvSpPr/>
          <p:nvPr/>
        </p:nvSpPr>
        <p:spPr>
          <a:xfrm>
            <a:off x="4402657" y="2819555"/>
            <a:ext cx="731520" cy="699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055"/>
                                        </p:tgtEl>
                                        <p:attrNameLst>
                                          <p:attrName>r</p:attrName>
                                        </p:attrNameLst>
                                      </p:cBhvr>
                                    </p:animRot>
                                    <p:animRot by="-240000">
                                      <p:cBhvr>
                                        <p:cTn id="13" dur="400" fill="hold">
                                          <p:stCondLst>
                                            <p:cond delay="400"/>
                                          </p:stCondLst>
                                        </p:cTn>
                                        <p:tgtEl>
                                          <p:spTgt spid="2055"/>
                                        </p:tgtEl>
                                        <p:attrNameLst>
                                          <p:attrName>r</p:attrName>
                                        </p:attrNameLst>
                                      </p:cBhvr>
                                    </p:animRot>
                                    <p:animRot by="240000">
                                      <p:cBhvr>
                                        <p:cTn id="14" dur="400" fill="hold">
                                          <p:stCondLst>
                                            <p:cond delay="800"/>
                                          </p:stCondLst>
                                        </p:cTn>
                                        <p:tgtEl>
                                          <p:spTgt spid="2055"/>
                                        </p:tgtEl>
                                        <p:attrNameLst>
                                          <p:attrName>r</p:attrName>
                                        </p:attrNameLst>
                                      </p:cBhvr>
                                    </p:animRot>
                                    <p:animRot by="-240000">
                                      <p:cBhvr>
                                        <p:cTn id="15" dur="400" fill="hold">
                                          <p:stCondLst>
                                            <p:cond delay="1200"/>
                                          </p:stCondLst>
                                        </p:cTn>
                                        <p:tgtEl>
                                          <p:spTgt spid="2055"/>
                                        </p:tgtEl>
                                        <p:attrNameLst>
                                          <p:attrName>r</p:attrName>
                                        </p:attrNameLst>
                                      </p:cBhvr>
                                    </p:animRot>
                                    <p:animRot by="120000">
                                      <p:cBhvr>
                                        <p:cTn id="16" dur="400" fill="hold">
                                          <p:stCondLst>
                                            <p:cond delay="1600"/>
                                          </p:stCondLst>
                                        </p:cTn>
                                        <p:tgtEl>
                                          <p:spTgt spid="205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6" name="Picture 5">
            <a:extLst>
              <a:ext uri="{FF2B5EF4-FFF2-40B4-BE49-F238E27FC236}">
                <a16:creationId xmlns:a16="http://schemas.microsoft.com/office/drawing/2014/main" id="{64952918-456A-53CF-C114-5D9C1EC47D0D}"/>
              </a:ext>
            </a:extLst>
          </p:cNvPr>
          <p:cNvPicPr>
            <a:picLocks noChangeAspect="1"/>
          </p:cNvPicPr>
          <p:nvPr/>
        </p:nvPicPr>
        <p:blipFill>
          <a:blip r:embed="rId6"/>
          <a:stretch>
            <a:fillRect/>
          </a:stretch>
        </p:blipFill>
        <p:spPr>
          <a:xfrm>
            <a:off x="4069579" y="1697652"/>
            <a:ext cx="6072142" cy="1938696"/>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cs typeface="+mn-cs"/>
              </a:rPr>
              <a:t>1</a:t>
            </a:r>
          </a:p>
        </p:txBody>
      </p:sp>
      <p:sp>
        <p:nvSpPr>
          <p:cNvPr id="2" name="TextBox 1">
            <a:extLst>
              <a:ext uri="{FF2B5EF4-FFF2-40B4-BE49-F238E27FC236}">
                <a16:creationId xmlns:a16="http://schemas.microsoft.com/office/drawing/2014/main" id="{90B73A09-ADAD-BED8-FBC0-6A780E57DA88}"/>
              </a:ext>
            </a:extLst>
          </p:cNvPr>
          <p:cNvSpPr txBox="1"/>
          <p:nvPr/>
        </p:nvSpPr>
        <p:spPr>
          <a:xfrm>
            <a:off x="1371600" y="504825"/>
            <a:ext cx="8820150" cy="646331"/>
          </a:xfrm>
          <a:prstGeom prst="rect">
            <a:avLst/>
          </a:prstGeom>
          <a:noFill/>
        </p:spPr>
        <p:txBody>
          <a:bodyPr wrap="square" rtlCol="0">
            <a:spAutoFit/>
          </a:bodyPr>
          <a:lstStyle/>
          <a:p>
            <a:r>
              <a:rPr lang="en-US" sz="3600" b="0" i="0" dirty="0" err="1">
                <a:solidFill>
                  <a:srgbClr val="000000"/>
                </a:solidFill>
                <a:effectLst/>
                <a:latin typeface="Calibri" panose="020F0502020204030204" pitchFamily="34" charset="0"/>
                <a:cs typeface="Calibri" panose="020F0502020204030204" pitchFamily="34" charset="0"/>
              </a:rPr>
              <a:t>Tính</a:t>
            </a:r>
            <a:r>
              <a:rPr lang="en-US" sz="3600" b="0" i="0" dirty="0">
                <a:solidFill>
                  <a:srgbClr val="000000"/>
                </a:solidFill>
                <a:effectLst/>
                <a:latin typeface="Calibri" panose="020F0502020204030204" pitchFamily="34" charset="0"/>
                <a:cs typeface="Calibri" panose="020F0502020204030204" pitchFamily="34" charset="0"/>
              </a:rPr>
              <a:t> chu vi </a:t>
            </a:r>
            <a:r>
              <a:rPr lang="en-US" sz="3600" b="0" i="0" dirty="0" err="1">
                <a:solidFill>
                  <a:srgbClr val="000000"/>
                </a:solidFill>
                <a:effectLst/>
                <a:latin typeface="Calibri" panose="020F0502020204030204" pitchFamily="34" charset="0"/>
                <a:cs typeface="Calibri" panose="020F0502020204030204" pitchFamily="34" charset="0"/>
              </a:rPr>
              <a:t>và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diện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tích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các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hình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BCD989F-CB77-BE17-EBEC-D79D8687B815}"/>
              </a:ext>
            </a:extLst>
          </p:cNvPr>
          <p:cNvPicPr>
            <a:picLocks noChangeAspect="1"/>
          </p:cNvPicPr>
          <p:nvPr/>
        </p:nvPicPr>
        <p:blipFill>
          <a:blip r:embed="rId2"/>
          <a:stretch>
            <a:fillRect/>
          </a:stretch>
        </p:blipFill>
        <p:spPr>
          <a:xfrm>
            <a:off x="1238249" y="1647492"/>
            <a:ext cx="10201275" cy="3054107"/>
          </a:xfrm>
          <a:prstGeom prst="rect">
            <a:avLst/>
          </a:prstGeom>
        </p:spPr>
      </p:pic>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343</Words>
  <Application>Microsoft Office PowerPoint</Application>
  <PresentationFormat>Widescreen</PresentationFormat>
  <Paragraphs>58</Paragraphs>
  <Slides>16</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等线</vt:lpstr>
      <vt:lpstr>等线 Light</vt:lpstr>
      <vt:lpstr>#9Slide07 SVNMomento</vt:lpstr>
      <vt:lpstr>Arial</vt:lpstr>
      <vt:lpstr>Calibri</vt:lpstr>
      <vt:lpstr>Calibri Light</vt:lpstr>
      <vt:lpstr>SVN-Gretoon</vt:lpstr>
      <vt:lpstr>Tahoma</vt:lpstr>
      <vt:lpstr>Times New Roman</vt:lpstr>
      <vt:lpstr>1_Office 主题​​</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14</cp:revision>
  <dcterms:created xsi:type="dcterms:W3CDTF">2023-04-02T08:50:47Z</dcterms:created>
  <dcterms:modified xsi:type="dcterms:W3CDTF">2023-04-15T10:16:08Z</dcterms:modified>
</cp:coreProperties>
</file>