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</p:sldMasterIdLst>
  <p:notesMasterIdLst>
    <p:notesMasterId r:id="rId17"/>
  </p:notesMasterIdLst>
  <p:sldIdLst>
    <p:sldId id="314" r:id="rId4"/>
    <p:sldId id="265" r:id="rId5"/>
    <p:sldId id="306" r:id="rId6"/>
    <p:sldId id="307" r:id="rId7"/>
    <p:sldId id="308" r:id="rId8"/>
    <p:sldId id="258" r:id="rId9"/>
    <p:sldId id="261" r:id="rId10"/>
    <p:sldId id="259" r:id="rId11"/>
    <p:sldId id="263" r:id="rId12"/>
    <p:sldId id="289" r:id="rId13"/>
    <p:sldId id="310" r:id="rId14"/>
    <p:sldId id="311" r:id="rId15"/>
    <p:sldId id="3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8E1E6-0099-4AE7-92F8-7AF4104A3FBA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1EA72-C732-4E98-81BE-3D0909203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7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43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226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29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50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54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19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45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31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3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60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09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633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453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30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84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63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3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4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70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7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2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9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2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9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9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88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gif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8.gif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11" Type="http://schemas.openxmlformats.org/officeDocument/2006/relationships/slide" Target="slide5.xml"/><Relationship Id="rId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image" Target="../media/image15.jpeg"/><Relationship Id="rId2" Type="http://schemas.openxmlformats.org/officeDocument/2006/relationships/audio" Target="../media/audio2.wav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14.jpeg"/><Relationship Id="rId5" Type="http://schemas.openxmlformats.org/officeDocument/2006/relationships/image" Target="../media/image20.gif"/><Relationship Id="rId15" Type="http://schemas.openxmlformats.org/officeDocument/2006/relationships/image" Target="../media/image22.jpeg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15.jpeg"/><Relationship Id="rId5" Type="http://schemas.openxmlformats.org/officeDocument/2006/relationships/image" Target="../media/image24.gif"/><Relationship Id="rId15" Type="http://schemas.openxmlformats.org/officeDocument/2006/relationships/image" Target="../media/image23.jpeg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12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gif"/><Relationship Id="rId11" Type="http://schemas.openxmlformats.org/officeDocument/2006/relationships/image" Target="../media/image22.jpeg"/><Relationship Id="rId5" Type="http://schemas.openxmlformats.org/officeDocument/2006/relationships/image" Target="../media/image24.gif"/><Relationship Id="rId10" Type="http://schemas.openxmlformats.org/officeDocument/2006/relationships/image" Target="../media/image17.jpe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10" Type="http://schemas.openxmlformats.org/officeDocument/2006/relationships/image" Target="../media/image23.jpeg"/><Relationship Id="rId4" Type="http://schemas.openxmlformats.org/officeDocument/2006/relationships/image" Target="../media/image4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82BC23-5F98-60C6-B73F-B86FD74F6A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4405" y="1792889"/>
            <a:ext cx="6078239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908112" y="394708"/>
            <a:ext cx="682563" cy="6625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6302" y="426237"/>
            <a:ext cx="1001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bạn nào nói đúng?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79023-FDD1-5DB5-5348-9EBC3E2BD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25" y="1042987"/>
            <a:ext cx="10363200" cy="51530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F6BCF0-7A78-4EFE-9589-1FDDBB5CF216}"/>
              </a:ext>
            </a:extLst>
          </p:cNvPr>
          <p:cNvSpPr/>
          <p:nvPr/>
        </p:nvSpPr>
        <p:spPr>
          <a:xfrm>
            <a:off x="4286250" y="4248150"/>
            <a:ext cx="4019550" cy="923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Hiền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nói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đúng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69598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908112" y="394708"/>
            <a:ext cx="682563" cy="6625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6302" y="426237"/>
            <a:ext cx="100186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  <a:r>
              <a:rPr lang="nl-NL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cm</a:t>
            </a:r>
            <a:r>
              <a:rPr lang="nl-NL" sz="3200" b="1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02080-487A-984C-3ECB-0CBDB747B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2362287"/>
            <a:ext cx="7262812" cy="40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21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40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 40 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50 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+ 15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 ? </a:t>
            </a: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73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73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63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63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+ 27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48 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cm</a:t>
            </a:r>
            <a:r>
              <a:rPr kumimoji="0" lang="pl-PL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44 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cm</a:t>
            </a:r>
            <a:r>
              <a:rPr kumimoji="0" lang="pl-PL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42 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cm</a:t>
            </a:r>
            <a:r>
              <a:rPr kumimoji="0" lang="pl-PL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46 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cm</a:t>
            </a:r>
            <a:r>
              <a:rPr kumimoji="0" lang="pl-PL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cm</a:t>
            </a:r>
            <a:r>
              <a:rPr kumimoji="0" lang="pl-PL" sz="4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 x 4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9 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cm</a:t>
            </a:r>
            <a:r>
              <a:rPr kumimoji="0" lang="pl-PL" sz="4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8 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cm</a:t>
            </a:r>
            <a:r>
              <a:rPr kumimoji="0" lang="pl-PL" sz="4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6 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cm</a:t>
            </a:r>
            <a:r>
              <a:rPr kumimoji="0" lang="pl-PL" sz="4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7 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cm</a:t>
            </a:r>
            <a:r>
              <a:rPr kumimoji="0" lang="pl-PL" sz="4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63 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cm</a:t>
            </a:r>
            <a:r>
              <a:rPr kumimoji="0" lang="pl-PL" sz="4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7 = ?</a:t>
            </a: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5105947" y="1268076"/>
            <a:ext cx="3331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DC55E7-8468-F874-2B0E-1FE302BF8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912" y="2412450"/>
            <a:ext cx="932768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185</Words>
  <Application>Microsoft Office PowerPoint</Application>
  <PresentationFormat>Widescreen</PresentationFormat>
  <Paragraphs>37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Montserrat Alternates Black</vt:lpstr>
      <vt:lpstr>Times New Roman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10</cp:revision>
  <dcterms:created xsi:type="dcterms:W3CDTF">2023-03-26T03:27:10Z</dcterms:created>
  <dcterms:modified xsi:type="dcterms:W3CDTF">2023-04-15T10:15:02Z</dcterms:modified>
</cp:coreProperties>
</file>