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 id="2147483704" r:id="rId3"/>
    <p:sldMasterId id="2147483717" r:id="rId4"/>
    <p:sldMasterId id="2147483775" r:id="rId5"/>
    <p:sldMasterId id="2147483786" r:id="rId6"/>
  </p:sldMasterIdLst>
  <p:notesMasterIdLst>
    <p:notesMasterId r:id="rId14"/>
  </p:notesMasterIdLst>
  <p:sldIdLst>
    <p:sldId id="375" r:id="rId7"/>
    <p:sldId id="302" r:id="rId8"/>
    <p:sldId id="303" r:id="rId9"/>
    <p:sldId id="317" r:id="rId10"/>
    <p:sldId id="316" r:id="rId11"/>
    <p:sldId id="318" r:id="rId12"/>
    <p:sldId id="319"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F2FE"/>
    <a:srgbClr val="679368"/>
    <a:srgbClr val="D60093"/>
    <a:srgbClr val="A6BEA6"/>
    <a:srgbClr val="739D75"/>
    <a:srgbClr val="A7C1A8"/>
    <a:srgbClr val="B1C7B1"/>
    <a:srgbClr val="E2EAE2"/>
    <a:srgbClr val="7C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1" autoAdjust="0"/>
    <p:restoredTop sz="82194" autoAdjust="0"/>
  </p:normalViewPr>
  <p:slideViewPr>
    <p:cSldViewPr snapToGrid="0">
      <p:cViewPr varScale="1">
        <p:scale>
          <a:sx n="52" d="100"/>
          <a:sy n="52" d="100"/>
        </p:scale>
        <p:origin x="61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82F95-8301-457C-843C-97651E08B2C5}" type="datetimeFigureOut">
              <a:rPr lang="zh-CN" altLang="en-US" smtClean="0"/>
              <a:t>2023/4/16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14335-6D60-4A6E-A1DE-D01BF04CBFC5}" type="slidenum">
              <a:rPr lang="zh-CN" altLang="en-US" smtClean="0"/>
              <a:t>‹#›</a:t>
            </a:fld>
            <a:endParaRPr lang="zh-CN" altLang="en-US"/>
          </a:p>
        </p:txBody>
      </p:sp>
    </p:spTree>
    <p:extLst>
      <p:ext uri="{BB962C8B-B14F-4D97-AF65-F5344CB8AC3E}">
        <p14:creationId xmlns:p14="http://schemas.microsoft.com/office/powerpoint/2010/main" val="193444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7703BF-2364-43CA-966A-DA7E170455E5}"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6759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025446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65323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57266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85334D1-D38E-4A00-A122-B124FB58C1E0}" type="datetimeFigureOut">
              <a:rPr lang="zh-CN" altLang="en-US" smtClean="0"/>
              <a:t>2023/4/16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C8B5510-CC13-4304-925A-50D8DACA7714}" type="slidenum">
              <a:rPr lang="zh-CN" altLang="en-US" smtClean="0"/>
              <a:t>‹#›</a:t>
            </a:fld>
            <a:endParaRPr lang="zh-CN" altLang="en-US"/>
          </a:p>
        </p:txBody>
      </p:sp>
    </p:spTree>
    <p:extLst>
      <p:ext uri="{BB962C8B-B14F-4D97-AF65-F5344CB8AC3E}">
        <p14:creationId xmlns:p14="http://schemas.microsoft.com/office/powerpoint/2010/main" val="3370078552"/>
      </p:ext>
    </p:extLst>
  </p:cSld>
  <p:clrMapOvr>
    <a:masterClrMapping/>
  </p:clrMapOvr>
  <p:transition spd="slow">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85334D1-D38E-4A00-A122-B124FB58C1E0}" type="datetimeFigureOut">
              <a:rPr lang="zh-CN" altLang="en-US" smtClean="0"/>
              <a:t>2023/4/16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C8B5510-CC13-4304-925A-50D8DACA7714}" type="slidenum">
              <a:rPr lang="zh-CN" altLang="en-US" smtClean="0"/>
              <a:t>‹#›</a:t>
            </a:fld>
            <a:endParaRPr lang="zh-CN" altLang="en-US"/>
          </a:p>
        </p:txBody>
      </p:sp>
    </p:spTree>
    <p:extLst>
      <p:ext uri="{BB962C8B-B14F-4D97-AF65-F5344CB8AC3E}">
        <p14:creationId xmlns:p14="http://schemas.microsoft.com/office/powerpoint/2010/main" val="2236039232"/>
      </p:ext>
    </p:extLst>
  </p:cSld>
  <p:clrMapOvr>
    <a:masterClrMapping/>
  </p:clrMapOvr>
  <p:transition spd="slow">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85334D1-D38E-4A00-A122-B124FB58C1E0}" type="datetimeFigureOut">
              <a:rPr lang="zh-CN" altLang="en-US" smtClean="0"/>
              <a:t>2023/4/16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C8B5510-CC13-4304-925A-50D8DACA7714}" type="slidenum">
              <a:rPr lang="zh-CN" altLang="en-US" smtClean="0"/>
              <a:t>‹#›</a:t>
            </a:fld>
            <a:endParaRPr lang="zh-CN" altLang="en-US"/>
          </a:p>
        </p:txBody>
      </p:sp>
    </p:spTree>
    <p:extLst>
      <p:ext uri="{BB962C8B-B14F-4D97-AF65-F5344CB8AC3E}">
        <p14:creationId xmlns:p14="http://schemas.microsoft.com/office/powerpoint/2010/main" val="2557777423"/>
      </p:ext>
    </p:extLst>
  </p:cSld>
  <p:clrMapOvr>
    <a:masterClrMapping/>
  </p:clrMapOvr>
  <p:transition spd="slow">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icture Placeholder 7"/>
          <p:cNvSpPr>
            <a:spLocks noGrp="1"/>
          </p:cNvSpPr>
          <p:nvPr>
            <p:ph type="pic" sz="quarter" idx="46"/>
          </p:nvPr>
        </p:nvSpPr>
        <p:spPr>
          <a:xfrm>
            <a:off x="4818411" y="1470879"/>
            <a:ext cx="2569987" cy="2569316"/>
          </a:xfrm>
          <a:prstGeom prst="ellipse">
            <a:avLst/>
          </a:prstGeom>
          <a:ln w="12700">
            <a:solidFill>
              <a:srgbClr val="09631F">
                <a:alpha val="30000"/>
              </a:srgbClr>
            </a:solidFill>
          </a:ln>
          <a:effectLst/>
        </p:spPr>
        <p:txBody>
          <a:bodyPr wrap="square" lIns="68580" tIns="34290" rIns="68580" bIns="34290">
            <a:noAutofit/>
          </a:bodyPr>
          <a:lstStyle>
            <a:lvl1pPr marL="0" indent="0">
              <a:buNone/>
              <a:defRPr sz="1335">
                <a:ln>
                  <a:noFill/>
                </a:ln>
                <a:solidFill>
                  <a:schemeClr val="bg1">
                    <a:lumMod val="85000"/>
                  </a:schemeClr>
                </a:solidFill>
                <a:latin typeface="华文细黑" panose="02010600040101010101" pitchFamily="2" charset="-122"/>
              </a:defRPr>
            </a:lvl1pPr>
          </a:lstStyle>
          <a:p>
            <a:endParaRPr lang="en-US" dirty="0"/>
          </a:p>
        </p:txBody>
      </p:sp>
    </p:spTree>
    <p:extLst>
      <p:ext uri="{BB962C8B-B14F-4D97-AF65-F5344CB8AC3E}">
        <p14:creationId xmlns:p14="http://schemas.microsoft.com/office/powerpoint/2010/main" val="1463914511"/>
      </p:ext>
    </p:extLst>
  </p:cSld>
  <p:clrMapOvr>
    <a:masterClrMapping/>
  </p:clrMapOvr>
  <p:transition spd="slow">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2_General Slid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91144721"/>
      </p:ext>
    </p:extLst>
  </p:cSld>
  <p:clrMapOvr>
    <a:masterClrMapping/>
  </p:clrMapOvr>
  <p:transition spd="slow">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icture Placeholder 7"/>
          <p:cNvSpPr>
            <a:spLocks noGrp="1"/>
          </p:cNvSpPr>
          <p:nvPr>
            <p:ph type="pic" sz="quarter" idx="46"/>
          </p:nvPr>
        </p:nvSpPr>
        <p:spPr>
          <a:xfrm>
            <a:off x="4818411" y="1470879"/>
            <a:ext cx="2569987" cy="2569316"/>
          </a:xfrm>
          <a:prstGeom prst="ellipse">
            <a:avLst/>
          </a:prstGeom>
          <a:ln w="12700">
            <a:solidFill>
              <a:srgbClr val="09631F">
                <a:alpha val="30000"/>
              </a:srgbClr>
            </a:solidFill>
          </a:ln>
          <a:effectLst/>
        </p:spPr>
        <p:txBody>
          <a:bodyPr wrap="square" lIns="68580" tIns="34290" rIns="68580" bIns="34290">
            <a:noAutofit/>
          </a:bodyPr>
          <a:lstStyle>
            <a:lvl1pPr marL="0" indent="0">
              <a:buNone/>
              <a:defRPr sz="1335">
                <a:ln>
                  <a:noFill/>
                </a:ln>
                <a:solidFill>
                  <a:schemeClr val="bg1">
                    <a:lumMod val="85000"/>
                  </a:schemeClr>
                </a:solidFill>
                <a:latin typeface="华文细黑" panose="02010600040101010101" pitchFamily="2" charset="-122"/>
              </a:defRPr>
            </a:lvl1pPr>
          </a:lstStyle>
          <a:p>
            <a:endParaRPr lang="en-US" dirty="0"/>
          </a:p>
        </p:txBody>
      </p:sp>
    </p:spTree>
    <p:extLst>
      <p:ext uri="{BB962C8B-B14F-4D97-AF65-F5344CB8AC3E}">
        <p14:creationId xmlns:p14="http://schemas.microsoft.com/office/powerpoint/2010/main" val="3399100602"/>
      </p:ext>
    </p:extLst>
  </p:cSld>
  <p:clrMapOvr>
    <a:masterClrMapping/>
  </p:clrMapOvr>
  <p:transition spd="slow">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3_General Slid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3510534"/>
      </p:ext>
    </p:extLst>
  </p:cSld>
  <p:clrMapOvr>
    <a:masterClrMapping/>
  </p:clrMapOvr>
  <p:transition spd="slow">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083" y="274601"/>
            <a:ext cx="10973839" cy="1143191"/>
          </a:xfrm>
          <a:prstGeom prst="rect">
            <a:avLst/>
          </a:prstGeom>
        </p:spPr>
        <p:txBody>
          <a:bodyPr lIns="66349" tIns="33174" rIns="66349" bIns="33174"/>
          <a:lstStyle/>
          <a:p>
            <a:r>
              <a:rPr lang="zh-CN" altLang="en-US"/>
              <a:t>单击此处编辑母版标题样式</a:t>
            </a:r>
          </a:p>
        </p:txBody>
      </p:sp>
      <p:sp>
        <p:nvSpPr>
          <p:cNvPr id="3" name="内容占位符 2"/>
          <p:cNvSpPr>
            <a:spLocks noGrp="1"/>
          </p:cNvSpPr>
          <p:nvPr>
            <p:ph idx="1"/>
          </p:nvPr>
        </p:nvSpPr>
        <p:spPr>
          <a:xfrm>
            <a:off x="609083" y="1600469"/>
            <a:ext cx="10973839" cy="4525659"/>
          </a:xfrm>
          <a:prstGeom prst="rect">
            <a:avLst/>
          </a:prstGeom>
        </p:spPr>
        <p:txBody>
          <a:bodyPr lIns="66349" tIns="33174" rIns="66349" bIns="3317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96435183"/>
      </p:ext>
    </p:extLst>
  </p:cSld>
  <p:clrMapOvr>
    <a:masterClrMapping/>
  </p:clrMapOvr>
  <p:transition spd="slow">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36219"/>
      </p:ext>
    </p:extLst>
  </p:cSld>
  <p:clrMapOvr>
    <a:masterClrMapping/>
  </p:clrMapOvr>
  <p:transition spd="slow">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604711"/>
      </p:ext>
    </p:extLst>
  </p:cSld>
  <p:clrMapOvr>
    <a:masterClrMapping/>
  </p:clrMapOvr>
  <p:transition spd="slow">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B85334D1-D38E-4A00-A122-B124FB58C1E0}" type="datetimeFigureOut">
              <a:rPr lang="zh-CN" altLang="en-US" smtClean="0"/>
              <a:t>2023/4/16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8B5510-CC13-4304-925A-50D8DACA7714}" type="slidenum">
              <a:rPr lang="zh-CN" altLang="en-US" smtClean="0"/>
              <a:t>‹#›</a:t>
            </a:fld>
            <a:endParaRPr lang="zh-CN" altLang="en-US"/>
          </a:p>
        </p:txBody>
      </p:sp>
    </p:spTree>
    <p:extLst>
      <p:ext uri="{BB962C8B-B14F-4D97-AF65-F5344CB8AC3E}">
        <p14:creationId xmlns:p14="http://schemas.microsoft.com/office/powerpoint/2010/main" val="1650315137"/>
      </p:ext>
    </p:extLst>
  </p:cSld>
  <p:clrMapOvr>
    <a:masterClrMapping/>
  </p:clrMapOvr>
  <p:transition spd="slow">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72546"/>
      </p:ext>
    </p:extLst>
  </p:cSld>
  <p:clrMapOvr>
    <a:masterClrMapping/>
  </p:clrMapOvr>
  <p:transition spd="slow">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85334D1-D38E-4A00-A122-B124FB58C1E0}" type="datetimeFigureOut">
              <a:rPr lang="zh-CN" altLang="en-US" smtClean="0"/>
              <a:t>2023/4/16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8B5510-CC13-4304-925A-50D8DACA7714}" type="slidenum">
              <a:rPr lang="zh-CN" altLang="en-US" smtClean="0"/>
              <a:t>‹#›</a:t>
            </a:fld>
            <a:endParaRPr lang="zh-CN" altLang="en-US"/>
          </a:p>
        </p:txBody>
      </p:sp>
    </p:spTree>
    <p:extLst>
      <p:ext uri="{BB962C8B-B14F-4D97-AF65-F5344CB8AC3E}">
        <p14:creationId xmlns:p14="http://schemas.microsoft.com/office/powerpoint/2010/main" val="1522731799"/>
      </p:ext>
    </p:extLst>
  </p:cSld>
  <p:clrMapOvr>
    <a:masterClrMapping/>
  </p:clrMapOvr>
  <p:transition spd="slow">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85334D1-D38E-4A00-A122-B124FB58C1E0}" type="datetimeFigureOut">
              <a:rPr lang="zh-CN" altLang="en-US" smtClean="0"/>
              <a:t>2023/4/16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8B5510-CC13-4304-925A-50D8DACA7714}" type="slidenum">
              <a:rPr lang="zh-CN" altLang="en-US" smtClean="0"/>
              <a:t>‹#›</a:t>
            </a:fld>
            <a:endParaRPr lang="zh-CN" altLang="en-US"/>
          </a:p>
        </p:txBody>
      </p:sp>
    </p:spTree>
    <p:extLst>
      <p:ext uri="{BB962C8B-B14F-4D97-AF65-F5344CB8AC3E}">
        <p14:creationId xmlns:p14="http://schemas.microsoft.com/office/powerpoint/2010/main" val="3711665493"/>
      </p:ext>
    </p:extLst>
  </p:cSld>
  <p:clrMapOvr>
    <a:masterClrMapping/>
  </p:clrMapOvr>
  <p:transition spd="slow">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85334D1-D38E-4A00-A122-B124FB58C1E0}" type="datetimeFigureOut">
              <a:rPr lang="zh-CN" altLang="en-US" smtClean="0"/>
              <a:t>2023/4/16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8B5510-CC13-4304-925A-50D8DACA7714}" type="slidenum">
              <a:rPr lang="zh-CN" altLang="en-US" smtClean="0"/>
              <a:t>‹#›</a:t>
            </a:fld>
            <a:endParaRPr lang="zh-CN" altLang="en-US"/>
          </a:p>
        </p:txBody>
      </p:sp>
    </p:spTree>
    <p:extLst>
      <p:ext uri="{BB962C8B-B14F-4D97-AF65-F5344CB8AC3E}">
        <p14:creationId xmlns:p14="http://schemas.microsoft.com/office/powerpoint/2010/main" val="3863084080"/>
      </p:ext>
    </p:extLst>
  </p:cSld>
  <p:clrMapOvr>
    <a:masterClrMapping/>
  </p:clrMapOvr>
  <p:transition spd="slow">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85334D1-D38E-4A00-A122-B124FB58C1E0}" type="datetimeFigureOut">
              <a:rPr lang="zh-CN" altLang="en-US" smtClean="0"/>
              <a:t>2023/4/16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C8B5510-CC13-4304-925A-50D8DACA7714}" type="slidenum">
              <a:rPr lang="zh-CN" altLang="en-US" smtClean="0"/>
              <a:t>‹#›</a:t>
            </a:fld>
            <a:endParaRPr lang="zh-CN" altLang="en-US"/>
          </a:p>
        </p:txBody>
      </p:sp>
    </p:spTree>
    <p:extLst>
      <p:ext uri="{BB962C8B-B14F-4D97-AF65-F5344CB8AC3E}">
        <p14:creationId xmlns:p14="http://schemas.microsoft.com/office/powerpoint/2010/main" val="2371990153"/>
      </p:ext>
    </p:extLst>
  </p:cSld>
  <p:clrMapOvr>
    <a:masterClrMapping/>
  </p:clrMapOvr>
  <p:transition spd="slow">
    <p:cu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85334D1-D38E-4A00-A122-B124FB58C1E0}" type="datetimeFigureOut">
              <a:rPr lang="zh-CN" altLang="en-US" smtClean="0"/>
              <a:t>2023/4/16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C8B5510-CC13-4304-925A-50D8DACA7714}" type="slidenum">
              <a:rPr lang="zh-CN" altLang="en-US" smtClean="0"/>
              <a:t>‹#›</a:t>
            </a:fld>
            <a:endParaRPr lang="zh-CN" altLang="en-US"/>
          </a:p>
        </p:txBody>
      </p:sp>
    </p:spTree>
    <p:extLst>
      <p:ext uri="{BB962C8B-B14F-4D97-AF65-F5344CB8AC3E}">
        <p14:creationId xmlns:p14="http://schemas.microsoft.com/office/powerpoint/2010/main" val="4231126936"/>
      </p:ext>
    </p:extLst>
  </p:cSld>
  <p:clrMapOvr>
    <a:masterClrMapping/>
  </p:clrMapOvr>
  <p:transition spd="slow">
    <p:cu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85334D1-D38E-4A00-A122-B124FB58C1E0}" type="datetimeFigureOut">
              <a:rPr lang="zh-CN" altLang="en-US" smtClean="0"/>
              <a:t>2023/4/16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C8B5510-CC13-4304-925A-50D8DACA7714}" type="slidenum">
              <a:rPr lang="zh-CN" altLang="en-US" smtClean="0"/>
              <a:t>‹#›</a:t>
            </a:fld>
            <a:endParaRPr lang="zh-CN" altLang="en-US"/>
          </a:p>
        </p:txBody>
      </p:sp>
    </p:spTree>
    <p:extLst>
      <p:ext uri="{BB962C8B-B14F-4D97-AF65-F5344CB8AC3E}">
        <p14:creationId xmlns:p14="http://schemas.microsoft.com/office/powerpoint/2010/main" val="3999378278"/>
      </p:ext>
    </p:extLst>
  </p:cSld>
  <p:clrMapOvr>
    <a:masterClrMapping/>
  </p:clrMapOvr>
  <p:transition spd="slow">
    <p:cu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85334D1-D38E-4A00-A122-B124FB58C1E0}" type="datetimeFigureOut">
              <a:rPr lang="zh-CN" altLang="en-US" smtClean="0"/>
              <a:t>2023/4/16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8B5510-CC13-4304-925A-50D8DACA7714}" type="slidenum">
              <a:rPr lang="zh-CN" altLang="en-US" smtClean="0"/>
              <a:t>‹#›</a:t>
            </a:fld>
            <a:endParaRPr lang="zh-CN" altLang="en-US"/>
          </a:p>
        </p:txBody>
      </p:sp>
    </p:spTree>
    <p:extLst>
      <p:ext uri="{BB962C8B-B14F-4D97-AF65-F5344CB8AC3E}">
        <p14:creationId xmlns:p14="http://schemas.microsoft.com/office/powerpoint/2010/main" val="3505973234"/>
      </p:ext>
    </p:extLst>
  </p:cSld>
  <p:clrMapOvr>
    <a:masterClrMapping/>
  </p:clrMapOvr>
  <p:transition spd="slow">
    <p:cu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85334D1-D38E-4A00-A122-B124FB58C1E0}" type="datetimeFigureOut">
              <a:rPr lang="zh-CN" altLang="en-US" smtClean="0"/>
              <a:t>2023/4/16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8B5510-CC13-4304-925A-50D8DACA7714}" type="slidenum">
              <a:rPr lang="zh-CN" altLang="en-US" smtClean="0"/>
              <a:t>‹#›</a:t>
            </a:fld>
            <a:endParaRPr lang="zh-CN" altLang="en-US"/>
          </a:p>
        </p:txBody>
      </p:sp>
    </p:spTree>
    <p:extLst>
      <p:ext uri="{BB962C8B-B14F-4D97-AF65-F5344CB8AC3E}">
        <p14:creationId xmlns:p14="http://schemas.microsoft.com/office/powerpoint/2010/main" val="3978402726"/>
      </p:ext>
    </p:extLst>
  </p:cSld>
  <p:clrMapOvr>
    <a:masterClrMapping/>
  </p:clrMapOvr>
  <p:transition spd="slow">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85334D1-D38E-4A00-A122-B124FB58C1E0}" type="datetimeFigureOut">
              <a:rPr lang="zh-CN" altLang="en-US" smtClean="0"/>
              <a:t>2023/4/16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8B5510-CC13-4304-925A-50D8DACA7714}" type="slidenum">
              <a:rPr lang="zh-CN" altLang="en-US" smtClean="0"/>
              <a:t>‹#›</a:t>
            </a:fld>
            <a:endParaRPr lang="zh-CN" altLang="en-US"/>
          </a:p>
        </p:txBody>
      </p:sp>
    </p:spTree>
    <p:extLst>
      <p:ext uri="{BB962C8B-B14F-4D97-AF65-F5344CB8AC3E}">
        <p14:creationId xmlns:p14="http://schemas.microsoft.com/office/powerpoint/2010/main" val="1197290147"/>
      </p:ext>
    </p:extLst>
  </p:cSld>
  <p:clrMapOvr>
    <a:masterClrMapping/>
  </p:clrMapOvr>
  <p:transition spd="slow">
    <p:cu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85334D1-D38E-4A00-A122-B124FB58C1E0}" type="datetimeFigureOut">
              <a:rPr lang="zh-CN" altLang="en-US" smtClean="0"/>
              <a:t>2023/4/16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8B5510-CC13-4304-925A-50D8DACA7714}" type="slidenum">
              <a:rPr lang="zh-CN" altLang="en-US" smtClean="0"/>
              <a:t>‹#›</a:t>
            </a:fld>
            <a:endParaRPr lang="zh-CN" altLang="en-US"/>
          </a:p>
        </p:txBody>
      </p:sp>
    </p:spTree>
    <p:extLst>
      <p:ext uri="{BB962C8B-B14F-4D97-AF65-F5344CB8AC3E}">
        <p14:creationId xmlns:p14="http://schemas.microsoft.com/office/powerpoint/2010/main" val="2595383013"/>
      </p:ext>
    </p:extLst>
  </p:cSld>
  <p:clrMapOvr>
    <a:masterClrMapping/>
  </p:clrMapOvr>
  <p:transition spd="slow">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85334D1-D38E-4A00-A122-B124FB58C1E0}" type="datetimeFigureOut">
              <a:rPr lang="zh-CN" altLang="en-US" smtClean="0"/>
              <a:t>2023/4/16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C8B5510-CC13-4304-925A-50D8DACA7714}" type="slidenum">
              <a:rPr lang="zh-CN" altLang="en-US" smtClean="0"/>
              <a:t>‹#›</a:t>
            </a:fld>
            <a:endParaRPr lang="zh-CN" altLang="en-US"/>
          </a:p>
        </p:txBody>
      </p:sp>
    </p:spTree>
    <p:extLst>
      <p:ext uri="{BB962C8B-B14F-4D97-AF65-F5344CB8AC3E}">
        <p14:creationId xmlns:p14="http://schemas.microsoft.com/office/powerpoint/2010/main" val="1003272995"/>
      </p:ext>
    </p:extLst>
  </p:cSld>
  <p:clrMapOvr>
    <a:masterClrMapping/>
  </p:clrMapOvr>
  <p:transition spd="slow">
    <p:cu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icture Placeholder 7"/>
          <p:cNvSpPr>
            <a:spLocks noGrp="1"/>
          </p:cNvSpPr>
          <p:nvPr>
            <p:ph type="pic" sz="quarter" idx="46"/>
          </p:nvPr>
        </p:nvSpPr>
        <p:spPr>
          <a:xfrm>
            <a:off x="4818411" y="1470879"/>
            <a:ext cx="2569987" cy="2569316"/>
          </a:xfrm>
          <a:prstGeom prst="ellipse">
            <a:avLst/>
          </a:prstGeom>
          <a:ln w="12700">
            <a:solidFill>
              <a:srgbClr val="09631F">
                <a:alpha val="30000"/>
              </a:srgbClr>
            </a:solidFill>
          </a:ln>
          <a:effectLst/>
        </p:spPr>
        <p:txBody>
          <a:bodyPr wrap="square" lIns="68580" tIns="34290" rIns="68580" bIns="34290">
            <a:noAutofit/>
          </a:bodyPr>
          <a:lstStyle>
            <a:lvl1pPr marL="0" indent="0">
              <a:buNone/>
              <a:defRPr sz="1335">
                <a:ln>
                  <a:noFill/>
                </a:ln>
                <a:solidFill>
                  <a:schemeClr val="bg1">
                    <a:lumMod val="85000"/>
                  </a:schemeClr>
                </a:solidFill>
                <a:latin typeface="华文细黑" panose="02010600040101010101" pitchFamily="2" charset="-122"/>
              </a:defRPr>
            </a:lvl1pPr>
          </a:lstStyle>
          <a:p>
            <a:endParaRPr lang="en-US" dirty="0"/>
          </a:p>
        </p:txBody>
      </p:sp>
    </p:spTree>
    <p:extLst>
      <p:ext uri="{BB962C8B-B14F-4D97-AF65-F5344CB8AC3E}">
        <p14:creationId xmlns:p14="http://schemas.microsoft.com/office/powerpoint/2010/main" val="2540393504"/>
      </p:ext>
    </p:extLst>
  </p:cSld>
  <p:clrMapOvr>
    <a:masterClrMapping/>
  </p:clrMapOvr>
  <p:transition spd="slow">
    <p:cu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2_General Slid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78155068"/>
      </p:ext>
    </p:extLst>
  </p:cSld>
  <p:clrMapOvr>
    <a:masterClrMapping/>
  </p:clrMapOvr>
  <p:transition spd="slow">
    <p:cu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EB6E8F-CAAB-4BAE-A4E5-79060CDA432A}"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C561A-421B-4569-8704-294E80B6F86E}" type="slidenum">
              <a:rPr lang="en-US" smtClean="0"/>
              <a:t>‹#›</a:t>
            </a:fld>
            <a:endParaRPr lang="en-US"/>
          </a:p>
        </p:txBody>
      </p:sp>
    </p:spTree>
    <p:extLst>
      <p:ext uri="{BB962C8B-B14F-4D97-AF65-F5344CB8AC3E}">
        <p14:creationId xmlns:p14="http://schemas.microsoft.com/office/powerpoint/2010/main" val="608182490"/>
      </p:ext>
    </p:extLst>
  </p:cSld>
  <p:clrMapOvr>
    <a:masterClrMapping/>
  </p:clrMapOvr>
  <p:transition spd="slow">
    <p:cu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EB6E8F-CAAB-4BAE-A4E5-79060CDA432A}"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C561A-421B-4569-8704-294E80B6F86E}" type="slidenum">
              <a:rPr lang="en-US" smtClean="0"/>
              <a:t>‹#›</a:t>
            </a:fld>
            <a:endParaRPr lang="en-US"/>
          </a:p>
        </p:txBody>
      </p:sp>
    </p:spTree>
    <p:extLst>
      <p:ext uri="{BB962C8B-B14F-4D97-AF65-F5344CB8AC3E}">
        <p14:creationId xmlns:p14="http://schemas.microsoft.com/office/powerpoint/2010/main" val="2866498294"/>
      </p:ext>
    </p:extLst>
  </p:cSld>
  <p:clrMapOvr>
    <a:masterClrMapping/>
  </p:clrMapOvr>
  <p:transition spd="slow">
    <p:cu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EB6E8F-CAAB-4BAE-A4E5-79060CDA432A}"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C561A-421B-4569-8704-294E80B6F86E}" type="slidenum">
              <a:rPr lang="en-US" smtClean="0"/>
              <a:t>‹#›</a:t>
            </a:fld>
            <a:endParaRPr lang="en-US"/>
          </a:p>
        </p:txBody>
      </p:sp>
    </p:spTree>
    <p:extLst>
      <p:ext uri="{BB962C8B-B14F-4D97-AF65-F5344CB8AC3E}">
        <p14:creationId xmlns:p14="http://schemas.microsoft.com/office/powerpoint/2010/main" val="3247600156"/>
      </p:ext>
    </p:extLst>
  </p:cSld>
  <p:clrMapOvr>
    <a:masterClrMapping/>
  </p:clrMapOvr>
  <p:transition spd="slow">
    <p:cu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EB6E8F-CAAB-4BAE-A4E5-79060CDA432A}"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C561A-421B-4569-8704-294E80B6F86E}" type="slidenum">
              <a:rPr lang="en-US" smtClean="0"/>
              <a:t>‹#›</a:t>
            </a:fld>
            <a:endParaRPr lang="en-US"/>
          </a:p>
        </p:txBody>
      </p:sp>
    </p:spTree>
    <p:extLst>
      <p:ext uri="{BB962C8B-B14F-4D97-AF65-F5344CB8AC3E}">
        <p14:creationId xmlns:p14="http://schemas.microsoft.com/office/powerpoint/2010/main" val="1876721208"/>
      </p:ext>
    </p:extLst>
  </p:cSld>
  <p:clrMapOvr>
    <a:masterClrMapping/>
  </p:clrMapOvr>
  <p:transition spd="slow">
    <p:cu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EB6E8F-CAAB-4BAE-A4E5-79060CDA432A}" type="datetimeFigureOut">
              <a:rPr lang="en-US" smtClean="0"/>
              <a:t>4/16/2023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AC561A-421B-4569-8704-294E80B6F86E}" type="slidenum">
              <a:rPr lang="en-US" smtClean="0"/>
              <a:t>‹#›</a:t>
            </a:fld>
            <a:endParaRPr lang="en-US"/>
          </a:p>
        </p:txBody>
      </p:sp>
    </p:spTree>
    <p:extLst>
      <p:ext uri="{BB962C8B-B14F-4D97-AF65-F5344CB8AC3E}">
        <p14:creationId xmlns:p14="http://schemas.microsoft.com/office/powerpoint/2010/main" val="4168732797"/>
      </p:ext>
    </p:extLst>
  </p:cSld>
  <p:clrMapOvr>
    <a:masterClrMapping/>
  </p:clrMapOvr>
  <p:transition spd="slow">
    <p:cu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EB6E8F-CAAB-4BAE-A4E5-79060CDA432A}" type="datetimeFigureOut">
              <a:rPr lang="en-US" smtClean="0"/>
              <a:t>4/16/2023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AC561A-421B-4569-8704-294E80B6F86E}" type="slidenum">
              <a:rPr lang="en-US" smtClean="0"/>
              <a:t>‹#›</a:t>
            </a:fld>
            <a:endParaRPr lang="en-US"/>
          </a:p>
        </p:txBody>
      </p:sp>
    </p:spTree>
    <p:extLst>
      <p:ext uri="{BB962C8B-B14F-4D97-AF65-F5344CB8AC3E}">
        <p14:creationId xmlns:p14="http://schemas.microsoft.com/office/powerpoint/2010/main" val="1998173233"/>
      </p:ext>
    </p:extLst>
  </p:cSld>
  <p:clrMapOvr>
    <a:masterClrMapping/>
  </p:clrMapOvr>
  <p:transition spd="slow">
    <p:cu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B6E8F-CAAB-4BAE-A4E5-79060CDA432A}" type="datetimeFigureOut">
              <a:rPr lang="en-US" smtClean="0"/>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AC561A-421B-4569-8704-294E80B6F86E}" type="slidenum">
              <a:rPr lang="en-US" smtClean="0"/>
              <a:t>‹#›</a:t>
            </a:fld>
            <a:endParaRPr lang="en-US"/>
          </a:p>
        </p:txBody>
      </p:sp>
    </p:spTree>
    <p:extLst>
      <p:ext uri="{BB962C8B-B14F-4D97-AF65-F5344CB8AC3E}">
        <p14:creationId xmlns:p14="http://schemas.microsoft.com/office/powerpoint/2010/main" val="949774655"/>
      </p:ext>
    </p:extLst>
  </p:cSld>
  <p:clrMapOvr>
    <a:masterClrMapping/>
  </p:clrMapOvr>
  <p:transition spd="slow">
    <p:cu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EB6E8F-CAAB-4BAE-A4E5-79060CDA432A}"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C561A-421B-4569-8704-294E80B6F86E}" type="slidenum">
              <a:rPr lang="en-US" smtClean="0"/>
              <a:t>‹#›</a:t>
            </a:fld>
            <a:endParaRPr lang="en-US"/>
          </a:p>
        </p:txBody>
      </p:sp>
    </p:spTree>
    <p:extLst>
      <p:ext uri="{BB962C8B-B14F-4D97-AF65-F5344CB8AC3E}">
        <p14:creationId xmlns:p14="http://schemas.microsoft.com/office/powerpoint/2010/main" val="174229981"/>
      </p:ext>
    </p:extLst>
  </p:cSld>
  <p:clrMapOvr>
    <a:masterClrMapping/>
  </p:clrMapOvr>
  <p:transition spd="slow">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85334D1-D38E-4A00-A122-B124FB58C1E0}" type="datetimeFigureOut">
              <a:rPr lang="zh-CN" altLang="en-US" smtClean="0"/>
              <a:t>2023/4/16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C8B5510-CC13-4304-925A-50D8DACA7714}" type="slidenum">
              <a:rPr lang="zh-CN" altLang="en-US" smtClean="0"/>
              <a:t>‹#›</a:t>
            </a:fld>
            <a:endParaRPr lang="zh-CN" altLang="en-US"/>
          </a:p>
        </p:txBody>
      </p:sp>
    </p:spTree>
    <p:extLst>
      <p:ext uri="{BB962C8B-B14F-4D97-AF65-F5344CB8AC3E}">
        <p14:creationId xmlns:p14="http://schemas.microsoft.com/office/powerpoint/2010/main" val="1921141783"/>
      </p:ext>
    </p:extLst>
  </p:cSld>
  <p:clrMapOvr>
    <a:masterClrMapping/>
  </p:clrMapOvr>
  <p:transition spd="slow">
    <p:cu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EB6E8F-CAAB-4BAE-A4E5-79060CDA432A}"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C561A-421B-4569-8704-294E80B6F86E}" type="slidenum">
              <a:rPr lang="en-US" smtClean="0"/>
              <a:t>‹#›</a:t>
            </a:fld>
            <a:endParaRPr lang="en-US"/>
          </a:p>
        </p:txBody>
      </p:sp>
    </p:spTree>
    <p:extLst>
      <p:ext uri="{BB962C8B-B14F-4D97-AF65-F5344CB8AC3E}">
        <p14:creationId xmlns:p14="http://schemas.microsoft.com/office/powerpoint/2010/main" val="2573647985"/>
      </p:ext>
    </p:extLst>
  </p:cSld>
  <p:clrMapOvr>
    <a:masterClrMapping/>
  </p:clrMapOvr>
  <p:transition spd="slow">
    <p:cu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EB6E8F-CAAB-4BAE-A4E5-79060CDA432A}"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C561A-421B-4569-8704-294E80B6F86E}" type="slidenum">
              <a:rPr lang="en-US" smtClean="0"/>
              <a:t>‹#›</a:t>
            </a:fld>
            <a:endParaRPr lang="en-US"/>
          </a:p>
        </p:txBody>
      </p:sp>
    </p:spTree>
    <p:extLst>
      <p:ext uri="{BB962C8B-B14F-4D97-AF65-F5344CB8AC3E}">
        <p14:creationId xmlns:p14="http://schemas.microsoft.com/office/powerpoint/2010/main" val="388259829"/>
      </p:ext>
    </p:extLst>
  </p:cSld>
  <p:clrMapOvr>
    <a:masterClrMapping/>
  </p:clrMapOvr>
  <p:transition spd="slow">
    <p:cu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EB6E8F-CAAB-4BAE-A4E5-79060CDA432A}"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C561A-421B-4569-8704-294E80B6F86E}" type="slidenum">
              <a:rPr lang="en-US" smtClean="0"/>
              <a:t>‹#›</a:t>
            </a:fld>
            <a:endParaRPr lang="en-US"/>
          </a:p>
        </p:txBody>
      </p:sp>
    </p:spTree>
    <p:extLst>
      <p:ext uri="{BB962C8B-B14F-4D97-AF65-F5344CB8AC3E}">
        <p14:creationId xmlns:p14="http://schemas.microsoft.com/office/powerpoint/2010/main" val="551859365"/>
      </p:ext>
    </p:extLst>
  </p:cSld>
  <p:clrMapOvr>
    <a:masterClrMapping/>
  </p:clrMapOvr>
  <p:transition spd="slow">
    <p:cu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EB6E8F-CAAB-4BAE-A4E5-79060CDA432A}"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AC561A-421B-4569-8704-294E80B6F8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304060"/>
      </p:ext>
    </p:extLst>
  </p:cSld>
  <p:clrMapOvr>
    <a:masterClrMapping/>
  </p:clrMapOvr>
  <p:transition spd="slow">
    <p:cu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EB6E8F-CAAB-4BAE-A4E5-79060CDA432A}"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AC561A-421B-4569-8704-294E80B6F8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509506"/>
      </p:ext>
    </p:extLst>
  </p:cSld>
  <p:clrMapOvr>
    <a:masterClrMapping/>
  </p:clrMapOvr>
  <p:transition spd="slow">
    <p:cu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EB6E8F-CAAB-4BAE-A4E5-79060CDA432A}"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AC561A-421B-4569-8704-294E80B6F8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207081"/>
      </p:ext>
    </p:extLst>
  </p:cSld>
  <p:clrMapOvr>
    <a:masterClrMapping/>
  </p:clrMapOvr>
  <p:transition spd="slow">
    <p:cu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EB6E8F-CAAB-4BAE-A4E5-79060CDA432A}"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AC561A-421B-4569-8704-294E80B6F8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792547"/>
      </p:ext>
    </p:extLst>
  </p:cSld>
  <p:clrMapOvr>
    <a:masterClrMapping/>
  </p:clrMapOvr>
  <p:transition spd="slow">
    <p:cu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EB6E8F-CAAB-4BAE-A4E5-79060CDA432A}" type="datetimeFigureOut">
              <a:rPr lang="en-US" smtClean="0">
                <a:solidFill>
                  <a:prstClr val="black">
                    <a:tint val="75000"/>
                  </a:prstClr>
                </a:solidFill>
              </a:rPr>
              <a:pPr/>
              <a:t>4/16/2023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AC561A-421B-4569-8704-294E80B6F8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188563"/>
      </p:ext>
    </p:extLst>
  </p:cSld>
  <p:clrMapOvr>
    <a:masterClrMapping/>
  </p:clrMapOvr>
  <p:transition spd="slow">
    <p:cu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EB6E8F-CAAB-4BAE-A4E5-79060CDA432A}" type="datetimeFigureOut">
              <a:rPr lang="en-US" smtClean="0">
                <a:solidFill>
                  <a:prstClr val="black">
                    <a:tint val="75000"/>
                  </a:prstClr>
                </a:solidFill>
              </a:rPr>
              <a:pPr/>
              <a:t>4/16/2023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AC561A-421B-4569-8704-294E80B6F8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382577"/>
      </p:ext>
    </p:extLst>
  </p:cSld>
  <p:clrMapOvr>
    <a:masterClrMapping/>
  </p:clrMapOvr>
  <p:transition spd="slow">
    <p:cu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B6E8F-CAAB-4BAE-A4E5-79060CDA432A}" type="datetimeFigureOut">
              <a:rPr lang="en-US" smtClean="0">
                <a:solidFill>
                  <a:prstClr val="black">
                    <a:tint val="75000"/>
                  </a:prstClr>
                </a:solidFill>
              </a:rPr>
              <a:pPr/>
              <a:t>4/16/2023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AC561A-421B-4569-8704-294E80B6F8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491881"/>
      </p:ext>
    </p:extLst>
  </p:cSld>
  <p:clrMapOvr>
    <a:masterClrMapping/>
  </p:clrMapOvr>
  <p:transition spd="slow">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85334D1-D38E-4A00-A122-B124FB58C1E0}" type="datetimeFigureOut">
              <a:rPr lang="zh-CN" altLang="en-US" smtClean="0"/>
              <a:t>2023/4/16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C8B5510-CC13-4304-925A-50D8DACA7714}" type="slidenum">
              <a:rPr lang="zh-CN" altLang="en-US" smtClean="0"/>
              <a:t>‹#›</a:t>
            </a:fld>
            <a:endParaRPr lang="zh-CN" altLang="en-US"/>
          </a:p>
        </p:txBody>
      </p:sp>
    </p:spTree>
    <p:extLst>
      <p:ext uri="{BB962C8B-B14F-4D97-AF65-F5344CB8AC3E}">
        <p14:creationId xmlns:p14="http://schemas.microsoft.com/office/powerpoint/2010/main" val="2504032889"/>
      </p:ext>
    </p:extLst>
  </p:cSld>
  <p:clrMapOvr>
    <a:masterClrMapping/>
  </p:clrMapOvr>
  <p:transition spd="slow">
    <p:cu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EB6E8F-CAAB-4BAE-A4E5-79060CDA432A}"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AC561A-421B-4569-8704-294E80B6F8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130785"/>
      </p:ext>
    </p:extLst>
  </p:cSld>
  <p:clrMapOvr>
    <a:masterClrMapping/>
  </p:clrMapOvr>
  <p:transition spd="slow">
    <p:cu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EB6E8F-CAAB-4BAE-A4E5-79060CDA432A}" type="datetimeFigureOut">
              <a:rPr lang="en-US" smtClean="0">
                <a:solidFill>
                  <a:prstClr val="black">
                    <a:tint val="75000"/>
                  </a:prstClr>
                </a:solidFill>
              </a:rPr>
              <a:pPr/>
              <a:t>4/16/2023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AC561A-421B-4569-8704-294E80B6F8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689314"/>
      </p:ext>
    </p:extLst>
  </p:cSld>
  <p:clrMapOvr>
    <a:masterClrMapping/>
  </p:clrMapOvr>
  <p:transition spd="slow">
    <p:cu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EB6E8F-CAAB-4BAE-A4E5-79060CDA432A}"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AC561A-421B-4569-8704-294E80B6F8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920079"/>
      </p:ext>
    </p:extLst>
  </p:cSld>
  <p:clrMapOvr>
    <a:masterClrMapping/>
  </p:clrMapOvr>
  <p:transition spd="slow">
    <p:cu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EB6E8F-CAAB-4BAE-A4E5-79060CDA432A}"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AC561A-421B-4569-8704-294E80B6F8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970426"/>
      </p:ext>
    </p:extLst>
  </p:cSld>
  <p:clrMapOvr>
    <a:masterClrMapping/>
  </p:clrMapOvr>
  <p:transition spd="slow">
    <p:cu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pPr/>
              <a:t>2023/4/16</a:t>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3686563701"/>
      </p:ext>
    </p:extLst>
  </p:cSld>
  <p:clrMapOvr>
    <a:masterClrMapping/>
  </p:clrMapOvr>
  <p:transition spd="slow">
    <p:cu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2023/4/16</a:t>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1936519346"/>
      </p:ext>
    </p:extLst>
  </p:cSld>
  <p:clrMapOvr>
    <a:masterClrMapping/>
  </p:clrMapOvr>
  <p:transition spd="slow">
    <p:cu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srgbClr val="FFFFFF">
                    <a:lumMod val="50000"/>
                  </a:srgbClr>
                </a:solidFill>
              </a:rPr>
              <a:pPr/>
              <a:t>2023/4/16</a:t>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4190452964"/>
      </p:ext>
    </p:extLst>
  </p:cSld>
  <p:clrMapOvr>
    <a:masterClrMapping/>
  </p:clrMapOvr>
  <p:transition spd="slow">
    <p:cu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2023/4/16</a:t>
            </a:fld>
            <a:endParaRPr lang="zh-CN" altLang="en-US">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a:solidFill>
                <a:srgbClr val="FFFFFF">
                  <a:lumMod val="50000"/>
                </a:srgb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3355867980"/>
      </p:ext>
    </p:extLst>
  </p:cSld>
  <p:clrMapOvr>
    <a:masterClrMapping/>
  </p:clrMapOvr>
  <p:transition spd="slow">
    <p:cu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2023/4/16</a:t>
            </a:fld>
            <a:endParaRPr lang="zh-CN" altLang="en-US">
              <a:solidFill>
                <a:srgbClr val="FFFFFF">
                  <a:lumMod val="50000"/>
                </a:srgbClr>
              </a:solidFill>
            </a:endParaRPr>
          </a:p>
        </p:txBody>
      </p:sp>
      <p:sp>
        <p:nvSpPr>
          <p:cNvPr id="8" name="页脚占位符 7"/>
          <p:cNvSpPr>
            <a:spLocks noGrp="1"/>
          </p:cNvSpPr>
          <p:nvPr>
            <p:ph type="ftr" sz="quarter" idx="11"/>
          </p:nvPr>
        </p:nvSpPr>
        <p:spPr/>
        <p:txBody>
          <a:bodyPr/>
          <a:lstStyle/>
          <a:p>
            <a:endParaRPr lang="zh-CN" altLang="en-US">
              <a:solidFill>
                <a:srgbClr val="FFFFFF">
                  <a:lumMod val="50000"/>
                </a:srgb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3943942785"/>
      </p:ext>
    </p:extLst>
  </p:cSld>
  <p:clrMapOvr>
    <a:masterClrMapping/>
  </p:clrMapOvr>
  <p:transition spd="slow">
    <p:cu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srgbClr val="FFFFFF">
                    <a:lumMod val="50000"/>
                  </a:srgbClr>
                </a:solidFill>
              </a:rPr>
              <a:pPr/>
              <a:t>2023/4/16</a:t>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865456372"/>
      </p:ext>
    </p:extLst>
  </p:cSld>
  <p:clrMapOvr>
    <a:masterClrMapping/>
  </p:clrMapOvr>
  <p:transition spd="slow">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85334D1-D38E-4A00-A122-B124FB58C1E0}" type="datetimeFigureOut">
              <a:rPr lang="zh-CN" altLang="en-US" smtClean="0"/>
              <a:t>2023/4/16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C8B5510-CC13-4304-925A-50D8DACA7714}" type="slidenum">
              <a:rPr lang="zh-CN" altLang="en-US" smtClean="0"/>
              <a:t>‹#›</a:t>
            </a:fld>
            <a:endParaRPr lang="zh-CN" altLang="en-US"/>
          </a:p>
        </p:txBody>
      </p:sp>
    </p:spTree>
    <p:extLst>
      <p:ext uri="{BB962C8B-B14F-4D97-AF65-F5344CB8AC3E}">
        <p14:creationId xmlns:p14="http://schemas.microsoft.com/office/powerpoint/2010/main" val="1229539554"/>
      </p:ext>
    </p:extLst>
  </p:cSld>
  <p:clrMapOvr>
    <a:masterClrMapping/>
  </p:clrMapOvr>
  <p:transition spd="slow">
    <p:cu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2023/4/16</a:t>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3837360614"/>
      </p:ext>
    </p:extLst>
  </p:cSld>
  <p:clrMapOvr>
    <a:masterClrMapping/>
  </p:clrMapOvr>
  <p:transition spd="slow">
    <p:cu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srgbClr val="FFFFFF">
                    <a:lumMod val="50000"/>
                  </a:srgbClr>
                </a:solidFill>
              </a:rPr>
              <a:pPr/>
              <a:t>2023/4/16</a:t>
            </a:fld>
            <a:endParaRPr lang="zh-CN" altLang="en-US" dirty="0">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dirty="0">
              <a:solidFill>
                <a:srgbClr val="FFFFFF">
                  <a:lumMod val="50000"/>
                </a:srgb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564132562"/>
      </p:ext>
    </p:extLst>
  </p:cSld>
  <p:clrMapOvr>
    <a:masterClrMapping/>
  </p:clrMapOvr>
  <p:transition spd="slow">
    <p:cu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2023/4/16</a:t>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3920202050"/>
      </p:ext>
    </p:extLst>
  </p:cSld>
  <p:clrMapOvr>
    <a:masterClrMapping/>
  </p:clrMapOvr>
  <p:transition spd="slow">
    <p:cu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2023/4/16</a:t>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518968973"/>
      </p:ext>
    </p:extLst>
  </p:cSld>
  <p:clrMapOvr>
    <a:masterClrMapping/>
  </p:clrMapOvr>
  <p:transition spd="slow">
    <p:cu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pPr/>
              <a:t>2023/4/16</a:t>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973907069"/>
      </p:ext>
    </p:extLst>
  </p:cSld>
  <p:clrMapOvr>
    <a:masterClrMapping/>
  </p:clrMapOvr>
  <p:transition spd="slow">
    <p:cu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2023/4/16</a:t>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1180846198"/>
      </p:ext>
    </p:extLst>
  </p:cSld>
  <p:clrMapOvr>
    <a:masterClrMapping/>
  </p:clrMapOvr>
  <p:transition spd="slow">
    <p:cu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srgbClr val="FFFFFF">
                    <a:lumMod val="50000"/>
                  </a:srgbClr>
                </a:solidFill>
              </a:rPr>
              <a:pPr/>
              <a:t>2023/4/16</a:t>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968454860"/>
      </p:ext>
    </p:extLst>
  </p:cSld>
  <p:clrMapOvr>
    <a:masterClrMapping/>
  </p:clrMapOvr>
  <p:transition spd="slow">
    <p:cu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2023/4/16</a:t>
            </a:fld>
            <a:endParaRPr lang="zh-CN" altLang="en-US">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a:solidFill>
                <a:srgbClr val="FFFFFF">
                  <a:lumMod val="50000"/>
                </a:srgb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2247207976"/>
      </p:ext>
    </p:extLst>
  </p:cSld>
  <p:clrMapOvr>
    <a:masterClrMapping/>
  </p:clrMapOvr>
  <p:transition spd="slow">
    <p:cu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2023/4/16</a:t>
            </a:fld>
            <a:endParaRPr lang="zh-CN" altLang="en-US">
              <a:solidFill>
                <a:srgbClr val="FFFFFF">
                  <a:lumMod val="50000"/>
                </a:srgbClr>
              </a:solidFill>
            </a:endParaRPr>
          </a:p>
        </p:txBody>
      </p:sp>
      <p:sp>
        <p:nvSpPr>
          <p:cNvPr id="8" name="页脚占位符 7"/>
          <p:cNvSpPr>
            <a:spLocks noGrp="1"/>
          </p:cNvSpPr>
          <p:nvPr>
            <p:ph type="ftr" sz="quarter" idx="11"/>
          </p:nvPr>
        </p:nvSpPr>
        <p:spPr/>
        <p:txBody>
          <a:bodyPr/>
          <a:lstStyle/>
          <a:p>
            <a:endParaRPr lang="zh-CN" altLang="en-US">
              <a:solidFill>
                <a:srgbClr val="FFFFFF">
                  <a:lumMod val="50000"/>
                </a:srgb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3919716971"/>
      </p:ext>
    </p:extLst>
  </p:cSld>
  <p:clrMapOvr>
    <a:masterClrMapping/>
  </p:clrMapOvr>
  <p:transition spd="slow">
    <p:cu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srgbClr val="FFFFFF">
                    <a:lumMod val="50000"/>
                  </a:srgbClr>
                </a:solidFill>
              </a:rPr>
              <a:pPr/>
              <a:t>2023/4/16</a:t>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4161686252"/>
      </p:ext>
    </p:extLst>
  </p:cSld>
  <p:clrMapOvr>
    <a:masterClrMapping/>
  </p:clrMapOvr>
  <p:transition spd="slow">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85334D1-D38E-4A00-A122-B124FB58C1E0}" type="datetimeFigureOut">
              <a:rPr lang="zh-CN" altLang="en-US" smtClean="0"/>
              <a:t>2023/4/16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C8B5510-CC13-4304-925A-50D8DACA7714}" type="slidenum">
              <a:rPr lang="zh-CN" altLang="en-US" smtClean="0"/>
              <a:t>‹#›</a:t>
            </a:fld>
            <a:endParaRPr lang="zh-CN" altLang="en-US"/>
          </a:p>
        </p:txBody>
      </p:sp>
    </p:spTree>
    <p:extLst>
      <p:ext uri="{BB962C8B-B14F-4D97-AF65-F5344CB8AC3E}">
        <p14:creationId xmlns:p14="http://schemas.microsoft.com/office/powerpoint/2010/main" val="3499535944"/>
      </p:ext>
    </p:extLst>
  </p:cSld>
  <p:clrMapOvr>
    <a:masterClrMapping/>
  </p:clrMapOvr>
  <p:transition spd="slow">
    <p:cu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2023/4/16</a:t>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4165616842"/>
      </p:ext>
    </p:extLst>
  </p:cSld>
  <p:clrMapOvr>
    <a:masterClrMapping/>
  </p:clrMapOvr>
  <p:transition spd="slow">
    <p:cu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srgbClr val="FFFFFF">
                    <a:lumMod val="50000"/>
                  </a:srgbClr>
                </a:solidFill>
              </a:rPr>
              <a:pPr/>
              <a:t>2023/4/16</a:t>
            </a:fld>
            <a:endParaRPr lang="zh-CN" altLang="en-US" dirty="0">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dirty="0">
              <a:solidFill>
                <a:srgbClr val="FFFFFF">
                  <a:lumMod val="50000"/>
                </a:srgb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1284031238"/>
      </p:ext>
    </p:extLst>
  </p:cSld>
  <p:clrMapOvr>
    <a:masterClrMapping/>
  </p:clrMapOvr>
  <p:transition spd="slow">
    <p:cu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2023/4/16</a:t>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89244339"/>
      </p:ext>
    </p:extLst>
  </p:cSld>
  <p:clrMapOvr>
    <a:masterClrMapping/>
  </p:clrMapOvr>
  <p:transition spd="slow">
    <p:cu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2023/4/16</a:t>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242230087"/>
      </p:ext>
    </p:extLst>
  </p:cSld>
  <p:clrMapOvr>
    <a:masterClrMapping/>
  </p:clrMapOvr>
  <p:transition spd="slow">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85334D1-D38E-4A00-A122-B124FB58C1E0}" type="datetimeFigureOut">
              <a:rPr lang="zh-CN" altLang="en-US" smtClean="0"/>
              <a:t>2023/4/16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C8B5510-CC13-4304-925A-50D8DACA7714}" type="slidenum">
              <a:rPr lang="zh-CN" altLang="en-US" smtClean="0"/>
              <a:t>‹#›</a:t>
            </a:fld>
            <a:endParaRPr lang="zh-CN" altLang="en-US"/>
          </a:p>
        </p:txBody>
      </p:sp>
    </p:spTree>
    <p:extLst>
      <p:ext uri="{BB962C8B-B14F-4D97-AF65-F5344CB8AC3E}">
        <p14:creationId xmlns:p14="http://schemas.microsoft.com/office/powerpoint/2010/main" val="3118416141"/>
      </p:ext>
    </p:extLst>
  </p:cSld>
  <p:clrMapOvr>
    <a:masterClrMapping/>
  </p:clrMapOvr>
  <p:transition spd="slow">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85334D1-D38E-4A00-A122-B124FB58C1E0}" type="datetimeFigureOut">
              <a:rPr lang="zh-CN" altLang="en-US" smtClean="0"/>
              <a:t>2023/4/16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C8B5510-CC13-4304-925A-50D8DACA7714}" type="slidenum">
              <a:rPr lang="zh-CN" altLang="en-US" smtClean="0"/>
              <a:t>‹#›</a:t>
            </a:fld>
            <a:endParaRPr lang="zh-CN" altLang="en-US"/>
          </a:p>
        </p:txBody>
      </p:sp>
    </p:spTree>
    <p:extLst>
      <p:ext uri="{BB962C8B-B14F-4D97-AF65-F5344CB8AC3E}">
        <p14:creationId xmlns:p14="http://schemas.microsoft.com/office/powerpoint/2010/main" val="1581036636"/>
      </p:ext>
    </p:extLst>
  </p:cSld>
  <p:clrMapOvr>
    <a:masterClrMapping/>
  </p:clrMapOvr>
  <p:transition spd="slow">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3.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3.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3.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ags" Target="../tags/tag2.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ags" Target="../tags/tag1.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5.xml"/><Relationship Id="rId5" Type="http://schemas.openxmlformats.org/officeDocument/2006/relationships/slideLayout" Target="../slideLayouts/slideLayout58.xml"/><Relationship Id="rId15" Type="http://schemas.openxmlformats.org/officeDocument/2006/relationships/image" Target="../media/image4.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ags" Target="../tags/tag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ags" Target="../tags/tag5.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ags" Target="../tags/tag4.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theme" Target="../theme/theme6.xml"/><Relationship Id="rId5" Type="http://schemas.openxmlformats.org/officeDocument/2006/relationships/slideLayout" Target="../slideLayouts/slideLayout68.xml"/><Relationship Id="rId15" Type="http://schemas.openxmlformats.org/officeDocument/2006/relationships/image" Target="../media/image4.pn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0"/>
          <a:stretch>
            <a:fillRect/>
          </a:stretch>
        </p:blipFill>
        <p:spPr>
          <a:xfrm>
            <a:off x="0" y="-62787"/>
            <a:ext cx="12192000" cy="6987369"/>
          </a:xfrm>
          <a:prstGeom prst="rect">
            <a:avLst/>
          </a:prstGeom>
        </p:spPr>
      </p:pic>
    </p:spTree>
    <p:extLst>
      <p:ext uri="{BB962C8B-B14F-4D97-AF65-F5344CB8AC3E}">
        <p14:creationId xmlns:p14="http://schemas.microsoft.com/office/powerpoint/2010/main" val="1941595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87" r:id="rId14"/>
    <p:sldLayoutId id="2147483688" r:id="rId15"/>
    <p:sldLayoutId id="2147483815" r:id="rId16"/>
    <p:sldLayoutId id="2147483811" r:id="rId17"/>
    <p:sldLayoutId id="2147483813" r:id="rId18"/>
  </p:sldLayoutIdLst>
  <p:transition spd="slow">
    <p:cu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334D1-D38E-4A00-A122-B124FB58C1E0}" type="datetimeFigureOut">
              <a:rPr lang="zh-CN" altLang="en-US" smtClean="0"/>
              <a:t>2023/4/16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B5510-CC13-4304-925A-50D8DACA7714}" type="slidenum">
              <a:rPr lang="zh-CN" altLang="en-US" smtClean="0"/>
              <a:t>‹#›</a:t>
            </a:fld>
            <a:endParaRPr lang="zh-CN" altLang="en-US"/>
          </a:p>
        </p:txBody>
      </p:sp>
      <p:pic>
        <p:nvPicPr>
          <p:cNvPr id="7" name="图片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2192000" cy="6986100"/>
          </a:xfrm>
          <a:prstGeom prst="rect">
            <a:avLst/>
          </a:prstGeom>
        </p:spPr>
      </p:pic>
    </p:spTree>
    <p:extLst>
      <p:ext uri="{BB962C8B-B14F-4D97-AF65-F5344CB8AC3E}">
        <p14:creationId xmlns:p14="http://schemas.microsoft.com/office/powerpoint/2010/main" val="177256122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ransition spd="slow">
    <p:cu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B6E8F-CAAB-4BAE-A4E5-79060CDA432A}" type="datetimeFigureOut">
              <a:rPr lang="en-US" smtClean="0"/>
              <a:t>4/16/2023</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C561A-421B-4569-8704-294E80B6F86E}" type="slidenum">
              <a:rPr lang="en-US" smtClean="0"/>
              <a:t>‹#›</a:t>
            </a:fld>
            <a:endParaRPr lang="en-US"/>
          </a:p>
        </p:txBody>
      </p:sp>
      <p:pic>
        <p:nvPicPr>
          <p:cNvPr id="7" name="图片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74684"/>
          </a:xfrm>
          <a:prstGeom prst="rect">
            <a:avLst/>
          </a:prstGeom>
        </p:spPr>
      </p:pic>
      <p:sp>
        <p:nvSpPr>
          <p:cNvPr id="8" name="Rounded Rectangle 7"/>
          <p:cNvSpPr/>
          <p:nvPr userDrawn="1"/>
        </p:nvSpPr>
        <p:spPr>
          <a:xfrm>
            <a:off x="357351" y="347300"/>
            <a:ext cx="11477297" cy="6180083"/>
          </a:xfrm>
          <a:prstGeom prst="roundRect">
            <a:avLst>
              <a:gd name="adj" fmla="val 1233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Tree>
    <p:extLst>
      <p:ext uri="{BB962C8B-B14F-4D97-AF65-F5344CB8AC3E}">
        <p14:creationId xmlns:p14="http://schemas.microsoft.com/office/powerpoint/2010/main" val="229770913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spd="slow">
    <p:cu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B6E8F-CAAB-4BAE-A4E5-79060CDA432A}" type="datetimeFigureOut">
              <a:rPr lang="en-US" smtClean="0">
                <a:solidFill>
                  <a:prstClr val="black">
                    <a:tint val="75000"/>
                  </a:prstClr>
                </a:solidFill>
              </a:rPr>
              <a:pPr/>
              <a:t>4/16/2023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C561A-421B-4569-8704-294E80B6F86E}" type="slidenum">
              <a:rPr lang="en-US" smtClean="0">
                <a:solidFill>
                  <a:prstClr val="black">
                    <a:tint val="75000"/>
                  </a:prstClr>
                </a:solidFill>
              </a:rPr>
              <a:pPr/>
              <a:t>‹#›</a:t>
            </a:fld>
            <a:endParaRPr lang="en-US">
              <a:solidFill>
                <a:prstClr val="black">
                  <a:tint val="75000"/>
                </a:prstClr>
              </a:solidFill>
            </a:endParaRPr>
          </a:p>
        </p:txBody>
      </p:sp>
      <p:pic>
        <p:nvPicPr>
          <p:cNvPr id="7" name="图片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74684"/>
          </a:xfrm>
          <a:prstGeom prst="rect">
            <a:avLst/>
          </a:prstGeom>
        </p:spPr>
      </p:pic>
      <p:sp>
        <p:nvSpPr>
          <p:cNvPr id="8" name="Rounded Rectangle 7"/>
          <p:cNvSpPr/>
          <p:nvPr userDrawn="1"/>
        </p:nvSpPr>
        <p:spPr>
          <a:xfrm>
            <a:off x="357351" y="347300"/>
            <a:ext cx="11477297" cy="6180083"/>
          </a:xfrm>
          <a:prstGeom prst="roundRect">
            <a:avLst>
              <a:gd name="adj" fmla="val 1233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prstClr val="black"/>
                </a:solidFill>
              </a:ln>
              <a:solidFill>
                <a:prstClr val="black"/>
              </a:solidFill>
            </a:endParaRPr>
          </a:p>
        </p:txBody>
      </p:sp>
    </p:spTree>
    <p:extLst>
      <p:ext uri="{BB962C8B-B14F-4D97-AF65-F5344CB8AC3E}">
        <p14:creationId xmlns:p14="http://schemas.microsoft.com/office/powerpoint/2010/main" val="259940180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spd="slow">
    <p:cu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pPr/>
              <a:t>2023/4/16</a:t>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a typeface="思源黑体 CN Medium" pitchFamily="34" charset="-122"/>
            </a:endParaRPr>
          </a:p>
        </p:txBody>
      </p:sp>
    </p:spTree>
    <p:extLst>
      <p:ext uri="{BB962C8B-B14F-4D97-AF65-F5344CB8AC3E}">
        <p14:creationId xmlns:p14="http://schemas.microsoft.com/office/powerpoint/2010/main" val="190341261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Lst>
  <p:transition spd="slow">
    <p:cut/>
  </p:transition>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pPr/>
              <a:t>2023/4/16</a:t>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a typeface="思源黑体 CN Medium" pitchFamily="34" charset="-122"/>
            </a:endParaRPr>
          </a:p>
        </p:txBody>
      </p:sp>
    </p:spTree>
    <p:extLst>
      <p:ext uri="{BB962C8B-B14F-4D97-AF65-F5344CB8AC3E}">
        <p14:creationId xmlns:p14="http://schemas.microsoft.com/office/powerpoint/2010/main" val="327278123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Lst>
  <p:transition spd="slow">
    <p:cut/>
  </p:transition>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06" y="31167"/>
            <a:ext cx="12081194" cy="6795671"/>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30731" y="1293783"/>
            <a:ext cx="8130554" cy="452487"/>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6"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6"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54193" y="3932405"/>
            <a:ext cx="8483622" cy="2800769"/>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45"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45"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45"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6075" y="840398"/>
            <a:ext cx="1296710" cy="133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500772" y="4514204"/>
            <a:ext cx="7017518" cy="1012279"/>
          </a:xfrm>
          <a:prstGeom prst="rect">
            <a:avLst/>
          </a:prstGeom>
          <a:noFill/>
        </p:spPr>
        <p:txBody>
          <a:bodyPr wrap="none" lIns="90497" tIns="45251" rIns="90497" bIns="45251">
            <a:spAutoFit/>
          </a:bodyPr>
          <a:lstStyle/>
          <a:p>
            <a:pPr algn="ctr">
              <a:defRPr/>
            </a:pPr>
            <a:r>
              <a:rPr lang="en-US" sz="5984"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MÔN: TIẾNG VIỆT</a:t>
            </a:r>
            <a:endParaRPr lang="vi-VN" sz="5984"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549795" y="2391754"/>
            <a:ext cx="5991225" cy="0"/>
          </a:xfrm>
          <a:prstGeom prst="line">
            <a:avLst/>
          </a:prstGeom>
          <a:ln w="12700">
            <a:solidFill>
              <a:srgbClr val="328D86"/>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830434" y="2707952"/>
            <a:ext cx="7693522" cy="3675587"/>
          </a:xfrm>
          <a:prstGeom prst="rect">
            <a:avLst/>
          </a:prstGeom>
        </p:spPr>
      </p:pic>
      <p:grpSp>
        <p:nvGrpSpPr>
          <p:cNvPr id="22" name="组合 21"/>
          <p:cNvGrpSpPr/>
          <p:nvPr/>
        </p:nvGrpSpPr>
        <p:grpSpPr>
          <a:xfrm>
            <a:off x="0" y="5957907"/>
            <a:ext cx="12171680" cy="1213485"/>
            <a:chOff x="123" y="8851"/>
            <a:chExt cx="19168" cy="1911"/>
          </a:xfrm>
        </p:grpSpPr>
        <p:pic>
          <p:nvPicPr>
            <p:cNvPr id="14" name="图片 13" descr="12"/>
            <p:cNvPicPr>
              <a:picLocks noChangeAspect="1"/>
            </p:cNvPicPr>
            <p:nvPr/>
          </p:nvPicPr>
          <p:blipFill>
            <a:blip r:embed="rId4"/>
            <a:stretch>
              <a:fillRect/>
            </a:stretch>
          </p:blipFill>
          <p:spPr>
            <a:xfrm>
              <a:off x="9433" y="9268"/>
              <a:ext cx="2085" cy="1494"/>
            </a:xfrm>
            <a:prstGeom prst="rect">
              <a:avLst/>
            </a:prstGeom>
          </p:spPr>
        </p:pic>
        <p:pic>
          <p:nvPicPr>
            <p:cNvPr id="15" name="图片 14" descr="13"/>
            <p:cNvPicPr>
              <a:picLocks noChangeAspect="1"/>
            </p:cNvPicPr>
            <p:nvPr/>
          </p:nvPicPr>
          <p:blipFill>
            <a:blip r:embed="rId5"/>
            <a:stretch>
              <a:fillRect/>
            </a:stretch>
          </p:blipFill>
          <p:spPr>
            <a:xfrm>
              <a:off x="16826" y="8851"/>
              <a:ext cx="2465" cy="1911"/>
            </a:xfrm>
            <a:prstGeom prst="rect">
              <a:avLst/>
            </a:prstGeom>
          </p:spPr>
        </p:pic>
        <p:pic>
          <p:nvPicPr>
            <p:cNvPr id="20" name="图片 19" descr="13"/>
            <p:cNvPicPr>
              <a:picLocks noChangeAspect="1"/>
            </p:cNvPicPr>
            <p:nvPr/>
          </p:nvPicPr>
          <p:blipFill>
            <a:blip r:embed="rId5"/>
            <a:stretch>
              <a:fillRect/>
            </a:stretch>
          </p:blipFill>
          <p:spPr>
            <a:xfrm>
              <a:off x="123" y="8851"/>
              <a:ext cx="2465" cy="1911"/>
            </a:xfrm>
            <a:prstGeom prst="rect">
              <a:avLst/>
            </a:prstGeom>
          </p:spPr>
        </p:pic>
        <p:pic>
          <p:nvPicPr>
            <p:cNvPr id="21" name="图片 20" descr="13"/>
            <p:cNvPicPr>
              <a:picLocks noChangeAspect="1"/>
            </p:cNvPicPr>
            <p:nvPr/>
          </p:nvPicPr>
          <p:blipFill>
            <a:blip r:embed="rId5"/>
            <a:stretch>
              <a:fillRect/>
            </a:stretch>
          </p:blipFill>
          <p:spPr>
            <a:xfrm flipH="1">
              <a:off x="2564" y="8851"/>
              <a:ext cx="2465" cy="1911"/>
            </a:xfrm>
            <a:prstGeom prst="rect">
              <a:avLst/>
            </a:prstGeom>
          </p:spPr>
        </p:pic>
      </p:grpSp>
      <p:grpSp>
        <p:nvGrpSpPr>
          <p:cNvPr id="13" name="组合 12"/>
          <p:cNvGrpSpPr>
            <a:grpSpLocks noChangeAspect="1"/>
          </p:cNvGrpSpPr>
          <p:nvPr/>
        </p:nvGrpSpPr>
        <p:grpSpPr>
          <a:xfrm>
            <a:off x="8627110" y="3924935"/>
            <a:ext cx="3468370" cy="2848610"/>
            <a:chOff x="9839" y="3371"/>
            <a:chExt cx="9413" cy="7391"/>
          </a:xfrm>
          <a:effectLst>
            <a:outerShdw blurRad="63500" sx="102000" sy="102000" algn="ctr" rotWithShape="0">
              <a:prstClr val="black">
                <a:alpha val="40000"/>
              </a:prstClr>
            </a:outerShdw>
          </a:effectLst>
        </p:grpSpPr>
        <p:pic>
          <p:nvPicPr>
            <p:cNvPr id="2" name="图片 1" descr="15"/>
            <p:cNvPicPr>
              <a:picLocks noChangeAspect="1"/>
            </p:cNvPicPr>
            <p:nvPr/>
          </p:nvPicPr>
          <p:blipFill>
            <a:blip r:embed="rId6"/>
            <a:stretch>
              <a:fillRect/>
            </a:stretch>
          </p:blipFill>
          <p:spPr>
            <a:xfrm>
              <a:off x="13163" y="4292"/>
              <a:ext cx="4684" cy="5531"/>
            </a:xfrm>
            <a:prstGeom prst="rect">
              <a:avLst/>
            </a:prstGeom>
          </p:spPr>
        </p:pic>
        <p:pic>
          <p:nvPicPr>
            <p:cNvPr id="9" name="图片 8" descr="17"/>
            <p:cNvPicPr>
              <a:picLocks noChangeAspect="1"/>
            </p:cNvPicPr>
            <p:nvPr/>
          </p:nvPicPr>
          <p:blipFill>
            <a:blip r:embed="rId7"/>
            <a:stretch>
              <a:fillRect/>
            </a:stretch>
          </p:blipFill>
          <p:spPr>
            <a:xfrm>
              <a:off x="16866" y="3371"/>
              <a:ext cx="2386" cy="7391"/>
            </a:xfrm>
            <a:prstGeom prst="rect">
              <a:avLst/>
            </a:prstGeom>
          </p:spPr>
        </p:pic>
        <p:pic>
          <p:nvPicPr>
            <p:cNvPr id="10" name="图片 9" descr="18"/>
            <p:cNvPicPr>
              <a:picLocks noChangeAspect="1"/>
            </p:cNvPicPr>
            <p:nvPr/>
          </p:nvPicPr>
          <p:blipFill>
            <a:blip r:embed="rId8"/>
            <a:stretch>
              <a:fillRect/>
            </a:stretch>
          </p:blipFill>
          <p:spPr>
            <a:xfrm>
              <a:off x="15005" y="4638"/>
              <a:ext cx="2842" cy="6124"/>
            </a:xfrm>
            <a:prstGeom prst="rect">
              <a:avLst/>
            </a:prstGeom>
          </p:spPr>
        </p:pic>
        <p:pic>
          <p:nvPicPr>
            <p:cNvPr id="11" name="图片 10" descr="16"/>
            <p:cNvPicPr>
              <a:picLocks noChangeAspect="1"/>
            </p:cNvPicPr>
            <p:nvPr/>
          </p:nvPicPr>
          <p:blipFill>
            <a:blip r:embed="rId9"/>
            <a:stretch>
              <a:fillRect/>
            </a:stretch>
          </p:blipFill>
          <p:spPr>
            <a:xfrm>
              <a:off x="12769" y="6596"/>
              <a:ext cx="1740" cy="4166"/>
            </a:xfrm>
            <a:prstGeom prst="rect">
              <a:avLst/>
            </a:prstGeom>
          </p:spPr>
        </p:pic>
        <p:pic>
          <p:nvPicPr>
            <p:cNvPr id="12" name="图片 11" descr="18"/>
            <p:cNvPicPr>
              <a:picLocks noChangeAspect="1"/>
            </p:cNvPicPr>
            <p:nvPr/>
          </p:nvPicPr>
          <p:blipFill>
            <a:blip r:embed="rId8"/>
            <a:stretch>
              <a:fillRect/>
            </a:stretch>
          </p:blipFill>
          <p:spPr>
            <a:xfrm>
              <a:off x="10959" y="6445"/>
              <a:ext cx="1810" cy="3902"/>
            </a:xfrm>
            <a:prstGeom prst="rect">
              <a:avLst/>
            </a:prstGeom>
          </p:spPr>
        </p:pic>
        <p:pic>
          <p:nvPicPr>
            <p:cNvPr id="17" name="图片 16" descr="16"/>
            <p:cNvPicPr>
              <a:picLocks noChangeAspect="1"/>
            </p:cNvPicPr>
            <p:nvPr/>
          </p:nvPicPr>
          <p:blipFill>
            <a:blip r:embed="rId9"/>
            <a:stretch>
              <a:fillRect/>
            </a:stretch>
          </p:blipFill>
          <p:spPr>
            <a:xfrm>
              <a:off x="11887" y="6020"/>
              <a:ext cx="1740" cy="4166"/>
            </a:xfrm>
            <a:prstGeom prst="rect">
              <a:avLst/>
            </a:prstGeom>
          </p:spPr>
        </p:pic>
        <p:pic>
          <p:nvPicPr>
            <p:cNvPr id="18" name="图片 17" descr="15"/>
            <p:cNvPicPr>
              <a:picLocks noChangeAspect="1"/>
            </p:cNvPicPr>
            <p:nvPr/>
          </p:nvPicPr>
          <p:blipFill>
            <a:blip r:embed="rId6"/>
            <a:stretch>
              <a:fillRect/>
            </a:stretch>
          </p:blipFill>
          <p:spPr>
            <a:xfrm>
              <a:off x="9839" y="7553"/>
              <a:ext cx="1679" cy="2403"/>
            </a:xfrm>
            <a:prstGeom prst="rect">
              <a:avLst/>
            </a:prstGeom>
          </p:spPr>
        </p:pic>
      </p:grpSp>
      <p:pic>
        <p:nvPicPr>
          <p:cNvPr id="23" name="图片 22" descr="11"/>
          <p:cNvPicPr>
            <a:picLocks noChangeAspect="1"/>
          </p:cNvPicPr>
          <p:nvPr/>
        </p:nvPicPr>
        <p:blipFill>
          <a:blip r:embed="rId10"/>
          <a:stretch>
            <a:fillRect/>
          </a:stretch>
        </p:blipFill>
        <p:spPr>
          <a:xfrm>
            <a:off x="-81336" y="6715347"/>
            <a:ext cx="12265660" cy="674052"/>
          </a:xfrm>
          <a:prstGeom prst="rect">
            <a:avLst/>
          </a:prstGeom>
        </p:spPr>
      </p:pic>
      <p:pic>
        <p:nvPicPr>
          <p:cNvPr id="24" name="图片 23" descr="aeb19cde47e7aa97862155156ef702af"/>
          <p:cNvPicPr>
            <a:picLocks noChangeAspect="1"/>
          </p:cNvPicPr>
          <p:nvPr/>
        </p:nvPicPr>
        <p:blipFill>
          <a:blip r:embed="rId11"/>
          <a:stretch>
            <a:fillRect/>
          </a:stretch>
        </p:blipFill>
        <p:spPr>
          <a:xfrm>
            <a:off x="139943" y="3637937"/>
            <a:ext cx="2605405" cy="2605405"/>
          </a:xfrm>
          <a:prstGeom prst="rect">
            <a:avLst/>
          </a:prstGeom>
        </p:spPr>
      </p:pic>
      <p:pic>
        <p:nvPicPr>
          <p:cNvPr id="19" name="图片 18" descr="eee09a87966c6dfa136f866a90574d75"/>
          <p:cNvPicPr>
            <a:picLocks noChangeAspect="1"/>
          </p:cNvPicPr>
          <p:nvPr/>
        </p:nvPicPr>
        <p:blipFill>
          <a:blip r:embed="rId12"/>
          <a:stretch>
            <a:fillRect/>
          </a:stretch>
        </p:blipFill>
        <p:spPr>
          <a:xfrm>
            <a:off x="-662844" y="-380577"/>
            <a:ext cx="3059430" cy="3059430"/>
          </a:xfrm>
          <a:prstGeom prst="rect">
            <a:avLst/>
          </a:prstGeom>
        </p:spPr>
      </p:pic>
      <p:pic>
        <p:nvPicPr>
          <p:cNvPr id="5" name="Picture 4"/>
          <p:cNvPicPr>
            <a:picLocks noChangeAspect="1"/>
          </p:cNvPicPr>
          <p:nvPr/>
        </p:nvPicPr>
        <p:blipFill>
          <a:blip r:embed="rId13"/>
          <a:stretch>
            <a:fillRect/>
          </a:stretch>
        </p:blipFill>
        <p:spPr>
          <a:xfrm>
            <a:off x="2790323" y="708277"/>
            <a:ext cx="7232536" cy="1654378"/>
          </a:xfrm>
          <a:prstGeom prst="rect">
            <a:avLst/>
          </a:prstGeom>
        </p:spPr>
      </p:pic>
    </p:spTree>
    <p:extLst>
      <p:ext uri="{BB962C8B-B14F-4D97-AF65-F5344CB8AC3E}">
        <p14:creationId xmlns:p14="http://schemas.microsoft.com/office/powerpoint/2010/main" val="1280951672"/>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328" y="338030"/>
            <a:ext cx="10605155" cy="954107"/>
          </a:xfrm>
          <a:prstGeom prst="rect">
            <a:avLst/>
          </a:prstGeom>
          <a:noFill/>
        </p:spPr>
        <p:txBody>
          <a:bodyPr wrap="square" rtlCol="0">
            <a:spAutoFit/>
          </a:bodyPr>
          <a:lstStyle/>
          <a:p>
            <a:pPr lvl="0" eaLnBrk="0" fontAlgn="base" hangingPunct="0">
              <a:spcBef>
                <a:spcPct val="0"/>
              </a:spcBef>
              <a:spcAft>
                <a:spcPct val="0"/>
              </a:spcAft>
            </a:pPr>
            <a:r>
              <a:rPr lang="en-GB" sz="2800" b="1" dirty="0">
                <a:latin typeface="+mj-lt"/>
              </a:rPr>
              <a:t>1. </a:t>
            </a:r>
            <a:r>
              <a:rPr lang="en-US" sz="2800" b="1" dirty="0" err="1">
                <a:solidFill>
                  <a:srgbClr val="000000"/>
                </a:solidFill>
                <a:latin typeface="+mj-lt"/>
              </a:rPr>
              <a:t>Viết</a:t>
            </a:r>
            <a:r>
              <a:rPr lang="en-US" sz="2800" b="1" dirty="0">
                <a:solidFill>
                  <a:srgbClr val="000000"/>
                </a:solidFill>
                <a:latin typeface="+mj-lt"/>
              </a:rPr>
              <a:t> </a:t>
            </a:r>
            <a:r>
              <a:rPr lang="en-US" sz="2800" b="1" dirty="0" err="1">
                <a:solidFill>
                  <a:srgbClr val="000000"/>
                </a:solidFill>
                <a:latin typeface="+mj-lt"/>
              </a:rPr>
              <a:t>một</a:t>
            </a:r>
            <a:r>
              <a:rPr lang="en-US" sz="2800" b="1" dirty="0">
                <a:solidFill>
                  <a:srgbClr val="000000"/>
                </a:solidFill>
                <a:latin typeface="+mj-lt"/>
              </a:rPr>
              <a:t> </a:t>
            </a:r>
            <a:r>
              <a:rPr lang="en-US" sz="2800" b="1" dirty="0" err="1">
                <a:solidFill>
                  <a:srgbClr val="000000"/>
                </a:solidFill>
                <a:latin typeface="+mj-lt"/>
              </a:rPr>
              <a:t>đoạn</a:t>
            </a:r>
            <a:r>
              <a:rPr lang="en-US" sz="2800" b="1" dirty="0">
                <a:solidFill>
                  <a:srgbClr val="000000"/>
                </a:solidFill>
                <a:latin typeface="+mj-lt"/>
              </a:rPr>
              <a:t> </a:t>
            </a:r>
            <a:r>
              <a:rPr lang="en-US" sz="2800" b="1" dirty="0" err="1">
                <a:solidFill>
                  <a:srgbClr val="000000"/>
                </a:solidFill>
                <a:latin typeface="+mj-lt"/>
              </a:rPr>
              <a:t>văn</a:t>
            </a:r>
            <a:r>
              <a:rPr lang="en-US" sz="2800" b="1" dirty="0">
                <a:solidFill>
                  <a:srgbClr val="000000"/>
                </a:solidFill>
                <a:latin typeface="+mj-lt"/>
              </a:rPr>
              <a:t> </a:t>
            </a:r>
            <a:r>
              <a:rPr lang="en-US" sz="2800" b="1" dirty="0" err="1">
                <a:solidFill>
                  <a:srgbClr val="000000"/>
                </a:solidFill>
                <a:latin typeface="+mj-lt"/>
              </a:rPr>
              <a:t>theo</a:t>
            </a:r>
            <a:r>
              <a:rPr lang="en-US" sz="2800" b="1" dirty="0">
                <a:solidFill>
                  <a:srgbClr val="000000"/>
                </a:solidFill>
                <a:latin typeface="+mj-lt"/>
              </a:rPr>
              <a:t> </a:t>
            </a:r>
            <a:r>
              <a:rPr lang="en-US" sz="2800" b="1" dirty="0" err="1">
                <a:solidFill>
                  <a:srgbClr val="000000"/>
                </a:solidFill>
                <a:latin typeface="+mj-lt"/>
              </a:rPr>
              <a:t>đề</a:t>
            </a:r>
            <a:r>
              <a:rPr lang="en-US" sz="2800" b="1" dirty="0">
                <a:solidFill>
                  <a:srgbClr val="000000"/>
                </a:solidFill>
                <a:latin typeface="+mj-lt"/>
              </a:rPr>
              <a:t> </a:t>
            </a:r>
            <a:r>
              <a:rPr lang="en-US" sz="2800" b="1" dirty="0" err="1">
                <a:solidFill>
                  <a:srgbClr val="000000"/>
                </a:solidFill>
                <a:latin typeface="+mj-lt"/>
              </a:rPr>
              <a:t>tài</a:t>
            </a:r>
            <a:r>
              <a:rPr lang="en-US" sz="2800" b="1" dirty="0">
                <a:solidFill>
                  <a:srgbClr val="000000"/>
                </a:solidFill>
                <a:latin typeface="+mj-lt"/>
              </a:rPr>
              <a:t> </a:t>
            </a:r>
            <a:r>
              <a:rPr lang="en-US" sz="2800" b="1" dirty="0" err="1">
                <a:solidFill>
                  <a:srgbClr val="000000"/>
                </a:solidFill>
                <a:latin typeface="+mj-lt"/>
              </a:rPr>
              <a:t>được</a:t>
            </a:r>
            <a:r>
              <a:rPr lang="en-US" sz="2800" b="1" dirty="0">
                <a:solidFill>
                  <a:srgbClr val="000000"/>
                </a:solidFill>
                <a:latin typeface="+mj-lt"/>
              </a:rPr>
              <a:t> </a:t>
            </a:r>
            <a:r>
              <a:rPr lang="en-US" sz="2800" b="1" dirty="0" err="1">
                <a:solidFill>
                  <a:srgbClr val="000000"/>
                </a:solidFill>
                <a:latin typeface="+mj-lt"/>
              </a:rPr>
              <a:t>gợi</a:t>
            </a:r>
            <a:r>
              <a:rPr lang="en-US" sz="2800" b="1" dirty="0">
                <a:solidFill>
                  <a:srgbClr val="000000"/>
                </a:solidFill>
                <a:latin typeface="+mj-lt"/>
              </a:rPr>
              <a:t> </a:t>
            </a:r>
            <a:r>
              <a:rPr lang="en-US" sz="2800" b="1" dirty="0" err="1">
                <a:solidFill>
                  <a:srgbClr val="000000"/>
                </a:solidFill>
                <a:latin typeface="+mj-lt"/>
              </a:rPr>
              <a:t>ra</a:t>
            </a:r>
            <a:r>
              <a:rPr lang="en-US" sz="2800" b="1" dirty="0">
                <a:solidFill>
                  <a:srgbClr val="000000"/>
                </a:solidFill>
                <a:latin typeface="+mj-lt"/>
              </a:rPr>
              <a:t> </a:t>
            </a:r>
            <a:r>
              <a:rPr lang="en-US" sz="2800" b="1" dirty="0" err="1">
                <a:solidFill>
                  <a:srgbClr val="000000"/>
                </a:solidFill>
                <a:latin typeface="+mj-lt"/>
              </a:rPr>
              <a:t>từ</a:t>
            </a:r>
            <a:r>
              <a:rPr lang="en-US" sz="2800" b="1" dirty="0">
                <a:solidFill>
                  <a:srgbClr val="000000"/>
                </a:solidFill>
                <a:latin typeface="+mj-lt"/>
              </a:rPr>
              <a:t> </a:t>
            </a:r>
            <a:r>
              <a:rPr lang="en-US" sz="2800" b="1" dirty="0" err="1">
                <a:solidFill>
                  <a:srgbClr val="000000"/>
                </a:solidFill>
                <a:latin typeface="+mj-lt"/>
              </a:rPr>
              <a:t>một</a:t>
            </a:r>
            <a:r>
              <a:rPr lang="en-US" sz="2800" b="1" dirty="0">
                <a:solidFill>
                  <a:srgbClr val="000000"/>
                </a:solidFill>
                <a:latin typeface="+mj-lt"/>
              </a:rPr>
              <a:t> </a:t>
            </a:r>
            <a:r>
              <a:rPr lang="en-US" sz="2800" b="1" dirty="0" err="1">
                <a:solidFill>
                  <a:srgbClr val="000000"/>
                </a:solidFill>
                <a:latin typeface="+mj-lt"/>
              </a:rPr>
              <a:t>trong</a:t>
            </a:r>
            <a:r>
              <a:rPr lang="en-US" sz="2800" b="1" dirty="0">
                <a:solidFill>
                  <a:srgbClr val="000000"/>
                </a:solidFill>
                <a:latin typeface="+mj-lt"/>
              </a:rPr>
              <a:t> </a:t>
            </a:r>
            <a:r>
              <a:rPr lang="en-US" sz="2800" b="1" dirty="0" err="1">
                <a:solidFill>
                  <a:srgbClr val="000000"/>
                </a:solidFill>
                <a:latin typeface="+mj-lt"/>
              </a:rPr>
              <a:t>các</a:t>
            </a:r>
            <a:r>
              <a:rPr lang="en-US" sz="2800" b="1" dirty="0">
                <a:solidFill>
                  <a:srgbClr val="000000"/>
                </a:solidFill>
                <a:latin typeface="+mj-lt"/>
              </a:rPr>
              <a:t> </a:t>
            </a:r>
            <a:r>
              <a:rPr lang="en-US" sz="2800" b="1" dirty="0" err="1">
                <a:solidFill>
                  <a:srgbClr val="000000"/>
                </a:solidFill>
                <a:latin typeface="+mj-lt"/>
              </a:rPr>
              <a:t>bức</a:t>
            </a:r>
            <a:r>
              <a:rPr lang="en-US" sz="2800" b="1" dirty="0">
                <a:solidFill>
                  <a:srgbClr val="000000"/>
                </a:solidFill>
                <a:latin typeface="+mj-lt"/>
              </a:rPr>
              <a:t> </a:t>
            </a:r>
            <a:r>
              <a:rPr lang="en-US" sz="2800" b="1" dirty="0" err="1">
                <a:solidFill>
                  <a:srgbClr val="000000"/>
                </a:solidFill>
                <a:latin typeface="+mj-lt"/>
              </a:rPr>
              <a:t>tranh</a:t>
            </a:r>
            <a:r>
              <a:rPr lang="en-US" sz="2800" b="1" dirty="0">
                <a:solidFill>
                  <a:srgbClr val="000000"/>
                </a:solidFill>
                <a:latin typeface="+mj-lt"/>
              </a:rPr>
              <a:t> </a:t>
            </a:r>
            <a:r>
              <a:rPr lang="en-US" sz="2800" b="1" dirty="0" err="1">
                <a:solidFill>
                  <a:srgbClr val="000000"/>
                </a:solidFill>
                <a:latin typeface="+mj-lt"/>
              </a:rPr>
              <a:t>dưới</a:t>
            </a:r>
            <a:r>
              <a:rPr lang="en-US" sz="2800" b="1" dirty="0">
                <a:solidFill>
                  <a:srgbClr val="000000"/>
                </a:solidFill>
                <a:latin typeface="+mj-lt"/>
              </a:rPr>
              <a:t> </a:t>
            </a:r>
            <a:r>
              <a:rPr lang="en-US" sz="2800" b="1" dirty="0" err="1">
                <a:solidFill>
                  <a:srgbClr val="000000"/>
                </a:solidFill>
                <a:latin typeface="+mj-lt"/>
              </a:rPr>
              <a:t>đây</a:t>
            </a:r>
            <a:r>
              <a:rPr lang="en-US" sz="2800" b="1" dirty="0">
                <a:solidFill>
                  <a:srgbClr val="000000"/>
                </a:solidFill>
                <a:latin typeface="+mj-lt"/>
              </a:rPr>
              <a:t>. </a:t>
            </a:r>
            <a:r>
              <a:rPr lang="en-US" sz="2800" b="1" dirty="0" err="1">
                <a:solidFill>
                  <a:srgbClr val="000000"/>
                </a:solidFill>
                <a:latin typeface="+mj-lt"/>
              </a:rPr>
              <a:t>Giới</a:t>
            </a:r>
            <a:r>
              <a:rPr lang="en-US" sz="2800" b="1" dirty="0">
                <a:solidFill>
                  <a:srgbClr val="000000"/>
                </a:solidFill>
                <a:latin typeface="+mj-lt"/>
              </a:rPr>
              <a:t> </a:t>
            </a:r>
            <a:r>
              <a:rPr lang="en-US" sz="2800" b="1" dirty="0" err="1">
                <a:solidFill>
                  <a:srgbClr val="000000"/>
                </a:solidFill>
                <a:latin typeface="+mj-lt"/>
              </a:rPr>
              <a:t>thiệu</a:t>
            </a:r>
            <a:r>
              <a:rPr lang="en-US" sz="2800" b="1" dirty="0">
                <a:solidFill>
                  <a:srgbClr val="000000"/>
                </a:solidFill>
                <a:latin typeface="+mj-lt"/>
              </a:rPr>
              <a:t> </a:t>
            </a:r>
            <a:r>
              <a:rPr lang="en-US" sz="2800" b="1" dirty="0" err="1">
                <a:solidFill>
                  <a:srgbClr val="000000"/>
                </a:solidFill>
                <a:latin typeface="+mj-lt"/>
              </a:rPr>
              <a:t>và</a:t>
            </a:r>
            <a:r>
              <a:rPr lang="en-US" sz="2800" b="1" dirty="0">
                <a:solidFill>
                  <a:srgbClr val="000000"/>
                </a:solidFill>
                <a:latin typeface="+mj-lt"/>
              </a:rPr>
              <a:t> </a:t>
            </a:r>
            <a:r>
              <a:rPr lang="en-US" sz="2800" b="1" dirty="0" err="1">
                <a:solidFill>
                  <a:srgbClr val="000000"/>
                </a:solidFill>
                <a:latin typeface="+mj-lt"/>
              </a:rPr>
              <a:t>bình</a:t>
            </a:r>
            <a:r>
              <a:rPr lang="en-US" sz="2800" b="1" dirty="0">
                <a:solidFill>
                  <a:srgbClr val="000000"/>
                </a:solidFill>
                <a:latin typeface="+mj-lt"/>
              </a:rPr>
              <a:t> </a:t>
            </a:r>
            <a:r>
              <a:rPr lang="en-US" sz="2800" b="1" dirty="0" err="1">
                <a:solidFill>
                  <a:srgbClr val="000000"/>
                </a:solidFill>
                <a:latin typeface="+mj-lt"/>
              </a:rPr>
              <a:t>chọn</a:t>
            </a:r>
            <a:r>
              <a:rPr lang="en-US" sz="2800" b="1" dirty="0">
                <a:solidFill>
                  <a:srgbClr val="000000"/>
                </a:solidFill>
                <a:latin typeface="+mj-lt"/>
              </a:rPr>
              <a:t> </a:t>
            </a:r>
            <a:r>
              <a:rPr lang="en-US" sz="2800" b="1" dirty="0" err="1">
                <a:solidFill>
                  <a:srgbClr val="000000"/>
                </a:solidFill>
                <a:latin typeface="+mj-lt"/>
              </a:rPr>
              <a:t>các</a:t>
            </a:r>
            <a:r>
              <a:rPr lang="en-US" sz="2800" b="1" dirty="0">
                <a:solidFill>
                  <a:srgbClr val="000000"/>
                </a:solidFill>
                <a:latin typeface="+mj-lt"/>
              </a:rPr>
              <a:t> </a:t>
            </a:r>
            <a:r>
              <a:rPr lang="en-US" sz="2800" b="1" dirty="0" err="1">
                <a:solidFill>
                  <a:srgbClr val="000000"/>
                </a:solidFill>
                <a:latin typeface="+mj-lt"/>
              </a:rPr>
              <a:t>đoạn</a:t>
            </a:r>
            <a:r>
              <a:rPr lang="en-US" sz="2800" b="1" dirty="0">
                <a:solidFill>
                  <a:srgbClr val="000000"/>
                </a:solidFill>
                <a:latin typeface="+mj-lt"/>
              </a:rPr>
              <a:t> </a:t>
            </a:r>
            <a:r>
              <a:rPr lang="en-US" sz="2800" b="1" dirty="0" err="1">
                <a:solidFill>
                  <a:srgbClr val="000000"/>
                </a:solidFill>
                <a:latin typeface="+mj-lt"/>
              </a:rPr>
              <a:t>văn</a:t>
            </a:r>
            <a:r>
              <a:rPr lang="en-US" sz="2800" b="1" dirty="0">
                <a:solidFill>
                  <a:srgbClr val="000000"/>
                </a:solidFill>
                <a:latin typeface="+mj-lt"/>
              </a:rPr>
              <a:t> hay.</a:t>
            </a:r>
            <a:endParaRPr lang="en-US" sz="2800" dirty="0">
              <a:solidFill>
                <a:srgbClr val="000000"/>
              </a:solidFill>
              <a:latin typeface="+mj-lt"/>
            </a:endParaRPr>
          </a:p>
        </p:txBody>
      </p:sp>
      <p:sp>
        <p:nvSpPr>
          <p:cNvPr id="5" name="Rounded Rectangle 4"/>
          <p:cNvSpPr/>
          <p:nvPr/>
        </p:nvSpPr>
        <p:spPr>
          <a:xfrm>
            <a:off x="920291" y="1984667"/>
            <a:ext cx="3799003" cy="169682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solidFill>
                  <a:srgbClr val="002060"/>
                </a:solidFill>
              </a:rPr>
              <a:t>Cách viết.</a:t>
            </a:r>
            <a:endParaRPr lang="en-US" sz="2400" b="1" dirty="0">
              <a:solidFill>
                <a:srgbClr val="002060"/>
              </a:solidFill>
            </a:endParaRPr>
          </a:p>
          <a:p>
            <a:r>
              <a:rPr lang="nl-NL" sz="2400" b="1" dirty="0">
                <a:solidFill>
                  <a:srgbClr val="002060"/>
                </a:solidFill>
              </a:rPr>
              <a:t>+ Em sẽ chọn đề nào? </a:t>
            </a:r>
            <a:endParaRPr lang="en-US" sz="2400" b="1" dirty="0">
              <a:solidFill>
                <a:srgbClr val="002060"/>
              </a:solidFill>
            </a:endParaRPr>
          </a:p>
          <a:p>
            <a:r>
              <a:rPr lang="nl-NL" sz="2400" b="1" dirty="0">
                <a:solidFill>
                  <a:srgbClr val="002060"/>
                </a:solidFill>
              </a:rPr>
              <a:t>+ Em sẽ viết những gì?</a:t>
            </a:r>
            <a:endParaRPr lang="en-US" sz="2400" b="1" dirty="0">
              <a:solidFill>
                <a:srgbClr val="002060"/>
              </a:solidFill>
            </a:endParaRPr>
          </a:p>
          <a:p>
            <a:r>
              <a:rPr lang="nl-NL" sz="2400" b="1" dirty="0">
                <a:solidFill>
                  <a:srgbClr val="002060"/>
                </a:solidFill>
              </a:rPr>
              <a:t>+ Viết như thế nào?</a:t>
            </a:r>
            <a:endParaRPr lang="en-US" sz="2400" b="1" dirty="0">
              <a:solidFill>
                <a:srgbClr val="002060"/>
              </a:solidFill>
            </a:endParaRPr>
          </a:p>
        </p:txBody>
      </p:sp>
      <p:pic>
        <p:nvPicPr>
          <p:cNvPr id="6" name="Picture 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89899" l="0" r="89474">
                        <a14:foregroundMark x1="72180" y1="27273" x2="12030" y2="58586"/>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1759" y="1292137"/>
            <a:ext cx="1452199" cy="111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stretch>
            <a:fillRect/>
          </a:stretch>
        </p:blipFill>
        <p:spPr>
          <a:xfrm>
            <a:off x="4719294" y="1416064"/>
            <a:ext cx="7239000" cy="5153025"/>
          </a:xfrm>
          <a:prstGeom prst="rect">
            <a:avLst/>
          </a:prstGeom>
        </p:spPr>
      </p:pic>
      <p:pic>
        <p:nvPicPr>
          <p:cNvPr id="9" name="Picture 8"/>
          <p:cNvPicPr>
            <a:picLocks noChangeAspect="1"/>
          </p:cNvPicPr>
          <p:nvPr/>
        </p:nvPicPr>
        <p:blipFill>
          <a:blip r:embed="rId5"/>
          <a:stretch>
            <a:fillRect/>
          </a:stretch>
        </p:blipFill>
        <p:spPr>
          <a:xfrm>
            <a:off x="500900" y="3363277"/>
            <a:ext cx="4254824" cy="2927048"/>
          </a:xfrm>
          <a:prstGeom prst="rect">
            <a:avLst/>
          </a:prstGeom>
        </p:spPr>
      </p:pic>
    </p:spTree>
    <p:extLst>
      <p:ext uri="{BB962C8B-B14F-4D97-AF65-F5344CB8AC3E}">
        <p14:creationId xmlns:p14="http://schemas.microsoft.com/office/powerpoint/2010/main" val="71627627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588B7F25-7CC6-4C12-A864-75D5D3478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8581">
            <a:off x="-146493" y="82852"/>
            <a:ext cx="1649860" cy="2140992"/>
          </a:xfrm>
          <a:prstGeom prst="rect">
            <a:avLst/>
          </a:prstGeom>
        </p:spPr>
      </p:pic>
      <p:grpSp>
        <p:nvGrpSpPr>
          <p:cNvPr id="7" name="组合 11">
            <a:extLst>
              <a:ext uri="{FF2B5EF4-FFF2-40B4-BE49-F238E27FC236}">
                <a16:creationId xmlns:a16="http://schemas.microsoft.com/office/drawing/2014/main" id="{B706C7B5-824D-409F-9866-3B58749FD788}"/>
              </a:ext>
            </a:extLst>
          </p:cNvPr>
          <p:cNvGrpSpPr/>
          <p:nvPr/>
        </p:nvGrpSpPr>
        <p:grpSpPr>
          <a:xfrm rot="1134518">
            <a:off x="8773748" y="1322008"/>
            <a:ext cx="1318757" cy="320845"/>
            <a:chOff x="4531763" y="904319"/>
            <a:chExt cx="3274666" cy="206375"/>
          </a:xfrm>
        </p:grpSpPr>
        <p:sp>
          <p:nvSpPr>
            <p:cNvPr id="8" name="Freeform 139">
              <a:extLst>
                <a:ext uri="{FF2B5EF4-FFF2-40B4-BE49-F238E27FC236}">
                  <a16:creationId xmlns:a16="http://schemas.microsoft.com/office/drawing/2014/main" id="{851FD985-B084-43F9-A5D4-26FFA98478F7}"/>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9" name="Freeform 139">
              <a:extLst>
                <a:ext uri="{FF2B5EF4-FFF2-40B4-BE49-F238E27FC236}">
                  <a16:creationId xmlns:a16="http://schemas.microsoft.com/office/drawing/2014/main" id="{9C5E37CF-A022-4268-9EAC-75F8C75BAD58}"/>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0" name="Freeform 139">
              <a:extLst>
                <a:ext uri="{FF2B5EF4-FFF2-40B4-BE49-F238E27FC236}">
                  <a16:creationId xmlns:a16="http://schemas.microsoft.com/office/drawing/2014/main" id="{62D08905-F5A7-41DE-8EFE-BA071CAA7955}"/>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1" name="Freeform 139">
              <a:extLst>
                <a:ext uri="{FF2B5EF4-FFF2-40B4-BE49-F238E27FC236}">
                  <a16:creationId xmlns:a16="http://schemas.microsoft.com/office/drawing/2014/main" id="{0369BA1A-8283-4297-B09A-B60CF47D53B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2" name="Freeform 139">
              <a:extLst>
                <a:ext uri="{FF2B5EF4-FFF2-40B4-BE49-F238E27FC236}">
                  <a16:creationId xmlns:a16="http://schemas.microsoft.com/office/drawing/2014/main" id="{BD55F051-2B59-4E3E-9025-DB6C724EB1B9}"/>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3" name="Freeform 139">
              <a:extLst>
                <a:ext uri="{FF2B5EF4-FFF2-40B4-BE49-F238E27FC236}">
                  <a16:creationId xmlns:a16="http://schemas.microsoft.com/office/drawing/2014/main" id="{8EA3D07B-C902-49D2-B4DB-70AB769C0212}"/>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4" name="Freeform 139">
              <a:extLst>
                <a:ext uri="{FF2B5EF4-FFF2-40B4-BE49-F238E27FC236}">
                  <a16:creationId xmlns:a16="http://schemas.microsoft.com/office/drawing/2014/main" id="{B7BFB22C-3456-4B12-83D4-2689FA1800C4}"/>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5" name="Freeform 139">
              <a:extLst>
                <a:ext uri="{FF2B5EF4-FFF2-40B4-BE49-F238E27FC236}">
                  <a16:creationId xmlns:a16="http://schemas.microsoft.com/office/drawing/2014/main" id="{2D646924-5126-4873-B5A1-9DF471A9A2ED}"/>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6" name="Freeform 139">
              <a:extLst>
                <a:ext uri="{FF2B5EF4-FFF2-40B4-BE49-F238E27FC236}">
                  <a16:creationId xmlns:a16="http://schemas.microsoft.com/office/drawing/2014/main" id="{385D4465-7891-47B3-9AA6-B252111A2DA8}"/>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7" name="Freeform 139">
              <a:extLst>
                <a:ext uri="{FF2B5EF4-FFF2-40B4-BE49-F238E27FC236}">
                  <a16:creationId xmlns:a16="http://schemas.microsoft.com/office/drawing/2014/main" id="{AD6892F8-8565-4461-AA20-147C8A52C9F8}"/>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grpSp>
      <p:grpSp>
        <p:nvGrpSpPr>
          <p:cNvPr id="18" name="组合 23">
            <a:extLst>
              <a:ext uri="{FF2B5EF4-FFF2-40B4-BE49-F238E27FC236}">
                <a16:creationId xmlns:a16="http://schemas.microsoft.com/office/drawing/2014/main" id="{C659CD8D-7413-4616-B389-2D19BFC3B480}"/>
              </a:ext>
            </a:extLst>
          </p:cNvPr>
          <p:cNvGrpSpPr/>
          <p:nvPr/>
        </p:nvGrpSpPr>
        <p:grpSpPr>
          <a:xfrm rot="21193181">
            <a:off x="9348397" y="469869"/>
            <a:ext cx="1260879" cy="861195"/>
            <a:chOff x="9015984" y="2528554"/>
            <a:chExt cx="2157344" cy="1473489"/>
          </a:xfrm>
        </p:grpSpPr>
        <p:sp>
          <p:nvSpPr>
            <p:cNvPr id="19" name="Freeform 166">
              <a:extLst>
                <a:ext uri="{FF2B5EF4-FFF2-40B4-BE49-F238E27FC236}">
                  <a16:creationId xmlns:a16="http://schemas.microsoft.com/office/drawing/2014/main" id="{CCC05074-DB93-4887-9E9E-FBBA31A1EF71}"/>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0" name="Freeform 167">
              <a:extLst>
                <a:ext uri="{FF2B5EF4-FFF2-40B4-BE49-F238E27FC236}">
                  <a16:creationId xmlns:a16="http://schemas.microsoft.com/office/drawing/2014/main" id="{E0080C94-C78D-4B4D-9FBC-261923BF82F4}"/>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1" name="Freeform 168">
              <a:extLst>
                <a:ext uri="{FF2B5EF4-FFF2-40B4-BE49-F238E27FC236}">
                  <a16:creationId xmlns:a16="http://schemas.microsoft.com/office/drawing/2014/main" id="{853EA083-3DCD-4E9E-869D-6F6683D2121B}"/>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2" name="Freeform 169">
              <a:extLst>
                <a:ext uri="{FF2B5EF4-FFF2-40B4-BE49-F238E27FC236}">
                  <a16:creationId xmlns:a16="http://schemas.microsoft.com/office/drawing/2014/main" id="{36C90D80-22EA-47EF-B037-498040597F03}"/>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3" name="Freeform 170">
              <a:extLst>
                <a:ext uri="{FF2B5EF4-FFF2-40B4-BE49-F238E27FC236}">
                  <a16:creationId xmlns:a16="http://schemas.microsoft.com/office/drawing/2014/main" id="{FD74C569-FBAF-4B38-B801-A6AF868538CD}"/>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4" name="Freeform 175">
              <a:extLst>
                <a:ext uri="{FF2B5EF4-FFF2-40B4-BE49-F238E27FC236}">
                  <a16:creationId xmlns:a16="http://schemas.microsoft.com/office/drawing/2014/main" id="{CCA089E2-72DB-42CF-BD5F-795DA207F3B2}"/>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5" name="Freeform 176">
              <a:extLst>
                <a:ext uri="{FF2B5EF4-FFF2-40B4-BE49-F238E27FC236}">
                  <a16:creationId xmlns:a16="http://schemas.microsoft.com/office/drawing/2014/main" id="{08C86C53-607E-49A5-A604-AA89FED9BE0B}"/>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6" name="Freeform 177">
              <a:extLst>
                <a:ext uri="{FF2B5EF4-FFF2-40B4-BE49-F238E27FC236}">
                  <a16:creationId xmlns:a16="http://schemas.microsoft.com/office/drawing/2014/main" id="{D87E7937-ACAC-4CA3-9DE2-6FECA5D21849}"/>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7" name="Freeform 178">
              <a:extLst>
                <a:ext uri="{FF2B5EF4-FFF2-40B4-BE49-F238E27FC236}">
                  <a16:creationId xmlns:a16="http://schemas.microsoft.com/office/drawing/2014/main" id="{3C7357D6-645F-4CE9-9F0B-5983CF0E72B8}"/>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8" name="Freeform 179">
              <a:extLst>
                <a:ext uri="{FF2B5EF4-FFF2-40B4-BE49-F238E27FC236}">
                  <a16:creationId xmlns:a16="http://schemas.microsoft.com/office/drawing/2014/main" id="{C2CD47C3-376E-41A7-9C10-92978E7C228B}"/>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grpSp>
      <p:pic>
        <p:nvPicPr>
          <p:cNvPr id="4" name="图片 2">
            <a:extLst>
              <a:ext uri="{FF2B5EF4-FFF2-40B4-BE49-F238E27FC236}">
                <a16:creationId xmlns:a16="http://schemas.microsoft.com/office/drawing/2014/main" id="{1472BCDB-2094-4A04-87A2-6CA5D49275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 y="4367045"/>
            <a:ext cx="1356865" cy="2490961"/>
          </a:xfrm>
          <a:prstGeom prst="rect">
            <a:avLst/>
          </a:prstGeom>
        </p:spPr>
      </p:pic>
      <p:pic>
        <p:nvPicPr>
          <p:cNvPr id="5" name="图片 5">
            <a:extLst>
              <a:ext uri="{FF2B5EF4-FFF2-40B4-BE49-F238E27FC236}">
                <a16:creationId xmlns:a16="http://schemas.microsoft.com/office/drawing/2014/main" id="{54E4E0F7-6B2D-4301-9581-556C59B1E9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0097" y="326054"/>
            <a:ext cx="1983355" cy="2971255"/>
          </a:xfrm>
          <a:prstGeom prst="rect">
            <a:avLst/>
          </a:prstGeom>
        </p:spPr>
      </p:pic>
      <p:grpSp>
        <p:nvGrpSpPr>
          <p:cNvPr id="3" name="Group 2"/>
          <p:cNvGrpSpPr/>
          <p:nvPr/>
        </p:nvGrpSpPr>
        <p:grpSpPr>
          <a:xfrm>
            <a:off x="123033" y="0"/>
            <a:ext cx="11738543" cy="7430703"/>
            <a:chOff x="2716769" y="-288758"/>
            <a:chExt cx="11738543" cy="7430703"/>
          </a:xfrm>
        </p:grpSpPr>
        <p:pic>
          <p:nvPicPr>
            <p:cNvPr id="29"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7165"/>
            <a:stretch/>
          </p:blipFill>
          <p:spPr>
            <a:xfrm>
              <a:off x="2716769" y="-288758"/>
              <a:ext cx="11738543" cy="7430703"/>
            </a:xfrm>
            <a:prstGeom prst="rect">
              <a:avLst/>
            </a:prstGeom>
          </p:spPr>
        </p:pic>
        <p:pic>
          <p:nvPicPr>
            <p:cNvPr id="2" name="Picture 1"/>
            <p:cNvPicPr>
              <a:picLocks noChangeAspect="1"/>
            </p:cNvPicPr>
            <p:nvPr/>
          </p:nvPicPr>
          <p:blipFill>
            <a:blip r:embed="rId7"/>
            <a:stretch>
              <a:fillRect/>
            </a:stretch>
          </p:blipFill>
          <p:spPr>
            <a:xfrm>
              <a:off x="5817312" y="-142773"/>
              <a:ext cx="5101389" cy="887551"/>
            </a:xfrm>
            <a:prstGeom prst="rect">
              <a:avLst/>
            </a:prstGeom>
          </p:spPr>
        </p:pic>
      </p:grpSp>
      <p:sp>
        <p:nvSpPr>
          <p:cNvPr id="30" name="Rectangle 29"/>
          <p:cNvSpPr/>
          <p:nvPr/>
        </p:nvSpPr>
        <p:spPr>
          <a:xfrm>
            <a:off x="1208104" y="1744682"/>
            <a:ext cx="9846644" cy="3508639"/>
          </a:xfrm>
          <a:prstGeom prst="rect">
            <a:avLst/>
          </a:prstGeom>
        </p:spPr>
        <p:txBody>
          <a:bodyPr wrap="square" lIns="121907" tIns="60953" rIns="121907" bIns="60953">
            <a:spAutoFit/>
          </a:bodyPr>
          <a:lstStyle/>
          <a:p>
            <a:r>
              <a:rPr lang="en-US" sz="2000" b="1" dirty="0">
                <a:solidFill>
                  <a:srgbClr val="0033CC"/>
                </a:solidFill>
                <a:latin typeface="Arial-Rounded" panose="020B0500000000000000" pitchFamily="34" charset="0"/>
                <a:ea typeface="Arial-Rounded" panose="020B0500000000000000" pitchFamily="34" charset="0"/>
                <a:cs typeface="Arial-Rounded" panose="020B0500000000000000" pitchFamily="34" charset="0"/>
              </a:rPr>
              <a:t>     </a:t>
            </a:r>
            <a:r>
              <a:rPr lang="vi-VN" sz="2000" b="1" dirty="0"/>
              <a:t> Biển có một vai trò vô cùng quan trọng. Nhưng sau mùa du lịch thì bờ biển thường trở nên ô nhiễm khi nhiều vị khách du lịch không có ý thức. Chính vì vậy, các anh chị đoàn viên của huyện đã quyết định sẽ tổ chức một buổi tổng vệ sinh bờ biển vào cuối tuần này. Điều đó được mọi người hưởng ửng rất cao. Em cũng vô cùng háo hức mong chờ đến hôm đó. Đúng bảy giờ sáng chủ nhật, mọi người đều có mặt rất đông. Các anh chị đoàn viên phân công thành các nhóm với từng công việc cụ thể. Em và một số bạn nhỏ khác được giao cho công việc nhặt rác ở trên bờ biển. Một số người lớn phụ trách ra xa hơn để thu nhặt rác (đặc biệt là các đồ nhựa). Sau nhiều tiếng lao động chăm chỉ, cuối cùng bờ biển cũng trở nên sạch sẽ hơn. Em rất vui vì đã đóng góp được vào công việc bảo vệ môi trường cho quê hương mình.</a:t>
            </a:r>
            <a:endParaRPr lang="en-US" sz="2000" b="1" dirty="0">
              <a:solidFill>
                <a:srgbClr val="D60093"/>
              </a:solidFill>
            </a:endParaRPr>
          </a:p>
        </p:txBody>
      </p:sp>
      <p:sp>
        <p:nvSpPr>
          <p:cNvPr id="31" name="TextBox 30"/>
          <p:cNvSpPr txBox="1"/>
          <p:nvPr/>
        </p:nvSpPr>
        <p:spPr>
          <a:xfrm>
            <a:off x="1224852" y="1215301"/>
            <a:ext cx="6154643" cy="523220"/>
          </a:xfrm>
          <a:prstGeom prst="rect">
            <a:avLst/>
          </a:prstGeom>
          <a:noFill/>
        </p:spPr>
        <p:txBody>
          <a:bodyPr wrap="square" rtlCol="0">
            <a:spAutoFit/>
          </a:bodyPr>
          <a:lstStyle/>
          <a:p>
            <a:r>
              <a:rPr lang="en-GB" sz="2800" b="1" dirty="0" err="1"/>
              <a:t>Tranh</a:t>
            </a:r>
            <a:r>
              <a:rPr lang="en-GB" sz="2800" b="1" dirty="0"/>
              <a:t> 1: </a:t>
            </a:r>
            <a:r>
              <a:rPr lang="en-GB" sz="2800" b="1" dirty="0" err="1"/>
              <a:t>Dọn</a:t>
            </a:r>
            <a:r>
              <a:rPr lang="en-GB" sz="2800" b="1" dirty="0"/>
              <a:t> </a:t>
            </a:r>
            <a:r>
              <a:rPr lang="en-GB" sz="2800" b="1" dirty="0" err="1"/>
              <a:t>dẹp</a:t>
            </a:r>
            <a:r>
              <a:rPr lang="en-GB" sz="2800" b="1" dirty="0"/>
              <a:t> </a:t>
            </a:r>
            <a:r>
              <a:rPr lang="en-GB" sz="2800" b="1" dirty="0" err="1"/>
              <a:t>rác</a:t>
            </a:r>
            <a:r>
              <a:rPr lang="en-GB" sz="2800" b="1" dirty="0"/>
              <a:t> </a:t>
            </a:r>
            <a:r>
              <a:rPr lang="en-GB" sz="2800" b="1" dirty="0" err="1"/>
              <a:t>biển</a:t>
            </a:r>
            <a:endParaRPr lang="vi-VN" sz="2800" b="1" dirty="0"/>
          </a:p>
        </p:txBody>
      </p:sp>
    </p:spTree>
    <p:extLst>
      <p:ext uri="{BB962C8B-B14F-4D97-AF65-F5344CB8AC3E}">
        <p14:creationId xmlns:p14="http://schemas.microsoft.com/office/powerpoint/2010/main" val="98328355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588B7F25-7CC6-4C12-A864-75D5D3478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8581">
            <a:off x="-146493" y="82852"/>
            <a:ext cx="1649860" cy="2140992"/>
          </a:xfrm>
          <a:prstGeom prst="rect">
            <a:avLst/>
          </a:prstGeom>
        </p:spPr>
      </p:pic>
      <p:grpSp>
        <p:nvGrpSpPr>
          <p:cNvPr id="7" name="组合 11">
            <a:extLst>
              <a:ext uri="{FF2B5EF4-FFF2-40B4-BE49-F238E27FC236}">
                <a16:creationId xmlns:a16="http://schemas.microsoft.com/office/drawing/2014/main" id="{B706C7B5-824D-409F-9866-3B58749FD788}"/>
              </a:ext>
            </a:extLst>
          </p:cNvPr>
          <p:cNvGrpSpPr/>
          <p:nvPr/>
        </p:nvGrpSpPr>
        <p:grpSpPr>
          <a:xfrm rot="1134518">
            <a:off x="8773748" y="1322008"/>
            <a:ext cx="1318757" cy="320845"/>
            <a:chOff x="4531763" y="904319"/>
            <a:chExt cx="3274666" cy="206375"/>
          </a:xfrm>
        </p:grpSpPr>
        <p:sp>
          <p:nvSpPr>
            <p:cNvPr id="8" name="Freeform 139">
              <a:extLst>
                <a:ext uri="{FF2B5EF4-FFF2-40B4-BE49-F238E27FC236}">
                  <a16:creationId xmlns:a16="http://schemas.microsoft.com/office/drawing/2014/main" id="{851FD985-B084-43F9-A5D4-26FFA98478F7}"/>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9" name="Freeform 139">
              <a:extLst>
                <a:ext uri="{FF2B5EF4-FFF2-40B4-BE49-F238E27FC236}">
                  <a16:creationId xmlns:a16="http://schemas.microsoft.com/office/drawing/2014/main" id="{9C5E37CF-A022-4268-9EAC-75F8C75BAD58}"/>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0" name="Freeform 139">
              <a:extLst>
                <a:ext uri="{FF2B5EF4-FFF2-40B4-BE49-F238E27FC236}">
                  <a16:creationId xmlns:a16="http://schemas.microsoft.com/office/drawing/2014/main" id="{62D08905-F5A7-41DE-8EFE-BA071CAA7955}"/>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1" name="Freeform 139">
              <a:extLst>
                <a:ext uri="{FF2B5EF4-FFF2-40B4-BE49-F238E27FC236}">
                  <a16:creationId xmlns:a16="http://schemas.microsoft.com/office/drawing/2014/main" id="{0369BA1A-8283-4297-B09A-B60CF47D53B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2" name="Freeform 139">
              <a:extLst>
                <a:ext uri="{FF2B5EF4-FFF2-40B4-BE49-F238E27FC236}">
                  <a16:creationId xmlns:a16="http://schemas.microsoft.com/office/drawing/2014/main" id="{BD55F051-2B59-4E3E-9025-DB6C724EB1B9}"/>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3" name="Freeform 139">
              <a:extLst>
                <a:ext uri="{FF2B5EF4-FFF2-40B4-BE49-F238E27FC236}">
                  <a16:creationId xmlns:a16="http://schemas.microsoft.com/office/drawing/2014/main" id="{8EA3D07B-C902-49D2-B4DB-70AB769C0212}"/>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4" name="Freeform 139">
              <a:extLst>
                <a:ext uri="{FF2B5EF4-FFF2-40B4-BE49-F238E27FC236}">
                  <a16:creationId xmlns:a16="http://schemas.microsoft.com/office/drawing/2014/main" id="{B7BFB22C-3456-4B12-83D4-2689FA1800C4}"/>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5" name="Freeform 139">
              <a:extLst>
                <a:ext uri="{FF2B5EF4-FFF2-40B4-BE49-F238E27FC236}">
                  <a16:creationId xmlns:a16="http://schemas.microsoft.com/office/drawing/2014/main" id="{2D646924-5126-4873-B5A1-9DF471A9A2ED}"/>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6" name="Freeform 139">
              <a:extLst>
                <a:ext uri="{FF2B5EF4-FFF2-40B4-BE49-F238E27FC236}">
                  <a16:creationId xmlns:a16="http://schemas.microsoft.com/office/drawing/2014/main" id="{385D4465-7891-47B3-9AA6-B252111A2DA8}"/>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7" name="Freeform 139">
              <a:extLst>
                <a:ext uri="{FF2B5EF4-FFF2-40B4-BE49-F238E27FC236}">
                  <a16:creationId xmlns:a16="http://schemas.microsoft.com/office/drawing/2014/main" id="{AD6892F8-8565-4461-AA20-147C8A52C9F8}"/>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grpSp>
      <p:grpSp>
        <p:nvGrpSpPr>
          <p:cNvPr id="18" name="组合 23">
            <a:extLst>
              <a:ext uri="{FF2B5EF4-FFF2-40B4-BE49-F238E27FC236}">
                <a16:creationId xmlns:a16="http://schemas.microsoft.com/office/drawing/2014/main" id="{C659CD8D-7413-4616-B389-2D19BFC3B480}"/>
              </a:ext>
            </a:extLst>
          </p:cNvPr>
          <p:cNvGrpSpPr/>
          <p:nvPr/>
        </p:nvGrpSpPr>
        <p:grpSpPr>
          <a:xfrm rot="21193181">
            <a:off x="9348397" y="469869"/>
            <a:ext cx="1260879" cy="861195"/>
            <a:chOff x="9015984" y="2528554"/>
            <a:chExt cx="2157344" cy="1473489"/>
          </a:xfrm>
        </p:grpSpPr>
        <p:sp>
          <p:nvSpPr>
            <p:cNvPr id="19" name="Freeform 166">
              <a:extLst>
                <a:ext uri="{FF2B5EF4-FFF2-40B4-BE49-F238E27FC236}">
                  <a16:creationId xmlns:a16="http://schemas.microsoft.com/office/drawing/2014/main" id="{CCC05074-DB93-4887-9E9E-FBBA31A1EF71}"/>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0" name="Freeform 167">
              <a:extLst>
                <a:ext uri="{FF2B5EF4-FFF2-40B4-BE49-F238E27FC236}">
                  <a16:creationId xmlns:a16="http://schemas.microsoft.com/office/drawing/2014/main" id="{E0080C94-C78D-4B4D-9FBC-261923BF82F4}"/>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1" name="Freeform 168">
              <a:extLst>
                <a:ext uri="{FF2B5EF4-FFF2-40B4-BE49-F238E27FC236}">
                  <a16:creationId xmlns:a16="http://schemas.microsoft.com/office/drawing/2014/main" id="{853EA083-3DCD-4E9E-869D-6F6683D2121B}"/>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2" name="Freeform 169">
              <a:extLst>
                <a:ext uri="{FF2B5EF4-FFF2-40B4-BE49-F238E27FC236}">
                  <a16:creationId xmlns:a16="http://schemas.microsoft.com/office/drawing/2014/main" id="{36C90D80-22EA-47EF-B037-498040597F03}"/>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3" name="Freeform 170">
              <a:extLst>
                <a:ext uri="{FF2B5EF4-FFF2-40B4-BE49-F238E27FC236}">
                  <a16:creationId xmlns:a16="http://schemas.microsoft.com/office/drawing/2014/main" id="{FD74C569-FBAF-4B38-B801-A6AF868538CD}"/>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4" name="Freeform 175">
              <a:extLst>
                <a:ext uri="{FF2B5EF4-FFF2-40B4-BE49-F238E27FC236}">
                  <a16:creationId xmlns:a16="http://schemas.microsoft.com/office/drawing/2014/main" id="{CCA089E2-72DB-42CF-BD5F-795DA207F3B2}"/>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5" name="Freeform 176">
              <a:extLst>
                <a:ext uri="{FF2B5EF4-FFF2-40B4-BE49-F238E27FC236}">
                  <a16:creationId xmlns:a16="http://schemas.microsoft.com/office/drawing/2014/main" id="{08C86C53-607E-49A5-A604-AA89FED9BE0B}"/>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6" name="Freeform 177">
              <a:extLst>
                <a:ext uri="{FF2B5EF4-FFF2-40B4-BE49-F238E27FC236}">
                  <a16:creationId xmlns:a16="http://schemas.microsoft.com/office/drawing/2014/main" id="{D87E7937-ACAC-4CA3-9DE2-6FECA5D21849}"/>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7" name="Freeform 178">
              <a:extLst>
                <a:ext uri="{FF2B5EF4-FFF2-40B4-BE49-F238E27FC236}">
                  <a16:creationId xmlns:a16="http://schemas.microsoft.com/office/drawing/2014/main" id="{3C7357D6-645F-4CE9-9F0B-5983CF0E72B8}"/>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8" name="Freeform 179">
              <a:extLst>
                <a:ext uri="{FF2B5EF4-FFF2-40B4-BE49-F238E27FC236}">
                  <a16:creationId xmlns:a16="http://schemas.microsoft.com/office/drawing/2014/main" id="{C2CD47C3-376E-41A7-9C10-92978E7C228B}"/>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grpSp>
      <p:pic>
        <p:nvPicPr>
          <p:cNvPr id="4" name="图片 2">
            <a:extLst>
              <a:ext uri="{FF2B5EF4-FFF2-40B4-BE49-F238E27FC236}">
                <a16:creationId xmlns:a16="http://schemas.microsoft.com/office/drawing/2014/main" id="{1472BCDB-2094-4A04-87A2-6CA5D49275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 y="4367045"/>
            <a:ext cx="1356865" cy="2490961"/>
          </a:xfrm>
          <a:prstGeom prst="rect">
            <a:avLst/>
          </a:prstGeom>
        </p:spPr>
      </p:pic>
      <p:pic>
        <p:nvPicPr>
          <p:cNvPr id="5" name="图片 5">
            <a:extLst>
              <a:ext uri="{FF2B5EF4-FFF2-40B4-BE49-F238E27FC236}">
                <a16:creationId xmlns:a16="http://schemas.microsoft.com/office/drawing/2014/main" id="{54E4E0F7-6B2D-4301-9581-556C59B1E9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0097" y="326054"/>
            <a:ext cx="1983355" cy="2971255"/>
          </a:xfrm>
          <a:prstGeom prst="rect">
            <a:avLst/>
          </a:prstGeom>
        </p:spPr>
      </p:pic>
      <p:grpSp>
        <p:nvGrpSpPr>
          <p:cNvPr id="3" name="Group 2"/>
          <p:cNvGrpSpPr/>
          <p:nvPr/>
        </p:nvGrpSpPr>
        <p:grpSpPr>
          <a:xfrm>
            <a:off x="92862" y="118486"/>
            <a:ext cx="11738543" cy="7430703"/>
            <a:chOff x="2716769" y="-288758"/>
            <a:chExt cx="11738543" cy="7430703"/>
          </a:xfrm>
        </p:grpSpPr>
        <p:pic>
          <p:nvPicPr>
            <p:cNvPr id="29"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7165"/>
            <a:stretch/>
          </p:blipFill>
          <p:spPr>
            <a:xfrm>
              <a:off x="2716769" y="-288758"/>
              <a:ext cx="11738543" cy="7430703"/>
            </a:xfrm>
            <a:prstGeom prst="rect">
              <a:avLst/>
            </a:prstGeom>
          </p:spPr>
        </p:pic>
        <p:pic>
          <p:nvPicPr>
            <p:cNvPr id="2" name="Picture 1"/>
            <p:cNvPicPr>
              <a:picLocks noChangeAspect="1"/>
            </p:cNvPicPr>
            <p:nvPr/>
          </p:nvPicPr>
          <p:blipFill>
            <a:blip r:embed="rId7"/>
            <a:stretch>
              <a:fillRect/>
            </a:stretch>
          </p:blipFill>
          <p:spPr>
            <a:xfrm>
              <a:off x="5817312" y="-142773"/>
              <a:ext cx="5101389" cy="887551"/>
            </a:xfrm>
            <a:prstGeom prst="rect">
              <a:avLst/>
            </a:prstGeom>
          </p:spPr>
        </p:pic>
      </p:grpSp>
      <p:sp>
        <p:nvSpPr>
          <p:cNvPr id="30" name="Rectangle 29"/>
          <p:cNvSpPr/>
          <p:nvPr/>
        </p:nvSpPr>
        <p:spPr>
          <a:xfrm>
            <a:off x="1255501" y="2092032"/>
            <a:ext cx="9846644" cy="3077751"/>
          </a:xfrm>
          <a:prstGeom prst="rect">
            <a:avLst/>
          </a:prstGeom>
        </p:spPr>
        <p:txBody>
          <a:bodyPr wrap="square" lIns="121907" tIns="60953" rIns="121907" bIns="60953">
            <a:spAutoFit/>
          </a:bodyPr>
          <a:lstStyle/>
          <a:p>
            <a:r>
              <a:rPr lang="en-US" sz="2400" b="1" dirty="0">
                <a:solidFill>
                  <a:srgbClr val="0033CC"/>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t>Đầu xuân vừa rồi, cả xóm em ai cũng vui vẻ tham gia Tết trồng cây do Bác Hồ phát động. Mới sáng ra, ai cũng vội vàng , tất bật tìm cho dụng cụ trồng cây , tề tựu về sân nhà văn hóa. Sau khi nghe lễ phát động của thôn trưởng, mỗi người nhận lấy một cây giống cho mình đem về trồng. Nhà nhà thi đua trồng cây, chăm sóc cây tốt. Chỉ mấy tháng sau, những cây bà con trồng đã tốt tươi. Em nghĩ chỉ vài năm nữa thôi, cả quê em có một màu xanh trù phú.</a:t>
            </a:r>
          </a:p>
        </p:txBody>
      </p:sp>
      <p:sp>
        <p:nvSpPr>
          <p:cNvPr id="34" name="Rectangle 33"/>
          <p:cNvSpPr/>
          <p:nvPr/>
        </p:nvSpPr>
        <p:spPr>
          <a:xfrm>
            <a:off x="4603366" y="1580846"/>
            <a:ext cx="2542684" cy="461665"/>
          </a:xfrm>
          <a:prstGeom prst="rect">
            <a:avLst/>
          </a:prstGeom>
        </p:spPr>
        <p:txBody>
          <a:bodyPr wrap="none">
            <a:spAutoFit/>
          </a:bodyPr>
          <a:lstStyle/>
          <a:p>
            <a:r>
              <a:rPr lang="en-GB" sz="2400" b="1" dirty="0" err="1">
                <a:solidFill>
                  <a:srgbClr val="002060"/>
                </a:solidFill>
              </a:rPr>
              <a:t>Tranh</a:t>
            </a:r>
            <a:r>
              <a:rPr lang="en-GB" sz="2400" b="1" dirty="0">
                <a:solidFill>
                  <a:srgbClr val="002060"/>
                </a:solidFill>
              </a:rPr>
              <a:t> 3: </a:t>
            </a:r>
            <a:r>
              <a:rPr lang="en-GB" sz="2400" b="1" dirty="0" err="1">
                <a:solidFill>
                  <a:srgbClr val="002060"/>
                </a:solidFill>
              </a:rPr>
              <a:t>Trồng</a:t>
            </a:r>
            <a:r>
              <a:rPr lang="en-GB" sz="2400" b="1" dirty="0">
                <a:solidFill>
                  <a:srgbClr val="002060"/>
                </a:solidFill>
              </a:rPr>
              <a:t> </a:t>
            </a:r>
            <a:r>
              <a:rPr lang="en-GB" sz="2400" b="1" dirty="0" err="1">
                <a:solidFill>
                  <a:srgbClr val="002060"/>
                </a:solidFill>
              </a:rPr>
              <a:t>cây</a:t>
            </a:r>
            <a:endParaRPr lang="en-US" sz="2400" b="1" dirty="0">
              <a:solidFill>
                <a:srgbClr val="002060"/>
              </a:solidFill>
            </a:endParaRPr>
          </a:p>
        </p:txBody>
      </p:sp>
    </p:spTree>
    <p:extLst>
      <p:ext uri="{BB962C8B-B14F-4D97-AF65-F5344CB8AC3E}">
        <p14:creationId xmlns:p14="http://schemas.microsoft.com/office/powerpoint/2010/main" val="30293605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588B7F25-7CC6-4C12-A864-75D5D3478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8581">
            <a:off x="-146493" y="82852"/>
            <a:ext cx="1649860" cy="2140992"/>
          </a:xfrm>
          <a:prstGeom prst="rect">
            <a:avLst/>
          </a:prstGeom>
        </p:spPr>
      </p:pic>
      <p:grpSp>
        <p:nvGrpSpPr>
          <p:cNvPr id="7" name="组合 11">
            <a:extLst>
              <a:ext uri="{FF2B5EF4-FFF2-40B4-BE49-F238E27FC236}">
                <a16:creationId xmlns:a16="http://schemas.microsoft.com/office/drawing/2014/main" id="{B706C7B5-824D-409F-9866-3B58749FD788}"/>
              </a:ext>
            </a:extLst>
          </p:cNvPr>
          <p:cNvGrpSpPr/>
          <p:nvPr/>
        </p:nvGrpSpPr>
        <p:grpSpPr>
          <a:xfrm rot="1134518">
            <a:off x="8773748" y="1322008"/>
            <a:ext cx="1318757" cy="320845"/>
            <a:chOff x="4531763" y="904319"/>
            <a:chExt cx="3274666" cy="206375"/>
          </a:xfrm>
        </p:grpSpPr>
        <p:sp>
          <p:nvSpPr>
            <p:cNvPr id="8" name="Freeform 139">
              <a:extLst>
                <a:ext uri="{FF2B5EF4-FFF2-40B4-BE49-F238E27FC236}">
                  <a16:creationId xmlns:a16="http://schemas.microsoft.com/office/drawing/2014/main" id="{851FD985-B084-43F9-A5D4-26FFA98478F7}"/>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9" name="Freeform 139">
              <a:extLst>
                <a:ext uri="{FF2B5EF4-FFF2-40B4-BE49-F238E27FC236}">
                  <a16:creationId xmlns:a16="http://schemas.microsoft.com/office/drawing/2014/main" id="{9C5E37CF-A022-4268-9EAC-75F8C75BAD58}"/>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0" name="Freeform 139">
              <a:extLst>
                <a:ext uri="{FF2B5EF4-FFF2-40B4-BE49-F238E27FC236}">
                  <a16:creationId xmlns:a16="http://schemas.microsoft.com/office/drawing/2014/main" id="{62D08905-F5A7-41DE-8EFE-BA071CAA7955}"/>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1" name="Freeform 139">
              <a:extLst>
                <a:ext uri="{FF2B5EF4-FFF2-40B4-BE49-F238E27FC236}">
                  <a16:creationId xmlns:a16="http://schemas.microsoft.com/office/drawing/2014/main" id="{0369BA1A-8283-4297-B09A-B60CF47D53B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2" name="Freeform 139">
              <a:extLst>
                <a:ext uri="{FF2B5EF4-FFF2-40B4-BE49-F238E27FC236}">
                  <a16:creationId xmlns:a16="http://schemas.microsoft.com/office/drawing/2014/main" id="{BD55F051-2B59-4E3E-9025-DB6C724EB1B9}"/>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3" name="Freeform 139">
              <a:extLst>
                <a:ext uri="{FF2B5EF4-FFF2-40B4-BE49-F238E27FC236}">
                  <a16:creationId xmlns:a16="http://schemas.microsoft.com/office/drawing/2014/main" id="{8EA3D07B-C902-49D2-B4DB-70AB769C0212}"/>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4" name="Freeform 139">
              <a:extLst>
                <a:ext uri="{FF2B5EF4-FFF2-40B4-BE49-F238E27FC236}">
                  <a16:creationId xmlns:a16="http://schemas.microsoft.com/office/drawing/2014/main" id="{B7BFB22C-3456-4B12-83D4-2689FA1800C4}"/>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5" name="Freeform 139">
              <a:extLst>
                <a:ext uri="{FF2B5EF4-FFF2-40B4-BE49-F238E27FC236}">
                  <a16:creationId xmlns:a16="http://schemas.microsoft.com/office/drawing/2014/main" id="{2D646924-5126-4873-B5A1-9DF471A9A2ED}"/>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6" name="Freeform 139">
              <a:extLst>
                <a:ext uri="{FF2B5EF4-FFF2-40B4-BE49-F238E27FC236}">
                  <a16:creationId xmlns:a16="http://schemas.microsoft.com/office/drawing/2014/main" id="{385D4465-7891-47B3-9AA6-B252111A2DA8}"/>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17" name="Freeform 139">
              <a:extLst>
                <a:ext uri="{FF2B5EF4-FFF2-40B4-BE49-F238E27FC236}">
                  <a16:creationId xmlns:a16="http://schemas.microsoft.com/office/drawing/2014/main" id="{AD6892F8-8565-4461-AA20-147C8A52C9F8}"/>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grpSp>
      <p:grpSp>
        <p:nvGrpSpPr>
          <p:cNvPr id="18" name="组合 23">
            <a:extLst>
              <a:ext uri="{FF2B5EF4-FFF2-40B4-BE49-F238E27FC236}">
                <a16:creationId xmlns:a16="http://schemas.microsoft.com/office/drawing/2014/main" id="{C659CD8D-7413-4616-B389-2D19BFC3B480}"/>
              </a:ext>
            </a:extLst>
          </p:cNvPr>
          <p:cNvGrpSpPr/>
          <p:nvPr/>
        </p:nvGrpSpPr>
        <p:grpSpPr>
          <a:xfrm rot="21193181">
            <a:off x="9348397" y="469869"/>
            <a:ext cx="1260879" cy="861195"/>
            <a:chOff x="9015984" y="2528554"/>
            <a:chExt cx="2157344" cy="1473489"/>
          </a:xfrm>
        </p:grpSpPr>
        <p:sp>
          <p:nvSpPr>
            <p:cNvPr id="19" name="Freeform 166">
              <a:extLst>
                <a:ext uri="{FF2B5EF4-FFF2-40B4-BE49-F238E27FC236}">
                  <a16:creationId xmlns:a16="http://schemas.microsoft.com/office/drawing/2014/main" id="{CCC05074-DB93-4887-9E9E-FBBA31A1EF71}"/>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0" name="Freeform 167">
              <a:extLst>
                <a:ext uri="{FF2B5EF4-FFF2-40B4-BE49-F238E27FC236}">
                  <a16:creationId xmlns:a16="http://schemas.microsoft.com/office/drawing/2014/main" id="{E0080C94-C78D-4B4D-9FBC-261923BF82F4}"/>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1" name="Freeform 168">
              <a:extLst>
                <a:ext uri="{FF2B5EF4-FFF2-40B4-BE49-F238E27FC236}">
                  <a16:creationId xmlns:a16="http://schemas.microsoft.com/office/drawing/2014/main" id="{853EA083-3DCD-4E9E-869D-6F6683D2121B}"/>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2" name="Freeform 169">
              <a:extLst>
                <a:ext uri="{FF2B5EF4-FFF2-40B4-BE49-F238E27FC236}">
                  <a16:creationId xmlns:a16="http://schemas.microsoft.com/office/drawing/2014/main" id="{36C90D80-22EA-47EF-B037-498040597F03}"/>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3" name="Freeform 170">
              <a:extLst>
                <a:ext uri="{FF2B5EF4-FFF2-40B4-BE49-F238E27FC236}">
                  <a16:creationId xmlns:a16="http://schemas.microsoft.com/office/drawing/2014/main" id="{FD74C569-FBAF-4B38-B801-A6AF868538CD}"/>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4" name="Freeform 175">
              <a:extLst>
                <a:ext uri="{FF2B5EF4-FFF2-40B4-BE49-F238E27FC236}">
                  <a16:creationId xmlns:a16="http://schemas.microsoft.com/office/drawing/2014/main" id="{CCA089E2-72DB-42CF-BD5F-795DA207F3B2}"/>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5" name="Freeform 176">
              <a:extLst>
                <a:ext uri="{FF2B5EF4-FFF2-40B4-BE49-F238E27FC236}">
                  <a16:creationId xmlns:a16="http://schemas.microsoft.com/office/drawing/2014/main" id="{08C86C53-607E-49A5-A604-AA89FED9BE0B}"/>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6" name="Freeform 177">
              <a:extLst>
                <a:ext uri="{FF2B5EF4-FFF2-40B4-BE49-F238E27FC236}">
                  <a16:creationId xmlns:a16="http://schemas.microsoft.com/office/drawing/2014/main" id="{D87E7937-ACAC-4CA3-9DE2-6FECA5D21849}"/>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7" name="Freeform 178">
              <a:extLst>
                <a:ext uri="{FF2B5EF4-FFF2-40B4-BE49-F238E27FC236}">
                  <a16:creationId xmlns:a16="http://schemas.microsoft.com/office/drawing/2014/main" id="{3C7357D6-645F-4CE9-9F0B-5983CF0E72B8}"/>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sp>
          <p:nvSpPr>
            <p:cNvPr id="28" name="Freeform 179">
              <a:extLst>
                <a:ext uri="{FF2B5EF4-FFF2-40B4-BE49-F238E27FC236}">
                  <a16:creationId xmlns:a16="http://schemas.microsoft.com/office/drawing/2014/main" id="{C2CD47C3-376E-41A7-9C10-92978E7C228B}"/>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8990">
                <a:defRPr/>
              </a:pPr>
              <a:endParaRPr lang="zh-CN" altLang="en-US" sz="2400">
                <a:solidFill>
                  <a:prstClr val="black"/>
                </a:solidFill>
                <a:latin typeface="等线" panose="020F0502020204030204"/>
              </a:endParaRPr>
            </a:p>
          </p:txBody>
        </p:sp>
      </p:grpSp>
      <p:pic>
        <p:nvPicPr>
          <p:cNvPr id="4" name="图片 2">
            <a:extLst>
              <a:ext uri="{FF2B5EF4-FFF2-40B4-BE49-F238E27FC236}">
                <a16:creationId xmlns:a16="http://schemas.microsoft.com/office/drawing/2014/main" id="{1472BCDB-2094-4A04-87A2-6CA5D49275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 y="4367045"/>
            <a:ext cx="1356865" cy="2490961"/>
          </a:xfrm>
          <a:prstGeom prst="rect">
            <a:avLst/>
          </a:prstGeom>
        </p:spPr>
      </p:pic>
      <p:pic>
        <p:nvPicPr>
          <p:cNvPr id="5" name="图片 5">
            <a:extLst>
              <a:ext uri="{FF2B5EF4-FFF2-40B4-BE49-F238E27FC236}">
                <a16:creationId xmlns:a16="http://schemas.microsoft.com/office/drawing/2014/main" id="{54E4E0F7-6B2D-4301-9581-556C59B1E9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0097" y="326054"/>
            <a:ext cx="1983355" cy="2971255"/>
          </a:xfrm>
          <a:prstGeom prst="rect">
            <a:avLst/>
          </a:prstGeom>
        </p:spPr>
      </p:pic>
      <p:grpSp>
        <p:nvGrpSpPr>
          <p:cNvPr id="3" name="Group 2"/>
          <p:cNvGrpSpPr/>
          <p:nvPr/>
        </p:nvGrpSpPr>
        <p:grpSpPr>
          <a:xfrm>
            <a:off x="68912" y="-1"/>
            <a:ext cx="11738543" cy="7430703"/>
            <a:chOff x="2716769" y="-288758"/>
            <a:chExt cx="11738543" cy="7430703"/>
          </a:xfrm>
        </p:grpSpPr>
        <p:pic>
          <p:nvPicPr>
            <p:cNvPr id="29"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7165"/>
            <a:stretch/>
          </p:blipFill>
          <p:spPr>
            <a:xfrm>
              <a:off x="2716769" y="-288758"/>
              <a:ext cx="11738543" cy="7430703"/>
            </a:xfrm>
            <a:prstGeom prst="rect">
              <a:avLst/>
            </a:prstGeom>
          </p:spPr>
        </p:pic>
        <p:pic>
          <p:nvPicPr>
            <p:cNvPr id="2" name="Picture 1"/>
            <p:cNvPicPr>
              <a:picLocks noChangeAspect="1"/>
            </p:cNvPicPr>
            <p:nvPr/>
          </p:nvPicPr>
          <p:blipFill>
            <a:blip r:embed="rId7"/>
            <a:stretch>
              <a:fillRect/>
            </a:stretch>
          </p:blipFill>
          <p:spPr>
            <a:xfrm>
              <a:off x="5817312" y="-142773"/>
              <a:ext cx="5101389" cy="887551"/>
            </a:xfrm>
            <a:prstGeom prst="rect">
              <a:avLst/>
            </a:prstGeom>
          </p:spPr>
        </p:pic>
      </p:grpSp>
      <p:sp>
        <p:nvSpPr>
          <p:cNvPr id="30" name="Rectangle 29"/>
          <p:cNvSpPr/>
          <p:nvPr/>
        </p:nvSpPr>
        <p:spPr>
          <a:xfrm>
            <a:off x="1754716" y="2554109"/>
            <a:ext cx="8763206" cy="2893086"/>
          </a:xfrm>
          <a:prstGeom prst="rect">
            <a:avLst/>
          </a:prstGeom>
        </p:spPr>
        <p:txBody>
          <a:bodyPr wrap="square" lIns="121907" tIns="60953" rIns="121907" bIns="60953">
            <a:spAutoFit/>
          </a:bodyPr>
          <a:lstStyle/>
          <a:p>
            <a:r>
              <a:rPr lang="en-GB" sz="3600" dirty="0"/>
              <a:t>   </a:t>
            </a:r>
            <a:r>
              <a:rPr lang="vi-VN" sz="3600" dirty="0"/>
              <a:t>Vứt rác bừa bãi thể hiện ý thức kém và không bảo vệ môi trường. Khi có rác hãy vứt vào thùng rác, vứt rác không đúng nơi làm ô nhiễm môi trường và không tốt cho sức khỏe.</a:t>
            </a:r>
            <a:endParaRPr lang="vi-VN" sz="3600" b="1" dirty="0"/>
          </a:p>
        </p:txBody>
      </p:sp>
      <p:sp>
        <p:nvSpPr>
          <p:cNvPr id="34" name="Rectangle 33"/>
          <p:cNvSpPr/>
          <p:nvPr/>
        </p:nvSpPr>
        <p:spPr>
          <a:xfrm>
            <a:off x="3426748" y="1707680"/>
            <a:ext cx="4195379" cy="461665"/>
          </a:xfrm>
          <a:prstGeom prst="rect">
            <a:avLst/>
          </a:prstGeom>
        </p:spPr>
        <p:txBody>
          <a:bodyPr wrap="none">
            <a:spAutoFit/>
          </a:bodyPr>
          <a:lstStyle/>
          <a:p>
            <a:r>
              <a:rPr lang="en-US" sz="2400" b="1" dirty="0" err="1">
                <a:solidFill>
                  <a:srgbClr val="002060"/>
                </a:solidFill>
              </a:rPr>
              <a:t>Tranh</a:t>
            </a:r>
            <a:r>
              <a:rPr lang="en-US" sz="2400" b="1" dirty="0">
                <a:solidFill>
                  <a:srgbClr val="002060"/>
                </a:solidFill>
              </a:rPr>
              <a:t> 4: </a:t>
            </a:r>
            <a:r>
              <a:rPr lang="en-US" sz="2400" b="1" dirty="0" err="1">
                <a:solidFill>
                  <a:srgbClr val="002060"/>
                </a:solidFill>
              </a:rPr>
              <a:t>Không</a:t>
            </a:r>
            <a:r>
              <a:rPr lang="en-US" sz="2400" b="1" dirty="0">
                <a:solidFill>
                  <a:srgbClr val="002060"/>
                </a:solidFill>
              </a:rPr>
              <a:t> </a:t>
            </a:r>
            <a:r>
              <a:rPr lang="en-US" sz="2400" b="1" dirty="0" err="1">
                <a:solidFill>
                  <a:srgbClr val="002060"/>
                </a:solidFill>
              </a:rPr>
              <a:t>vứt</a:t>
            </a:r>
            <a:r>
              <a:rPr lang="en-US" sz="2400" b="1" dirty="0">
                <a:solidFill>
                  <a:srgbClr val="002060"/>
                </a:solidFill>
              </a:rPr>
              <a:t> </a:t>
            </a:r>
            <a:r>
              <a:rPr lang="en-US" sz="2400" b="1" dirty="0" err="1">
                <a:solidFill>
                  <a:srgbClr val="002060"/>
                </a:solidFill>
              </a:rPr>
              <a:t>rác</a:t>
            </a:r>
            <a:r>
              <a:rPr lang="en-US" sz="2400" b="1" dirty="0">
                <a:solidFill>
                  <a:srgbClr val="002060"/>
                </a:solidFill>
              </a:rPr>
              <a:t> </a:t>
            </a:r>
            <a:r>
              <a:rPr lang="en-US" sz="2400" b="1" dirty="0" err="1">
                <a:solidFill>
                  <a:srgbClr val="002060"/>
                </a:solidFill>
              </a:rPr>
              <a:t>bừa</a:t>
            </a:r>
            <a:r>
              <a:rPr lang="en-US" sz="2400" b="1" dirty="0">
                <a:solidFill>
                  <a:srgbClr val="002060"/>
                </a:solidFill>
              </a:rPr>
              <a:t> </a:t>
            </a:r>
            <a:r>
              <a:rPr lang="en-US" sz="2400" b="1" dirty="0" err="1">
                <a:solidFill>
                  <a:srgbClr val="002060"/>
                </a:solidFill>
              </a:rPr>
              <a:t>bãi</a:t>
            </a:r>
            <a:r>
              <a:rPr lang="en-US" sz="2400" b="1" dirty="0">
                <a:solidFill>
                  <a:srgbClr val="002060"/>
                </a:solidFill>
              </a:rPr>
              <a:t> </a:t>
            </a:r>
          </a:p>
        </p:txBody>
      </p:sp>
    </p:spTree>
    <p:extLst>
      <p:ext uri="{BB962C8B-B14F-4D97-AF65-F5344CB8AC3E}">
        <p14:creationId xmlns:p14="http://schemas.microsoft.com/office/powerpoint/2010/main" val="234863685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Mối quan hệ giữa học và hành (21 mẫu) - Văn 8"/>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093" l="0" r="100000">
                        <a14:foregroundMark x1="42143" y1="84196" x2="50429" y2="96458"/>
                        <a14:foregroundMark x1="61143" y1="70572" x2="70857" y2="79837"/>
                        <a14:foregroundMark x1="60857" y1="70027" x2="62571" y2="79837"/>
                        <a14:foregroundMark x1="67429" y1="67030" x2="67429" y2="67030"/>
                        <a14:foregroundMark x1="91000" y1="74114" x2="90857" y2="74932"/>
                        <a14:foregroundMark x1="76143" y1="96458" x2="80857" y2="97275"/>
                      </a14:backgroundRemoval>
                    </a14:imgEffect>
                  </a14:imgLayer>
                </a14:imgProps>
              </a:ext>
              <a:ext uri="{28A0092B-C50C-407E-A947-70E740481C1C}">
                <a14:useLocalDpi xmlns:a14="http://schemas.microsoft.com/office/drawing/2010/main" val="0"/>
              </a:ext>
            </a:extLst>
          </a:blip>
          <a:srcRect/>
          <a:stretch>
            <a:fillRect/>
          </a:stretch>
        </p:blipFill>
        <p:spPr bwMode="auto">
          <a:xfrm>
            <a:off x="1625600" y="3387840"/>
            <a:ext cx="8890000" cy="33409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B9B1813-E0F7-4B26-9DEB-CDB98078EB0B}"/>
              </a:ext>
            </a:extLst>
          </p:cNvPr>
          <p:cNvSpPr txBox="1"/>
          <p:nvPr/>
        </p:nvSpPr>
        <p:spPr>
          <a:xfrm>
            <a:off x="193773" y="175185"/>
            <a:ext cx="11887200" cy="1077218"/>
          </a:xfrm>
          <a:prstGeom prst="rect">
            <a:avLst/>
          </a:prstGeom>
          <a:noFill/>
        </p:spPr>
        <p:txBody>
          <a:bodyPr wrap="square" rtlCol="0">
            <a:spAutoFit/>
          </a:bodyPr>
          <a:lstStyle/>
          <a:p>
            <a:pPr algn="ctr"/>
            <a:r>
              <a:rPr lang="en-US" sz="3200" b="1" dirty="0">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 Chia </a:t>
            </a:r>
            <a:r>
              <a:rPr lang="en-US" sz="3200" b="1" dirty="0" err="1">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sẻ</a:t>
            </a:r>
            <a:r>
              <a:rPr lang="en-US" sz="3200" b="1" dirty="0">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b="1" dirty="0">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nhóm</a:t>
            </a:r>
            <a:r>
              <a:rPr lang="en-US" sz="3200" b="1" dirty="0">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nghe</a:t>
            </a:r>
            <a:r>
              <a:rPr lang="en-US" sz="3200" b="1" dirty="0">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góp</a:t>
            </a:r>
            <a:r>
              <a:rPr lang="en-US" sz="3200" b="1" dirty="0">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 ý </a:t>
            </a:r>
            <a:r>
              <a:rPr lang="en-US" sz="3200" b="1" dirty="0" err="1">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endParaRPr lang="en-US" sz="3200" b="1" dirty="0">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200" b="1" dirty="0">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3200" b="1" dirty="0">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err="1">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chỉnh</a:t>
            </a:r>
            <a:r>
              <a:rPr lang="en-US" sz="3200" b="1">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 sửa</a:t>
            </a:r>
            <a:endParaRPr lang="en-US" sz="3200" b="1" dirty="0">
              <a:ln w="12700">
                <a:solidFill>
                  <a:schemeClr val="accent5"/>
                </a:solidFill>
                <a:prstDash val="solid"/>
              </a:ln>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 name="Group 6">
            <a:extLst>
              <a:ext uri="{FF2B5EF4-FFF2-40B4-BE49-F238E27FC236}">
                <a16:creationId xmlns:a16="http://schemas.microsoft.com/office/drawing/2014/main" id="{EA135127-33E5-459F-8FDF-3E4810379567}"/>
              </a:ext>
            </a:extLst>
          </p:cNvPr>
          <p:cNvGrpSpPr/>
          <p:nvPr/>
        </p:nvGrpSpPr>
        <p:grpSpPr>
          <a:xfrm rot="10452022" flipV="1">
            <a:off x="946926" y="1709067"/>
            <a:ext cx="3550560" cy="2651760"/>
            <a:chOff x="1758356" y="1446550"/>
            <a:chExt cx="3550560" cy="2651760"/>
          </a:xfrm>
        </p:grpSpPr>
        <p:pic>
          <p:nvPicPr>
            <p:cNvPr id="8" name="Picture 7">
              <a:extLst>
                <a:ext uri="{FF2B5EF4-FFF2-40B4-BE49-F238E27FC236}">
                  <a16:creationId xmlns:a16="http://schemas.microsoft.com/office/drawing/2014/main" id="{2F385303-3317-4CC1-89FD-7B440BE5E1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9" name="TextBox 8">
              <a:extLst>
                <a:ext uri="{FF2B5EF4-FFF2-40B4-BE49-F238E27FC236}">
                  <a16:creationId xmlns:a16="http://schemas.microsoft.com/office/drawing/2014/main" id="{9DD5BF5B-7298-4879-B4D4-4F1221ABC7C9}"/>
                </a:ext>
              </a:extLst>
            </p:cNvPr>
            <p:cNvSpPr txBox="1"/>
            <p:nvPr/>
          </p:nvSpPr>
          <p:spPr>
            <a:xfrm>
              <a:off x="2143479" y="1835946"/>
              <a:ext cx="2655803" cy="1569660"/>
            </a:xfrm>
            <a:prstGeom prst="rect">
              <a:avLst/>
            </a:prstGeom>
            <a:noFill/>
          </p:spPr>
          <p:txBody>
            <a:bodyPr wrap="square">
              <a:spAutoFit/>
            </a:bodyP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và</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góp</a:t>
              </a:r>
              <a:r>
                <a:rPr lang="en-US" sz="3200" dirty="0">
                  <a:latin typeface="Arial-Rounded" panose="020B0500000000000000" pitchFamily="34" charset="0"/>
                  <a:ea typeface="Arial-Rounded" panose="020B0500000000000000" pitchFamily="34" charset="0"/>
                  <a:cs typeface="Arial-Rounded" panose="020B0500000000000000" pitchFamily="34" charset="0"/>
                </a:rPr>
                <a:t> ý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3200" dirty="0">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solidFill>
                  <a:prstClr val="white"/>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0" name="Group 9">
            <a:extLst>
              <a:ext uri="{FF2B5EF4-FFF2-40B4-BE49-F238E27FC236}">
                <a16:creationId xmlns:a16="http://schemas.microsoft.com/office/drawing/2014/main" id="{75FC13AF-1720-4EF5-998B-176BCEF2B0F0}"/>
              </a:ext>
            </a:extLst>
          </p:cNvPr>
          <p:cNvGrpSpPr/>
          <p:nvPr/>
        </p:nvGrpSpPr>
        <p:grpSpPr>
          <a:xfrm>
            <a:off x="4622379" y="1119764"/>
            <a:ext cx="3672992" cy="2743200"/>
            <a:chOff x="4672461" y="1214043"/>
            <a:chExt cx="3672992" cy="2743200"/>
          </a:xfrm>
        </p:grpSpPr>
        <p:pic>
          <p:nvPicPr>
            <p:cNvPr id="11" name="Picture 10">
              <a:extLst>
                <a:ext uri="{FF2B5EF4-FFF2-40B4-BE49-F238E27FC236}">
                  <a16:creationId xmlns:a16="http://schemas.microsoft.com/office/drawing/2014/main" id="{4BDEDDBE-8248-4D25-ACE4-3EC0E2D7CD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12" name="TextBox 11">
              <a:extLst>
                <a:ext uri="{FF2B5EF4-FFF2-40B4-BE49-F238E27FC236}">
                  <a16:creationId xmlns:a16="http://schemas.microsoft.com/office/drawing/2014/main" id="{9956C362-385F-419E-B576-55F57DE8AA3C}"/>
                </a:ext>
              </a:extLst>
            </p:cNvPr>
            <p:cNvSpPr txBox="1"/>
            <p:nvPr/>
          </p:nvSpPr>
          <p:spPr>
            <a:xfrm flipH="1">
              <a:off x="5125998" y="1631171"/>
              <a:ext cx="2767023" cy="1077218"/>
            </a:xfrm>
            <a:prstGeom prst="rect">
              <a:avLst/>
            </a:prstGeom>
            <a:noFill/>
          </p:spPr>
          <p:txBody>
            <a:bodyPr wrap="square">
              <a:spAutoFit/>
            </a:bodyP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Nghe</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góp</a:t>
              </a:r>
              <a:r>
                <a:rPr lang="en-US" sz="3200" dirty="0">
                  <a:latin typeface="Arial-Rounded" panose="020B0500000000000000" pitchFamily="34" charset="0"/>
                  <a:ea typeface="Arial-Rounded" panose="020B0500000000000000" pitchFamily="34" charset="0"/>
                  <a:cs typeface="Arial-Rounded" panose="020B0500000000000000" pitchFamily="34" charset="0"/>
                </a:rPr>
                <a:t> ý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3200" dirty="0">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solidFill>
                  <a:prstClr val="white"/>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3" name="Group 12">
            <a:extLst>
              <a:ext uri="{FF2B5EF4-FFF2-40B4-BE49-F238E27FC236}">
                <a16:creationId xmlns:a16="http://schemas.microsoft.com/office/drawing/2014/main" id="{CB6BA176-F6A2-4B84-B294-342ACB0C83F8}"/>
              </a:ext>
            </a:extLst>
          </p:cNvPr>
          <p:cNvGrpSpPr/>
          <p:nvPr/>
        </p:nvGrpSpPr>
        <p:grpSpPr>
          <a:xfrm>
            <a:off x="8271330" y="1392688"/>
            <a:ext cx="3704505" cy="2468880"/>
            <a:chOff x="9026330" y="1381655"/>
            <a:chExt cx="3704506" cy="2468880"/>
          </a:xfrm>
        </p:grpSpPr>
        <p:pic>
          <p:nvPicPr>
            <p:cNvPr id="14" name="Picture 13">
              <a:extLst>
                <a:ext uri="{FF2B5EF4-FFF2-40B4-BE49-F238E27FC236}">
                  <a16:creationId xmlns:a16="http://schemas.microsoft.com/office/drawing/2014/main" id="{FB96FBCC-B5E0-4FFD-857F-28D7903C3A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15" name="TextBox 14">
              <a:extLst>
                <a:ext uri="{FF2B5EF4-FFF2-40B4-BE49-F238E27FC236}">
                  <a16:creationId xmlns:a16="http://schemas.microsoft.com/office/drawing/2014/main" id="{1BC7C62D-6AB8-4952-8E79-39A9BB8AA879}"/>
                </a:ext>
              </a:extLst>
            </p:cNvPr>
            <p:cNvSpPr txBox="1"/>
            <p:nvPr/>
          </p:nvSpPr>
          <p:spPr>
            <a:xfrm rot="79912">
              <a:off x="9393674" y="2169735"/>
              <a:ext cx="2571726" cy="1077218"/>
            </a:xfrm>
            <a:prstGeom prst="rect">
              <a:avLst/>
            </a:prstGeom>
            <a:noFill/>
          </p:spPr>
          <p:txBody>
            <a:bodyPr wrap="square">
              <a:spAutoFit/>
            </a:bodyPr>
            <a:lstStyle/>
            <a:p>
              <a:pPr algn="ctr"/>
              <a:r>
                <a:rPr lang="es-ES" sz="3200" dirty="0" err="1">
                  <a:latin typeface="Arial-Rounded" panose="020B0500000000000000" pitchFamily="34" charset="0"/>
                  <a:ea typeface="Arial-Rounded" panose="020B0500000000000000" pitchFamily="34" charset="0"/>
                  <a:cs typeface="Arial-Rounded" panose="020B0500000000000000" pitchFamily="34" charset="0"/>
                </a:rPr>
                <a:t>Sửa</a:t>
              </a:r>
              <a:r>
                <a:rPr lang="es-ES" sz="3200" dirty="0">
                  <a:latin typeface="Arial-Rounded" panose="020B0500000000000000" pitchFamily="34" charset="0"/>
                  <a:ea typeface="Arial-Rounded" panose="020B0500000000000000" pitchFamily="34" charset="0"/>
                  <a:cs typeface="Arial-Rounded" panose="020B0500000000000000" pitchFamily="34" charset="0"/>
                </a:rPr>
                <a:t> </a:t>
              </a:r>
              <a:r>
                <a:rPr lang="es-ES" sz="3200" dirty="0" err="1">
                  <a:latin typeface="Arial-Rounded" panose="020B0500000000000000" pitchFamily="34" charset="0"/>
                  <a:ea typeface="Arial-Rounded" panose="020B0500000000000000" pitchFamily="34" charset="0"/>
                  <a:cs typeface="Arial-Rounded" panose="020B0500000000000000" pitchFamily="34" charset="0"/>
                </a:rPr>
                <a:t>lại</a:t>
              </a:r>
              <a:r>
                <a:rPr lang="es-ES" sz="3200" dirty="0">
                  <a:latin typeface="Arial-Rounded" panose="020B0500000000000000" pitchFamily="34" charset="0"/>
                  <a:ea typeface="Arial-Rounded" panose="020B0500000000000000" pitchFamily="34" charset="0"/>
                  <a:cs typeface="Arial-Rounded" panose="020B0500000000000000" pitchFamily="34" charset="0"/>
                </a:rPr>
                <a:t> </a:t>
              </a:r>
              <a:r>
                <a:rPr lang="es-ES" sz="3200" dirty="0" err="1">
                  <a:latin typeface="Arial-Rounded" panose="020B0500000000000000" pitchFamily="34" charset="0"/>
                  <a:ea typeface="Arial-Rounded" panose="020B0500000000000000" pitchFamily="34" charset="0"/>
                  <a:cs typeface="Arial-Rounded" panose="020B0500000000000000" pitchFamily="34" charset="0"/>
                </a:rPr>
                <a:t>bài</a:t>
              </a:r>
              <a:r>
                <a:rPr lang="es-ES" sz="3200" dirty="0">
                  <a:latin typeface="Arial-Rounded" panose="020B0500000000000000" pitchFamily="34" charset="0"/>
                  <a:ea typeface="Arial-Rounded" panose="020B0500000000000000" pitchFamily="34" charset="0"/>
                  <a:cs typeface="Arial-Rounded" panose="020B0500000000000000" pitchFamily="34" charset="0"/>
                </a:rPr>
                <a:t> </a:t>
              </a:r>
              <a:r>
                <a:rPr lang="es-ES" sz="3200" dirty="0" err="1">
                  <a:latin typeface="Arial-Rounded" panose="020B0500000000000000" pitchFamily="34" charset="0"/>
                  <a:ea typeface="Arial-Rounded" panose="020B0500000000000000" pitchFamily="34" charset="0"/>
                  <a:cs typeface="Arial-Rounded" panose="020B0500000000000000" pitchFamily="34" charset="0"/>
                </a:rPr>
                <a:t>cho</a:t>
              </a:r>
              <a:r>
                <a:rPr lang="es-ES" sz="3200" dirty="0">
                  <a:latin typeface="Arial-Rounded" panose="020B0500000000000000" pitchFamily="34" charset="0"/>
                  <a:ea typeface="Arial-Rounded" panose="020B0500000000000000" pitchFamily="34" charset="0"/>
                  <a:cs typeface="Arial-Rounded" panose="020B0500000000000000" pitchFamily="34" charset="0"/>
                </a:rPr>
                <a:t> hay </a:t>
              </a:r>
              <a:r>
                <a:rPr lang="es-ES" sz="3200" dirty="0" err="1">
                  <a:latin typeface="Arial-Rounded" panose="020B0500000000000000" pitchFamily="34" charset="0"/>
                  <a:ea typeface="Arial-Rounded" panose="020B0500000000000000" pitchFamily="34" charset="0"/>
                  <a:cs typeface="Arial-Rounded" panose="020B0500000000000000" pitchFamily="34" charset="0"/>
                </a:rPr>
                <a:t>hơn</a:t>
              </a:r>
              <a:r>
                <a:rPr lang="es-ES" sz="3200" dirty="0">
                  <a:latin typeface="Arial-Rounded" panose="020B0500000000000000" pitchFamily="34" charset="0"/>
                  <a:ea typeface="Arial-Rounded" panose="020B0500000000000000" pitchFamily="34" charset="0"/>
                  <a:cs typeface="Arial-Rounded" panose="020B0500000000000000" pitchFamily="34" charset="0"/>
                </a:rPr>
                <a:t>.</a:t>
              </a:r>
              <a:endParaRPr lang="en-US" sz="2800" dirty="0">
                <a:solidFill>
                  <a:prstClr val="white"/>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45328792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375" autoRev="1" fill="hold">
                                          <p:stCondLst>
                                            <p:cond delay="0"/>
                                          </p:stCondLst>
                                        </p:cTn>
                                        <p:tgtEl>
                                          <p:spTgt spid="5"/>
                                        </p:tgtEl>
                                        <p:attrNameLst>
                                          <p:attrName>ppt_w</p:attrName>
                                        </p:attrNameLst>
                                      </p:cBhvr>
                                    </p:anim>
                                    <p:anim by="(#ppt_w*0.50)" calcmode="lin" valueType="num">
                                      <p:cBhvr>
                                        <p:cTn id="8" dur="375" decel="50000" autoRev="1" fill="hold">
                                          <p:stCondLst>
                                            <p:cond delay="0"/>
                                          </p:stCondLst>
                                        </p:cTn>
                                        <p:tgtEl>
                                          <p:spTgt spid="5"/>
                                        </p:tgtEl>
                                        <p:attrNameLst>
                                          <p:attrName>ppt_x</p:attrName>
                                        </p:attrNameLst>
                                      </p:cBhvr>
                                    </p:anim>
                                    <p:anim from="(-#ppt_h/2)" to="(#ppt_y)" calcmode="lin" valueType="num">
                                      <p:cBhvr>
                                        <p:cTn id="9" dur="750" fill="hold">
                                          <p:stCondLst>
                                            <p:cond delay="0"/>
                                          </p:stCondLst>
                                        </p:cTn>
                                        <p:tgtEl>
                                          <p:spTgt spid="5"/>
                                        </p:tgtEl>
                                        <p:attrNameLst>
                                          <p:attrName>ppt_y</p:attrName>
                                        </p:attrNameLst>
                                      </p:cBhvr>
                                    </p:anim>
                                    <p:animRot by="21600000">
                                      <p:cBhvr>
                                        <p:cTn id="10" dur="75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500"/>
                                        <p:tgtEl>
                                          <p:spTgt spid="7"/>
                                        </p:tgtEl>
                                      </p:cBhvr>
                                    </p:animEffect>
                                  </p:childTnLst>
                                </p:cTn>
                              </p:par>
                            </p:childTnLst>
                          </p:cTn>
                        </p:par>
                        <p:par>
                          <p:cTn id="16" fill="hold">
                            <p:stCondLst>
                              <p:cond delay="500"/>
                            </p:stCondLst>
                            <p:childTnLst>
                              <p:par>
                                <p:cTn id="17" presetID="6"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1500"/>
                                        <p:tgtEl>
                                          <p:spTgt spid="10"/>
                                        </p:tgtEl>
                                      </p:cBhvr>
                                    </p:animEffect>
                                  </p:childTnLst>
                                </p:cTn>
                              </p:par>
                            </p:childTnLst>
                          </p:cTn>
                        </p:par>
                        <p:par>
                          <p:cTn id="20" fill="hold">
                            <p:stCondLst>
                              <p:cond delay="2000"/>
                            </p:stCondLst>
                            <p:childTnLst>
                              <p:par>
                                <p:cTn id="21" presetID="6"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6.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rounded">
      <a:majorFont>
        <a:latin typeface="Arial-Rounded"/>
        <a:ea typeface="微软雅黑"/>
        <a:cs typeface=""/>
      </a:majorFont>
      <a:minorFont>
        <a:latin typeface="Arial-Rounded"/>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ROUNDED">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1194</TotalTime>
  <Words>501</Words>
  <Application>Microsoft Office PowerPoint</Application>
  <PresentationFormat>Widescreen</PresentationFormat>
  <Paragraphs>25</Paragraphs>
  <Slides>7</Slides>
  <Notes>4</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7</vt:i4>
      </vt:variant>
    </vt:vector>
  </HeadingPairs>
  <TitlesOfParts>
    <vt:vector size="20" baseType="lpstr">
      <vt:lpstr>等线</vt:lpstr>
      <vt:lpstr>等线 Light</vt:lpstr>
      <vt:lpstr>黑体</vt:lpstr>
      <vt:lpstr>华文细黑</vt:lpstr>
      <vt:lpstr>Arial</vt:lpstr>
      <vt:lpstr>Arial-Rounded</vt:lpstr>
      <vt:lpstr>Times New Roman</vt:lpstr>
      <vt:lpstr>Office 主题​​</vt:lpstr>
      <vt:lpstr>1_Office 主题​​</vt:lpstr>
      <vt:lpstr>Custom Design</vt:lpstr>
      <vt:lpstr>1_Custom Design</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Hà Nguyễn Thị Thu</cp:lastModifiedBy>
  <cp:revision>235</cp:revision>
  <dcterms:created xsi:type="dcterms:W3CDTF">2019-05-21T02:50:11Z</dcterms:created>
  <dcterms:modified xsi:type="dcterms:W3CDTF">2023-04-16T09:33:06Z</dcterms:modified>
</cp:coreProperties>
</file>