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8" r:id="rId1"/>
    <p:sldMasterId id="2147484483" r:id="rId2"/>
    <p:sldMasterId id="2147484508" r:id="rId3"/>
    <p:sldMasterId id="2147484564" r:id="rId4"/>
  </p:sldMasterIdLst>
  <p:notesMasterIdLst>
    <p:notesMasterId r:id="rId28"/>
  </p:notesMasterIdLst>
  <p:sldIdLst>
    <p:sldId id="375" r:id="rId5"/>
    <p:sldId id="431" r:id="rId6"/>
    <p:sldId id="393" r:id="rId7"/>
    <p:sldId id="444" r:id="rId8"/>
    <p:sldId id="453" r:id="rId9"/>
    <p:sldId id="379" r:id="rId10"/>
    <p:sldId id="380" r:id="rId11"/>
    <p:sldId id="434" r:id="rId12"/>
    <p:sldId id="383" r:id="rId13"/>
    <p:sldId id="445" r:id="rId14"/>
    <p:sldId id="446" r:id="rId15"/>
    <p:sldId id="339" r:id="rId16"/>
    <p:sldId id="417" r:id="rId17"/>
    <p:sldId id="418" r:id="rId18"/>
    <p:sldId id="388" r:id="rId19"/>
    <p:sldId id="416" r:id="rId20"/>
    <p:sldId id="452" r:id="rId21"/>
    <p:sldId id="437" r:id="rId22"/>
    <p:sldId id="448" r:id="rId23"/>
    <p:sldId id="407" r:id="rId24"/>
    <p:sldId id="449" r:id="rId25"/>
    <p:sldId id="450" r:id="rId26"/>
    <p:sldId id="400" r:id="rId27"/>
  </p:sldIdLst>
  <p:sldSz cx="14630400" cy="8229600"/>
  <p:notesSz cx="9144000" cy="6858000"/>
  <p:defaultTextStyle>
    <a:defPPr>
      <a:defRPr lang="en-US"/>
    </a:defPPr>
    <a:lvl1pPr marL="0" algn="l" defTabSz="1040633" rtl="0" eaLnBrk="1" latinLnBrk="0" hangingPunct="1">
      <a:defRPr sz="2000" kern="1200">
        <a:solidFill>
          <a:schemeClr val="tx1"/>
        </a:solidFill>
        <a:latin typeface="+mn-lt"/>
        <a:ea typeface="+mn-ea"/>
        <a:cs typeface="+mn-cs"/>
      </a:defRPr>
    </a:lvl1pPr>
    <a:lvl2pPr marL="520333" algn="l" defTabSz="1040633" rtl="0" eaLnBrk="1" latinLnBrk="0" hangingPunct="1">
      <a:defRPr sz="2000" kern="1200">
        <a:solidFill>
          <a:schemeClr val="tx1"/>
        </a:solidFill>
        <a:latin typeface="+mn-lt"/>
        <a:ea typeface="+mn-ea"/>
        <a:cs typeface="+mn-cs"/>
      </a:defRPr>
    </a:lvl2pPr>
    <a:lvl3pPr marL="1040633" algn="l" defTabSz="1040633" rtl="0" eaLnBrk="1" latinLnBrk="0" hangingPunct="1">
      <a:defRPr sz="2000" kern="1200">
        <a:solidFill>
          <a:schemeClr val="tx1"/>
        </a:solidFill>
        <a:latin typeface="+mn-lt"/>
        <a:ea typeface="+mn-ea"/>
        <a:cs typeface="+mn-cs"/>
      </a:defRPr>
    </a:lvl3pPr>
    <a:lvl4pPr marL="1560956" algn="l" defTabSz="1040633" rtl="0" eaLnBrk="1" latinLnBrk="0" hangingPunct="1">
      <a:defRPr sz="2000" kern="1200">
        <a:solidFill>
          <a:schemeClr val="tx1"/>
        </a:solidFill>
        <a:latin typeface="+mn-lt"/>
        <a:ea typeface="+mn-ea"/>
        <a:cs typeface="+mn-cs"/>
      </a:defRPr>
    </a:lvl4pPr>
    <a:lvl5pPr marL="2081263" algn="l" defTabSz="1040633" rtl="0" eaLnBrk="1" latinLnBrk="0" hangingPunct="1">
      <a:defRPr sz="2000" kern="1200">
        <a:solidFill>
          <a:schemeClr val="tx1"/>
        </a:solidFill>
        <a:latin typeface="+mn-lt"/>
        <a:ea typeface="+mn-ea"/>
        <a:cs typeface="+mn-cs"/>
      </a:defRPr>
    </a:lvl5pPr>
    <a:lvl6pPr marL="2601598" algn="l" defTabSz="1040633" rtl="0" eaLnBrk="1" latinLnBrk="0" hangingPunct="1">
      <a:defRPr sz="2000" kern="1200">
        <a:solidFill>
          <a:schemeClr val="tx1"/>
        </a:solidFill>
        <a:latin typeface="+mn-lt"/>
        <a:ea typeface="+mn-ea"/>
        <a:cs typeface="+mn-cs"/>
      </a:defRPr>
    </a:lvl6pPr>
    <a:lvl7pPr marL="3121931" algn="l" defTabSz="1040633" rtl="0" eaLnBrk="1" latinLnBrk="0" hangingPunct="1">
      <a:defRPr sz="2000" kern="1200">
        <a:solidFill>
          <a:schemeClr val="tx1"/>
        </a:solidFill>
        <a:latin typeface="+mn-lt"/>
        <a:ea typeface="+mn-ea"/>
        <a:cs typeface="+mn-cs"/>
      </a:defRPr>
    </a:lvl7pPr>
    <a:lvl8pPr marL="3642252" algn="l" defTabSz="1040633" rtl="0" eaLnBrk="1" latinLnBrk="0" hangingPunct="1">
      <a:defRPr sz="2000" kern="1200">
        <a:solidFill>
          <a:schemeClr val="tx1"/>
        </a:solidFill>
        <a:latin typeface="+mn-lt"/>
        <a:ea typeface="+mn-ea"/>
        <a:cs typeface="+mn-cs"/>
      </a:defRPr>
    </a:lvl8pPr>
    <a:lvl9pPr marL="4162556" algn="l" defTabSz="1040633"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3">
          <p15:clr>
            <a:srgbClr val="A4A3A4"/>
          </p15:clr>
        </p15:guide>
        <p15:guide id="2" pos="46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0066"/>
    <a:srgbClr val="FBDC8F"/>
    <a:srgbClr val="EBF6B4"/>
    <a:srgbClr val="FACE60"/>
    <a:srgbClr val="CF3D60"/>
    <a:srgbClr val="FFCC66"/>
    <a:srgbClr val="FFFF00"/>
    <a:srgbClr val="FF6D6D"/>
    <a:srgbClr val="EB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473" autoAdjust="0"/>
  </p:normalViewPr>
  <p:slideViewPr>
    <p:cSldViewPr>
      <p:cViewPr varScale="1">
        <p:scale>
          <a:sx n="44" d="100"/>
          <a:sy n="44" d="100"/>
        </p:scale>
        <p:origin x="1188" y="52"/>
      </p:cViewPr>
      <p:guideLst>
        <p:guide orient="horz" pos="2593"/>
        <p:guide pos="460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D9FBA36-3DFE-43EA-AA37-2AC20411A048}" type="datetimeFigureOut">
              <a:rPr lang="en-US" smtClean="0"/>
              <a:t>4/15/2023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F2698F9-AF7E-4A6D-B7D1-C76D65D4902E}" type="slidenum">
              <a:rPr lang="en-US" smtClean="0"/>
              <a:t>‹#›</a:t>
            </a:fld>
            <a:endParaRPr lang="en-US"/>
          </a:p>
        </p:txBody>
      </p:sp>
    </p:spTree>
    <p:extLst>
      <p:ext uri="{BB962C8B-B14F-4D97-AF65-F5344CB8AC3E}">
        <p14:creationId xmlns:p14="http://schemas.microsoft.com/office/powerpoint/2010/main" val="1833921092"/>
      </p:ext>
    </p:extLst>
  </p:cSld>
  <p:clrMap bg1="lt1" tx1="dk1" bg2="lt2" tx2="dk2" accent1="accent1" accent2="accent2" accent3="accent3" accent4="accent4" accent5="accent5" accent6="accent6" hlink="hlink" folHlink="folHlink"/>
  <p:notesStyle>
    <a:lvl1pPr marL="0" algn="l" defTabSz="1040633" rtl="0" eaLnBrk="1" latinLnBrk="0" hangingPunct="1">
      <a:defRPr sz="1400" kern="1200">
        <a:solidFill>
          <a:schemeClr val="tx1"/>
        </a:solidFill>
        <a:latin typeface="+mn-lt"/>
        <a:ea typeface="+mn-ea"/>
        <a:cs typeface="+mn-cs"/>
      </a:defRPr>
    </a:lvl1pPr>
    <a:lvl2pPr marL="520333" algn="l" defTabSz="1040633" rtl="0" eaLnBrk="1" latinLnBrk="0" hangingPunct="1">
      <a:defRPr sz="1400" kern="1200">
        <a:solidFill>
          <a:schemeClr val="tx1"/>
        </a:solidFill>
        <a:latin typeface="+mn-lt"/>
        <a:ea typeface="+mn-ea"/>
        <a:cs typeface="+mn-cs"/>
      </a:defRPr>
    </a:lvl2pPr>
    <a:lvl3pPr marL="1040633" algn="l" defTabSz="1040633" rtl="0" eaLnBrk="1" latinLnBrk="0" hangingPunct="1">
      <a:defRPr sz="1400" kern="1200">
        <a:solidFill>
          <a:schemeClr val="tx1"/>
        </a:solidFill>
        <a:latin typeface="+mn-lt"/>
        <a:ea typeface="+mn-ea"/>
        <a:cs typeface="+mn-cs"/>
      </a:defRPr>
    </a:lvl3pPr>
    <a:lvl4pPr marL="1560956" algn="l" defTabSz="1040633" rtl="0" eaLnBrk="1" latinLnBrk="0" hangingPunct="1">
      <a:defRPr sz="1400" kern="1200">
        <a:solidFill>
          <a:schemeClr val="tx1"/>
        </a:solidFill>
        <a:latin typeface="+mn-lt"/>
        <a:ea typeface="+mn-ea"/>
        <a:cs typeface="+mn-cs"/>
      </a:defRPr>
    </a:lvl4pPr>
    <a:lvl5pPr marL="2081263" algn="l" defTabSz="1040633" rtl="0" eaLnBrk="1" latinLnBrk="0" hangingPunct="1">
      <a:defRPr sz="1400" kern="1200">
        <a:solidFill>
          <a:schemeClr val="tx1"/>
        </a:solidFill>
        <a:latin typeface="+mn-lt"/>
        <a:ea typeface="+mn-ea"/>
        <a:cs typeface="+mn-cs"/>
      </a:defRPr>
    </a:lvl5pPr>
    <a:lvl6pPr marL="2601598" algn="l" defTabSz="1040633" rtl="0" eaLnBrk="1" latinLnBrk="0" hangingPunct="1">
      <a:defRPr sz="1400" kern="1200">
        <a:solidFill>
          <a:schemeClr val="tx1"/>
        </a:solidFill>
        <a:latin typeface="+mn-lt"/>
        <a:ea typeface="+mn-ea"/>
        <a:cs typeface="+mn-cs"/>
      </a:defRPr>
    </a:lvl6pPr>
    <a:lvl7pPr marL="3121931" algn="l" defTabSz="1040633" rtl="0" eaLnBrk="1" latinLnBrk="0" hangingPunct="1">
      <a:defRPr sz="1400" kern="1200">
        <a:solidFill>
          <a:schemeClr val="tx1"/>
        </a:solidFill>
        <a:latin typeface="+mn-lt"/>
        <a:ea typeface="+mn-ea"/>
        <a:cs typeface="+mn-cs"/>
      </a:defRPr>
    </a:lvl7pPr>
    <a:lvl8pPr marL="3642252" algn="l" defTabSz="1040633" rtl="0" eaLnBrk="1" latinLnBrk="0" hangingPunct="1">
      <a:defRPr sz="1400" kern="1200">
        <a:solidFill>
          <a:schemeClr val="tx1"/>
        </a:solidFill>
        <a:latin typeface="+mn-lt"/>
        <a:ea typeface="+mn-ea"/>
        <a:cs typeface="+mn-cs"/>
      </a:defRPr>
    </a:lvl8pPr>
    <a:lvl9pPr marL="4162556" algn="l" defTabSz="104063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698F9-AF7E-4A6D-B7D1-C76D65D4902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95892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20</a:t>
            </a:fld>
            <a:endParaRPr lang="en-US"/>
          </a:p>
        </p:txBody>
      </p:sp>
    </p:spTree>
    <p:extLst>
      <p:ext uri="{BB962C8B-B14F-4D97-AF65-F5344CB8AC3E}">
        <p14:creationId xmlns:p14="http://schemas.microsoft.com/office/powerpoint/2010/main" val="2412971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F8400-07E7-4B45-A73D-D1B2359A7B0E}"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923581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698F9-AF7E-4A6D-B7D1-C76D65D4902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9589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698F9-AF7E-4A6D-B7D1-C76D65D4902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1156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698F9-AF7E-4A6D-B7D1-C76D65D4902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95892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6301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5809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582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6301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A37FD-39F5-44F6-AEE1-7C12791B4E97}" type="slidenum">
              <a:rPr lang="zh-CN" altLang="en-US" smtClean="0"/>
              <a:t>16</a:t>
            </a:fld>
            <a:endParaRPr lang="zh-CN" altLang="en-US"/>
          </a:p>
        </p:txBody>
      </p:sp>
    </p:spTree>
    <p:extLst>
      <p:ext uri="{BB962C8B-B14F-4D97-AF65-F5344CB8AC3E}">
        <p14:creationId xmlns:p14="http://schemas.microsoft.com/office/powerpoint/2010/main" val="1814757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35758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005840" y="438150"/>
            <a:ext cx="12618720" cy="1590676"/>
          </a:xfrm>
          <a:prstGeom prst="rect">
            <a:avLst/>
          </a:prstGeom>
        </p:spPr>
        <p:txBody>
          <a:bodyPr lIns="91418" tIns="45708" rIns="91418" bIns="45708"/>
          <a:lstStyle/>
          <a:p>
            <a:r>
              <a:rPr lang="zh-CN" altLang="en-US"/>
              <a:t>单击此处编辑母版标题样式</a:t>
            </a:r>
          </a:p>
        </p:txBody>
      </p:sp>
      <p:sp>
        <p:nvSpPr>
          <p:cNvPr id="3" name="竖排文字占位符 2"/>
          <p:cNvSpPr>
            <a:spLocks noGrp="1"/>
          </p:cNvSpPr>
          <p:nvPr>
            <p:ph type="body" orient="vert" idx="1"/>
          </p:nvPr>
        </p:nvSpPr>
        <p:spPr>
          <a:xfrm>
            <a:off x="1005840" y="2190750"/>
            <a:ext cx="12618720" cy="5221606"/>
          </a:xfrm>
          <a:prstGeom prst="rect">
            <a:avLst/>
          </a:prstGeom>
        </p:spPr>
        <p:txBody>
          <a:bodyPr vert="eaVert"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1005840" y="7627624"/>
            <a:ext cx="3291840" cy="438150"/>
          </a:xfrm>
          <a:prstGeom prst="rect">
            <a:avLst/>
          </a:prstGeom>
        </p:spPr>
        <p:txBody>
          <a:bodyPr lIns="91418" tIns="45708" rIns="91418" bIns="45708"/>
          <a:lstStyle/>
          <a:p>
            <a:fld id="{5183FF21-5CC9-472A-A587-F00A0BF81F34}"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页脚占位符 4"/>
          <p:cNvSpPr>
            <a:spLocks noGrp="1"/>
          </p:cNvSpPr>
          <p:nvPr>
            <p:ph type="ftr" sz="quarter" idx="11"/>
          </p:nvPr>
        </p:nvSpPr>
        <p:spPr>
          <a:xfrm>
            <a:off x="4846320" y="7627624"/>
            <a:ext cx="4937760" cy="438150"/>
          </a:xfrm>
          <a:prstGeom prst="rect">
            <a:avLst/>
          </a:prstGeom>
        </p:spPr>
        <p:txBody>
          <a:bodyPr lIns="91418" tIns="45708" rIns="91418" bIns="45708"/>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10332720" y="7627624"/>
            <a:ext cx="3291840" cy="438150"/>
          </a:xfrm>
          <a:prstGeom prst="rect">
            <a:avLst/>
          </a:prstGeom>
        </p:spPr>
        <p:txBody>
          <a:bodyPr lIns="91418" tIns="45708" rIns="91418" bIns="45708"/>
          <a:lstStyle/>
          <a:p>
            <a:fld id="{5FF32E01-6E5E-427D-8E6B-AE1DF69528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71030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69880" y="438150"/>
            <a:ext cx="3154680" cy="6974206"/>
          </a:xfrm>
          <a:prstGeom prst="rect">
            <a:avLst/>
          </a:prstGeom>
        </p:spPr>
        <p:txBody>
          <a:bodyPr vert="eaVert" lIns="91418" tIns="45708" rIns="91418" bIns="45708"/>
          <a:lstStyle/>
          <a:p>
            <a:r>
              <a:rPr lang="zh-CN" altLang="en-US"/>
              <a:t>单击此处编辑母版标题样式</a:t>
            </a:r>
          </a:p>
        </p:txBody>
      </p:sp>
      <p:sp>
        <p:nvSpPr>
          <p:cNvPr id="3" name="竖排文字占位符 2"/>
          <p:cNvSpPr>
            <a:spLocks noGrp="1"/>
          </p:cNvSpPr>
          <p:nvPr>
            <p:ph type="body" orient="vert" idx="1"/>
          </p:nvPr>
        </p:nvSpPr>
        <p:spPr>
          <a:xfrm>
            <a:off x="1005840" y="438150"/>
            <a:ext cx="9281160" cy="6974206"/>
          </a:xfrm>
          <a:prstGeom prst="rect">
            <a:avLst/>
          </a:prstGeom>
        </p:spPr>
        <p:txBody>
          <a:bodyPr vert="eaVert"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1005840" y="7627624"/>
            <a:ext cx="3291840" cy="438150"/>
          </a:xfrm>
          <a:prstGeom prst="rect">
            <a:avLst/>
          </a:prstGeom>
        </p:spPr>
        <p:txBody>
          <a:bodyPr lIns="91418" tIns="45708" rIns="91418" bIns="45708"/>
          <a:lstStyle/>
          <a:p>
            <a:fld id="{5183FF21-5CC9-472A-A587-F00A0BF81F34}"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页脚占位符 4"/>
          <p:cNvSpPr>
            <a:spLocks noGrp="1"/>
          </p:cNvSpPr>
          <p:nvPr>
            <p:ph type="ftr" sz="quarter" idx="11"/>
          </p:nvPr>
        </p:nvSpPr>
        <p:spPr>
          <a:xfrm>
            <a:off x="4846320" y="7627624"/>
            <a:ext cx="4937760" cy="438150"/>
          </a:xfrm>
          <a:prstGeom prst="rect">
            <a:avLst/>
          </a:prstGeom>
        </p:spPr>
        <p:txBody>
          <a:bodyPr lIns="91418" tIns="45708" rIns="91418" bIns="45708"/>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10332720" y="7627624"/>
            <a:ext cx="3291840" cy="438150"/>
          </a:xfrm>
          <a:prstGeom prst="rect">
            <a:avLst/>
          </a:prstGeom>
        </p:spPr>
        <p:txBody>
          <a:bodyPr lIns="91418" tIns="45708" rIns="91418" bIns="45708"/>
          <a:lstStyle/>
          <a:p>
            <a:fld id="{5FF32E01-6E5E-427D-8E6B-AE1DF69528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122497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828800" y="1346836"/>
            <a:ext cx="10972800" cy="2865120"/>
          </a:xfrm>
          <a:prstGeom prst="rect">
            <a:avLst/>
          </a:prstGeom>
        </p:spPr>
        <p:txBody>
          <a:bodyPr lIns="109700" tIns="54852" rIns="109700" bIns="54852" anchor="b"/>
          <a:lstStyle>
            <a:lvl1pPr algn="ctr">
              <a:defRPr sz="7200"/>
            </a:lvl1pPr>
          </a:lstStyle>
          <a:p>
            <a:r>
              <a:rPr lang="zh-CN" altLang="en-US"/>
              <a:t>单击此处编辑母版标题样式</a:t>
            </a:r>
          </a:p>
        </p:txBody>
      </p:sp>
      <p:sp>
        <p:nvSpPr>
          <p:cNvPr id="3" name="副标题 2"/>
          <p:cNvSpPr>
            <a:spLocks noGrp="1"/>
          </p:cNvSpPr>
          <p:nvPr>
            <p:ph type="subTitle" idx="1"/>
          </p:nvPr>
        </p:nvSpPr>
        <p:spPr>
          <a:xfrm>
            <a:off x="1828800" y="4322446"/>
            <a:ext cx="10972800" cy="1986914"/>
          </a:xfrm>
          <a:prstGeom prst="rect">
            <a:avLst/>
          </a:prstGeom>
        </p:spPr>
        <p:txBody>
          <a:bodyPr lIns="109700" tIns="54852" rIns="109700" bIns="54852"/>
          <a:lstStyle>
            <a:lvl1pPr marL="0" indent="0" algn="ctr">
              <a:buNone/>
              <a:defRPr sz="2900"/>
            </a:lvl1pPr>
            <a:lvl2pPr marL="548486" indent="0" algn="ctr">
              <a:buNone/>
              <a:defRPr sz="2400"/>
            </a:lvl2pPr>
            <a:lvl3pPr marL="1096972" indent="0" algn="ctr">
              <a:buNone/>
              <a:defRPr sz="2200"/>
            </a:lvl3pPr>
            <a:lvl4pPr marL="1645458" indent="0" algn="ctr">
              <a:buNone/>
              <a:defRPr sz="1900"/>
            </a:lvl4pPr>
            <a:lvl5pPr marL="2193947" indent="0" algn="ctr">
              <a:buNone/>
              <a:defRPr sz="1900"/>
            </a:lvl5pPr>
            <a:lvl6pPr marL="2742434" indent="0" algn="ctr">
              <a:buNone/>
              <a:defRPr sz="1900"/>
            </a:lvl6pPr>
            <a:lvl7pPr marL="3290916" indent="0" algn="ctr">
              <a:buNone/>
              <a:defRPr sz="1900"/>
            </a:lvl7pPr>
            <a:lvl8pPr marL="3839405" indent="0" algn="ctr">
              <a:buNone/>
              <a:defRPr sz="1900"/>
            </a:lvl8pPr>
            <a:lvl9pPr marL="4387892" indent="0" algn="ctr">
              <a:buNone/>
              <a:defRPr sz="1900"/>
            </a:lvl9pPr>
          </a:lstStyle>
          <a:p>
            <a:r>
              <a:rPr lang="zh-CN" altLang="en-US"/>
              <a:t>单击此处编辑母版副标题样式</a:t>
            </a:r>
          </a:p>
        </p:txBody>
      </p:sp>
      <p:sp>
        <p:nvSpPr>
          <p:cNvPr id="4" name="日期占位符 3"/>
          <p:cNvSpPr>
            <a:spLocks noGrp="1"/>
          </p:cNvSpPr>
          <p:nvPr>
            <p:ph type="dt" sz="half" idx="10"/>
          </p:nvPr>
        </p:nvSpPr>
        <p:spPr>
          <a:xfrm>
            <a:off x="1005840" y="7627624"/>
            <a:ext cx="3291840" cy="438150"/>
          </a:xfrm>
          <a:prstGeom prst="rect">
            <a:avLst/>
          </a:prstGeom>
        </p:spPr>
        <p:txBody>
          <a:bodyPr lIns="109700" tIns="54852" rIns="109700" bIns="54852"/>
          <a:lstStyle/>
          <a:p>
            <a:fld id="{5183FF21-5CC9-472A-A587-F00A0BF81F34}" type="datetimeFigureOut">
              <a:rPr lang="zh-CN" altLang="en-US" smtClean="0"/>
              <a:t>2023/4/15</a:t>
            </a:fld>
            <a:endParaRPr lang="zh-CN" altLang="en-US"/>
          </a:p>
        </p:txBody>
      </p:sp>
      <p:sp>
        <p:nvSpPr>
          <p:cNvPr id="5" name="页脚占位符 4"/>
          <p:cNvSpPr>
            <a:spLocks noGrp="1"/>
          </p:cNvSpPr>
          <p:nvPr>
            <p:ph type="ftr" sz="quarter" idx="11"/>
          </p:nvPr>
        </p:nvSpPr>
        <p:spPr>
          <a:xfrm>
            <a:off x="4846320" y="7627624"/>
            <a:ext cx="4937760" cy="438150"/>
          </a:xfrm>
          <a:prstGeom prst="rect">
            <a:avLst/>
          </a:prstGeom>
        </p:spPr>
        <p:txBody>
          <a:bodyPr lIns="109700" tIns="54852" rIns="109700" bIns="54852"/>
          <a:lstStyle/>
          <a:p>
            <a:endParaRPr lang="zh-CN" altLang="en-US"/>
          </a:p>
        </p:txBody>
      </p:sp>
      <p:sp>
        <p:nvSpPr>
          <p:cNvPr id="6" name="灯片编号占位符 5"/>
          <p:cNvSpPr>
            <a:spLocks noGrp="1"/>
          </p:cNvSpPr>
          <p:nvPr>
            <p:ph type="sldNum" sz="quarter" idx="12"/>
          </p:nvPr>
        </p:nvSpPr>
        <p:spPr>
          <a:xfrm>
            <a:off x="10332720" y="7627624"/>
            <a:ext cx="3291840" cy="438150"/>
          </a:xfrm>
          <a:prstGeom prst="rect">
            <a:avLst/>
          </a:prstGeom>
        </p:spPr>
        <p:txBody>
          <a:bodyPr lIns="109700" tIns="54852" rIns="109700" bIns="54852"/>
          <a:lstStyle/>
          <a:p>
            <a:fld id="{5FF32E01-6E5E-427D-8E6B-AE1DF69528A5}" type="slidenum">
              <a:rPr lang="zh-CN" altLang="en-US" smtClean="0"/>
              <a:t>‹#›</a:t>
            </a:fld>
            <a:endParaRPr lang="zh-CN" alt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 y="7441484"/>
            <a:ext cx="804863" cy="79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6212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BC534A85-A98C-4E22-A3D3-1945AFD5CE47}"/>
              </a:ext>
            </a:extLst>
          </p:cNvPr>
          <p:cNvSpPr/>
          <p:nvPr userDrawn="1"/>
        </p:nvSpPr>
        <p:spPr>
          <a:xfrm rot="16200000">
            <a:off x="3533991" y="-2946411"/>
            <a:ext cx="7582083" cy="14099747"/>
          </a:xfrm>
          <a:prstGeom prst="roundRect">
            <a:avLst>
              <a:gd name="adj" fmla="val 7269"/>
            </a:avLst>
          </a:prstGeom>
          <a:noFill/>
          <a:ln w="38100">
            <a:solidFill>
              <a:srgbClr val="44A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38043737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94783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6970" y="2555879"/>
            <a:ext cx="12436475" cy="1765300"/>
          </a:xfrm>
        </p:spPr>
        <p:txBody>
          <a:bodyPr/>
          <a:lstStyle/>
          <a:p>
            <a:r>
              <a:rPr lang="en-US"/>
              <a:t>Click to edit Master title style</a:t>
            </a:r>
          </a:p>
        </p:txBody>
      </p:sp>
      <p:sp>
        <p:nvSpPr>
          <p:cNvPr id="3" name="Subtitle 2"/>
          <p:cNvSpPr>
            <a:spLocks noGrp="1"/>
          </p:cNvSpPr>
          <p:nvPr>
            <p:ph type="subTitle" idx="1"/>
          </p:nvPr>
        </p:nvSpPr>
        <p:spPr>
          <a:xfrm>
            <a:off x="2193925" y="4664075"/>
            <a:ext cx="10242550" cy="2101850"/>
          </a:xfrm>
        </p:spPr>
        <p:txBody>
          <a:bodyPr/>
          <a:lstStyle>
            <a:lvl1pPr marL="0" indent="0" algn="ctr">
              <a:buNone/>
              <a:defRPr>
                <a:solidFill>
                  <a:schemeClr val="tx1">
                    <a:tint val="75000"/>
                  </a:schemeClr>
                </a:solidFill>
              </a:defRPr>
            </a:lvl1pPr>
            <a:lvl2pPr marL="457092" indent="0" algn="ctr">
              <a:buNone/>
              <a:defRPr>
                <a:solidFill>
                  <a:schemeClr val="tx1">
                    <a:tint val="75000"/>
                  </a:schemeClr>
                </a:solidFill>
              </a:defRPr>
            </a:lvl2pPr>
            <a:lvl3pPr marL="914184" indent="0" algn="ctr">
              <a:buNone/>
              <a:defRPr>
                <a:solidFill>
                  <a:schemeClr val="tx1">
                    <a:tint val="75000"/>
                  </a:schemeClr>
                </a:solidFill>
              </a:defRPr>
            </a:lvl3pPr>
            <a:lvl4pPr marL="1371274" indent="0" algn="ctr">
              <a:buNone/>
              <a:defRPr>
                <a:solidFill>
                  <a:schemeClr val="tx1">
                    <a:tint val="75000"/>
                  </a:schemeClr>
                </a:solidFill>
              </a:defRPr>
            </a:lvl4pPr>
            <a:lvl5pPr marL="1828361" indent="0" algn="ctr">
              <a:buNone/>
              <a:defRPr>
                <a:solidFill>
                  <a:schemeClr val="tx1">
                    <a:tint val="75000"/>
                  </a:schemeClr>
                </a:solidFill>
              </a:defRPr>
            </a:lvl5pPr>
            <a:lvl6pPr marL="2285452" indent="0" algn="ctr">
              <a:buNone/>
              <a:defRPr>
                <a:solidFill>
                  <a:schemeClr val="tx1">
                    <a:tint val="75000"/>
                  </a:schemeClr>
                </a:solidFill>
              </a:defRPr>
            </a:lvl6pPr>
            <a:lvl7pPr marL="2742544" indent="0" algn="ctr">
              <a:buNone/>
              <a:defRPr>
                <a:solidFill>
                  <a:schemeClr val="tx1">
                    <a:tint val="75000"/>
                  </a:schemeClr>
                </a:solidFill>
              </a:defRPr>
            </a:lvl7pPr>
            <a:lvl8pPr marL="3199632" indent="0" algn="ctr">
              <a:buNone/>
              <a:defRPr>
                <a:solidFill>
                  <a:schemeClr val="tx1">
                    <a:tint val="75000"/>
                  </a:schemeClr>
                </a:solidFill>
              </a:defRPr>
            </a:lvl8pPr>
            <a:lvl9pPr marL="36567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A61713-57A5-44A1-8D8C-FCEAEC85D5BF}"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8A416-B1F5-4BC4-BD9A-9CABB051373F}" type="slidenum">
              <a:rPr lang="en-US" smtClean="0"/>
              <a:t>‹#›</a:t>
            </a:fld>
            <a:endParaRPr lang="en-US"/>
          </a:p>
        </p:txBody>
      </p:sp>
    </p:spTree>
    <p:extLst>
      <p:ext uri="{BB962C8B-B14F-4D97-AF65-F5344CB8AC3E}">
        <p14:creationId xmlns:p14="http://schemas.microsoft.com/office/powerpoint/2010/main" val="81965875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A61713-57A5-44A1-8D8C-FCEAEC85D5BF}"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8A416-B1F5-4BC4-BD9A-9CABB051373F}" type="slidenum">
              <a:rPr lang="en-US" smtClean="0"/>
              <a:t>‹#›</a:t>
            </a:fld>
            <a:endParaRPr lang="en-US"/>
          </a:p>
        </p:txBody>
      </p:sp>
    </p:spTree>
    <p:extLst>
      <p:ext uri="{BB962C8B-B14F-4D97-AF65-F5344CB8AC3E}">
        <p14:creationId xmlns:p14="http://schemas.microsoft.com/office/powerpoint/2010/main" val="251110683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7" y="5287963"/>
            <a:ext cx="12436475" cy="16351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55707" y="3487739"/>
            <a:ext cx="12436475" cy="1800226"/>
          </a:xfrm>
        </p:spPr>
        <p:txBody>
          <a:bodyPr anchor="b"/>
          <a:lstStyle>
            <a:lvl1pPr marL="0" indent="0">
              <a:buNone/>
              <a:defRPr sz="2000">
                <a:solidFill>
                  <a:schemeClr val="tx1">
                    <a:tint val="75000"/>
                  </a:schemeClr>
                </a:solidFill>
              </a:defRPr>
            </a:lvl1pPr>
            <a:lvl2pPr marL="457092" indent="0">
              <a:buNone/>
              <a:defRPr sz="1800">
                <a:solidFill>
                  <a:schemeClr val="tx1">
                    <a:tint val="75000"/>
                  </a:schemeClr>
                </a:solidFill>
              </a:defRPr>
            </a:lvl2pPr>
            <a:lvl3pPr marL="914184" indent="0">
              <a:buNone/>
              <a:defRPr sz="1600">
                <a:solidFill>
                  <a:schemeClr val="tx1">
                    <a:tint val="75000"/>
                  </a:schemeClr>
                </a:solidFill>
              </a:defRPr>
            </a:lvl3pPr>
            <a:lvl4pPr marL="1371274" indent="0">
              <a:buNone/>
              <a:defRPr sz="1400">
                <a:solidFill>
                  <a:schemeClr val="tx1">
                    <a:tint val="75000"/>
                  </a:schemeClr>
                </a:solidFill>
              </a:defRPr>
            </a:lvl4pPr>
            <a:lvl5pPr marL="1828361" indent="0">
              <a:buNone/>
              <a:defRPr sz="1400">
                <a:solidFill>
                  <a:schemeClr val="tx1">
                    <a:tint val="75000"/>
                  </a:schemeClr>
                </a:solidFill>
              </a:defRPr>
            </a:lvl5pPr>
            <a:lvl6pPr marL="2285452" indent="0">
              <a:buNone/>
              <a:defRPr sz="1400">
                <a:solidFill>
                  <a:schemeClr val="tx1">
                    <a:tint val="75000"/>
                  </a:schemeClr>
                </a:solidFill>
              </a:defRPr>
            </a:lvl6pPr>
            <a:lvl7pPr marL="2742544" indent="0">
              <a:buNone/>
              <a:defRPr sz="1400">
                <a:solidFill>
                  <a:schemeClr val="tx1">
                    <a:tint val="75000"/>
                  </a:schemeClr>
                </a:solidFill>
              </a:defRPr>
            </a:lvl7pPr>
            <a:lvl8pPr marL="3199632" indent="0">
              <a:buNone/>
              <a:defRPr sz="1400">
                <a:solidFill>
                  <a:schemeClr val="tx1">
                    <a:tint val="75000"/>
                  </a:schemeClr>
                </a:solidFill>
              </a:defRPr>
            </a:lvl8pPr>
            <a:lvl9pPr marL="365672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A61713-57A5-44A1-8D8C-FCEAEC85D5BF}"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8A416-B1F5-4BC4-BD9A-9CABB051373F}" type="slidenum">
              <a:rPr lang="en-US" smtClean="0"/>
              <a:t>‹#›</a:t>
            </a:fld>
            <a:endParaRPr lang="en-US"/>
          </a:p>
        </p:txBody>
      </p:sp>
    </p:spTree>
    <p:extLst>
      <p:ext uri="{BB962C8B-B14F-4D97-AF65-F5344CB8AC3E}">
        <p14:creationId xmlns:p14="http://schemas.microsoft.com/office/powerpoint/2010/main" val="104459416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842" y="1920875"/>
            <a:ext cx="6507162"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0" y="1920875"/>
            <a:ext cx="6507163"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A61713-57A5-44A1-8D8C-FCEAEC85D5BF}"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8A416-B1F5-4BC4-BD9A-9CABB051373F}" type="slidenum">
              <a:rPr lang="en-US" smtClean="0"/>
              <a:t>‹#›</a:t>
            </a:fld>
            <a:endParaRPr lang="en-US"/>
          </a:p>
        </p:txBody>
      </p:sp>
    </p:spTree>
    <p:extLst>
      <p:ext uri="{BB962C8B-B14F-4D97-AF65-F5344CB8AC3E}">
        <p14:creationId xmlns:p14="http://schemas.microsoft.com/office/powerpoint/2010/main" val="137049245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841" y="1841500"/>
            <a:ext cx="6464300" cy="768350"/>
          </a:xfrm>
        </p:spPr>
        <p:txBody>
          <a:bodyPr anchor="b"/>
          <a:lstStyle>
            <a:lvl1pPr marL="0" indent="0">
              <a:buNone/>
              <a:defRPr sz="2400" b="1"/>
            </a:lvl1pPr>
            <a:lvl2pPr marL="457092" indent="0">
              <a:buNone/>
              <a:defRPr sz="2000" b="1"/>
            </a:lvl2pPr>
            <a:lvl3pPr marL="914184" indent="0">
              <a:buNone/>
              <a:defRPr sz="1800" b="1"/>
            </a:lvl3pPr>
            <a:lvl4pPr marL="1371274" indent="0">
              <a:buNone/>
              <a:defRPr sz="1600" b="1"/>
            </a:lvl4pPr>
            <a:lvl5pPr marL="1828361" indent="0">
              <a:buNone/>
              <a:defRPr sz="1600" b="1"/>
            </a:lvl5pPr>
            <a:lvl6pPr marL="2285452" indent="0">
              <a:buNone/>
              <a:defRPr sz="1600" b="1"/>
            </a:lvl6pPr>
            <a:lvl7pPr marL="2742544" indent="0">
              <a:buNone/>
              <a:defRPr sz="1600" b="1"/>
            </a:lvl7pPr>
            <a:lvl8pPr marL="3199632" indent="0">
              <a:buNone/>
              <a:defRPr sz="1600" b="1"/>
            </a:lvl8pPr>
            <a:lvl9pPr marL="3656722" indent="0">
              <a:buNone/>
              <a:defRPr sz="1600" b="1"/>
            </a:lvl9pPr>
          </a:lstStyle>
          <a:p>
            <a:pPr lvl="0"/>
            <a:r>
              <a:rPr lang="en-US"/>
              <a:t>Click to edit Master text styles</a:t>
            </a:r>
          </a:p>
        </p:txBody>
      </p:sp>
      <p:sp>
        <p:nvSpPr>
          <p:cNvPr id="4" name="Content Placeholder 3"/>
          <p:cNvSpPr>
            <a:spLocks noGrp="1"/>
          </p:cNvSpPr>
          <p:nvPr>
            <p:ph sz="half" idx="2"/>
          </p:nvPr>
        </p:nvSpPr>
        <p:spPr>
          <a:xfrm>
            <a:off x="731841" y="2609850"/>
            <a:ext cx="6464300" cy="47418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675" y="1841500"/>
            <a:ext cx="6465888" cy="768350"/>
          </a:xfrm>
        </p:spPr>
        <p:txBody>
          <a:bodyPr anchor="b"/>
          <a:lstStyle>
            <a:lvl1pPr marL="0" indent="0">
              <a:buNone/>
              <a:defRPr sz="2400" b="1"/>
            </a:lvl1pPr>
            <a:lvl2pPr marL="457092" indent="0">
              <a:buNone/>
              <a:defRPr sz="2000" b="1"/>
            </a:lvl2pPr>
            <a:lvl3pPr marL="914184" indent="0">
              <a:buNone/>
              <a:defRPr sz="1800" b="1"/>
            </a:lvl3pPr>
            <a:lvl4pPr marL="1371274" indent="0">
              <a:buNone/>
              <a:defRPr sz="1600" b="1"/>
            </a:lvl4pPr>
            <a:lvl5pPr marL="1828361" indent="0">
              <a:buNone/>
              <a:defRPr sz="1600" b="1"/>
            </a:lvl5pPr>
            <a:lvl6pPr marL="2285452" indent="0">
              <a:buNone/>
              <a:defRPr sz="1600" b="1"/>
            </a:lvl6pPr>
            <a:lvl7pPr marL="2742544" indent="0">
              <a:buNone/>
              <a:defRPr sz="1600" b="1"/>
            </a:lvl7pPr>
            <a:lvl8pPr marL="3199632" indent="0">
              <a:buNone/>
              <a:defRPr sz="1600" b="1"/>
            </a:lvl8pPr>
            <a:lvl9pPr marL="36567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432675" y="2609850"/>
            <a:ext cx="6465888" cy="47418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A61713-57A5-44A1-8D8C-FCEAEC85D5BF}" type="datetimeFigureOut">
              <a:rPr lang="en-US" smtClean="0"/>
              <a:t>4/15/2023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8A416-B1F5-4BC4-BD9A-9CABB051373F}" type="slidenum">
              <a:rPr lang="en-US" smtClean="0"/>
              <a:t>‹#›</a:t>
            </a:fld>
            <a:endParaRPr lang="en-US"/>
          </a:p>
        </p:txBody>
      </p:sp>
    </p:spTree>
    <p:extLst>
      <p:ext uri="{BB962C8B-B14F-4D97-AF65-F5344CB8AC3E}">
        <p14:creationId xmlns:p14="http://schemas.microsoft.com/office/powerpoint/2010/main" val="24920685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5840" y="438150"/>
            <a:ext cx="12618720" cy="1590676"/>
          </a:xfrm>
          <a:prstGeom prst="rect">
            <a:avLst/>
          </a:prstGeom>
        </p:spPr>
        <p:txBody>
          <a:bodyPr lIns="91418" tIns="45708" rIns="91418" bIns="45708"/>
          <a:lstStyle/>
          <a:p>
            <a:r>
              <a:rPr lang="zh-CN" altLang="en-US"/>
              <a:t>单击此处编辑母版标题样式</a:t>
            </a:r>
          </a:p>
        </p:txBody>
      </p:sp>
      <p:sp>
        <p:nvSpPr>
          <p:cNvPr id="3" name="内容占位符 2"/>
          <p:cNvSpPr>
            <a:spLocks noGrp="1"/>
          </p:cNvSpPr>
          <p:nvPr>
            <p:ph idx="1"/>
          </p:nvPr>
        </p:nvSpPr>
        <p:spPr>
          <a:xfrm>
            <a:off x="1005840" y="2190750"/>
            <a:ext cx="12618720" cy="5221606"/>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1005840" y="7627624"/>
            <a:ext cx="3291840" cy="438150"/>
          </a:xfrm>
          <a:prstGeom prst="rect">
            <a:avLst/>
          </a:prstGeom>
        </p:spPr>
        <p:txBody>
          <a:bodyPr lIns="91418" tIns="45708" rIns="91418" bIns="45708"/>
          <a:lstStyle/>
          <a:p>
            <a:fld id="{5183FF21-5CC9-472A-A587-F00A0BF81F34}"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页脚占位符 4"/>
          <p:cNvSpPr>
            <a:spLocks noGrp="1"/>
          </p:cNvSpPr>
          <p:nvPr>
            <p:ph type="ftr" sz="quarter" idx="11"/>
          </p:nvPr>
        </p:nvSpPr>
        <p:spPr>
          <a:xfrm>
            <a:off x="4846320" y="7627624"/>
            <a:ext cx="4937760" cy="438150"/>
          </a:xfrm>
          <a:prstGeom prst="rect">
            <a:avLst/>
          </a:prstGeom>
        </p:spPr>
        <p:txBody>
          <a:bodyPr lIns="91418" tIns="45708" rIns="91418" bIns="45708"/>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10332720" y="7627624"/>
            <a:ext cx="3291840" cy="438150"/>
          </a:xfrm>
          <a:prstGeom prst="rect">
            <a:avLst/>
          </a:prstGeom>
        </p:spPr>
        <p:txBody>
          <a:bodyPr lIns="91418" tIns="45708" rIns="91418" bIns="45708"/>
          <a:lstStyle/>
          <a:p>
            <a:fld id="{5FF32E01-6E5E-427D-8E6B-AE1DF69528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4823904"/>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A61713-57A5-44A1-8D8C-FCEAEC85D5BF}" type="datetimeFigureOut">
              <a:rPr lang="en-US" smtClean="0"/>
              <a:t>4/15/2023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8A416-B1F5-4BC4-BD9A-9CABB051373F}" type="slidenum">
              <a:rPr lang="en-US" smtClean="0"/>
              <a:t>‹#›</a:t>
            </a:fld>
            <a:endParaRPr lang="en-US"/>
          </a:p>
        </p:txBody>
      </p:sp>
    </p:spTree>
    <p:extLst>
      <p:ext uri="{BB962C8B-B14F-4D97-AF65-F5344CB8AC3E}">
        <p14:creationId xmlns:p14="http://schemas.microsoft.com/office/powerpoint/2010/main" val="290397467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61713-57A5-44A1-8D8C-FCEAEC85D5BF}" type="datetimeFigureOut">
              <a:rPr lang="en-US" smtClean="0"/>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8A416-B1F5-4BC4-BD9A-9CABB051373F}" type="slidenum">
              <a:rPr lang="en-US" smtClean="0"/>
              <a:t>‹#›</a:t>
            </a:fld>
            <a:endParaRPr lang="en-US"/>
          </a:p>
        </p:txBody>
      </p:sp>
    </p:spTree>
    <p:extLst>
      <p:ext uri="{BB962C8B-B14F-4D97-AF65-F5344CB8AC3E}">
        <p14:creationId xmlns:p14="http://schemas.microsoft.com/office/powerpoint/2010/main" val="130513602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719767" y="327027"/>
            <a:ext cx="8178800" cy="7024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838" y="1722438"/>
            <a:ext cx="4813300" cy="5629276"/>
          </a:xfrm>
        </p:spPr>
        <p:txBody>
          <a:bodyPr/>
          <a:lstStyle>
            <a:lvl1pPr marL="0" indent="0">
              <a:buNone/>
              <a:defRPr sz="1400"/>
            </a:lvl1pPr>
            <a:lvl2pPr marL="457092" indent="0">
              <a:buNone/>
              <a:defRPr sz="1200"/>
            </a:lvl2pPr>
            <a:lvl3pPr marL="914184" indent="0">
              <a:buNone/>
              <a:defRPr sz="1000"/>
            </a:lvl3pPr>
            <a:lvl4pPr marL="1371274" indent="0">
              <a:buNone/>
              <a:defRPr sz="800"/>
            </a:lvl4pPr>
            <a:lvl5pPr marL="1828361" indent="0">
              <a:buNone/>
              <a:defRPr sz="800"/>
            </a:lvl5pPr>
            <a:lvl6pPr marL="2285452" indent="0">
              <a:buNone/>
              <a:defRPr sz="800"/>
            </a:lvl6pPr>
            <a:lvl7pPr marL="2742544" indent="0">
              <a:buNone/>
              <a:defRPr sz="800"/>
            </a:lvl7pPr>
            <a:lvl8pPr marL="3199632" indent="0">
              <a:buNone/>
              <a:defRPr sz="800"/>
            </a:lvl8pPr>
            <a:lvl9pPr marL="3656722"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EA61713-57A5-44A1-8D8C-FCEAEC85D5BF}"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8A416-B1F5-4BC4-BD9A-9CABB051373F}" type="slidenum">
              <a:rPr lang="en-US" smtClean="0"/>
              <a:t>‹#›</a:t>
            </a:fld>
            <a:endParaRPr lang="en-US"/>
          </a:p>
        </p:txBody>
      </p:sp>
    </p:spTree>
    <p:extLst>
      <p:ext uri="{BB962C8B-B14F-4D97-AF65-F5344CB8AC3E}">
        <p14:creationId xmlns:p14="http://schemas.microsoft.com/office/powerpoint/2010/main" val="98112279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32" y="5761038"/>
            <a:ext cx="8778875" cy="679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867032" y="735017"/>
            <a:ext cx="8778875" cy="4938712"/>
          </a:xfrm>
        </p:spPr>
        <p:txBody>
          <a:bodyPr/>
          <a:lstStyle>
            <a:lvl1pPr marL="0" indent="0">
              <a:buNone/>
              <a:defRPr sz="3200"/>
            </a:lvl1pPr>
            <a:lvl2pPr marL="457092" indent="0">
              <a:buNone/>
              <a:defRPr sz="2800"/>
            </a:lvl2pPr>
            <a:lvl3pPr marL="914184" indent="0">
              <a:buNone/>
              <a:defRPr sz="2400"/>
            </a:lvl3pPr>
            <a:lvl4pPr marL="1371274" indent="0">
              <a:buNone/>
              <a:defRPr sz="2000"/>
            </a:lvl4pPr>
            <a:lvl5pPr marL="1828361" indent="0">
              <a:buNone/>
              <a:defRPr sz="2000"/>
            </a:lvl5pPr>
            <a:lvl6pPr marL="2285452" indent="0">
              <a:buNone/>
              <a:defRPr sz="2000"/>
            </a:lvl6pPr>
            <a:lvl7pPr marL="2742544" indent="0">
              <a:buNone/>
              <a:defRPr sz="2000"/>
            </a:lvl7pPr>
            <a:lvl8pPr marL="3199632" indent="0">
              <a:buNone/>
              <a:defRPr sz="2000"/>
            </a:lvl8pPr>
            <a:lvl9pPr marL="3656722" indent="0">
              <a:buNone/>
              <a:defRPr sz="2000"/>
            </a:lvl9pPr>
          </a:lstStyle>
          <a:p>
            <a:endParaRPr lang="en-US"/>
          </a:p>
        </p:txBody>
      </p:sp>
      <p:sp>
        <p:nvSpPr>
          <p:cNvPr id="4" name="Text Placeholder 3"/>
          <p:cNvSpPr>
            <a:spLocks noGrp="1"/>
          </p:cNvSpPr>
          <p:nvPr>
            <p:ph type="body" sz="half" idx="2"/>
          </p:nvPr>
        </p:nvSpPr>
        <p:spPr>
          <a:xfrm>
            <a:off x="2867032" y="6440490"/>
            <a:ext cx="8778875" cy="966787"/>
          </a:xfrm>
        </p:spPr>
        <p:txBody>
          <a:bodyPr/>
          <a:lstStyle>
            <a:lvl1pPr marL="0" indent="0">
              <a:buNone/>
              <a:defRPr sz="1400"/>
            </a:lvl1pPr>
            <a:lvl2pPr marL="457092" indent="0">
              <a:buNone/>
              <a:defRPr sz="1200"/>
            </a:lvl2pPr>
            <a:lvl3pPr marL="914184" indent="0">
              <a:buNone/>
              <a:defRPr sz="1000"/>
            </a:lvl3pPr>
            <a:lvl4pPr marL="1371274" indent="0">
              <a:buNone/>
              <a:defRPr sz="800"/>
            </a:lvl4pPr>
            <a:lvl5pPr marL="1828361" indent="0">
              <a:buNone/>
              <a:defRPr sz="800"/>
            </a:lvl5pPr>
            <a:lvl6pPr marL="2285452" indent="0">
              <a:buNone/>
              <a:defRPr sz="800"/>
            </a:lvl6pPr>
            <a:lvl7pPr marL="2742544" indent="0">
              <a:buNone/>
              <a:defRPr sz="800"/>
            </a:lvl7pPr>
            <a:lvl8pPr marL="3199632" indent="0">
              <a:buNone/>
              <a:defRPr sz="800"/>
            </a:lvl8pPr>
            <a:lvl9pPr marL="3656722"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EA61713-57A5-44A1-8D8C-FCEAEC85D5BF}"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8A416-B1F5-4BC4-BD9A-9CABB051373F}" type="slidenum">
              <a:rPr lang="en-US" smtClean="0"/>
              <a:t>‹#›</a:t>
            </a:fld>
            <a:endParaRPr lang="en-US"/>
          </a:p>
        </p:txBody>
      </p:sp>
    </p:spTree>
    <p:extLst>
      <p:ext uri="{BB962C8B-B14F-4D97-AF65-F5344CB8AC3E}">
        <p14:creationId xmlns:p14="http://schemas.microsoft.com/office/powerpoint/2010/main" val="200097623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A61713-57A5-44A1-8D8C-FCEAEC85D5BF}"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8A416-B1F5-4BC4-BD9A-9CABB051373F}" type="slidenum">
              <a:rPr lang="en-US" smtClean="0"/>
              <a:t>‹#›</a:t>
            </a:fld>
            <a:endParaRPr lang="en-US"/>
          </a:p>
        </p:txBody>
      </p:sp>
    </p:spTree>
    <p:extLst>
      <p:ext uri="{BB962C8B-B14F-4D97-AF65-F5344CB8AC3E}">
        <p14:creationId xmlns:p14="http://schemas.microsoft.com/office/powerpoint/2010/main" val="260793926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9" y="330207"/>
            <a:ext cx="3290888" cy="7021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839" y="330207"/>
            <a:ext cx="9723437" cy="7021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A61713-57A5-44A1-8D8C-FCEAEC85D5BF}"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8A416-B1F5-4BC4-BD9A-9CABB051373F}" type="slidenum">
              <a:rPr lang="en-US" smtClean="0"/>
              <a:t>‹#›</a:t>
            </a:fld>
            <a:endParaRPr lang="en-US"/>
          </a:p>
        </p:txBody>
      </p:sp>
    </p:spTree>
    <p:extLst>
      <p:ext uri="{BB962C8B-B14F-4D97-AF65-F5344CB8AC3E}">
        <p14:creationId xmlns:p14="http://schemas.microsoft.com/office/powerpoint/2010/main" val="316972357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6970" y="2555879"/>
            <a:ext cx="12436475" cy="1765300"/>
          </a:xfrm>
        </p:spPr>
        <p:txBody>
          <a:bodyPr/>
          <a:lstStyle/>
          <a:p>
            <a:r>
              <a:rPr lang="en-US"/>
              <a:t>Click to edit Master title style</a:t>
            </a:r>
          </a:p>
        </p:txBody>
      </p:sp>
      <p:sp>
        <p:nvSpPr>
          <p:cNvPr id="3" name="Subtitle 2"/>
          <p:cNvSpPr>
            <a:spLocks noGrp="1"/>
          </p:cNvSpPr>
          <p:nvPr>
            <p:ph type="subTitle" idx="1"/>
          </p:nvPr>
        </p:nvSpPr>
        <p:spPr>
          <a:xfrm>
            <a:off x="2193925" y="4664075"/>
            <a:ext cx="10242550" cy="2101850"/>
          </a:xfrm>
        </p:spPr>
        <p:txBody>
          <a:bodyPr/>
          <a:lstStyle>
            <a:lvl1pPr marL="0" indent="0" algn="ctr">
              <a:buNone/>
              <a:defRPr>
                <a:solidFill>
                  <a:schemeClr val="tx1">
                    <a:tint val="75000"/>
                  </a:schemeClr>
                </a:solidFill>
              </a:defRPr>
            </a:lvl1pPr>
            <a:lvl2pPr marL="457092" indent="0" algn="ctr">
              <a:buNone/>
              <a:defRPr>
                <a:solidFill>
                  <a:schemeClr val="tx1">
                    <a:tint val="75000"/>
                  </a:schemeClr>
                </a:solidFill>
              </a:defRPr>
            </a:lvl2pPr>
            <a:lvl3pPr marL="914184" indent="0" algn="ctr">
              <a:buNone/>
              <a:defRPr>
                <a:solidFill>
                  <a:schemeClr val="tx1">
                    <a:tint val="75000"/>
                  </a:schemeClr>
                </a:solidFill>
              </a:defRPr>
            </a:lvl3pPr>
            <a:lvl4pPr marL="1371274" indent="0" algn="ctr">
              <a:buNone/>
              <a:defRPr>
                <a:solidFill>
                  <a:schemeClr val="tx1">
                    <a:tint val="75000"/>
                  </a:schemeClr>
                </a:solidFill>
              </a:defRPr>
            </a:lvl4pPr>
            <a:lvl5pPr marL="1828361" indent="0" algn="ctr">
              <a:buNone/>
              <a:defRPr>
                <a:solidFill>
                  <a:schemeClr val="tx1">
                    <a:tint val="75000"/>
                  </a:schemeClr>
                </a:solidFill>
              </a:defRPr>
            </a:lvl5pPr>
            <a:lvl6pPr marL="2285452" indent="0" algn="ctr">
              <a:buNone/>
              <a:defRPr>
                <a:solidFill>
                  <a:schemeClr val="tx1">
                    <a:tint val="75000"/>
                  </a:schemeClr>
                </a:solidFill>
              </a:defRPr>
            </a:lvl6pPr>
            <a:lvl7pPr marL="2742544" indent="0" algn="ctr">
              <a:buNone/>
              <a:defRPr>
                <a:solidFill>
                  <a:schemeClr val="tx1">
                    <a:tint val="75000"/>
                  </a:schemeClr>
                </a:solidFill>
              </a:defRPr>
            </a:lvl7pPr>
            <a:lvl8pPr marL="3199632" indent="0" algn="ctr">
              <a:buNone/>
              <a:defRPr>
                <a:solidFill>
                  <a:schemeClr val="tx1">
                    <a:tint val="75000"/>
                  </a:schemeClr>
                </a:solidFill>
              </a:defRPr>
            </a:lvl8pPr>
            <a:lvl9pPr marL="36567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2A500C-E355-432B-AAC4-844891855E6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2570A-5404-4109-B38B-1A639A48C535}" type="slidenum">
              <a:rPr lang="en-US" smtClean="0"/>
              <a:t>‹#›</a:t>
            </a:fld>
            <a:endParaRPr lang="en-US"/>
          </a:p>
        </p:txBody>
      </p:sp>
    </p:spTree>
    <p:extLst>
      <p:ext uri="{BB962C8B-B14F-4D97-AF65-F5344CB8AC3E}">
        <p14:creationId xmlns:p14="http://schemas.microsoft.com/office/powerpoint/2010/main" val="79014393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A500C-E355-432B-AAC4-844891855E6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2570A-5404-4109-B38B-1A639A48C535}" type="slidenum">
              <a:rPr lang="en-US" smtClean="0"/>
              <a:t>‹#›</a:t>
            </a:fld>
            <a:endParaRPr lang="en-US"/>
          </a:p>
        </p:txBody>
      </p:sp>
    </p:spTree>
    <p:extLst>
      <p:ext uri="{BB962C8B-B14F-4D97-AF65-F5344CB8AC3E}">
        <p14:creationId xmlns:p14="http://schemas.microsoft.com/office/powerpoint/2010/main" val="321147428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7" y="5287963"/>
            <a:ext cx="12436475" cy="16351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55707" y="3487739"/>
            <a:ext cx="12436475" cy="1800226"/>
          </a:xfrm>
        </p:spPr>
        <p:txBody>
          <a:bodyPr anchor="b"/>
          <a:lstStyle>
            <a:lvl1pPr marL="0" indent="0">
              <a:buNone/>
              <a:defRPr sz="2000">
                <a:solidFill>
                  <a:schemeClr val="tx1">
                    <a:tint val="75000"/>
                  </a:schemeClr>
                </a:solidFill>
              </a:defRPr>
            </a:lvl1pPr>
            <a:lvl2pPr marL="457092" indent="0">
              <a:buNone/>
              <a:defRPr sz="1800">
                <a:solidFill>
                  <a:schemeClr val="tx1">
                    <a:tint val="75000"/>
                  </a:schemeClr>
                </a:solidFill>
              </a:defRPr>
            </a:lvl2pPr>
            <a:lvl3pPr marL="914184" indent="0">
              <a:buNone/>
              <a:defRPr sz="1600">
                <a:solidFill>
                  <a:schemeClr val="tx1">
                    <a:tint val="75000"/>
                  </a:schemeClr>
                </a:solidFill>
              </a:defRPr>
            </a:lvl3pPr>
            <a:lvl4pPr marL="1371274" indent="0">
              <a:buNone/>
              <a:defRPr sz="1400">
                <a:solidFill>
                  <a:schemeClr val="tx1">
                    <a:tint val="75000"/>
                  </a:schemeClr>
                </a:solidFill>
              </a:defRPr>
            </a:lvl4pPr>
            <a:lvl5pPr marL="1828361" indent="0">
              <a:buNone/>
              <a:defRPr sz="1400">
                <a:solidFill>
                  <a:schemeClr val="tx1">
                    <a:tint val="75000"/>
                  </a:schemeClr>
                </a:solidFill>
              </a:defRPr>
            </a:lvl5pPr>
            <a:lvl6pPr marL="2285452" indent="0">
              <a:buNone/>
              <a:defRPr sz="1400">
                <a:solidFill>
                  <a:schemeClr val="tx1">
                    <a:tint val="75000"/>
                  </a:schemeClr>
                </a:solidFill>
              </a:defRPr>
            </a:lvl6pPr>
            <a:lvl7pPr marL="2742544" indent="0">
              <a:buNone/>
              <a:defRPr sz="1400">
                <a:solidFill>
                  <a:schemeClr val="tx1">
                    <a:tint val="75000"/>
                  </a:schemeClr>
                </a:solidFill>
              </a:defRPr>
            </a:lvl7pPr>
            <a:lvl8pPr marL="3199632" indent="0">
              <a:buNone/>
              <a:defRPr sz="1400">
                <a:solidFill>
                  <a:schemeClr val="tx1">
                    <a:tint val="75000"/>
                  </a:schemeClr>
                </a:solidFill>
              </a:defRPr>
            </a:lvl8pPr>
            <a:lvl9pPr marL="365672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2A500C-E355-432B-AAC4-844891855E6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2570A-5404-4109-B38B-1A639A48C535}" type="slidenum">
              <a:rPr lang="en-US" smtClean="0"/>
              <a:t>‹#›</a:t>
            </a:fld>
            <a:endParaRPr lang="en-US"/>
          </a:p>
        </p:txBody>
      </p:sp>
    </p:spTree>
    <p:extLst>
      <p:ext uri="{BB962C8B-B14F-4D97-AF65-F5344CB8AC3E}">
        <p14:creationId xmlns:p14="http://schemas.microsoft.com/office/powerpoint/2010/main" val="263601439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842" y="1920875"/>
            <a:ext cx="6507162"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0" y="1920875"/>
            <a:ext cx="6507163"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2A500C-E355-432B-AAC4-844891855E62}"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2570A-5404-4109-B38B-1A639A48C535}" type="slidenum">
              <a:rPr lang="en-US" smtClean="0"/>
              <a:t>‹#›</a:t>
            </a:fld>
            <a:endParaRPr lang="en-US"/>
          </a:p>
        </p:txBody>
      </p:sp>
    </p:spTree>
    <p:extLst>
      <p:ext uri="{BB962C8B-B14F-4D97-AF65-F5344CB8AC3E}">
        <p14:creationId xmlns:p14="http://schemas.microsoft.com/office/powerpoint/2010/main" val="392982953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98220" y="2051686"/>
            <a:ext cx="12618720" cy="3423284"/>
          </a:xfrm>
          <a:prstGeom prst="rect">
            <a:avLst/>
          </a:prstGeom>
        </p:spPr>
        <p:txBody>
          <a:bodyPr lIns="91418" tIns="45708" rIns="91418" bIns="45708" anchor="b"/>
          <a:lstStyle>
            <a:lvl1pPr>
              <a:defRPr sz="7200"/>
            </a:lvl1pPr>
          </a:lstStyle>
          <a:p>
            <a:r>
              <a:rPr lang="zh-CN" altLang="en-US"/>
              <a:t>单击此处编辑母版标题样式</a:t>
            </a:r>
          </a:p>
        </p:txBody>
      </p:sp>
      <p:sp>
        <p:nvSpPr>
          <p:cNvPr id="3" name="文本占位符 2"/>
          <p:cNvSpPr>
            <a:spLocks noGrp="1"/>
          </p:cNvSpPr>
          <p:nvPr>
            <p:ph type="body" idx="1"/>
          </p:nvPr>
        </p:nvSpPr>
        <p:spPr>
          <a:xfrm>
            <a:off x="998220" y="5507356"/>
            <a:ext cx="12618720" cy="1800224"/>
          </a:xfrm>
          <a:prstGeom prst="rect">
            <a:avLst/>
          </a:prstGeom>
        </p:spPr>
        <p:txBody>
          <a:bodyPr lIns="91418" tIns="45708" rIns="91418" bIns="45708"/>
          <a:lstStyle>
            <a:lvl1pPr marL="0" indent="0">
              <a:buNone/>
              <a:defRPr sz="2900">
                <a:solidFill>
                  <a:schemeClr val="tx1">
                    <a:tint val="75000"/>
                  </a:schemeClr>
                </a:solidFill>
              </a:defRPr>
            </a:lvl1pPr>
            <a:lvl2pPr marL="548508" indent="0">
              <a:buNone/>
              <a:defRPr sz="2400">
                <a:solidFill>
                  <a:schemeClr val="tx1">
                    <a:tint val="75000"/>
                  </a:schemeClr>
                </a:solidFill>
              </a:defRPr>
            </a:lvl2pPr>
            <a:lvl3pPr marL="1097016" indent="0">
              <a:buNone/>
              <a:defRPr sz="2200">
                <a:solidFill>
                  <a:schemeClr val="tx1">
                    <a:tint val="75000"/>
                  </a:schemeClr>
                </a:solidFill>
              </a:defRPr>
            </a:lvl3pPr>
            <a:lvl4pPr marL="1645524" indent="0">
              <a:buNone/>
              <a:defRPr sz="1900">
                <a:solidFill>
                  <a:schemeClr val="tx1">
                    <a:tint val="75000"/>
                  </a:schemeClr>
                </a:solidFill>
              </a:defRPr>
            </a:lvl4pPr>
            <a:lvl5pPr marL="2194034" indent="0">
              <a:buNone/>
              <a:defRPr sz="1900">
                <a:solidFill>
                  <a:schemeClr val="tx1">
                    <a:tint val="75000"/>
                  </a:schemeClr>
                </a:solidFill>
              </a:defRPr>
            </a:lvl5pPr>
            <a:lvl6pPr marL="2742544" indent="0">
              <a:buNone/>
              <a:defRPr sz="1900">
                <a:solidFill>
                  <a:schemeClr val="tx1">
                    <a:tint val="75000"/>
                  </a:schemeClr>
                </a:solidFill>
              </a:defRPr>
            </a:lvl6pPr>
            <a:lvl7pPr marL="3291048" indent="0">
              <a:buNone/>
              <a:defRPr sz="1900">
                <a:solidFill>
                  <a:schemeClr val="tx1">
                    <a:tint val="75000"/>
                  </a:schemeClr>
                </a:solidFill>
              </a:defRPr>
            </a:lvl7pPr>
            <a:lvl8pPr marL="3839558" indent="0">
              <a:buNone/>
              <a:defRPr sz="1900">
                <a:solidFill>
                  <a:schemeClr val="tx1">
                    <a:tint val="75000"/>
                  </a:schemeClr>
                </a:solidFill>
              </a:defRPr>
            </a:lvl8pPr>
            <a:lvl9pPr marL="4388068"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005840" y="7627624"/>
            <a:ext cx="3291840" cy="438150"/>
          </a:xfrm>
          <a:prstGeom prst="rect">
            <a:avLst/>
          </a:prstGeom>
        </p:spPr>
        <p:txBody>
          <a:bodyPr lIns="91418" tIns="45708" rIns="91418" bIns="45708"/>
          <a:lstStyle/>
          <a:p>
            <a:fld id="{5183FF21-5CC9-472A-A587-F00A0BF81F34}"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页脚占位符 4"/>
          <p:cNvSpPr>
            <a:spLocks noGrp="1"/>
          </p:cNvSpPr>
          <p:nvPr>
            <p:ph type="ftr" sz="quarter" idx="11"/>
          </p:nvPr>
        </p:nvSpPr>
        <p:spPr>
          <a:xfrm>
            <a:off x="4846320" y="7627624"/>
            <a:ext cx="4937760" cy="438150"/>
          </a:xfrm>
          <a:prstGeom prst="rect">
            <a:avLst/>
          </a:prstGeom>
        </p:spPr>
        <p:txBody>
          <a:bodyPr lIns="91418" tIns="45708" rIns="91418" bIns="45708"/>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10332720" y="7627624"/>
            <a:ext cx="3291840" cy="438150"/>
          </a:xfrm>
          <a:prstGeom prst="rect">
            <a:avLst/>
          </a:prstGeom>
        </p:spPr>
        <p:txBody>
          <a:bodyPr lIns="91418" tIns="45708" rIns="91418" bIns="45708"/>
          <a:lstStyle/>
          <a:p>
            <a:fld id="{5FF32E01-6E5E-427D-8E6B-AE1DF69528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379201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841" y="1841500"/>
            <a:ext cx="6464300" cy="768350"/>
          </a:xfrm>
        </p:spPr>
        <p:txBody>
          <a:bodyPr anchor="b"/>
          <a:lstStyle>
            <a:lvl1pPr marL="0" indent="0">
              <a:buNone/>
              <a:defRPr sz="2400" b="1"/>
            </a:lvl1pPr>
            <a:lvl2pPr marL="457092" indent="0">
              <a:buNone/>
              <a:defRPr sz="2000" b="1"/>
            </a:lvl2pPr>
            <a:lvl3pPr marL="914184" indent="0">
              <a:buNone/>
              <a:defRPr sz="1800" b="1"/>
            </a:lvl3pPr>
            <a:lvl4pPr marL="1371274" indent="0">
              <a:buNone/>
              <a:defRPr sz="1600" b="1"/>
            </a:lvl4pPr>
            <a:lvl5pPr marL="1828361" indent="0">
              <a:buNone/>
              <a:defRPr sz="1600" b="1"/>
            </a:lvl5pPr>
            <a:lvl6pPr marL="2285452" indent="0">
              <a:buNone/>
              <a:defRPr sz="1600" b="1"/>
            </a:lvl6pPr>
            <a:lvl7pPr marL="2742544" indent="0">
              <a:buNone/>
              <a:defRPr sz="1600" b="1"/>
            </a:lvl7pPr>
            <a:lvl8pPr marL="3199632" indent="0">
              <a:buNone/>
              <a:defRPr sz="1600" b="1"/>
            </a:lvl8pPr>
            <a:lvl9pPr marL="3656722" indent="0">
              <a:buNone/>
              <a:defRPr sz="1600" b="1"/>
            </a:lvl9pPr>
          </a:lstStyle>
          <a:p>
            <a:pPr lvl="0"/>
            <a:r>
              <a:rPr lang="en-US"/>
              <a:t>Click to edit Master text styles</a:t>
            </a:r>
          </a:p>
        </p:txBody>
      </p:sp>
      <p:sp>
        <p:nvSpPr>
          <p:cNvPr id="4" name="Content Placeholder 3"/>
          <p:cNvSpPr>
            <a:spLocks noGrp="1"/>
          </p:cNvSpPr>
          <p:nvPr>
            <p:ph sz="half" idx="2"/>
          </p:nvPr>
        </p:nvSpPr>
        <p:spPr>
          <a:xfrm>
            <a:off x="731841" y="2609850"/>
            <a:ext cx="6464300" cy="47418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675" y="1841500"/>
            <a:ext cx="6465888" cy="768350"/>
          </a:xfrm>
        </p:spPr>
        <p:txBody>
          <a:bodyPr anchor="b"/>
          <a:lstStyle>
            <a:lvl1pPr marL="0" indent="0">
              <a:buNone/>
              <a:defRPr sz="2400" b="1"/>
            </a:lvl1pPr>
            <a:lvl2pPr marL="457092" indent="0">
              <a:buNone/>
              <a:defRPr sz="2000" b="1"/>
            </a:lvl2pPr>
            <a:lvl3pPr marL="914184" indent="0">
              <a:buNone/>
              <a:defRPr sz="1800" b="1"/>
            </a:lvl3pPr>
            <a:lvl4pPr marL="1371274" indent="0">
              <a:buNone/>
              <a:defRPr sz="1600" b="1"/>
            </a:lvl4pPr>
            <a:lvl5pPr marL="1828361" indent="0">
              <a:buNone/>
              <a:defRPr sz="1600" b="1"/>
            </a:lvl5pPr>
            <a:lvl6pPr marL="2285452" indent="0">
              <a:buNone/>
              <a:defRPr sz="1600" b="1"/>
            </a:lvl6pPr>
            <a:lvl7pPr marL="2742544" indent="0">
              <a:buNone/>
              <a:defRPr sz="1600" b="1"/>
            </a:lvl7pPr>
            <a:lvl8pPr marL="3199632" indent="0">
              <a:buNone/>
              <a:defRPr sz="1600" b="1"/>
            </a:lvl8pPr>
            <a:lvl9pPr marL="36567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432675" y="2609850"/>
            <a:ext cx="6465888" cy="47418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2A500C-E355-432B-AAC4-844891855E62}" type="datetimeFigureOut">
              <a:rPr lang="en-US" smtClean="0"/>
              <a:t>4/15/2023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2570A-5404-4109-B38B-1A639A48C535}" type="slidenum">
              <a:rPr lang="en-US" smtClean="0"/>
              <a:t>‹#›</a:t>
            </a:fld>
            <a:endParaRPr lang="en-US"/>
          </a:p>
        </p:txBody>
      </p:sp>
    </p:spTree>
    <p:extLst>
      <p:ext uri="{BB962C8B-B14F-4D97-AF65-F5344CB8AC3E}">
        <p14:creationId xmlns:p14="http://schemas.microsoft.com/office/powerpoint/2010/main" val="54774722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2A500C-E355-432B-AAC4-844891855E62}" type="datetimeFigureOut">
              <a:rPr lang="en-US" smtClean="0"/>
              <a:t>4/15/2023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2570A-5404-4109-B38B-1A639A48C535}" type="slidenum">
              <a:rPr lang="en-US" smtClean="0"/>
              <a:t>‹#›</a:t>
            </a:fld>
            <a:endParaRPr lang="en-US"/>
          </a:p>
        </p:txBody>
      </p:sp>
    </p:spTree>
    <p:extLst>
      <p:ext uri="{BB962C8B-B14F-4D97-AF65-F5344CB8AC3E}">
        <p14:creationId xmlns:p14="http://schemas.microsoft.com/office/powerpoint/2010/main" val="250597331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A500C-E355-432B-AAC4-844891855E62}" type="datetimeFigureOut">
              <a:rPr lang="en-US" smtClean="0"/>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32570A-5404-4109-B38B-1A639A48C535}" type="slidenum">
              <a:rPr lang="en-US" smtClean="0"/>
              <a:t>‹#›</a:t>
            </a:fld>
            <a:endParaRPr lang="en-US"/>
          </a:p>
        </p:txBody>
      </p:sp>
    </p:spTree>
    <p:extLst>
      <p:ext uri="{BB962C8B-B14F-4D97-AF65-F5344CB8AC3E}">
        <p14:creationId xmlns:p14="http://schemas.microsoft.com/office/powerpoint/2010/main" val="322637519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719767" y="327027"/>
            <a:ext cx="8178800" cy="7024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838" y="1722438"/>
            <a:ext cx="4813300" cy="5629276"/>
          </a:xfrm>
        </p:spPr>
        <p:txBody>
          <a:bodyPr/>
          <a:lstStyle>
            <a:lvl1pPr marL="0" indent="0">
              <a:buNone/>
              <a:defRPr sz="1400"/>
            </a:lvl1pPr>
            <a:lvl2pPr marL="457092" indent="0">
              <a:buNone/>
              <a:defRPr sz="1200"/>
            </a:lvl2pPr>
            <a:lvl3pPr marL="914184" indent="0">
              <a:buNone/>
              <a:defRPr sz="1000"/>
            </a:lvl3pPr>
            <a:lvl4pPr marL="1371274" indent="0">
              <a:buNone/>
              <a:defRPr sz="800"/>
            </a:lvl4pPr>
            <a:lvl5pPr marL="1828361" indent="0">
              <a:buNone/>
              <a:defRPr sz="800"/>
            </a:lvl5pPr>
            <a:lvl6pPr marL="2285452" indent="0">
              <a:buNone/>
              <a:defRPr sz="800"/>
            </a:lvl6pPr>
            <a:lvl7pPr marL="2742544" indent="0">
              <a:buNone/>
              <a:defRPr sz="800"/>
            </a:lvl7pPr>
            <a:lvl8pPr marL="3199632" indent="0">
              <a:buNone/>
              <a:defRPr sz="800"/>
            </a:lvl8pPr>
            <a:lvl9pPr marL="3656722"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42A500C-E355-432B-AAC4-844891855E62}"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2570A-5404-4109-B38B-1A639A48C535}" type="slidenum">
              <a:rPr lang="en-US" smtClean="0"/>
              <a:t>‹#›</a:t>
            </a:fld>
            <a:endParaRPr lang="en-US"/>
          </a:p>
        </p:txBody>
      </p:sp>
    </p:spTree>
    <p:extLst>
      <p:ext uri="{BB962C8B-B14F-4D97-AF65-F5344CB8AC3E}">
        <p14:creationId xmlns:p14="http://schemas.microsoft.com/office/powerpoint/2010/main" val="416425406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32" y="5761038"/>
            <a:ext cx="8778875" cy="679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867032" y="735017"/>
            <a:ext cx="8778875" cy="4938712"/>
          </a:xfrm>
        </p:spPr>
        <p:txBody>
          <a:bodyPr/>
          <a:lstStyle>
            <a:lvl1pPr marL="0" indent="0">
              <a:buNone/>
              <a:defRPr sz="3200"/>
            </a:lvl1pPr>
            <a:lvl2pPr marL="457092" indent="0">
              <a:buNone/>
              <a:defRPr sz="2800"/>
            </a:lvl2pPr>
            <a:lvl3pPr marL="914184" indent="0">
              <a:buNone/>
              <a:defRPr sz="2400"/>
            </a:lvl3pPr>
            <a:lvl4pPr marL="1371274" indent="0">
              <a:buNone/>
              <a:defRPr sz="2000"/>
            </a:lvl4pPr>
            <a:lvl5pPr marL="1828361" indent="0">
              <a:buNone/>
              <a:defRPr sz="2000"/>
            </a:lvl5pPr>
            <a:lvl6pPr marL="2285452" indent="0">
              <a:buNone/>
              <a:defRPr sz="2000"/>
            </a:lvl6pPr>
            <a:lvl7pPr marL="2742544" indent="0">
              <a:buNone/>
              <a:defRPr sz="2000"/>
            </a:lvl7pPr>
            <a:lvl8pPr marL="3199632" indent="0">
              <a:buNone/>
              <a:defRPr sz="2000"/>
            </a:lvl8pPr>
            <a:lvl9pPr marL="3656722" indent="0">
              <a:buNone/>
              <a:defRPr sz="2000"/>
            </a:lvl9pPr>
          </a:lstStyle>
          <a:p>
            <a:endParaRPr lang="en-US"/>
          </a:p>
        </p:txBody>
      </p:sp>
      <p:sp>
        <p:nvSpPr>
          <p:cNvPr id="4" name="Text Placeholder 3"/>
          <p:cNvSpPr>
            <a:spLocks noGrp="1"/>
          </p:cNvSpPr>
          <p:nvPr>
            <p:ph type="body" sz="half" idx="2"/>
          </p:nvPr>
        </p:nvSpPr>
        <p:spPr>
          <a:xfrm>
            <a:off x="2867032" y="6440490"/>
            <a:ext cx="8778875" cy="966787"/>
          </a:xfrm>
        </p:spPr>
        <p:txBody>
          <a:bodyPr/>
          <a:lstStyle>
            <a:lvl1pPr marL="0" indent="0">
              <a:buNone/>
              <a:defRPr sz="1400"/>
            </a:lvl1pPr>
            <a:lvl2pPr marL="457092" indent="0">
              <a:buNone/>
              <a:defRPr sz="1200"/>
            </a:lvl2pPr>
            <a:lvl3pPr marL="914184" indent="0">
              <a:buNone/>
              <a:defRPr sz="1000"/>
            </a:lvl3pPr>
            <a:lvl4pPr marL="1371274" indent="0">
              <a:buNone/>
              <a:defRPr sz="800"/>
            </a:lvl4pPr>
            <a:lvl5pPr marL="1828361" indent="0">
              <a:buNone/>
              <a:defRPr sz="800"/>
            </a:lvl5pPr>
            <a:lvl6pPr marL="2285452" indent="0">
              <a:buNone/>
              <a:defRPr sz="800"/>
            </a:lvl6pPr>
            <a:lvl7pPr marL="2742544" indent="0">
              <a:buNone/>
              <a:defRPr sz="800"/>
            </a:lvl7pPr>
            <a:lvl8pPr marL="3199632" indent="0">
              <a:buNone/>
              <a:defRPr sz="800"/>
            </a:lvl8pPr>
            <a:lvl9pPr marL="3656722"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42A500C-E355-432B-AAC4-844891855E62}"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2570A-5404-4109-B38B-1A639A48C535}" type="slidenum">
              <a:rPr lang="en-US" smtClean="0"/>
              <a:t>‹#›</a:t>
            </a:fld>
            <a:endParaRPr lang="en-US"/>
          </a:p>
        </p:txBody>
      </p:sp>
    </p:spTree>
    <p:extLst>
      <p:ext uri="{BB962C8B-B14F-4D97-AF65-F5344CB8AC3E}">
        <p14:creationId xmlns:p14="http://schemas.microsoft.com/office/powerpoint/2010/main" val="280594151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A500C-E355-432B-AAC4-844891855E6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2570A-5404-4109-B38B-1A639A48C535}" type="slidenum">
              <a:rPr lang="en-US" smtClean="0"/>
              <a:t>‹#›</a:t>
            </a:fld>
            <a:endParaRPr lang="en-US"/>
          </a:p>
        </p:txBody>
      </p:sp>
    </p:spTree>
    <p:extLst>
      <p:ext uri="{BB962C8B-B14F-4D97-AF65-F5344CB8AC3E}">
        <p14:creationId xmlns:p14="http://schemas.microsoft.com/office/powerpoint/2010/main" val="104249023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9" y="330207"/>
            <a:ext cx="3290888" cy="7021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839" y="330207"/>
            <a:ext cx="9723437" cy="7021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A500C-E355-432B-AAC4-844891855E6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2570A-5404-4109-B38B-1A639A48C535}" type="slidenum">
              <a:rPr lang="en-US" smtClean="0"/>
              <a:t>‹#›</a:t>
            </a:fld>
            <a:endParaRPr lang="en-US"/>
          </a:p>
        </p:txBody>
      </p:sp>
    </p:spTree>
    <p:extLst>
      <p:ext uri="{BB962C8B-B14F-4D97-AF65-F5344CB8AC3E}">
        <p14:creationId xmlns:p14="http://schemas.microsoft.com/office/powerpoint/2010/main" val="22715169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35758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227"/>
        <p:cNvGrpSpPr/>
        <p:nvPr/>
      </p:nvGrpSpPr>
      <p:grpSpPr>
        <a:xfrm>
          <a:off x="0" y="0"/>
          <a:ext cx="0" cy="0"/>
          <a:chOff x="0" y="0"/>
          <a:chExt cx="0" cy="0"/>
        </a:xfrm>
      </p:grpSpPr>
      <p:sp>
        <p:nvSpPr>
          <p:cNvPr id="1228" name="Google Shape;1228;p6"/>
          <p:cNvSpPr/>
          <p:nvPr/>
        </p:nvSpPr>
        <p:spPr>
          <a:xfrm flipH="1">
            <a:off x="1168301" y="7497367"/>
            <a:ext cx="379107" cy="383211"/>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45890" tIns="145890" rIns="145890" bIns="145890"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29" name="Google Shape;1229;p6"/>
          <p:cNvSpPr txBox="1">
            <a:spLocks noGrp="1"/>
          </p:cNvSpPr>
          <p:nvPr>
            <p:ph type="title"/>
          </p:nvPr>
        </p:nvSpPr>
        <p:spPr>
          <a:xfrm>
            <a:off x="1484760" y="834600"/>
            <a:ext cx="9157440" cy="89664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230" name="Google Shape;1230;p6"/>
          <p:cNvGrpSpPr/>
          <p:nvPr/>
        </p:nvGrpSpPr>
        <p:grpSpPr>
          <a:xfrm>
            <a:off x="196749" y="939147"/>
            <a:ext cx="259062" cy="233467"/>
            <a:chOff x="7737341" y="1046941"/>
            <a:chExt cx="161914" cy="145917"/>
          </a:xfrm>
        </p:grpSpPr>
        <p:sp>
          <p:nvSpPr>
            <p:cNvPr id="1231" name="Google Shape;1231;p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32" name="Google Shape;1232;p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33" name="Google Shape;1233;p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grpSp>
      <p:sp>
        <p:nvSpPr>
          <p:cNvPr id="1234" name="Google Shape;1234;p6"/>
          <p:cNvSpPr/>
          <p:nvPr/>
        </p:nvSpPr>
        <p:spPr>
          <a:xfrm flipH="1">
            <a:off x="-406470" y="7495243"/>
            <a:ext cx="6760928" cy="76161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45890" tIns="145890" rIns="145890" bIns="145890"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35" name="Google Shape;1235;p6"/>
          <p:cNvSpPr/>
          <p:nvPr/>
        </p:nvSpPr>
        <p:spPr>
          <a:xfrm>
            <a:off x="10992657" y="-49600"/>
            <a:ext cx="4054242" cy="63307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45890" tIns="145890" rIns="145890" bIns="145890"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grpSp>
        <p:nvGrpSpPr>
          <p:cNvPr id="1236" name="Google Shape;1236;p6"/>
          <p:cNvGrpSpPr/>
          <p:nvPr/>
        </p:nvGrpSpPr>
        <p:grpSpPr>
          <a:xfrm rot="-3170136">
            <a:off x="290572" y="-851841"/>
            <a:ext cx="693051" cy="1796699"/>
            <a:chOff x="1823086" y="-208516"/>
            <a:chExt cx="433160" cy="1122944"/>
          </a:xfrm>
        </p:grpSpPr>
        <p:sp>
          <p:nvSpPr>
            <p:cNvPr id="1237" name="Google Shape;1237;p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38" name="Google Shape;1238;p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39" name="Google Shape;1239;p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40" name="Google Shape;1240;p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41" name="Google Shape;1241;p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42" name="Google Shape;1242;p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43" name="Google Shape;1243;p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44" name="Google Shape;1244;p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grpSp>
      <p:grpSp>
        <p:nvGrpSpPr>
          <p:cNvPr id="1245" name="Google Shape;1245;p6"/>
          <p:cNvGrpSpPr/>
          <p:nvPr/>
        </p:nvGrpSpPr>
        <p:grpSpPr>
          <a:xfrm rot="-3170136">
            <a:off x="298668" y="-496227"/>
            <a:ext cx="701550" cy="1898758"/>
            <a:chOff x="904476" y="-243594"/>
            <a:chExt cx="438472" cy="1186732"/>
          </a:xfrm>
        </p:grpSpPr>
        <p:sp>
          <p:nvSpPr>
            <p:cNvPr id="1246" name="Google Shape;1246;p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47" name="Google Shape;1247;p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48" name="Google Shape;1248;p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49" name="Google Shape;1249;p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50" name="Google Shape;1250;p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51" name="Google Shape;1251;p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52" name="Google Shape;1252;p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53" name="Google Shape;1253;p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54" name="Google Shape;1254;p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55" name="Google Shape;1255;p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56" name="Google Shape;1256;p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57" name="Google Shape;1257;p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58" name="Google Shape;1258;p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59" name="Google Shape;1259;p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60" name="Google Shape;1260;p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61" name="Google Shape;1261;p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62" name="Google Shape;1262;p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63" name="Google Shape;1263;p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64" name="Google Shape;1264;p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65" name="Google Shape;1265;p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66" name="Google Shape;1266;p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67" name="Google Shape;1267;p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68" name="Google Shape;1268;p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69" name="Google Shape;1269;p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70" name="Google Shape;1270;p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71" name="Google Shape;1271;p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72" name="Google Shape;1272;p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grpSp>
      <p:grpSp>
        <p:nvGrpSpPr>
          <p:cNvPr id="1273" name="Google Shape;1273;p6"/>
          <p:cNvGrpSpPr/>
          <p:nvPr/>
        </p:nvGrpSpPr>
        <p:grpSpPr>
          <a:xfrm rot="-2429099" flipH="1">
            <a:off x="-695199" y="6536358"/>
            <a:ext cx="1851898" cy="1184958"/>
            <a:chOff x="7750342" y="3926048"/>
            <a:chExt cx="1406709" cy="900099"/>
          </a:xfrm>
        </p:grpSpPr>
        <p:sp>
          <p:nvSpPr>
            <p:cNvPr id="1274" name="Google Shape;1274;p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75" name="Google Shape;1275;p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76" name="Google Shape;1276;p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77" name="Google Shape;1277;p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78" name="Google Shape;1278;p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79" name="Google Shape;1279;p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80" name="Google Shape;1280;p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81" name="Google Shape;1281;p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grpSp>
      <p:grpSp>
        <p:nvGrpSpPr>
          <p:cNvPr id="1282" name="Google Shape;1282;p6"/>
          <p:cNvGrpSpPr/>
          <p:nvPr/>
        </p:nvGrpSpPr>
        <p:grpSpPr>
          <a:xfrm rot="5400000">
            <a:off x="689422" y="7133268"/>
            <a:ext cx="576640" cy="1561950"/>
            <a:chOff x="7607455" y="4238363"/>
            <a:chExt cx="438017" cy="1186459"/>
          </a:xfrm>
        </p:grpSpPr>
        <p:sp>
          <p:nvSpPr>
            <p:cNvPr id="1283" name="Google Shape;1283;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84" name="Google Shape;1284;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85" name="Google Shape;1285;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86" name="Google Shape;1286;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87" name="Google Shape;1287;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88" name="Google Shape;1288;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89" name="Google Shape;1289;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90" name="Google Shape;1290;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91" name="Google Shape;1291;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92" name="Google Shape;1292;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93" name="Google Shape;1293;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94" name="Google Shape;1294;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95" name="Google Shape;1295;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96" name="Google Shape;1296;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97" name="Google Shape;1297;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98" name="Google Shape;1298;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299" name="Google Shape;1299;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00" name="Google Shape;1300;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01" name="Google Shape;1301;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02" name="Google Shape;1302;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03" name="Google Shape;1303;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04" name="Google Shape;1304;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05" name="Google Shape;1305;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06" name="Google Shape;1306;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grpSp>
      <p:grpSp>
        <p:nvGrpSpPr>
          <p:cNvPr id="1307" name="Google Shape;1307;p6"/>
          <p:cNvGrpSpPr/>
          <p:nvPr/>
        </p:nvGrpSpPr>
        <p:grpSpPr>
          <a:xfrm rot="-5400000" flipH="1">
            <a:off x="-330042" y="7270616"/>
            <a:ext cx="1493555" cy="875622"/>
            <a:chOff x="8365864" y="2993835"/>
            <a:chExt cx="933472" cy="547264"/>
          </a:xfrm>
        </p:grpSpPr>
        <p:sp>
          <p:nvSpPr>
            <p:cNvPr id="1308" name="Google Shape;1308;p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09" name="Google Shape;1309;p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10" name="Google Shape;1310;p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11" name="Google Shape;1311;p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12" name="Google Shape;1312;p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13" name="Google Shape;1313;p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14" name="Google Shape;1314;p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grpSp>
      <p:grpSp>
        <p:nvGrpSpPr>
          <p:cNvPr id="1315" name="Google Shape;1315;p6"/>
          <p:cNvGrpSpPr/>
          <p:nvPr/>
        </p:nvGrpSpPr>
        <p:grpSpPr>
          <a:xfrm>
            <a:off x="13367293" y="721306"/>
            <a:ext cx="1400403" cy="1061480"/>
            <a:chOff x="8118223" y="2202382"/>
            <a:chExt cx="1151950" cy="873157"/>
          </a:xfrm>
        </p:grpSpPr>
        <p:sp>
          <p:nvSpPr>
            <p:cNvPr id="1316" name="Google Shape;1316;p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17" name="Google Shape;1317;p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18" name="Google Shape;1318;p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19" name="Google Shape;1319;p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20" name="Google Shape;1320;p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21" name="Google Shape;1321;p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22" name="Google Shape;1322;p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23" name="Google Shape;1323;p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24" name="Google Shape;1324;p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25" name="Google Shape;1325;p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26" name="Google Shape;1326;p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27" name="Google Shape;1327;p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28" name="Google Shape;1328;p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29" name="Google Shape;1329;p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30" name="Google Shape;1330;p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31" name="Google Shape;1331;p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32" name="Google Shape;1332;p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33" name="Google Shape;1333;p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34" name="Google Shape;1334;p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35" name="Google Shape;1335;p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grpSp>
      <p:grpSp>
        <p:nvGrpSpPr>
          <p:cNvPr id="1336" name="Google Shape;1336;p6"/>
          <p:cNvGrpSpPr/>
          <p:nvPr/>
        </p:nvGrpSpPr>
        <p:grpSpPr>
          <a:xfrm flipH="1">
            <a:off x="13295427" y="6856997"/>
            <a:ext cx="1359718" cy="1323629"/>
            <a:chOff x="-181020" y="4253777"/>
            <a:chExt cx="1117161" cy="1087510"/>
          </a:xfrm>
        </p:grpSpPr>
        <p:sp>
          <p:nvSpPr>
            <p:cNvPr id="1337" name="Google Shape;1337;p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38" name="Google Shape;1338;p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39" name="Google Shape;1339;p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40" name="Google Shape;1340;p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41" name="Google Shape;1341;p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42" name="Google Shape;1342;p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43" name="Google Shape;1343;p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44" name="Google Shape;1344;p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45" name="Google Shape;1345;p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46" name="Google Shape;1346;p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47" name="Google Shape;1347;p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48" name="Google Shape;1348;p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49" name="Google Shape;1349;p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50" name="Google Shape;1350;p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grpSp>
      <p:grpSp>
        <p:nvGrpSpPr>
          <p:cNvPr id="1351" name="Google Shape;1351;p6"/>
          <p:cNvGrpSpPr/>
          <p:nvPr/>
        </p:nvGrpSpPr>
        <p:grpSpPr>
          <a:xfrm>
            <a:off x="13061119" y="-49585"/>
            <a:ext cx="1357611" cy="1392274"/>
            <a:chOff x="7973149" y="-201092"/>
            <a:chExt cx="1116750" cy="1145263"/>
          </a:xfrm>
        </p:grpSpPr>
        <p:sp>
          <p:nvSpPr>
            <p:cNvPr id="1352" name="Google Shape;1352;p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53" name="Google Shape;1353;p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54" name="Google Shape;1354;p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55" name="Google Shape;1355;p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56" name="Google Shape;1356;p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57" name="Google Shape;1357;p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58" name="Google Shape;1358;p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59" name="Google Shape;1359;p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60" name="Google Shape;1360;p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61" name="Google Shape;1361;p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62" name="Google Shape;1362;p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63" name="Google Shape;1363;p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64" name="Google Shape;1364;p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65" name="Google Shape;1365;p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66" name="Google Shape;1366;p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67" name="Google Shape;1367;p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68" name="Google Shape;1368;p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69" name="Google Shape;1369;p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70" name="Google Shape;1370;p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71" name="Google Shape;1371;p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72" name="Google Shape;1372;p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73" name="Google Shape;1373;p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74" name="Google Shape;1374;p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75" name="Google Shape;1375;p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76" name="Google Shape;1376;p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77" name="Google Shape;1377;p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78" name="Google Shape;1378;p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79" name="Google Shape;1379;p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80" name="Google Shape;1380;p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81" name="Google Shape;1381;p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82" name="Google Shape;1382;p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83" name="Google Shape;1383;p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84" name="Google Shape;1384;p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85" name="Google Shape;1385;p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86" name="Google Shape;1386;p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87" name="Google Shape;1387;p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88" name="Google Shape;1388;p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89" name="Google Shape;1389;p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90" name="Google Shape;1390;p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91" name="Google Shape;1391;p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92" name="Google Shape;1392;p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93" name="Google Shape;1393;p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94" name="Google Shape;1394;p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95" name="Google Shape;1395;p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96" name="Google Shape;1396;p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97" name="Google Shape;1397;p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98" name="Google Shape;1398;p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399" name="Google Shape;1399;p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00" name="Google Shape;1400;p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01" name="Google Shape;1401;p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02" name="Google Shape;1402;p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03" name="Google Shape;1403;p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04" name="Google Shape;1404;p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05" name="Google Shape;1405;p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06" name="Google Shape;1406;p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07" name="Google Shape;1407;p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08" name="Google Shape;1408;p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09" name="Google Shape;1409;p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10" name="Google Shape;1410;p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11" name="Google Shape;1411;p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12" name="Google Shape;1412;p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grpSp>
      <p:grpSp>
        <p:nvGrpSpPr>
          <p:cNvPr id="1413" name="Google Shape;1413;p6"/>
          <p:cNvGrpSpPr/>
          <p:nvPr/>
        </p:nvGrpSpPr>
        <p:grpSpPr>
          <a:xfrm rot="-5400000" flipH="1">
            <a:off x="13531132" y="7192215"/>
            <a:ext cx="533118" cy="1444062"/>
            <a:chOff x="7607455" y="4238363"/>
            <a:chExt cx="438017" cy="1186459"/>
          </a:xfrm>
        </p:grpSpPr>
        <p:sp>
          <p:nvSpPr>
            <p:cNvPr id="1414" name="Google Shape;1414;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15" name="Google Shape;1415;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16" name="Google Shape;1416;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17" name="Google Shape;1417;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18" name="Google Shape;1418;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19" name="Google Shape;1419;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20" name="Google Shape;1420;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21" name="Google Shape;1421;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22" name="Google Shape;1422;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23" name="Google Shape;1423;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24" name="Google Shape;1424;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25" name="Google Shape;1425;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26" name="Google Shape;1426;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27" name="Google Shape;1427;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28" name="Google Shape;1428;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29" name="Google Shape;1429;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30" name="Google Shape;1430;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31" name="Google Shape;1431;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32" name="Google Shape;1432;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33" name="Google Shape;1433;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34" name="Google Shape;1434;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35" name="Google Shape;1435;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36" name="Google Shape;1436;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37" name="Google Shape;1437;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grpSp>
      <p:grpSp>
        <p:nvGrpSpPr>
          <p:cNvPr id="1438" name="Google Shape;1438;p6"/>
          <p:cNvGrpSpPr/>
          <p:nvPr/>
        </p:nvGrpSpPr>
        <p:grpSpPr>
          <a:xfrm rot="-5400000">
            <a:off x="12814861" y="510553"/>
            <a:ext cx="259062" cy="233466"/>
            <a:chOff x="7737341" y="1046941"/>
            <a:chExt cx="161914" cy="145917"/>
          </a:xfrm>
        </p:grpSpPr>
        <p:sp>
          <p:nvSpPr>
            <p:cNvPr id="1439" name="Google Shape;1439;p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40" name="Google Shape;1440;p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41" name="Google Shape;1441;p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grpSp>
      <p:grpSp>
        <p:nvGrpSpPr>
          <p:cNvPr id="1442" name="Google Shape;1442;p6"/>
          <p:cNvGrpSpPr/>
          <p:nvPr/>
        </p:nvGrpSpPr>
        <p:grpSpPr>
          <a:xfrm>
            <a:off x="13937949" y="7083547"/>
            <a:ext cx="259062" cy="233467"/>
            <a:chOff x="7737341" y="1046941"/>
            <a:chExt cx="161914" cy="145917"/>
          </a:xfrm>
        </p:grpSpPr>
        <p:sp>
          <p:nvSpPr>
            <p:cNvPr id="1443" name="Google Shape;1443;p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44" name="Google Shape;1444;p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45" name="Google Shape;1445;p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grpSp>
      <p:grpSp>
        <p:nvGrpSpPr>
          <p:cNvPr id="1446" name="Google Shape;1446;p6"/>
          <p:cNvGrpSpPr/>
          <p:nvPr/>
        </p:nvGrpSpPr>
        <p:grpSpPr>
          <a:xfrm>
            <a:off x="13036389" y="7195067"/>
            <a:ext cx="259062" cy="233467"/>
            <a:chOff x="7737341" y="1046941"/>
            <a:chExt cx="161914" cy="145917"/>
          </a:xfrm>
        </p:grpSpPr>
        <p:sp>
          <p:nvSpPr>
            <p:cNvPr id="1447" name="Google Shape;1447;p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48" name="Google Shape;1448;p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sp>
          <p:nvSpPr>
            <p:cNvPr id="1449" name="Google Shape;1449;p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974"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2217795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CDB2775-001B-4239-9512-21B23DB6DD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020"/>
          <a:stretch/>
        </p:blipFill>
        <p:spPr>
          <a:xfrm>
            <a:off x="0" y="4816874"/>
            <a:ext cx="14630400" cy="3412726"/>
          </a:xfrm>
          <a:prstGeom prst="rect">
            <a:avLst/>
          </a:prstGeom>
        </p:spPr>
      </p:pic>
      <p:pic>
        <p:nvPicPr>
          <p:cNvPr id="9" name="图片 8">
            <a:extLst>
              <a:ext uri="{FF2B5EF4-FFF2-40B4-BE49-F238E27FC236}">
                <a16:creationId xmlns:a16="http://schemas.microsoft.com/office/drawing/2014/main" id="{7D4713FD-732C-4213-8F2A-E22991BED6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020"/>
          <a:stretch/>
        </p:blipFill>
        <p:spPr>
          <a:xfrm>
            <a:off x="0" y="4816874"/>
            <a:ext cx="14630400" cy="3412726"/>
          </a:xfrm>
          <a:prstGeom prst="rect">
            <a:avLst/>
          </a:prstGeom>
        </p:spPr>
      </p:pic>
      <p:sp>
        <p:nvSpPr>
          <p:cNvPr id="10" name="矩形 9">
            <a:extLst>
              <a:ext uri="{FF2B5EF4-FFF2-40B4-BE49-F238E27FC236}">
                <a16:creationId xmlns:a16="http://schemas.microsoft.com/office/drawing/2014/main" id="{469A48C8-F2D9-4990-99BD-17993FA7E141}"/>
              </a:ext>
            </a:extLst>
          </p:cNvPr>
          <p:cNvSpPr/>
          <p:nvPr userDrawn="1"/>
        </p:nvSpPr>
        <p:spPr>
          <a:xfrm>
            <a:off x="0" y="4"/>
            <a:ext cx="14630400" cy="4816872"/>
          </a:xfrm>
          <a:prstGeom prst="rect">
            <a:avLst/>
          </a:prstGeom>
          <a:solidFill>
            <a:srgbClr val="FEF6E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1097280"/>
            <a:endParaRPr lang="zh-CN" altLang="en-US" sz="2240">
              <a:solidFill>
                <a:prstClr val="white"/>
              </a:solidFill>
            </a:endParaRPr>
          </a:p>
        </p:txBody>
      </p:sp>
      <p:sp>
        <p:nvSpPr>
          <p:cNvPr id="6" name="TextBox 5"/>
          <p:cNvSpPr txBox="1"/>
          <p:nvPr userDrawn="1"/>
        </p:nvSpPr>
        <p:spPr>
          <a:xfrm>
            <a:off x="-121920" y="7964614"/>
            <a:ext cx="853440" cy="240066"/>
          </a:xfrm>
          <a:prstGeom prst="rect">
            <a:avLst/>
          </a:prstGeom>
          <a:noFill/>
        </p:spPr>
        <p:txBody>
          <a:bodyPr wrap="square" rtlCol="0">
            <a:spAutoFit/>
          </a:bodyPr>
          <a:lstStyle/>
          <a:p>
            <a:r>
              <a:rPr lang="en-US" sz="960" dirty="0" err="1">
                <a:latin typeface="Arial-Rounded" panose="020B0500000000000000" pitchFamily="34" charset="0"/>
                <a:ea typeface="Arial-Rounded" panose="020B0500000000000000" pitchFamily="34" charset="0"/>
                <a:cs typeface="Arial-Rounded" panose="020B0500000000000000" pitchFamily="34" charset="0"/>
              </a:rPr>
              <a:t>V.Hồng</a:t>
            </a:r>
            <a:endParaRPr lang="en-US" sz="96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3911936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005840" y="438150"/>
            <a:ext cx="12618720" cy="1590676"/>
          </a:xfrm>
          <a:prstGeom prst="rect">
            <a:avLst/>
          </a:prstGeom>
        </p:spPr>
        <p:txBody>
          <a:bodyPr lIns="91418" tIns="45708" rIns="91418" bIns="45708"/>
          <a:lstStyle/>
          <a:p>
            <a:r>
              <a:rPr lang="zh-CN" altLang="en-US"/>
              <a:t>单击此处编辑母版标题样式</a:t>
            </a:r>
          </a:p>
        </p:txBody>
      </p:sp>
      <p:sp>
        <p:nvSpPr>
          <p:cNvPr id="3" name="内容占位符 2"/>
          <p:cNvSpPr>
            <a:spLocks noGrp="1"/>
          </p:cNvSpPr>
          <p:nvPr>
            <p:ph sz="half" idx="1"/>
          </p:nvPr>
        </p:nvSpPr>
        <p:spPr>
          <a:xfrm>
            <a:off x="1005840" y="2190750"/>
            <a:ext cx="6217920" cy="5221606"/>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7406640" y="2190750"/>
            <a:ext cx="6217920" cy="5221606"/>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1005840" y="7627624"/>
            <a:ext cx="3291840" cy="438150"/>
          </a:xfrm>
          <a:prstGeom prst="rect">
            <a:avLst/>
          </a:prstGeom>
        </p:spPr>
        <p:txBody>
          <a:bodyPr lIns="91418" tIns="45708" rIns="91418" bIns="45708"/>
          <a:lstStyle/>
          <a:p>
            <a:fld id="{5183FF21-5CC9-472A-A587-F00A0BF81F34}"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6" name="页脚占位符 5"/>
          <p:cNvSpPr>
            <a:spLocks noGrp="1"/>
          </p:cNvSpPr>
          <p:nvPr>
            <p:ph type="ftr" sz="quarter" idx="11"/>
          </p:nvPr>
        </p:nvSpPr>
        <p:spPr>
          <a:xfrm>
            <a:off x="4846320" y="7627624"/>
            <a:ext cx="4937760" cy="438150"/>
          </a:xfrm>
          <a:prstGeom prst="rect">
            <a:avLst/>
          </a:prstGeom>
        </p:spPr>
        <p:txBody>
          <a:bodyPr lIns="91418" tIns="45708" rIns="91418" bIns="45708"/>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10332720" y="7627624"/>
            <a:ext cx="3291840" cy="438150"/>
          </a:xfrm>
          <a:prstGeom prst="rect">
            <a:avLst/>
          </a:prstGeom>
        </p:spPr>
        <p:txBody>
          <a:bodyPr lIns="91418" tIns="45708" rIns="91418" bIns="45708"/>
          <a:lstStyle/>
          <a:p>
            <a:fld id="{5FF32E01-6E5E-427D-8E6B-AE1DF69528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4348575"/>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095715" y="1250380"/>
            <a:ext cx="6027885" cy="5817166"/>
          </a:xfrm>
          <a:custGeom>
            <a:avLst/>
            <a:gdLst>
              <a:gd name="connsiteX0" fmla="*/ 1060709 w 5023237"/>
              <a:gd name="connsiteY0" fmla="*/ 412 h 4847639"/>
              <a:gd name="connsiteX1" fmla="*/ 1141302 w 5023237"/>
              <a:gd name="connsiteY1" fmla="*/ 5495 h 4847639"/>
              <a:gd name="connsiteX2" fmla="*/ 2102254 w 5023237"/>
              <a:gd name="connsiteY2" fmla="*/ 320666 h 4847639"/>
              <a:gd name="connsiteX3" fmla="*/ 3095122 w 5023237"/>
              <a:gd name="connsiteY3" fmla="*/ 411767 h 4847639"/>
              <a:gd name="connsiteX4" fmla="*/ 4071439 w 5023237"/>
              <a:gd name="connsiteY4" fmla="*/ 730228 h 4847639"/>
              <a:gd name="connsiteX5" fmla="*/ 4841734 w 5023237"/>
              <a:gd name="connsiteY5" fmla="*/ 810121 h 4847639"/>
              <a:gd name="connsiteX6" fmla="*/ 5020382 w 5023237"/>
              <a:gd name="connsiteY6" fmla="*/ 1176509 h 4847639"/>
              <a:gd name="connsiteX7" fmla="*/ 4757353 w 5023237"/>
              <a:gd name="connsiteY7" fmla="*/ 2104566 h 4847639"/>
              <a:gd name="connsiteX8" fmla="*/ 4674594 w 5023237"/>
              <a:gd name="connsiteY8" fmla="*/ 3241371 h 4847639"/>
              <a:gd name="connsiteX9" fmla="*/ 4349673 w 5023237"/>
              <a:gd name="connsiteY9" fmla="*/ 4083256 h 4847639"/>
              <a:gd name="connsiteX10" fmla="*/ 4205774 w 5023237"/>
              <a:gd name="connsiteY10" fmla="*/ 4830226 h 4847639"/>
              <a:gd name="connsiteX11" fmla="*/ 3132725 w 5023237"/>
              <a:gd name="connsiteY11" fmla="*/ 4588272 h 4847639"/>
              <a:gd name="connsiteX12" fmla="*/ 1675990 w 5023237"/>
              <a:gd name="connsiteY12" fmla="*/ 4337067 h 4847639"/>
              <a:gd name="connsiteX13" fmla="*/ 510319 w 5023237"/>
              <a:gd name="connsiteY13" fmla="*/ 4002360 h 4847639"/>
              <a:gd name="connsiteX14" fmla="*/ 44397 w 5023237"/>
              <a:gd name="connsiteY14" fmla="*/ 3926886 h 4847639"/>
              <a:gd name="connsiteX15" fmla="*/ 47639 w 5023237"/>
              <a:gd name="connsiteY15" fmla="*/ 3611604 h 4847639"/>
              <a:gd name="connsiteX16" fmla="*/ 297471 w 5023237"/>
              <a:gd name="connsiteY16" fmla="*/ 3045308 h 4847639"/>
              <a:gd name="connsiteX17" fmla="*/ 399819 w 5023237"/>
              <a:gd name="connsiteY17" fmla="*/ 2192216 h 4847639"/>
              <a:gd name="connsiteX18" fmla="*/ 730904 w 5023237"/>
              <a:gd name="connsiteY18" fmla="*/ 1096440 h 4847639"/>
              <a:gd name="connsiteX19" fmla="*/ 730676 w 5023237"/>
              <a:gd name="connsiteY19" fmla="*/ 197074 h 4847639"/>
              <a:gd name="connsiteX20" fmla="*/ 1060709 w 5023237"/>
              <a:gd name="connsiteY20" fmla="*/ 412 h 484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3237" h="4847639">
                <a:moveTo>
                  <a:pt x="1060709" y="412"/>
                </a:moveTo>
                <a:cubicBezTo>
                  <a:pt x="1085903" y="1163"/>
                  <a:pt x="1112728" y="2920"/>
                  <a:pt x="1141302" y="5495"/>
                </a:cubicBezTo>
                <a:cubicBezTo>
                  <a:pt x="1369898" y="26094"/>
                  <a:pt x="1776616" y="252955"/>
                  <a:pt x="2102254" y="320666"/>
                </a:cubicBezTo>
                <a:cubicBezTo>
                  <a:pt x="2427891" y="388378"/>
                  <a:pt x="2766925" y="343507"/>
                  <a:pt x="3095122" y="411767"/>
                </a:cubicBezTo>
                <a:cubicBezTo>
                  <a:pt x="3423319" y="480026"/>
                  <a:pt x="3780337" y="663836"/>
                  <a:pt x="4071439" y="730228"/>
                </a:cubicBezTo>
                <a:cubicBezTo>
                  <a:pt x="4362541" y="796620"/>
                  <a:pt x="4683577" y="735742"/>
                  <a:pt x="4841734" y="810121"/>
                </a:cubicBezTo>
                <a:cubicBezTo>
                  <a:pt x="4999891" y="884501"/>
                  <a:pt x="5034445" y="960768"/>
                  <a:pt x="5020382" y="1176509"/>
                </a:cubicBezTo>
                <a:cubicBezTo>
                  <a:pt x="5006318" y="1392250"/>
                  <a:pt x="4814985" y="1760423"/>
                  <a:pt x="4757353" y="2104566"/>
                </a:cubicBezTo>
                <a:cubicBezTo>
                  <a:pt x="4699723" y="2448710"/>
                  <a:pt x="4742540" y="2911589"/>
                  <a:pt x="4674594" y="3241371"/>
                </a:cubicBezTo>
                <a:cubicBezTo>
                  <a:pt x="4606648" y="3571152"/>
                  <a:pt x="4427810" y="3818446"/>
                  <a:pt x="4349673" y="4083256"/>
                </a:cubicBezTo>
                <a:cubicBezTo>
                  <a:pt x="4271537" y="4348065"/>
                  <a:pt x="4408599" y="4746057"/>
                  <a:pt x="4205774" y="4830226"/>
                </a:cubicBezTo>
                <a:cubicBezTo>
                  <a:pt x="4002949" y="4914395"/>
                  <a:pt x="3554356" y="4670465"/>
                  <a:pt x="3132725" y="4588272"/>
                </a:cubicBezTo>
                <a:cubicBezTo>
                  <a:pt x="2711095" y="4506079"/>
                  <a:pt x="2113058" y="4434719"/>
                  <a:pt x="1675990" y="4337067"/>
                </a:cubicBezTo>
                <a:cubicBezTo>
                  <a:pt x="1238922" y="4239415"/>
                  <a:pt x="782251" y="4070723"/>
                  <a:pt x="510319" y="4002360"/>
                </a:cubicBezTo>
                <a:cubicBezTo>
                  <a:pt x="238387" y="3933997"/>
                  <a:pt x="121511" y="3992012"/>
                  <a:pt x="44397" y="3926886"/>
                </a:cubicBezTo>
                <a:cubicBezTo>
                  <a:pt x="-32716" y="3861759"/>
                  <a:pt x="5460" y="3758533"/>
                  <a:pt x="47639" y="3611604"/>
                </a:cubicBezTo>
                <a:cubicBezTo>
                  <a:pt x="89818" y="3464675"/>
                  <a:pt x="238775" y="3281872"/>
                  <a:pt x="297471" y="3045308"/>
                </a:cubicBezTo>
                <a:cubicBezTo>
                  <a:pt x="356168" y="2808743"/>
                  <a:pt x="327580" y="2517027"/>
                  <a:pt x="399819" y="2192216"/>
                </a:cubicBezTo>
                <a:cubicBezTo>
                  <a:pt x="472059" y="1867405"/>
                  <a:pt x="675762" y="1428963"/>
                  <a:pt x="730904" y="1096440"/>
                </a:cubicBezTo>
                <a:cubicBezTo>
                  <a:pt x="786047" y="763916"/>
                  <a:pt x="665251" y="377510"/>
                  <a:pt x="730676" y="197074"/>
                </a:cubicBezTo>
                <a:cubicBezTo>
                  <a:pt x="787922" y="39193"/>
                  <a:pt x="884354" y="-4845"/>
                  <a:pt x="1060709" y="41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216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7305741" y="4306323"/>
            <a:ext cx="2639010" cy="2474635"/>
          </a:xfrm>
          <a:custGeom>
            <a:avLst/>
            <a:gdLst>
              <a:gd name="connsiteX0" fmla="*/ 1476780 w 2199174"/>
              <a:gd name="connsiteY0" fmla="*/ 390 h 2062196"/>
              <a:gd name="connsiteX1" fmla="*/ 1578419 w 2199174"/>
              <a:gd name="connsiteY1" fmla="*/ 21352 h 2062196"/>
              <a:gd name="connsiteX2" fmla="*/ 1986744 w 2199174"/>
              <a:gd name="connsiteY2" fmla="*/ 363502 h 2062196"/>
              <a:gd name="connsiteX3" fmla="*/ 2194070 w 2199174"/>
              <a:gd name="connsiteY3" fmla="*/ 829354 h 2062196"/>
              <a:gd name="connsiteX4" fmla="*/ 2099048 w 2199174"/>
              <a:gd name="connsiteY4" fmla="*/ 1455367 h 2062196"/>
              <a:gd name="connsiteX5" fmla="*/ 1709663 w 2199174"/>
              <a:gd name="connsiteY5" fmla="*/ 1985254 h 2062196"/>
              <a:gd name="connsiteX6" fmla="*/ 999938 w 2199174"/>
              <a:gd name="connsiteY6" fmla="*/ 2043689 h 2062196"/>
              <a:gd name="connsiteX7" fmla="*/ 375151 w 2199174"/>
              <a:gd name="connsiteY7" fmla="*/ 1834757 h 2062196"/>
              <a:gd name="connsiteX8" fmla="*/ 43896 w 2199174"/>
              <a:gd name="connsiteY8" fmla="*/ 1131607 h 2062196"/>
              <a:gd name="connsiteX9" fmla="*/ 16571 w 2199174"/>
              <a:gd name="connsiteY9" fmla="*/ 669000 h 2062196"/>
              <a:gd name="connsiteX10" fmla="*/ 170198 w 2199174"/>
              <a:gd name="connsiteY10" fmla="*/ 450062 h 2062196"/>
              <a:gd name="connsiteX11" fmla="*/ 655356 w 2199174"/>
              <a:gd name="connsiteY11" fmla="*/ 117789 h 2062196"/>
              <a:gd name="connsiteX12" fmla="*/ 1161038 w 2199174"/>
              <a:gd name="connsiteY12" fmla="*/ 44990 h 2062196"/>
              <a:gd name="connsiteX13" fmla="*/ 1476780 w 2199174"/>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4" h="2062196">
                <a:moveTo>
                  <a:pt x="1476780" y="390"/>
                </a:moveTo>
                <a:cubicBezTo>
                  <a:pt x="1510341" y="1918"/>
                  <a:pt x="1544014" y="8081"/>
                  <a:pt x="1578419" y="21352"/>
                </a:cubicBezTo>
                <a:cubicBezTo>
                  <a:pt x="1716037" y="74437"/>
                  <a:pt x="1884136" y="228835"/>
                  <a:pt x="1986744" y="363502"/>
                </a:cubicBezTo>
                <a:cubicBezTo>
                  <a:pt x="2089353" y="498169"/>
                  <a:pt x="2175353" y="647376"/>
                  <a:pt x="2194070" y="829354"/>
                </a:cubicBezTo>
                <a:cubicBezTo>
                  <a:pt x="2212788" y="1011331"/>
                  <a:pt x="2179782" y="1262717"/>
                  <a:pt x="2099048" y="1455367"/>
                </a:cubicBezTo>
                <a:cubicBezTo>
                  <a:pt x="2018313" y="1648017"/>
                  <a:pt x="1892848" y="1887200"/>
                  <a:pt x="1709663" y="1985254"/>
                </a:cubicBezTo>
                <a:cubicBezTo>
                  <a:pt x="1526478" y="2083307"/>
                  <a:pt x="1222356" y="2068772"/>
                  <a:pt x="999938" y="2043689"/>
                </a:cubicBezTo>
                <a:cubicBezTo>
                  <a:pt x="777519" y="2018606"/>
                  <a:pt x="534492" y="1986771"/>
                  <a:pt x="375151" y="1834757"/>
                </a:cubicBezTo>
                <a:cubicBezTo>
                  <a:pt x="215811" y="1682743"/>
                  <a:pt x="103659" y="1325899"/>
                  <a:pt x="43896" y="1131607"/>
                </a:cubicBezTo>
                <a:cubicBezTo>
                  <a:pt x="-15867" y="937314"/>
                  <a:pt x="-3563" y="782459"/>
                  <a:pt x="16571" y="669000"/>
                </a:cubicBezTo>
                <a:cubicBezTo>
                  <a:pt x="36706" y="555541"/>
                  <a:pt x="63734" y="541931"/>
                  <a:pt x="170198" y="450062"/>
                </a:cubicBezTo>
                <a:cubicBezTo>
                  <a:pt x="276662" y="358194"/>
                  <a:pt x="490216" y="185301"/>
                  <a:pt x="655356" y="117789"/>
                </a:cubicBezTo>
                <a:cubicBezTo>
                  <a:pt x="820496" y="50277"/>
                  <a:pt x="1007194" y="61063"/>
                  <a:pt x="1161038" y="44990"/>
                </a:cubicBezTo>
                <a:cubicBezTo>
                  <a:pt x="1276420" y="32935"/>
                  <a:pt x="1376096" y="-4194"/>
                  <a:pt x="1476780"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216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0913458" y="4271183"/>
            <a:ext cx="2639010" cy="2474635"/>
          </a:xfrm>
          <a:custGeom>
            <a:avLst/>
            <a:gdLst>
              <a:gd name="connsiteX0" fmla="*/ 1476781 w 2199175"/>
              <a:gd name="connsiteY0" fmla="*/ 390 h 2062196"/>
              <a:gd name="connsiteX1" fmla="*/ 1578420 w 2199175"/>
              <a:gd name="connsiteY1" fmla="*/ 21352 h 2062196"/>
              <a:gd name="connsiteX2" fmla="*/ 1986745 w 2199175"/>
              <a:gd name="connsiteY2" fmla="*/ 363502 h 2062196"/>
              <a:gd name="connsiteX3" fmla="*/ 2194071 w 2199175"/>
              <a:gd name="connsiteY3" fmla="*/ 829354 h 2062196"/>
              <a:gd name="connsiteX4" fmla="*/ 2099048 w 2199175"/>
              <a:gd name="connsiteY4" fmla="*/ 1455367 h 2062196"/>
              <a:gd name="connsiteX5" fmla="*/ 1709664 w 2199175"/>
              <a:gd name="connsiteY5" fmla="*/ 1985254 h 2062196"/>
              <a:gd name="connsiteX6" fmla="*/ 999938 w 2199175"/>
              <a:gd name="connsiteY6" fmla="*/ 2043689 h 2062196"/>
              <a:gd name="connsiteX7" fmla="*/ 375152 w 2199175"/>
              <a:gd name="connsiteY7" fmla="*/ 1834757 h 2062196"/>
              <a:gd name="connsiteX8" fmla="*/ 43897 w 2199175"/>
              <a:gd name="connsiteY8" fmla="*/ 1131607 h 2062196"/>
              <a:gd name="connsiteX9" fmla="*/ 16572 w 2199175"/>
              <a:gd name="connsiteY9" fmla="*/ 669000 h 2062196"/>
              <a:gd name="connsiteX10" fmla="*/ 170198 w 2199175"/>
              <a:gd name="connsiteY10" fmla="*/ 450062 h 2062196"/>
              <a:gd name="connsiteX11" fmla="*/ 655357 w 2199175"/>
              <a:gd name="connsiteY11" fmla="*/ 117789 h 2062196"/>
              <a:gd name="connsiteX12" fmla="*/ 1161039 w 2199175"/>
              <a:gd name="connsiteY12" fmla="*/ 44990 h 2062196"/>
              <a:gd name="connsiteX13" fmla="*/ 1476781 w 2199175"/>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5" h="2062196">
                <a:moveTo>
                  <a:pt x="1476781" y="390"/>
                </a:moveTo>
                <a:cubicBezTo>
                  <a:pt x="1510342" y="1918"/>
                  <a:pt x="1544016" y="8081"/>
                  <a:pt x="1578420" y="21352"/>
                </a:cubicBezTo>
                <a:cubicBezTo>
                  <a:pt x="1716037" y="74437"/>
                  <a:pt x="1884137" y="228835"/>
                  <a:pt x="1986745" y="363502"/>
                </a:cubicBezTo>
                <a:cubicBezTo>
                  <a:pt x="2089353" y="498169"/>
                  <a:pt x="2175354" y="647376"/>
                  <a:pt x="2194071" y="829354"/>
                </a:cubicBezTo>
                <a:cubicBezTo>
                  <a:pt x="2212789" y="1011331"/>
                  <a:pt x="2179783" y="1262717"/>
                  <a:pt x="2099048" y="1455367"/>
                </a:cubicBezTo>
                <a:cubicBezTo>
                  <a:pt x="2018314" y="1648017"/>
                  <a:pt x="1892849" y="1887200"/>
                  <a:pt x="1709664" y="1985254"/>
                </a:cubicBezTo>
                <a:cubicBezTo>
                  <a:pt x="1526479" y="2083307"/>
                  <a:pt x="1222357" y="2068772"/>
                  <a:pt x="999938" y="2043689"/>
                </a:cubicBezTo>
                <a:cubicBezTo>
                  <a:pt x="777520" y="2018606"/>
                  <a:pt x="534492" y="1986771"/>
                  <a:pt x="375152" y="1834757"/>
                </a:cubicBezTo>
                <a:cubicBezTo>
                  <a:pt x="215812" y="1682743"/>
                  <a:pt x="103660" y="1325899"/>
                  <a:pt x="43897" y="1131607"/>
                </a:cubicBezTo>
                <a:cubicBezTo>
                  <a:pt x="-15867" y="937314"/>
                  <a:pt x="-3562" y="782459"/>
                  <a:pt x="16572" y="669000"/>
                </a:cubicBezTo>
                <a:cubicBezTo>
                  <a:pt x="36706" y="555541"/>
                  <a:pt x="63735" y="541931"/>
                  <a:pt x="170198" y="450062"/>
                </a:cubicBezTo>
                <a:cubicBezTo>
                  <a:pt x="276662" y="358194"/>
                  <a:pt x="490217" y="185301"/>
                  <a:pt x="655357" y="117789"/>
                </a:cubicBezTo>
                <a:cubicBezTo>
                  <a:pt x="820497" y="50277"/>
                  <a:pt x="1007195" y="61063"/>
                  <a:pt x="1161039" y="44990"/>
                </a:cubicBezTo>
                <a:cubicBezTo>
                  <a:pt x="1276421" y="32935"/>
                  <a:pt x="1376097" y="-4194"/>
                  <a:pt x="1476781"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2160">
                <a:solidFill>
                  <a:schemeClr val="lt1"/>
                </a:solidFill>
              </a:defRPr>
            </a:lvl1pPr>
          </a:lstStyle>
          <a:p>
            <a:pPr marL="0" lvl="0" algn="ctr"/>
            <a:endParaRPr lang="zh-CN" altLang="en-US"/>
          </a:p>
        </p:txBody>
      </p:sp>
    </p:spTree>
    <p:extLst>
      <p:ext uri="{BB962C8B-B14F-4D97-AF65-F5344CB8AC3E}">
        <p14:creationId xmlns:p14="http://schemas.microsoft.com/office/powerpoint/2010/main" val="332380786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BC534A85-A98C-4E22-A3D3-1945AFD5CE47}"/>
              </a:ext>
            </a:extLst>
          </p:cNvPr>
          <p:cNvSpPr/>
          <p:nvPr userDrawn="1"/>
        </p:nvSpPr>
        <p:spPr>
          <a:xfrm rot="16200000">
            <a:off x="3533991" y="-2946411"/>
            <a:ext cx="7582083" cy="14099747"/>
          </a:xfrm>
          <a:prstGeom prst="roundRect">
            <a:avLst>
              <a:gd name="adj" fmla="val 7269"/>
            </a:avLst>
          </a:prstGeom>
          <a:noFill/>
          <a:ln w="38100">
            <a:solidFill>
              <a:srgbClr val="44A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zh-CN" altLang="en-US" sz="216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38546310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12006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6971" y="2555879"/>
            <a:ext cx="12436475" cy="1765300"/>
          </a:xfrm>
        </p:spPr>
        <p:txBody>
          <a:bodyPr/>
          <a:lstStyle/>
          <a:p>
            <a:r>
              <a:rPr lang="en-US"/>
              <a:t>Click to edit Master title style</a:t>
            </a:r>
          </a:p>
        </p:txBody>
      </p:sp>
      <p:sp>
        <p:nvSpPr>
          <p:cNvPr id="3" name="Subtitle 2"/>
          <p:cNvSpPr>
            <a:spLocks noGrp="1"/>
          </p:cNvSpPr>
          <p:nvPr>
            <p:ph type="subTitle" idx="1"/>
          </p:nvPr>
        </p:nvSpPr>
        <p:spPr>
          <a:xfrm>
            <a:off x="2193925" y="4664075"/>
            <a:ext cx="10242550" cy="2101850"/>
          </a:xfrm>
        </p:spPr>
        <p:txBody>
          <a:bodyPr/>
          <a:lstStyle>
            <a:lvl1pPr marL="0" indent="0" algn="ctr">
              <a:buNone/>
              <a:defRPr>
                <a:solidFill>
                  <a:schemeClr val="tx1">
                    <a:tint val="75000"/>
                  </a:schemeClr>
                </a:solidFill>
              </a:defRPr>
            </a:lvl1pPr>
            <a:lvl2pPr marL="457074" indent="0" algn="ctr">
              <a:buNone/>
              <a:defRPr>
                <a:solidFill>
                  <a:schemeClr val="tx1">
                    <a:tint val="75000"/>
                  </a:schemeClr>
                </a:solidFill>
              </a:defRPr>
            </a:lvl2pPr>
            <a:lvl3pPr marL="914148" indent="0" algn="ctr">
              <a:buNone/>
              <a:defRPr>
                <a:solidFill>
                  <a:schemeClr val="tx1">
                    <a:tint val="75000"/>
                  </a:schemeClr>
                </a:solidFill>
              </a:defRPr>
            </a:lvl3pPr>
            <a:lvl4pPr marL="1371220" indent="0" algn="ctr">
              <a:buNone/>
              <a:defRPr>
                <a:solidFill>
                  <a:schemeClr val="tx1">
                    <a:tint val="75000"/>
                  </a:schemeClr>
                </a:solidFill>
              </a:defRPr>
            </a:lvl4pPr>
            <a:lvl5pPr marL="1828288" indent="0" algn="ctr">
              <a:buNone/>
              <a:defRPr>
                <a:solidFill>
                  <a:schemeClr val="tx1">
                    <a:tint val="75000"/>
                  </a:schemeClr>
                </a:solidFill>
              </a:defRPr>
            </a:lvl5pPr>
            <a:lvl6pPr marL="2285360" indent="0" algn="ctr">
              <a:buNone/>
              <a:defRPr>
                <a:solidFill>
                  <a:schemeClr val="tx1">
                    <a:tint val="75000"/>
                  </a:schemeClr>
                </a:solidFill>
              </a:defRPr>
            </a:lvl6pPr>
            <a:lvl7pPr marL="2742434" indent="0" algn="ctr">
              <a:buNone/>
              <a:defRPr>
                <a:solidFill>
                  <a:schemeClr val="tx1">
                    <a:tint val="75000"/>
                  </a:schemeClr>
                </a:solidFill>
              </a:defRPr>
            </a:lvl7pPr>
            <a:lvl8pPr marL="3199504" indent="0" algn="ctr">
              <a:buNone/>
              <a:defRPr>
                <a:solidFill>
                  <a:schemeClr val="tx1">
                    <a:tint val="75000"/>
                  </a:schemeClr>
                </a:solidFill>
              </a:defRPr>
            </a:lvl8pPr>
            <a:lvl9pPr marL="36565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2A500C-E355-432B-AAC4-844891855E62}" type="datetimeFigureOut">
              <a:rPr lang="en-US" smtClean="0">
                <a:solidFill>
                  <a:prstClr val="black">
                    <a:tint val="75000"/>
                  </a:prstClr>
                </a:solidFill>
              </a:rPr>
              <a:pPr/>
              <a:t>4/15/2023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32570A-5404-4109-B38B-1A639A48C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72052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A500C-E355-432B-AAC4-844891855E62}" type="datetimeFigureOut">
              <a:rPr lang="en-US" smtClean="0">
                <a:solidFill>
                  <a:prstClr val="black">
                    <a:tint val="75000"/>
                  </a:prstClr>
                </a:solidFill>
              </a:rPr>
              <a:pPr/>
              <a:t>4/15/2023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32570A-5404-4109-B38B-1A639A48C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00347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9" y="5287963"/>
            <a:ext cx="12436475" cy="16351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55709" y="3487739"/>
            <a:ext cx="12436475" cy="1800226"/>
          </a:xfrm>
        </p:spPr>
        <p:txBody>
          <a:bodyPr anchor="b"/>
          <a:lstStyle>
            <a:lvl1pPr marL="0" indent="0">
              <a:buNone/>
              <a:defRPr sz="2000">
                <a:solidFill>
                  <a:schemeClr val="tx1">
                    <a:tint val="75000"/>
                  </a:schemeClr>
                </a:solidFill>
              </a:defRPr>
            </a:lvl1pPr>
            <a:lvl2pPr marL="457074" indent="0">
              <a:buNone/>
              <a:defRPr sz="1800">
                <a:solidFill>
                  <a:schemeClr val="tx1">
                    <a:tint val="75000"/>
                  </a:schemeClr>
                </a:solidFill>
              </a:defRPr>
            </a:lvl2pPr>
            <a:lvl3pPr marL="914148" indent="0">
              <a:buNone/>
              <a:defRPr sz="1600">
                <a:solidFill>
                  <a:schemeClr val="tx1">
                    <a:tint val="75000"/>
                  </a:schemeClr>
                </a:solidFill>
              </a:defRPr>
            </a:lvl3pPr>
            <a:lvl4pPr marL="1371220" indent="0">
              <a:buNone/>
              <a:defRPr sz="1400">
                <a:solidFill>
                  <a:schemeClr val="tx1">
                    <a:tint val="75000"/>
                  </a:schemeClr>
                </a:solidFill>
              </a:defRPr>
            </a:lvl4pPr>
            <a:lvl5pPr marL="1828288" indent="0">
              <a:buNone/>
              <a:defRPr sz="1400">
                <a:solidFill>
                  <a:schemeClr val="tx1">
                    <a:tint val="75000"/>
                  </a:schemeClr>
                </a:solidFill>
              </a:defRPr>
            </a:lvl5pPr>
            <a:lvl6pPr marL="2285360" indent="0">
              <a:buNone/>
              <a:defRPr sz="1400">
                <a:solidFill>
                  <a:schemeClr val="tx1">
                    <a:tint val="75000"/>
                  </a:schemeClr>
                </a:solidFill>
              </a:defRPr>
            </a:lvl6pPr>
            <a:lvl7pPr marL="2742434" indent="0">
              <a:buNone/>
              <a:defRPr sz="1400">
                <a:solidFill>
                  <a:schemeClr val="tx1">
                    <a:tint val="75000"/>
                  </a:schemeClr>
                </a:solidFill>
              </a:defRPr>
            </a:lvl7pPr>
            <a:lvl8pPr marL="3199504" indent="0">
              <a:buNone/>
              <a:defRPr sz="1400">
                <a:solidFill>
                  <a:schemeClr val="tx1">
                    <a:tint val="75000"/>
                  </a:schemeClr>
                </a:solidFill>
              </a:defRPr>
            </a:lvl8pPr>
            <a:lvl9pPr marL="365657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2A500C-E355-432B-AAC4-844891855E62}" type="datetimeFigureOut">
              <a:rPr lang="en-US" smtClean="0">
                <a:solidFill>
                  <a:prstClr val="black">
                    <a:tint val="75000"/>
                  </a:prstClr>
                </a:solidFill>
              </a:rPr>
              <a:pPr/>
              <a:t>4/15/2023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32570A-5404-4109-B38B-1A639A48C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67997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842" y="1920875"/>
            <a:ext cx="6507162"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0" y="1920875"/>
            <a:ext cx="6507163"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2A500C-E355-432B-AAC4-844891855E62}" type="datetimeFigureOut">
              <a:rPr lang="en-US" smtClean="0">
                <a:solidFill>
                  <a:prstClr val="black">
                    <a:tint val="75000"/>
                  </a:prstClr>
                </a:solidFill>
              </a:rPr>
              <a:pPr/>
              <a:t>4/15/2023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32570A-5404-4109-B38B-1A639A48C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034740"/>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841" y="1841500"/>
            <a:ext cx="6464300" cy="768350"/>
          </a:xfrm>
        </p:spPr>
        <p:txBody>
          <a:bodyPr anchor="b"/>
          <a:lstStyle>
            <a:lvl1pPr marL="0" indent="0">
              <a:buNone/>
              <a:defRPr sz="2400" b="1"/>
            </a:lvl1pPr>
            <a:lvl2pPr marL="457074" indent="0">
              <a:buNone/>
              <a:defRPr sz="2000" b="1"/>
            </a:lvl2pPr>
            <a:lvl3pPr marL="914148" indent="0">
              <a:buNone/>
              <a:defRPr sz="1800" b="1"/>
            </a:lvl3pPr>
            <a:lvl4pPr marL="1371220" indent="0">
              <a:buNone/>
              <a:defRPr sz="1600" b="1"/>
            </a:lvl4pPr>
            <a:lvl5pPr marL="1828288" indent="0">
              <a:buNone/>
              <a:defRPr sz="1600" b="1"/>
            </a:lvl5pPr>
            <a:lvl6pPr marL="2285360" indent="0">
              <a:buNone/>
              <a:defRPr sz="1600" b="1"/>
            </a:lvl6pPr>
            <a:lvl7pPr marL="2742434" indent="0">
              <a:buNone/>
              <a:defRPr sz="1600" b="1"/>
            </a:lvl7pPr>
            <a:lvl8pPr marL="3199504" indent="0">
              <a:buNone/>
              <a:defRPr sz="1600" b="1"/>
            </a:lvl8pPr>
            <a:lvl9pPr marL="3656575" indent="0">
              <a:buNone/>
              <a:defRPr sz="1600" b="1"/>
            </a:lvl9pPr>
          </a:lstStyle>
          <a:p>
            <a:pPr lvl="0"/>
            <a:r>
              <a:rPr lang="en-US"/>
              <a:t>Click to edit Master text styles</a:t>
            </a:r>
          </a:p>
        </p:txBody>
      </p:sp>
      <p:sp>
        <p:nvSpPr>
          <p:cNvPr id="4" name="Content Placeholder 3"/>
          <p:cNvSpPr>
            <a:spLocks noGrp="1"/>
          </p:cNvSpPr>
          <p:nvPr>
            <p:ph sz="half" idx="2"/>
          </p:nvPr>
        </p:nvSpPr>
        <p:spPr>
          <a:xfrm>
            <a:off x="731841" y="2609850"/>
            <a:ext cx="6464300" cy="47418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675" y="1841500"/>
            <a:ext cx="6465888" cy="768350"/>
          </a:xfrm>
        </p:spPr>
        <p:txBody>
          <a:bodyPr anchor="b"/>
          <a:lstStyle>
            <a:lvl1pPr marL="0" indent="0">
              <a:buNone/>
              <a:defRPr sz="2400" b="1"/>
            </a:lvl1pPr>
            <a:lvl2pPr marL="457074" indent="0">
              <a:buNone/>
              <a:defRPr sz="2000" b="1"/>
            </a:lvl2pPr>
            <a:lvl3pPr marL="914148" indent="0">
              <a:buNone/>
              <a:defRPr sz="1800" b="1"/>
            </a:lvl3pPr>
            <a:lvl4pPr marL="1371220" indent="0">
              <a:buNone/>
              <a:defRPr sz="1600" b="1"/>
            </a:lvl4pPr>
            <a:lvl5pPr marL="1828288" indent="0">
              <a:buNone/>
              <a:defRPr sz="1600" b="1"/>
            </a:lvl5pPr>
            <a:lvl6pPr marL="2285360" indent="0">
              <a:buNone/>
              <a:defRPr sz="1600" b="1"/>
            </a:lvl6pPr>
            <a:lvl7pPr marL="2742434" indent="0">
              <a:buNone/>
              <a:defRPr sz="1600" b="1"/>
            </a:lvl7pPr>
            <a:lvl8pPr marL="3199504" indent="0">
              <a:buNone/>
              <a:defRPr sz="1600" b="1"/>
            </a:lvl8pPr>
            <a:lvl9pPr marL="36565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432675" y="2609850"/>
            <a:ext cx="6465888" cy="47418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2A500C-E355-432B-AAC4-844891855E62}" type="datetimeFigureOut">
              <a:rPr lang="en-US" smtClean="0">
                <a:solidFill>
                  <a:prstClr val="black">
                    <a:tint val="75000"/>
                  </a:prstClr>
                </a:solidFill>
              </a:rPr>
              <a:pPr/>
              <a:t>4/15/2023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32570A-5404-4109-B38B-1A639A48C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77589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2A500C-E355-432B-AAC4-844891855E62}" type="datetimeFigureOut">
              <a:rPr lang="en-US" smtClean="0">
                <a:solidFill>
                  <a:prstClr val="black">
                    <a:tint val="75000"/>
                  </a:prstClr>
                </a:solidFill>
              </a:rPr>
              <a:pPr/>
              <a:t>4/15/2023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32570A-5404-4109-B38B-1A639A48C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8456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A500C-E355-432B-AAC4-844891855E62}" type="datetimeFigureOut">
              <a:rPr lang="en-US" smtClean="0">
                <a:solidFill>
                  <a:prstClr val="black">
                    <a:tint val="75000"/>
                  </a:prstClr>
                </a:solidFill>
              </a:rPr>
              <a:pPr/>
              <a:t>4/15/2023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32570A-5404-4109-B38B-1A639A48C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64361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007746" y="438150"/>
            <a:ext cx="12618720" cy="1590676"/>
          </a:xfrm>
          <a:prstGeom prst="rect">
            <a:avLst/>
          </a:prstGeom>
        </p:spPr>
        <p:txBody>
          <a:bodyPr lIns="91418" tIns="45708" rIns="91418" bIns="45708"/>
          <a:lstStyle/>
          <a:p>
            <a:r>
              <a:rPr lang="zh-CN" altLang="en-US"/>
              <a:t>单击此处编辑母版标题样式</a:t>
            </a:r>
          </a:p>
        </p:txBody>
      </p:sp>
      <p:sp>
        <p:nvSpPr>
          <p:cNvPr id="3" name="文本占位符 2"/>
          <p:cNvSpPr>
            <a:spLocks noGrp="1"/>
          </p:cNvSpPr>
          <p:nvPr>
            <p:ph type="body" idx="1"/>
          </p:nvPr>
        </p:nvSpPr>
        <p:spPr>
          <a:xfrm>
            <a:off x="1007746" y="2017396"/>
            <a:ext cx="6189344" cy="988694"/>
          </a:xfrm>
          <a:prstGeom prst="rect">
            <a:avLst/>
          </a:prstGeom>
        </p:spPr>
        <p:txBody>
          <a:bodyPr lIns="91418" tIns="45708" rIns="91418" bIns="45708" anchor="b"/>
          <a:lstStyle>
            <a:lvl1pPr marL="0" indent="0">
              <a:buNone/>
              <a:defRPr sz="2900" b="1"/>
            </a:lvl1pPr>
            <a:lvl2pPr marL="548508" indent="0">
              <a:buNone/>
              <a:defRPr sz="2400" b="1"/>
            </a:lvl2pPr>
            <a:lvl3pPr marL="1097016" indent="0">
              <a:buNone/>
              <a:defRPr sz="2200" b="1"/>
            </a:lvl3pPr>
            <a:lvl4pPr marL="1645524" indent="0">
              <a:buNone/>
              <a:defRPr sz="1900" b="1"/>
            </a:lvl4pPr>
            <a:lvl5pPr marL="2194034" indent="0">
              <a:buNone/>
              <a:defRPr sz="1900" b="1"/>
            </a:lvl5pPr>
            <a:lvl6pPr marL="2742544" indent="0">
              <a:buNone/>
              <a:defRPr sz="1900" b="1"/>
            </a:lvl6pPr>
            <a:lvl7pPr marL="3291048" indent="0">
              <a:buNone/>
              <a:defRPr sz="1900" b="1"/>
            </a:lvl7pPr>
            <a:lvl8pPr marL="3839558" indent="0">
              <a:buNone/>
              <a:defRPr sz="1900" b="1"/>
            </a:lvl8pPr>
            <a:lvl9pPr marL="4388068" indent="0">
              <a:buNone/>
              <a:defRPr sz="1900" b="1"/>
            </a:lvl9pPr>
          </a:lstStyle>
          <a:p>
            <a:pPr lvl="0"/>
            <a:r>
              <a:rPr lang="zh-CN" altLang="en-US"/>
              <a:t>单击此处编辑母版文本样式</a:t>
            </a:r>
          </a:p>
        </p:txBody>
      </p:sp>
      <p:sp>
        <p:nvSpPr>
          <p:cNvPr id="4" name="内容占位符 3"/>
          <p:cNvSpPr>
            <a:spLocks noGrp="1"/>
          </p:cNvSpPr>
          <p:nvPr>
            <p:ph sz="half" idx="2"/>
          </p:nvPr>
        </p:nvSpPr>
        <p:spPr>
          <a:xfrm>
            <a:off x="1007746" y="3006090"/>
            <a:ext cx="6189344" cy="4421506"/>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7406640" y="2017396"/>
            <a:ext cx="6219826" cy="988694"/>
          </a:xfrm>
          <a:prstGeom prst="rect">
            <a:avLst/>
          </a:prstGeom>
        </p:spPr>
        <p:txBody>
          <a:bodyPr lIns="91418" tIns="45708" rIns="91418" bIns="45708" anchor="b"/>
          <a:lstStyle>
            <a:lvl1pPr marL="0" indent="0">
              <a:buNone/>
              <a:defRPr sz="2900" b="1"/>
            </a:lvl1pPr>
            <a:lvl2pPr marL="548508" indent="0">
              <a:buNone/>
              <a:defRPr sz="2400" b="1"/>
            </a:lvl2pPr>
            <a:lvl3pPr marL="1097016" indent="0">
              <a:buNone/>
              <a:defRPr sz="2200" b="1"/>
            </a:lvl3pPr>
            <a:lvl4pPr marL="1645524" indent="0">
              <a:buNone/>
              <a:defRPr sz="1900" b="1"/>
            </a:lvl4pPr>
            <a:lvl5pPr marL="2194034" indent="0">
              <a:buNone/>
              <a:defRPr sz="1900" b="1"/>
            </a:lvl5pPr>
            <a:lvl6pPr marL="2742544" indent="0">
              <a:buNone/>
              <a:defRPr sz="1900" b="1"/>
            </a:lvl6pPr>
            <a:lvl7pPr marL="3291048" indent="0">
              <a:buNone/>
              <a:defRPr sz="1900" b="1"/>
            </a:lvl7pPr>
            <a:lvl8pPr marL="3839558" indent="0">
              <a:buNone/>
              <a:defRPr sz="1900" b="1"/>
            </a:lvl8pPr>
            <a:lvl9pPr marL="4388068" indent="0">
              <a:buNone/>
              <a:defRPr sz="1900" b="1"/>
            </a:lvl9pPr>
          </a:lstStyle>
          <a:p>
            <a:pPr lvl="0"/>
            <a:r>
              <a:rPr lang="zh-CN" altLang="en-US"/>
              <a:t>单击此处编辑母版文本样式</a:t>
            </a:r>
          </a:p>
        </p:txBody>
      </p:sp>
      <p:sp>
        <p:nvSpPr>
          <p:cNvPr id="6" name="内容占位符 5"/>
          <p:cNvSpPr>
            <a:spLocks noGrp="1"/>
          </p:cNvSpPr>
          <p:nvPr>
            <p:ph sz="quarter" idx="4"/>
          </p:nvPr>
        </p:nvSpPr>
        <p:spPr>
          <a:xfrm>
            <a:off x="7406640" y="3006090"/>
            <a:ext cx="6219826" cy="4421506"/>
          </a:xfrm>
          <a:prstGeom prst="rect">
            <a:avLst/>
          </a:prstGeom>
        </p:spPr>
        <p:txBody>
          <a:bodyPr lIns="91418" tIns="45708" rIns="91418" bIns="45708"/>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1005840" y="7627624"/>
            <a:ext cx="3291840" cy="438150"/>
          </a:xfrm>
          <a:prstGeom prst="rect">
            <a:avLst/>
          </a:prstGeom>
        </p:spPr>
        <p:txBody>
          <a:bodyPr lIns="91418" tIns="45708" rIns="91418" bIns="45708"/>
          <a:lstStyle/>
          <a:p>
            <a:fld id="{5183FF21-5CC9-472A-A587-F00A0BF81F34}"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8" name="页脚占位符 7"/>
          <p:cNvSpPr>
            <a:spLocks noGrp="1"/>
          </p:cNvSpPr>
          <p:nvPr>
            <p:ph type="ftr" sz="quarter" idx="11"/>
          </p:nvPr>
        </p:nvSpPr>
        <p:spPr>
          <a:xfrm>
            <a:off x="4846320" y="7627624"/>
            <a:ext cx="4937760" cy="438150"/>
          </a:xfrm>
          <a:prstGeom prst="rect">
            <a:avLst/>
          </a:prstGeom>
        </p:spPr>
        <p:txBody>
          <a:bodyPr lIns="91418" tIns="45708" rIns="91418" bIns="45708"/>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10332720" y="7627624"/>
            <a:ext cx="3291840" cy="438150"/>
          </a:xfrm>
          <a:prstGeom prst="rect">
            <a:avLst/>
          </a:prstGeom>
        </p:spPr>
        <p:txBody>
          <a:bodyPr lIns="91418" tIns="45708" rIns="91418" bIns="45708"/>
          <a:lstStyle/>
          <a:p>
            <a:fld id="{5FF32E01-6E5E-427D-8E6B-AE1DF69528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8357818"/>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719767" y="327027"/>
            <a:ext cx="8178800" cy="7024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838" y="1722438"/>
            <a:ext cx="4813300" cy="5629276"/>
          </a:xfrm>
        </p:spPr>
        <p:txBody>
          <a:bodyPr/>
          <a:lstStyle>
            <a:lvl1pPr marL="0" indent="0">
              <a:buNone/>
              <a:defRPr sz="1400"/>
            </a:lvl1pPr>
            <a:lvl2pPr marL="457074" indent="0">
              <a:buNone/>
              <a:defRPr sz="1200"/>
            </a:lvl2pPr>
            <a:lvl3pPr marL="914148" indent="0">
              <a:buNone/>
              <a:defRPr sz="1000"/>
            </a:lvl3pPr>
            <a:lvl4pPr marL="1371220" indent="0">
              <a:buNone/>
              <a:defRPr sz="800"/>
            </a:lvl4pPr>
            <a:lvl5pPr marL="1828288" indent="0">
              <a:buNone/>
              <a:defRPr sz="800"/>
            </a:lvl5pPr>
            <a:lvl6pPr marL="2285360" indent="0">
              <a:buNone/>
              <a:defRPr sz="800"/>
            </a:lvl6pPr>
            <a:lvl7pPr marL="2742434" indent="0">
              <a:buNone/>
              <a:defRPr sz="800"/>
            </a:lvl7pPr>
            <a:lvl8pPr marL="3199504" indent="0">
              <a:buNone/>
              <a:defRPr sz="800"/>
            </a:lvl8pPr>
            <a:lvl9pPr marL="3656575"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42A500C-E355-432B-AAC4-844891855E62}" type="datetimeFigureOut">
              <a:rPr lang="en-US" smtClean="0">
                <a:solidFill>
                  <a:prstClr val="black">
                    <a:tint val="75000"/>
                  </a:prstClr>
                </a:solidFill>
              </a:rPr>
              <a:pPr/>
              <a:t>4/15/2023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32570A-5404-4109-B38B-1A639A48C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45333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33" y="5761038"/>
            <a:ext cx="8778875" cy="679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867033" y="735017"/>
            <a:ext cx="8778875" cy="4938712"/>
          </a:xfrm>
        </p:spPr>
        <p:txBody>
          <a:bodyPr/>
          <a:lstStyle>
            <a:lvl1pPr marL="0" indent="0">
              <a:buNone/>
              <a:defRPr sz="3200"/>
            </a:lvl1pPr>
            <a:lvl2pPr marL="457074" indent="0">
              <a:buNone/>
              <a:defRPr sz="2800"/>
            </a:lvl2pPr>
            <a:lvl3pPr marL="914148" indent="0">
              <a:buNone/>
              <a:defRPr sz="2400"/>
            </a:lvl3pPr>
            <a:lvl4pPr marL="1371220" indent="0">
              <a:buNone/>
              <a:defRPr sz="2000"/>
            </a:lvl4pPr>
            <a:lvl5pPr marL="1828288" indent="0">
              <a:buNone/>
              <a:defRPr sz="2000"/>
            </a:lvl5pPr>
            <a:lvl6pPr marL="2285360" indent="0">
              <a:buNone/>
              <a:defRPr sz="2000"/>
            </a:lvl6pPr>
            <a:lvl7pPr marL="2742434" indent="0">
              <a:buNone/>
              <a:defRPr sz="2000"/>
            </a:lvl7pPr>
            <a:lvl8pPr marL="3199504" indent="0">
              <a:buNone/>
              <a:defRPr sz="2000"/>
            </a:lvl8pPr>
            <a:lvl9pPr marL="3656575" indent="0">
              <a:buNone/>
              <a:defRPr sz="2000"/>
            </a:lvl9pPr>
          </a:lstStyle>
          <a:p>
            <a:endParaRPr lang="en-US"/>
          </a:p>
        </p:txBody>
      </p:sp>
      <p:sp>
        <p:nvSpPr>
          <p:cNvPr id="4" name="Text Placeholder 3"/>
          <p:cNvSpPr>
            <a:spLocks noGrp="1"/>
          </p:cNvSpPr>
          <p:nvPr>
            <p:ph type="body" sz="half" idx="2"/>
          </p:nvPr>
        </p:nvSpPr>
        <p:spPr>
          <a:xfrm>
            <a:off x="2867033" y="6440490"/>
            <a:ext cx="8778875" cy="966787"/>
          </a:xfrm>
        </p:spPr>
        <p:txBody>
          <a:bodyPr/>
          <a:lstStyle>
            <a:lvl1pPr marL="0" indent="0">
              <a:buNone/>
              <a:defRPr sz="1400"/>
            </a:lvl1pPr>
            <a:lvl2pPr marL="457074" indent="0">
              <a:buNone/>
              <a:defRPr sz="1200"/>
            </a:lvl2pPr>
            <a:lvl3pPr marL="914148" indent="0">
              <a:buNone/>
              <a:defRPr sz="1000"/>
            </a:lvl3pPr>
            <a:lvl4pPr marL="1371220" indent="0">
              <a:buNone/>
              <a:defRPr sz="800"/>
            </a:lvl4pPr>
            <a:lvl5pPr marL="1828288" indent="0">
              <a:buNone/>
              <a:defRPr sz="800"/>
            </a:lvl5pPr>
            <a:lvl6pPr marL="2285360" indent="0">
              <a:buNone/>
              <a:defRPr sz="800"/>
            </a:lvl6pPr>
            <a:lvl7pPr marL="2742434" indent="0">
              <a:buNone/>
              <a:defRPr sz="800"/>
            </a:lvl7pPr>
            <a:lvl8pPr marL="3199504" indent="0">
              <a:buNone/>
              <a:defRPr sz="800"/>
            </a:lvl8pPr>
            <a:lvl9pPr marL="3656575"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42A500C-E355-432B-AAC4-844891855E62}" type="datetimeFigureOut">
              <a:rPr lang="en-US" smtClean="0">
                <a:solidFill>
                  <a:prstClr val="black">
                    <a:tint val="75000"/>
                  </a:prstClr>
                </a:solidFill>
              </a:rPr>
              <a:pPr/>
              <a:t>4/15/2023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32570A-5404-4109-B38B-1A639A48C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45197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A500C-E355-432B-AAC4-844891855E62}" type="datetimeFigureOut">
              <a:rPr lang="en-US" smtClean="0">
                <a:solidFill>
                  <a:prstClr val="black">
                    <a:tint val="75000"/>
                  </a:prstClr>
                </a:solidFill>
              </a:rPr>
              <a:pPr/>
              <a:t>4/15/2023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32570A-5404-4109-B38B-1A639A48C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81596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9" y="330208"/>
            <a:ext cx="3290888" cy="7021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839" y="330208"/>
            <a:ext cx="9723437" cy="7021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A500C-E355-432B-AAC4-844891855E62}" type="datetimeFigureOut">
              <a:rPr lang="en-US" smtClean="0">
                <a:solidFill>
                  <a:prstClr val="black">
                    <a:tint val="75000"/>
                  </a:prstClr>
                </a:solidFill>
              </a:rPr>
              <a:pPr/>
              <a:t>4/15/2023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32570A-5404-4109-B38B-1A639A48C5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15539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6016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005840" y="438150"/>
            <a:ext cx="12618720" cy="1590676"/>
          </a:xfrm>
          <a:prstGeom prst="rect">
            <a:avLst/>
          </a:prstGeom>
        </p:spPr>
        <p:txBody>
          <a:bodyPr lIns="91418" tIns="45708" rIns="91418" bIns="45708"/>
          <a:lstStyle/>
          <a:p>
            <a:r>
              <a:rPr lang="zh-CN" altLang="en-US"/>
              <a:t>单击此处编辑母版标题样式</a:t>
            </a:r>
          </a:p>
        </p:txBody>
      </p:sp>
      <p:sp>
        <p:nvSpPr>
          <p:cNvPr id="3" name="日期占位符 2"/>
          <p:cNvSpPr>
            <a:spLocks noGrp="1"/>
          </p:cNvSpPr>
          <p:nvPr>
            <p:ph type="dt" sz="half" idx="10"/>
          </p:nvPr>
        </p:nvSpPr>
        <p:spPr>
          <a:xfrm>
            <a:off x="1005840" y="7627624"/>
            <a:ext cx="3291840" cy="438150"/>
          </a:xfrm>
          <a:prstGeom prst="rect">
            <a:avLst/>
          </a:prstGeom>
        </p:spPr>
        <p:txBody>
          <a:bodyPr lIns="91418" tIns="45708" rIns="91418" bIns="45708"/>
          <a:lstStyle/>
          <a:p>
            <a:fld id="{5183FF21-5CC9-472A-A587-F00A0BF81F34}"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4" name="页脚占位符 3"/>
          <p:cNvSpPr>
            <a:spLocks noGrp="1"/>
          </p:cNvSpPr>
          <p:nvPr>
            <p:ph type="ftr" sz="quarter" idx="11"/>
          </p:nvPr>
        </p:nvSpPr>
        <p:spPr>
          <a:xfrm>
            <a:off x="4846320" y="7627624"/>
            <a:ext cx="4937760" cy="438150"/>
          </a:xfrm>
          <a:prstGeom prst="rect">
            <a:avLst/>
          </a:prstGeom>
        </p:spPr>
        <p:txBody>
          <a:bodyPr lIns="91418" tIns="45708" rIns="91418" bIns="45708"/>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10332720" y="7627624"/>
            <a:ext cx="3291840" cy="438150"/>
          </a:xfrm>
          <a:prstGeom prst="rect">
            <a:avLst/>
          </a:prstGeom>
        </p:spPr>
        <p:txBody>
          <a:bodyPr lIns="91418" tIns="45708" rIns="91418" bIns="45708"/>
          <a:lstStyle/>
          <a:p>
            <a:fld id="{5FF32E01-6E5E-427D-8E6B-AE1DF69528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623421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005840" y="7627624"/>
            <a:ext cx="3291840" cy="438150"/>
          </a:xfrm>
          <a:prstGeom prst="rect">
            <a:avLst/>
          </a:prstGeom>
        </p:spPr>
        <p:txBody>
          <a:bodyPr lIns="91418" tIns="45708" rIns="91418" bIns="45708"/>
          <a:lstStyle/>
          <a:p>
            <a:fld id="{5183FF21-5CC9-472A-A587-F00A0BF81F34}"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3" name="页脚占位符 2"/>
          <p:cNvSpPr>
            <a:spLocks noGrp="1"/>
          </p:cNvSpPr>
          <p:nvPr>
            <p:ph type="ftr" sz="quarter" idx="11"/>
          </p:nvPr>
        </p:nvSpPr>
        <p:spPr>
          <a:xfrm>
            <a:off x="4846320" y="7627624"/>
            <a:ext cx="4937760" cy="438150"/>
          </a:xfrm>
          <a:prstGeom prst="rect">
            <a:avLst/>
          </a:prstGeom>
        </p:spPr>
        <p:txBody>
          <a:bodyPr lIns="91418" tIns="45708" rIns="91418" bIns="45708"/>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10332720" y="7627624"/>
            <a:ext cx="3291840" cy="438150"/>
          </a:xfrm>
          <a:prstGeom prst="rect">
            <a:avLst/>
          </a:prstGeom>
        </p:spPr>
        <p:txBody>
          <a:bodyPr lIns="91418" tIns="45708" rIns="91418" bIns="45708"/>
          <a:lstStyle/>
          <a:p>
            <a:fld id="{5FF32E01-6E5E-427D-8E6B-AE1DF69528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366217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07746" y="548640"/>
            <a:ext cx="4718684" cy="1920240"/>
          </a:xfrm>
          <a:prstGeom prst="rect">
            <a:avLst/>
          </a:prstGeom>
        </p:spPr>
        <p:txBody>
          <a:bodyPr lIns="91418" tIns="45708" rIns="91418" bIns="45708" anchor="b"/>
          <a:lstStyle>
            <a:lvl1pPr>
              <a:defRPr sz="3800"/>
            </a:lvl1pPr>
          </a:lstStyle>
          <a:p>
            <a:r>
              <a:rPr lang="zh-CN" altLang="en-US"/>
              <a:t>单击此处编辑母版标题样式</a:t>
            </a:r>
          </a:p>
        </p:txBody>
      </p:sp>
      <p:sp>
        <p:nvSpPr>
          <p:cNvPr id="3" name="内容占位符 2"/>
          <p:cNvSpPr>
            <a:spLocks noGrp="1"/>
          </p:cNvSpPr>
          <p:nvPr>
            <p:ph idx="1"/>
          </p:nvPr>
        </p:nvSpPr>
        <p:spPr>
          <a:xfrm>
            <a:off x="6219826" y="1184914"/>
            <a:ext cx="7406640" cy="5848350"/>
          </a:xfrm>
          <a:prstGeom prst="rect">
            <a:avLst/>
          </a:prstGeom>
        </p:spPr>
        <p:txBody>
          <a:bodyPr lIns="91418" tIns="45708" rIns="91418" bIns="45708"/>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1007746" y="2468880"/>
            <a:ext cx="4718684" cy="4573906"/>
          </a:xfrm>
          <a:prstGeom prst="rect">
            <a:avLst/>
          </a:prstGeom>
        </p:spPr>
        <p:txBody>
          <a:bodyPr lIns="91418" tIns="45708" rIns="91418" bIns="45708"/>
          <a:lstStyle>
            <a:lvl1pPr marL="0" indent="0">
              <a:buNone/>
              <a:defRPr sz="1900"/>
            </a:lvl1pPr>
            <a:lvl2pPr marL="548508" indent="0">
              <a:buNone/>
              <a:defRPr sz="1700"/>
            </a:lvl2pPr>
            <a:lvl3pPr marL="1097016" indent="0">
              <a:buNone/>
              <a:defRPr sz="1400"/>
            </a:lvl3pPr>
            <a:lvl4pPr marL="1645524" indent="0">
              <a:buNone/>
              <a:defRPr sz="1200"/>
            </a:lvl4pPr>
            <a:lvl5pPr marL="2194034" indent="0">
              <a:buNone/>
              <a:defRPr sz="1200"/>
            </a:lvl5pPr>
            <a:lvl6pPr marL="2742544" indent="0">
              <a:buNone/>
              <a:defRPr sz="1200"/>
            </a:lvl6pPr>
            <a:lvl7pPr marL="3291048" indent="0">
              <a:buNone/>
              <a:defRPr sz="1200"/>
            </a:lvl7pPr>
            <a:lvl8pPr marL="3839558" indent="0">
              <a:buNone/>
              <a:defRPr sz="1200"/>
            </a:lvl8pPr>
            <a:lvl9pPr marL="438806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1005840" y="7627624"/>
            <a:ext cx="3291840" cy="438150"/>
          </a:xfrm>
          <a:prstGeom prst="rect">
            <a:avLst/>
          </a:prstGeom>
        </p:spPr>
        <p:txBody>
          <a:bodyPr lIns="91418" tIns="45708" rIns="91418" bIns="45708"/>
          <a:lstStyle/>
          <a:p>
            <a:fld id="{5183FF21-5CC9-472A-A587-F00A0BF81F34}"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6" name="页脚占位符 5"/>
          <p:cNvSpPr>
            <a:spLocks noGrp="1"/>
          </p:cNvSpPr>
          <p:nvPr>
            <p:ph type="ftr" sz="quarter" idx="11"/>
          </p:nvPr>
        </p:nvSpPr>
        <p:spPr>
          <a:xfrm>
            <a:off x="4846320" y="7627624"/>
            <a:ext cx="4937760" cy="438150"/>
          </a:xfrm>
          <a:prstGeom prst="rect">
            <a:avLst/>
          </a:prstGeom>
        </p:spPr>
        <p:txBody>
          <a:bodyPr lIns="91418" tIns="45708" rIns="91418" bIns="45708"/>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10332720" y="7627624"/>
            <a:ext cx="3291840" cy="438150"/>
          </a:xfrm>
          <a:prstGeom prst="rect">
            <a:avLst/>
          </a:prstGeom>
        </p:spPr>
        <p:txBody>
          <a:bodyPr lIns="91418" tIns="45708" rIns="91418" bIns="45708"/>
          <a:lstStyle/>
          <a:p>
            <a:fld id="{5FF32E01-6E5E-427D-8E6B-AE1DF69528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225674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07746" y="548640"/>
            <a:ext cx="4718684" cy="1920240"/>
          </a:xfrm>
          <a:prstGeom prst="rect">
            <a:avLst/>
          </a:prstGeom>
        </p:spPr>
        <p:txBody>
          <a:bodyPr lIns="91418" tIns="45708" rIns="91418" bIns="45708" anchor="b"/>
          <a:lstStyle>
            <a:lvl1pPr>
              <a:defRPr sz="3800"/>
            </a:lvl1pPr>
          </a:lstStyle>
          <a:p>
            <a:r>
              <a:rPr lang="zh-CN" altLang="en-US"/>
              <a:t>单击此处编辑母版标题样式</a:t>
            </a:r>
          </a:p>
        </p:txBody>
      </p:sp>
      <p:sp>
        <p:nvSpPr>
          <p:cNvPr id="3" name="图片占位符 2"/>
          <p:cNvSpPr>
            <a:spLocks noGrp="1"/>
          </p:cNvSpPr>
          <p:nvPr>
            <p:ph type="pic" idx="1"/>
          </p:nvPr>
        </p:nvSpPr>
        <p:spPr>
          <a:xfrm>
            <a:off x="6219826" y="1184914"/>
            <a:ext cx="7406640" cy="5848350"/>
          </a:xfrm>
          <a:prstGeom prst="rect">
            <a:avLst/>
          </a:prstGeom>
        </p:spPr>
        <p:txBody>
          <a:bodyPr lIns="91418" tIns="45708" rIns="91418" bIns="45708"/>
          <a:lstStyle>
            <a:lvl1pPr marL="0" indent="0">
              <a:buNone/>
              <a:defRPr sz="3800"/>
            </a:lvl1pPr>
            <a:lvl2pPr marL="548508" indent="0">
              <a:buNone/>
              <a:defRPr sz="3400"/>
            </a:lvl2pPr>
            <a:lvl3pPr marL="1097016" indent="0">
              <a:buNone/>
              <a:defRPr sz="2900"/>
            </a:lvl3pPr>
            <a:lvl4pPr marL="1645524" indent="0">
              <a:buNone/>
              <a:defRPr sz="2400"/>
            </a:lvl4pPr>
            <a:lvl5pPr marL="2194034" indent="0">
              <a:buNone/>
              <a:defRPr sz="2400"/>
            </a:lvl5pPr>
            <a:lvl6pPr marL="2742544" indent="0">
              <a:buNone/>
              <a:defRPr sz="2400"/>
            </a:lvl6pPr>
            <a:lvl7pPr marL="3291048" indent="0">
              <a:buNone/>
              <a:defRPr sz="2400"/>
            </a:lvl7pPr>
            <a:lvl8pPr marL="3839558" indent="0">
              <a:buNone/>
              <a:defRPr sz="2400"/>
            </a:lvl8pPr>
            <a:lvl9pPr marL="4388068" indent="0">
              <a:buNone/>
              <a:defRPr sz="2400"/>
            </a:lvl9pPr>
          </a:lstStyle>
          <a:p>
            <a:endParaRPr lang="zh-CN" altLang="en-US"/>
          </a:p>
        </p:txBody>
      </p:sp>
      <p:sp>
        <p:nvSpPr>
          <p:cNvPr id="4" name="文本占位符 3"/>
          <p:cNvSpPr>
            <a:spLocks noGrp="1"/>
          </p:cNvSpPr>
          <p:nvPr>
            <p:ph type="body" sz="half" idx="2"/>
          </p:nvPr>
        </p:nvSpPr>
        <p:spPr>
          <a:xfrm>
            <a:off x="1007746" y="2468880"/>
            <a:ext cx="4718684" cy="4573906"/>
          </a:xfrm>
          <a:prstGeom prst="rect">
            <a:avLst/>
          </a:prstGeom>
        </p:spPr>
        <p:txBody>
          <a:bodyPr lIns="91418" tIns="45708" rIns="91418" bIns="45708"/>
          <a:lstStyle>
            <a:lvl1pPr marL="0" indent="0">
              <a:buNone/>
              <a:defRPr sz="1900"/>
            </a:lvl1pPr>
            <a:lvl2pPr marL="548508" indent="0">
              <a:buNone/>
              <a:defRPr sz="1700"/>
            </a:lvl2pPr>
            <a:lvl3pPr marL="1097016" indent="0">
              <a:buNone/>
              <a:defRPr sz="1400"/>
            </a:lvl3pPr>
            <a:lvl4pPr marL="1645524" indent="0">
              <a:buNone/>
              <a:defRPr sz="1200"/>
            </a:lvl4pPr>
            <a:lvl5pPr marL="2194034" indent="0">
              <a:buNone/>
              <a:defRPr sz="1200"/>
            </a:lvl5pPr>
            <a:lvl6pPr marL="2742544" indent="0">
              <a:buNone/>
              <a:defRPr sz="1200"/>
            </a:lvl6pPr>
            <a:lvl7pPr marL="3291048" indent="0">
              <a:buNone/>
              <a:defRPr sz="1200"/>
            </a:lvl7pPr>
            <a:lvl8pPr marL="3839558" indent="0">
              <a:buNone/>
              <a:defRPr sz="1200"/>
            </a:lvl8pPr>
            <a:lvl9pPr marL="438806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1005840" y="7627624"/>
            <a:ext cx="3291840" cy="438150"/>
          </a:xfrm>
          <a:prstGeom prst="rect">
            <a:avLst/>
          </a:prstGeom>
        </p:spPr>
        <p:txBody>
          <a:bodyPr lIns="91418" tIns="45708" rIns="91418" bIns="45708"/>
          <a:lstStyle/>
          <a:p>
            <a:fld id="{5183FF21-5CC9-472A-A587-F00A0BF81F34}"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6" name="页脚占位符 5"/>
          <p:cNvSpPr>
            <a:spLocks noGrp="1"/>
          </p:cNvSpPr>
          <p:nvPr>
            <p:ph type="ftr" sz="quarter" idx="11"/>
          </p:nvPr>
        </p:nvSpPr>
        <p:spPr>
          <a:xfrm>
            <a:off x="4846320" y="7627624"/>
            <a:ext cx="4937760" cy="438150"/>
          </a:xfrm>
          <a:prstGeom prst="rect">
            <a:avLst/>
          </a:prstGeom>
        </p:spPr>
        <p:txBody>
          <a:bodyPr lIns="91418" tIns="45708" rIns="91418" bIns="45708"/>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10332720" y="7627624"/>
            <a:ext cx="3291840" cy="438150"/>
          </a:xfrm>
          <a:prstGeom prst="rect">
            <a:avLst/>
          </a:prstGeom>
        </p:spPr>
        <p:txBody>
          <a:bodyPr lIns="91418" tIns="45708" rIns="91418" bIns="45708"/>
          <a:lstStyle/>
          <a:p>
            <a:fld id="{5FF32E01-6E5E-427D-8E6B-AE1DF69528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45811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3.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4.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6"/>
          <a:stretch>
            <a:fillRect/>
          </a:stretch>
        </p:blipFill>
        <p:spPr>
          <a:xfrm>
            <a:off x="0" y="0"/>
            <a:ext cx="14630400" cy="8229600"/>
          </a:xfrm>
          <a:prstGeom prst="rect">
            <a:avLst/>
          </a:prstGeom>
        </p:spPr>
      </p:pic>
    </p:spTree>
    <p:extLst>
      <p:ext uri="{BB962C8B-B14F-4D97-AF65-F5344CB8AC3E}">
        <p14:creationId xmlns:p14="http://schemas.microsoft.com/office/powerpoint/2010/main" val="3688466600"/>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 id="2147484507" r:id="rId12"/>
    <p:sldLayoutId id="2147484587" r:id="rId13"/>
    <p:sldLayoutId id="2147484550" r:id="rId14"/>
  </p:sldLayoutIdLst>
  <p:transition spd="med"/>
  <p:txStyles>
    <p:titleStyle>
      <a:lvl1pPr algn="l" defTabSz="1097016" rtl="0" eaLnBrk="1" latinLnBrk="0" hangingPunct="1">
        <a:lnSpc>
          <a:spcPct val="90000"/>
        </a:lnSpc>
        <a:spcBef>
          <a:spcPct val="0"/>
        </a:spcBef>
        <a:buNone/>
        <a:defRPr sz="5300" kern="1200">
          <a:solidFill>
            <a:schemeClr val="tx1"/>
          </a:solidFill>
          <a:latin typeface="思源黑体 CN Regular" panose="020B0500000000000000" pitchFamily="34" charset="-122"/>
          <a:ea typeface="思源黑体 CN Regular" panose="020B0500000000000000" pitchFamily="34" charset="-122"/>
          <a:cs typeface="+mj-cs"/>
        </a:defRPr>
      </a:lvl1pPr>
    </p:titleStyle>
    <p:bodyStyle>
      <a:lvl1pPr marL="274255" indent="-274255" algn="l" defTabSz="1097016" rtl="0" eaLnBrk="1" latinLnBrk="0" hangingPunct="1">
        <a:lnSpc>
          <a:spcPct val="90000"/>
        </a:lnSpc>
        <a:spcBef>
          <a:spcPts val="1200"/>
        </a:spcBef>
        <a:buFont typeface="Arial" panose="020B0604020202020204" pitchFamily="34" charset="0"/>
        <a:buChar char="•"/>
        <a:defRPr sz="3400" kern="1200">
          <a:solidFill>
            <a:schemeClr val="tx1"/>
          </a:solidFill>
          <a:latin typeface="思源黑体 CN Regular" panose="020B0500000000000000" pitchFamily="34" charset="-122"/>
          <a:ea typeface="思源黑体 CN Regular" panose="020B0500000000000000" pitchFamily="34" charset="-122"/>
          <a:cs typeface="+mn-cs"/>
        </a:defRPr>
      </a:lvl1pPr>
      <a:lvl2pPr marL="822763" indent="-274255" algn="l" defTabSz="1097016" rtl="0" eaLnBrk="1" latinLnBrk="0" hangingPunct="1">
        <a:lnSpc>
          <a:spcPct val="90000"/>
        </a:lnSpc>
        <a:spcBef>
          <a:spcPts val="600"/>
        </a:spcBef>
        <a:buFont typeface="Arial" panose="020B0604020202020204" pitchFamily="34" charset="0"/>
        <a:buChar char="•"/>
        <a:defRPr sz="2900" kern="1200">
          <a:solidFill>
            <a:schemeClr val="tx1"/>
          </a:solidFill>
          <a:latin typeface="思源黑体 CN Regular" panose="020B0500000000000000" pitchFamily="34" charset="-122"/>
          <a:ea typeface="思源黑体 CN Regular" panose="020B0500000000000000" pitchFamily="34" charset="-122"/>
          <a:cs typeface="+mn-cs"/>
        </a:defRPr>
      </a:lvl2pPr>
      <a:lvl3pPr marL="1371274" indent="-274255" algn="l" defTabSz="1097016" rtl="0" eaLnBrk="1" latinLnBrk="0" hangingPunct="1">
        <a:lnSpc>
          <a:spcPct val="90000"/>
        </a:lnSpc>
        <a:spcBef>
          <a:spcPts val="600"/>
        </a:spcBef>
        <a:buFont typeface="Arial" panose="020B0604020202020204" pitchFamily="34" charset="0"/>
        <a:buChar char="•"/>
        <a:defRPr sz="2400" kern="1200">
          <a:solidFill>
            <a:schemeClr val="tx1"/>
          </a:solidFill>
          <a:latin typeface="思源黑体 CN Regular" panose="020B0500000000000000" pitchFamily="34" charset="-122"/>
          <a:ea typeface="思源黑体 CN Regular" panose="020B0500000000000000" pitchFamily="34" charset="-122"/>
          <a:cs typeface="+mn-cs"/>
        </a:defRPr>
      </a:lvl3pPr>
      <a:lvl4pPr marL="1919779" indent="-274255" algn="l" defTabSz="1097016" rtl="0" eaLnBrk="1" latinLnBrk="0" hangingPunct="1">
        <a:lnSpc>
          <a:spcPct val="90000"/>
        </a:lnSpc>
        <a:spcBef>
          <a:spcPts val="600"/>
        </a:spcBef>
        <a:buFont typeface="Arial" panose="020B0604020202020204" pitchFamily="34" charset="0"/>
        <a:buChar char="•"/>
        <a:defRPr sz="2200" kern="1200">
          <a:solidFill>
            <a:schemeClr val="tx1"/>
          </a:solidFill>
          <a:latin typeface="思源黑体 CN Regular" panose="020B0500000000000000" pitchFamily="34" charset="-122"/>
          <a:ea typeface="思源黑体 CN Regular" panose="020B0500000000000000" pitchFamily="34" charset="-122"/>
          <a:cs typeface="+mn-cs"/>
        </a:defRPr>
      </a:lvl4pPr>
      <a:lvl5pPr marL="2468288" indent="-274255" algn="l" defTabSz="1097016" rtl="0" eaLnBrk="1" latinLnBrk="0" hangingPunct="1">
        <a:lnSpc>
          <a:spcPct val="90000"/>
        </a:lnSpc>
        <a:spcBef>
          <a:spcPts val="600"/>
        </a:spcBef>
        <a:buFont typeface="Arial" panose="020B0604020202020204" pitchFamily="34" charset="0"/>
        <a:buChar char="•"/>
        <a:defRPr sz="2200" kern="1200">
          <a:solidFill>
            <a:schemeClr val="tx1"/>
          </a:solidFill>
          <a:latin typeface="思源黑体 CN Regular" panose="020B0500000000000000" pitchFamily="34" charset="-122"/>
          <a:ea typeface="思源黑体 CN Regular" panose="020B0500000000000000" pitchFamily="34" charset="-122"/>
          <a:cs typeface="+mn-cs"/>
        </a:defRPr>
      </a:lvl5pPr>
      <a:lvl6pPr marL="3016799" indent="-274255" algn="l" defTabSz="1097016"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5303" indent="-274255" algn="l" defTabSz="1097016"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3814" indent="-274255" algn="l" defTabSz="1097016"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2324" indent="-274255" algn="l" defTabSz="1097016"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zh-CN"/>
      </a:defPPr>
      <a:lvl1pPr marL="0" algn="l" defTabSz="1097016" rtl="0" eaLnBrk="1" latinLnBrk="0" hangingPunct="1">
        <a:defRPr sz="2200" kern="1200">
          <a:solidFill>
            <a:schemeClr val="tx1"/>
          </a:solidFill>
          <a:latin typeface="+mn-lt"/>
          <a:ea typeface="+mn-ea"/>
          <a:cs typeface="+mn-cs"/>
        </a:defRPr>
      </a:lvl1pPr>
      <a:lvl2pPr marL="548508" algn="l" defTabSz="1097016" rtl="0" eaLnBrk="1" latinLnBrk="0" hangingPunct="1">
        <a:defRPr sz="2200" kern="1200">
          <a:solidFill>
            <a:schemeClr val="tx1"/>
          </a:solidFill>
          <a:latin typeface="+mn-lt"/>
          <a:ea typeface="+mn-ea"/>
          <a:cs typeface="+mn-cs"/>
        </a:defRPr>
      </a:lvl2pPr>
      <a:lvl3pPr marL="1097016" algn="l" defTabSz="1097016" rtl="0" eaLnBrk="1" latinLnBrk="0" hangingPunct="1">
        <a:defRPr sz="2200" kern="1200">
          <a:solidFill>
            <a:schemeClr val="tx1"/>
          </a:solidFill>
          <a:latin typeface="+mn-lt"/>
          <a:ea typeface="+mn-ea"/>
          <a:cs typeface="+mn-cs"/>
        </a:defRPr>
      </a:lvl3pPr>
      <a:lvl4pPr marL="1645524" algn="l" defTabSz="1097016" rtl="0" eaLnBrk="1" latinLnBrk="0" hangingPunct="1">
        <a:defRPr sz="2200" kern="1200">
          <a:solidFill>
            <a:schemeClr val="tx1"/>
          </a:solidFill>
          <a:latin typeface="+mn-lt"/>
          <a:ea typeface="+mn-ea"/>
          <a:cs typeface="+mn-cs"/>
        </a:defRPr>
      </a:lvl4pPr>
      <a:lvl5pPr marL="2194034" algn="l" defTabSz="1097016" rtl="0" eaLnBrk="1" latinLnBrk="0" hangingPunct="1">
        <a:defRPr sz="2200" kern="1200">
          <a:solidFill>
            <a:schemeClr val="tx1"/>
          </a:solidFill>
          <a:latin typeface="+mn-lt"/>
          <a:ea typeface="+mn-ea"/>
          <a:cs typeface="+mn-cs"/>
        </a:defRPr>
      </a:lvl5pPr>
      <a:lvl6pPr marL="2742544" algn="l" defTabSz="1097016" rtl="0" eaLnBrk="1" latinLnBrk="0" hangingPunct="1">
        <a:defRPr sz="2200" kern="1200">
          <a:solidFill>
            <a:schemeClr val="tx1"/>
          </a:solidFill>
          <a:latin typeface="+mn-lt"/>
          <a:ea typeface="+mn-ea"/>
          <a:cs typeface="+mn-cs"/>
        </a:defRPr>
      </a:lvl6pPr>
      <a:lvl7pPr marL="3291048" algn="l" defTabSz="1097016" rtl="0" eaLnBrk="1" latinLnBrk="0" hangingPunct="1">
        <a:defRPr sz="2200" kern="1200">
          <a:solidFill>
            <a:schemeClr val="tx1"/>
          </a:solidFill>
          <a:latin typeface="+mn-lt"/>
          <a:ea typeface="+mn-ea"/>
          <a:cs typeface="+mn-cs"/>
        </a:defRPr>
      </a:lvl7pPr>
      <a:lvl8pPr marL="3839558" algn="l" defTabSz="1097016" rtl="0" eaLnBrk="1" latinLnBrk="0" hangingPunct="1">
        <a:defRPr sz="2200" kern="1200">
          <a:solidFill>
            <a:schemeClr val="tx1"/>
          </a:solidFill>
          <a:latin typeface="+mn-lt"/>
          <a:ea typeface="+mn-ea"/>
          <a:cs typeface="+mn-cs"/>
        </a:defRPr>
      </a:lvl8pPr>
      <a:lvl9pPr marL="4388068" algn="l" defTabSz="1097016"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845" y="330200"/>
            <a:ext cx="13166725" cy="1371600"/>
          </a:xfrm>
          <a:prstGeom prst="rect">
            <a:avLst/>
          </a:prstGeom>
        </p:spPr>
        <p:txBody>
          <a:bodyPr vert="horz" lIns="91418" tIns="45708" rIns="91418" bIns="45708" rtlCol="0" anchor="ctr">
            <a:normAutofit/>
          </a:bodyPr>
          <a:lstStyle/>
          <a:p>
            <a:r>
              <a:rPr lang="en-US"/>
              <a:t>Click to edit Master title style</a:t>
            </a:r>
          </a:p>
        </p:txBody>
      </p:sp>
      <p:sp>
        <p:nvSpPr>
          <p:cNvPr id="3" name="Text Placeholder 2"/>
          <p:cNvSpPr>
            <a:spLocks noGrp="1"/>
          </p:cNvSpPr>
          <p:nvPr>
            <p:ph type="body" idx="1"/>
          </p:nvPr>
        </p:nvSpPr>
        <p:spPr>
          <a:xfrm>
            <a:off x="731845" y="1920875"/>
            <a:ext cx="13166725" cy="5430838"/>
          </a:xfrm>
          <a:prstGeom prst="rect">
            <a:avLst/>
          </a:prstGeom>
        </p:spPr>
        <p:txBody>
          <a:bodyPr vert="horz" lIns="91418" tIns="45708" rIns="91418"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45" y="7627942"/>
            <a:ext cx="3413125" cy="438150"/>
          </a:xfrm>
          <a:prstGeom prst="rect">
            <a:avLst/>
          </a:prstGeom>
        </p:spPr>
        <p:txBody>
          <a:bodyPr vert="horz" lIns="91418" tIns="45708" rIns="91418" bIns="45708" rtlCol="0" anchor="ctr"/>
          <a:lstStyle>
            <a:lvl1pPr algn="l">
              <a:defRPr sz="1200">
                <a:solidFill>
                  <a:schemeClr val="tx1">
                    <a:tint val="75000"/>
                  </a:schemeClr>
                </a:solidFill>
              </a:defRPr>
            </a:lvl1pPr>
          </a:lstStyle>
          <a:p>
            <a:fld id="{FEA61713-57A5-44A1-8D8C-FCEAEC85D5BF}" type="datetimeFigureOut">
              <a:rPr lang="en-US" smtClean="0"/>
              <a:t>4/15/2023</a:t>
            </a:fld>
            <a:endParaRPr lang="en-US"/>
          </a:p>
        </p:txBody>
      </p:sp>
      <p:sp>
        <p:nvSpPr>
          <p:cNvPr id="5" name="Footer Placeholder 4"/>
          <p:cNvSpPr>
            <a:spLocks noGrp="1"/>
          </p:cNvSpPr>
          <p:nvPr>
            <p:ph type="ftr" sz="quarter" idx="3"/>
          </p:nvPr>
        </p:nvSpPr>
        <p:spPr>
          <a:xfrm>
            <a:off x="4999045" y="7627942"/>
            <a:ext cx="4632325" cy="438150"/>
          </a:xfrm>
          <a:prstGeom prst="rect">
            <a:avLst/>
          </a:prstGeom>
        </p:spPr>
        <p:txBody>
          <a:bodyPr vert="horz" lIns="91418" tIns="45708" rIns="91418" bIns="4570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445" y="7627942"/>
            <a:ext cx="3413125" cy="438150"/>
          </a:xfrm>
          <a:prstGeom prst="rect">
            <a:avLst/>
          </a:prstGeom>
        </p:spPr>
        <p:txBody>
          <a:bodyPr vert="horz" lIns="91418" tIns="45708" rIns="91418" bIns="45708" rtlCol="0" anchor="ctr"/>
          <a:lstStyle>
            <a:lvl1pPr algn="r">
              <a:defRPr sz="1200">
                <a:solidFill>
                  <a:schemeClr val="tx1">
                    <a:tint val="75000"/>
                  </a:schemeClr>
                </a:solidFill>
              </a:defRPr>
            </a:lvl1pPr>
          </a:lstStyle>
          <a:p>
            <a:fld id="{93C8A416-B1F5-4BC4-BD9A-9CABB051373F}" type="slidenum">
              <a:rPr lang="en-US" smtClean="0"/>
              <a:t>‹#›</a:t>
            </a:fld>
            <a:endParaRPr lang="en-US"/>
          </a:p>
        </p:txBody>
      </p:sp>
    </p:spTree>
    <p:extLst>
      <p:ext uri="{BB962C8B-B14F-4D97-AF65-F5344CB8AC3E}">
        <p14:creationId xmlns:p14="http://schemas.microsoft.com/office/powerpoint/2010/main" val="1856085786"/>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ransition spd="med"/>
  <p:txStyles>
    <p:titleStyle>
      <a:lvl1pPr algn="ctr" defTabSz="914184" rtl="0" eaLnBrk="1" latinLnBrk="0" hangingPunct="1">
        <a:spcBef>
          <a:spcPct val="0"/>
        </a:spcBef>
        <a:buNone/>
        <a:defRPr sz="4400" kern="1200">
          <a:solidFill>
            <a:schemeClr val="tx1"/>
          </a:solidFill>
          <a:latin typeface="+mj-lt"/>
          <a:ea typeface="+mj-ea"/>
          <a:cs typeface="+mj-cs"/>
        </a:defRPr>
      </a:lvl1pPr>
    </p:titleStyle>
    <p:bodyStyle>
      <a:lvl1pPr marL="342820" indent="-342820" algn="l" defTabSz="9141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70" indent="-285678" algn="l" defTabSz="9141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26" indent="-228545" algn="l" defTabSz="9141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16" indent="-228545" algn="l" defTabSz="9141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04" indent="-228545" algn="l" defTabSz="9141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96" indent="-228545" algn="l" defTabSz="9141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87" indent="-228545" algn="l" defTabSz="9141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74" indent="-228545" algn="l" defTabSz="9141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64" indent="-228545" algn="l" defTabSz="9141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4" rtl="0" eaLnBrk="1" latinLnBrk="0" hangingPunct="1">
        <a:defRPr sz="1800" kern="1200">
          <a:solidFill>
            <a:schemeClr val="tx1"/>
          </a:solidFill>
          <a:latin typeface="+mn-lt"/>
          <a:ea typeface="+mn-ea"/>
          <a:cs typeface="+mn-cs"/>
        </a:defRPr>
      </a:lvl1pPr>
      <a:lvl2pPr marL="457092" algn="l" defTabSz="914184" rtl="0" eaLnBrk="1" latinLnBrk="0" hangingPunct="1">
        <a:defRPr sz="1800" kern="1200">
          <a:solidFill>
            <a:schemeClr val="tx1"/>
          </a:solidFill>
          <a:latin typeface="+mn-lt"/>
          <a:ea typeface="+mn-ea"/>
          <a:cs typeface="+mn-cs"/>
        </a:defRPr>
      </a:lvl2pPr>
      <a:lvl3pPr marL="914184" algn="l" defTabSz="914184" rtl="0" eaLnBrk="1" latinLnBrk="0" hangingPunct="1">
        <a:defRPr sz="1800" kern="1200">
          <a:solidFill>
            <a:schemeClr val="tx1"/>
          </a:solidFill>
          <a:latin typeface="+mn-lt"/>
          <a:ea typeface="+mn-ea"/>
          <a:cs typeface="+mn-cs"/>
        </a:defRPr>
      </a:lvl3pPr>
      <a:lvl4pPr marL="1371274" algn="l" defTabSz="914184" rtl="0" eaLnBrk="1" latinLnBrk="0" hangingPunct="1">
        <a:defRPr sz="1800" kern="1200">
          <a:solidFill>
            <a:schemeClr val="tx1"/>
          </a:solidFill>
          <a:latin typeface="+mn-lt"/>
          <a:ea typeface="+mn-ea"/>
          <a:cs typeface="+mn-cs"/>
        </a:defRPr>
      </a:lvl4pPr>
      <a:lvl5pPr marL="1828361" algn="l" defTabSz="914184" rtl="0" eaLnBrk="1" latinLnBrk="0" hangingPunct="1">
        <a:defRPr sz="1800" kern="1200">
          <a:solidFill>
            <a:schemeClr val="tx1"/>
          </a:solidFill>
          <a:latin typeface="+mn-lt"/>
          <a:ea typeface="+mn-ea"/>
          <a:cs typeface="+mn-cs"/>
        </a:defRPr>
      </a:lvl5pPr>
      <a:lvl6pPr marL="2285452" algn="l" defTabSz="914184" rtl="0" eaLnBrk="1" latinLnBrk="0" hangingPunct="1">
        <a:defRPr sz="1800" kern="1200">
          <a:solidFill>
            <a:schemeClr val="tx1"/>
          </a:solidFill>
          <a:latin typeface="+mn-lt"/>
          <a:ea typeface="+mn-ea"/>
          <a:cs typeface="+mn-cs"/>
        </a:defRPr>
      </a:lvl6pPr>
      <a:lvl7pPr marL="2742544" algn="l" defTabSz="914184" rtl="0" eaLnBrk="1" latinLnBrk="0" hangingPunct="1">
        <a:defRPr sz="1800" kern="1200">
          <a:solidFill>
            <a:schemeClr val="tx1"/>
          </a:solidFill>
          <a:latin typeface="+mn-lt"/>
          <a:ea typeface="+mn-ea"/>
          <a:cs typeface="+mn-cs"/>
        </a:defRPr>
      </a:lvl7pPr>
      <a:lvl8pPr marL="3199632" algn="l" defTabSz="914184" rtl="0" eaLnBrk="1" latinLnBrk="0" hangingPunct="1">
        <a:defRPr sz="1800" kern="1200">
          <a:solidFill>
            <a:schemeClr val="tx1"/>
          </a:solidFill>
          <a:latin typeface="+mn-lt"/>
          <a:ea typeface="+mn-ea"/>
          <a:cs typeface="+mn-cs"/>
        </a:defRPr>
      </a:lvl8pPr>
      <a:lvl9pPr marL="3656722" algn="l" defTabSz="9141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845" y="330200"/>
            <a:ext cx="13166725" cy="1371600"/>
          </a:xfrm>
          <a:prstGeom prst="rect">
            <a:avLst/>
          </a:prstGeom>
        </p:spPr>
        <p:txBody>
          <a:bodyPr vert="horz" lIns="91418" tIns="45708" rIns="91418" bIns="45708" rtlCol="0" anchor="ctr">
            <a:normAutofit/>
          </a:bodyPr>
          <a:lstStyle/>
          <a:p>
            <a:r>
              <a:rPr lang="en-US"/>
              <a:t>Click to edit Master title style</a:t>
            </a:r>
          </a:p>
        </p:txBody>
      </p:sp>
      <p:sp>
        <p:nvSpPr>
          <p:cNvPr id="3" name="Text Placeholder 2"/>
          <p:cNvSpPr>
            <a:spLocks noGrp="1"/>
          </p:cNvSpPr>
          <p:nvPr>
            <p:ph type="body" idx="1"/>
          </p:nvPr>
        </p:nvSpPr>
        <p:spPr>
          <a:xfrm>
            <a:off x="731845" y="1920875"/>
            <a:ext cx="13166725" cy="5430838"/>
          </a:xfrm>
          <a:prstGeom prst="rect">
            <a:avLst/>
          </a:prstGeom>
        </p:spPr>
        <p:txBody>
          <a:bodyPr vert="horz" lIns="91418" tIns="45708" rIns="91418"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45" y="7627942"/>
            <a:ext cx="3413125" cy="438150"/>
          </a:xfrm>
          <a:prstGeom prst="rect">
            <a:avLst/>
          </a:prstGeom>
        </p:spPr>
        <p:txBody>
          <a:bodyPr vert="horz" lIns="91418" tIns="45708" rIns="91418" bIns="45708" rtlCol="0" anchor="ctr"/>
          <a:lstStyle>
            <a:lvl1pPr algn="l">
              <a:defRPr sz="1200">
                <a:solidFill>
                  <a:schemeClr val="tx1">
                    <a:tint val="75000"/>
                  </a:schemeClr>
                </a:solidFill>
              </a:defRPr>
            </a:lvl1pPr>
          </a:lstStyle>
          <a:p>
            <a:fld id="{B42A500C-E355-432B-AAC4-844891855E62}" type="datetimeFigureOut">
              <a:rPr lang="en-US" smtClean="0"/>
              <a:t>4/15/2023</a:t>
            </a:fld>
            <a:endParaRPr lang="en-US"/>
          </a:p>
        </p:txBody>
      </p:sp>
      <p:sp>
        <p:nvSpPr>
          <p:cNvPr id="5" name="Footer Placeholder 4"/>
          <p:cNvSpPr>
            <a:spLocks noGrp="1"/>
          </p:cNvSpPr>
          <p:nvPr>
            <p:ph type="ftr" sz="quarter" idx="3"/>
          </p:nvPr>
        </p:nvSpPr>
        <p:spPr>
          <a:xfrm>
            <a:off x="4999045" y="7627942"/>
            <a:ext cx="4632325" cy="438150"/>
          </a:xfrm>
          <a:prstGeom prst="rect">
            <a:avLst/>
          </a:prstGeom>
        </p:spPr>
        <p:txBody>
          <a:bodyPr vert="horz" lIns="91418" tIns="45708" rIns="91418" bIns="4570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445" y="7627942"/>
            <a:ext cx="3413125" cy="438150"/>
          </a:xfrm>
          <a:prstGeom prst="rect">
            <a:avLst/>
          </a:prstGeom>
        </p:spPr>
        <p:txBody>
          <a:bodyPr vert="horz" lIns="91418" tIns="45708" rIns="91418" bIns="45708" rtlCol="0" anchor="ctr"/>
          <a:lstStyle>
            <a:lvl1pPr algn="r">
              <a:defRPr sz="1200">
                <a:solidFill>
                  <a:schemeClr val="tx1">
                    <a:tint val="75000"/>
                  </a:schemeClr>
                </a:solidFill>
              </a:defRPr>
            </a:lvl1pPr>
          </a:lstStyle>
          <a:p>
            <a:fld id="{D132570A-5404-4109-B38B-1A639A48C535}" type="slidenum">
              <a:rPr lang="en-US" smtClean="0"/>
              <a:t>‹#›</a:t>
            </a:fld>
            <a:endParaRPr lang="en-US"/>
          </a:p>
        </p:txBody>
      </p:sp>
      <p:pic>
        <p:nvPicPr>
          <p:cNvPr id="10" name="Picture 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527" y="0"/>
            <a:ext cx="14620876"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8">
            <a:extLst>
              <a:ext uri="{FF2B5EF4-FFF2-40B4-BE49-F238E27FC236}">
                <a16:creationId xmlns:a16="http://schemas.microsoft.com/office/drawing/2014/main" id="{3A9A580C-226B-434D-9AE5-7E25F5033F47}"/>
              </a:ext>
            </a:extLst>
          </p:cNvPr>
          <p:cNvSpPr/>
          <p:nvPr userDrawn="1"/>
        </p:nvSpPr>
        <p:spPr>
          <a:xfrm>
            <a:off x="451195" y="314960"/>
            <a:ext cx="13728024" cy="7726279"/>
          </a:xfrm>
          <a:prstGeom prst="rect">
            <a:avLst/>
          </a:prstGeom>
          <a:solidFill>
            <a:schemeClr val="bg1">
              <a:alpha val="88000"/>
            </a:schemeClr>
          </a:solidFill>
          <a:ln>
            <a:solidFill>
              <a:schemeClr val="accent6">
                <a:lumMod val="75000"/>
              </a:schemeClr>
            </a:solid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zh-CN" altLang="en-US"/>
          </a:p>
        </p:txBody>
      </p:sp>
      <p:pic>
        <p:nvPicPr>
          <p:cNvPr id="21" name="图片 27">
            <a:extLst>
              <a:ext uri="{FF2B5EF4-FFF2-40B4-BE49-F238E27FC236}">
                <a16:creationId xmlns:a16="http://schemas.microsoft.com/office/drawing/2014/main" id="{A06DD602-E0E5-433F-9A25-6FC94DAE61C3}"/>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l="53002" t="248" r="21655" b="63917"/>
          <a:stretch/>
        </p:blipFill>
        <p:spPr>
          <a:xfrm rot="686156">
            <a:off x="13791433" y="5908758"/>
            <a:ext cx="1129246" cy="2411257"/>
          </a:xfrm>
          <a:prstGeom prst="rect">
            <a:avLst/>
          </a:prstGeom>
        </p:spPr>
      </p:pic>
    </p:spTree>
    <p:extLst>
      <p:ext uri="{BB962C8B-B14F-4D97-AF65-F5344CB8AC3E}">
        <p14:creationId xmlns:p14="http://schemas.microsoft.com/office/powerpoint/2010/main" val="555761589"/>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 id="2147484563" r:id="rId13"/>
    <p:sldLayoutId id="2147484580" r:id="rId14"/>
    <p:sldLayoutId id="2147484581" r:id="rId15"/>
    <p:sldLayoutId id="2147484582" r:id="rId16"/>
    <p:sldLayoutId id="2147484583" r:id="rId17"/>
  </p:sldLayoutIdLst>
  <p:transition spd="med"/>
  <p:txStyles>
    <p:titleStyle>
      <a:lvl1pPr algn="ctr" defTabSz="914184" rtl="0" eaLnBrk="1" latinLnBrk="0" hangingPunct="1">
        <a:spcBef>
          <a:spcPct val="0"/>
        </a:spcBef>
        <a:buNone/>
        <a:defRPr sz="4400" kern="1200">
          <a:solidFill>
            <a:schemeClr val="tx1"/>
          </a:solidFill>
          <a:latin typeface="+mj-lt"/>
          <a:ea typeface="+mj-ea"/>
          <a:cs typeface="+mj-cs"/>
        </a:defRPr>
      </a:lvl1pPr>
    </p:titleStyle>
    <p:bodyStyle>
      <a:lvl1pPr marL="342820" indent="-342820" algn="l" defTabSz="9141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70" indent="-285678" algn="l" defTabSz="9141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26" indent="-228545" algn="l" defTabSz="9141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16" indent="-228545" algn="l" defTabSz="9141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04" indent="-228545" algn="l" defTabSz="9141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96" indent="-228545" algn="l" defTabSz="9141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87" indent="-228545" algn="l" defTabSz="9141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74" indent="-228545" algn="l" defTabSz="9141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64" indent="-228545" algn="l" defTabSz="9141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4" rtl="0" eaLnBrk="1" latinLnBrk="0" hangingPunct="1">
        <a:defRPr sz="1800" kern="1200">
          <a:solidFill>
            <a:schemeClr val="tx1"/>
          </a:solidFill>
          <a:latin typeface="+mn-lt"/>
          <a:ea typeface="+mn-ea"/>
          <a:cs typeface="+mn-cs"/>
        </a:defRPr>
      </a:lvl1pPr>
      <a:lvl2pPr marL="457092" algn="l" defTabSz="914184" rtl="0" eaLnBrk="1" latinLnBrk="0" hangingPunct="1">
        <a:defRPr sz="1800" kern="1200">
          <a:solidFill>
            <a:schemeClr val="tx1"/>
          </a:solidFill>
          <a:latin typeface="+mn-lt"/>
          <a:ea typeface="+mn-ea"/>
          <a:cs typeface="+mn-cs"/>
        </a:defRPr>
      </a:lvl2pPr>
      <a:lvl3pPr marL="914184" algn="l" defTabSz="914184" rtl="0" eaLnBrk="1" latinLnBrk="0" hangingPunct="1">
        <a:defRPr sz="1800" kern="1200">
          <a:solidFill>
            <a:schemeClr val="tx1"/>
          </a:solidFill>
          <a:latin typeface="+mn-lt"/>
          <a:ea typeface="+mn-ea"/>
          <a:cs typeface="+mn-cs"/>
        </a:defRPr>
      </a:lvl3pPr>
      <a:lvl4pPr marL="1371274" algn="l" defTabSz="914184" rtl="0" eaLnBrk="1" latinLnBrk="0" hangingPunct="1">
        <a:defRPr sz="1800" kern="1200">
          <a:solidFill>
            <a:schemeClr val="tx1"/>
          </a:solidFill>
          <a:latin typeface="+mn-lt"/>
          <a:ea typeface="+mn-ea"/>
          <a:cs typeface="+mn-cs"/>
        </a:defRPr>
      </a:lvl4pPr>
      <a:lvl5pPr marL="1828361" algn="l" defTabSz="914184" rtl="0" eaLnBrk="1" latinLnBrk="0" hangingPunct="1">
        <a:defRPr sz="1800" kern="1200">
          <a:solidFill>
            <a:schemeClr val="tx1"/>
          </a:solidFill>
          <a:latin typeface="+mn-lt"/>
          <a:ea typeface="+mn-ea"/>
          <a:cs typeface="+mn-cs"/>
        </a:defRPr>
      </a:lvl5pPr>
      <a:lvl6pPr marL="2285452" algn="l" defTabSz="914184" rtl="0" eaLnBrk="1" latinLnBrk="0" hangingPunct="1">
        <a:defRPr sz="1800" kern="1200">
          <a:solidFill>
            <a:schemeClr val="tx1"/>
          </a:solidFill>
          <a:latin typeface="+mn-lt"/>
          <a:ea typeface="+mn-ea"/>
          <a:cs typeface="+mn-cs"/>
        </a:defRPr>
      </a:lvl6pPr>
      <a:lvl7pPr marL="2742544" algn="l" defTabSz="914184" rtl="0" eaLnBrk="1" latinLnBrk="0" hangingPunct="1">
        <a:defRPr sz="1800" kern="1200">
          <a:solidFill>
            <a:schemeClr val="tx1"/>
          </a:solidFill>
          <a:latin typeface="+mn-lt"/>
          <a:ea typeface="+mn-ea"/>
          <a:cs typeface="+mn-cs"/>
        </a:defRPr>
      </a:lvl7pPr>
      <a:lvl8pPr marL="3199632" algn="l" defTabSz="914184" rtl="0" eaLnBrk="1" latinLnBrk="0" hangingPunct="1">
        <a:defRPr sz="1800" kern="1200">
          <a:solidFill>
            <a:schemeClr val="tx1"/>
          </a:solidFill>
          <a:latin typeface="+mn-lt"/>
          <a:ea typeface="+mn-ea"/>
          <a:cs typeface="+mn-cs"/>
        </a:defRPr>
      </a:lvl8pPr>
      <a:lvl9pPr marL="3656722" algn="l" defTabSz="91418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846" y="330200"/>
            <a:ext cx="13166725" cy="1371600"/>
          </a:xfrm>
          <a:prstGeom prst="rect">
            <a:avLst/>
          </a:prstGeom>
        </p:spPr>
        <p:txBody>
          <a:bodyPr vert="horz" lIns="91418" tIns="45708" rIns="91418" bIns="45708" rtlCol="0" anchor="ctr">
            <a:normAutofit/>
          </a:bodyPr>
          <a:lstStyle/>
          <a:p>
            <a:r>
              <a:rPr lang="en-US"/>
              <a:t>Click to edit Master title style</a:t>
            </a:r>
          </a:p>
        </p:txBody>
      </p:sp>
      <p:sp>
        <p:nvSpPr>
          <p:cNvPr id="3" name="Text Placeholder 2"/>
          <p:cNvSpPr>
            <a:spLocks noGrp="1"/>
          </p:cNvSpPr>
          <p:nvPr>
            <p:ph type="body" idx="1"/>
          </p:nvPr>
        </p:nvSpPr>
        <p:spPr>
          <a:xfrm>
            <a:off x="731846" y="1920875"/>
            <a:ext cx="13166725" cy="5430838"/>
          </a:xfrm>
          <a:prstGeom prst="rect">
            <a:avLst/>
          </a:prstGeom>
        </p:spPr>
        <p:txBody>
          <a:bodyPr vert="horz" lIns="91418" tIns="45708" rIns="91418"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46" y="7627942"/>
            <a:ext cx="3413125" cy="438150"/>
          </a:xfrm>
          <a:prstGeom prst="rect">
            <a:avLst/>
          </a:prstGeom>
        </p:spPr>
        <p:txBody>
          <a:bodyPr vert="horz" lIns="91418" tIns="45708" rIns="91418" bIns="45708" rtlCol="0" anchor="ctr"/>
          <a:lstStyle>
            <a:lvl1pPr algn="l">
              <a:defRPr sz="1200">
                <a:solidFill>
                  <a:schemeClr val="tx1">
                    <a:tint val="75000"/>
                  </a:schemeClr>
                </a:solidFill>
              </a:defRPr>
            </a:lvl1pPr>
          </a:lstStyle>
          <a:p>
            <a:pPr defTabSz="1040591"/>
            <a:fld id="{B42A500C-E355-432B-AAC4-844891855E62}" type="datetimeFigureOut">
              <a:rPr lang="en-US" smtClean="0">
                <a:solidFill>
                  <a:prstClr val="black">
                    <a:tint val="75000"/>
                  </a:prstClr>
                </a:solidFill>
              </a:rPr>
              <a:pPr defTabSz="1040591"/>
              <a:t>4/15/2023</a:t>
            </a:fld>
            <a:endParaRPr lang="en-US">
              <a:solidFill>
                <a:prstClr val="black">
                  <a:tint val="75000"/>
                </a:prstClr>
              </a:solidFill>
            </a:endParaRPr>
          </a:p>
        </p:txBody>
      </p:sp>
      <p:sp>
        <p:nvSpPr>
          <p:cNvPr id="5" name="Footer Placeholder 4"/>
          <p:cNvSpPr>
            <a:spLocks noGrp="1"/>
          </p:cNvSpPr>
          <p:nvPr>
            <p:ph type="ftr" sz="quarter" idx="3"/>
          </p:nvPr>
        </p:nvSpPr>
        <p:spPr>
          <a:xfrm>
            <a:off x="4999046" y="7627942"/>
            <a:ext cx="4632325" cy="438150"/>
          </a:xfrm>
          <a:prstGeom prst="rect">
            <a:avLst/>
          </a:prstGeom>
        </p:spPr>
        <p:txBody>
          <a:bodyPr vert="horz" lIns="91418" tIns="45708" rIns="91418" bIns="45708" rtlCol="0" anchor="ctr"/>
          <a:lstStyle>
            <a:lvl1pPr algn="ctr">
              <a:defRPr sz="1200">
                <a:solidFill>
                  <a:schemeClr val="tx1">
                    <a:tint val="75000"/>
                  </a:schemeClr>
                </a:solidFill>
              </a:defRPr>
            </a:lvl1pPr>
          </a:lstStyle>
          <a:p>
            <a:pPr defTabSz="1040591"/>
            <a:endParaRPr lang="en-US">
              <a:solidFill>
                <a:prstClr val="black">
                  <a:tint val="75000"/>
                </a:prstClr>
              </a:solidFill>
            </a:endParaRPr>
          </a:p>
        </p:txBody>
      </p:sp>
      <p:sp>
        <p:nvSpPr>
          <p:cNvPr id="6" name="Slide Number Placeholder 5"/>
          <p:cNvSpPr>
            <a:spLocks noGrp="1"/>
          </p:cNvSpPr>
          <p:nvPr>
            <p:ph type="sldNum" sz="quarter" idx="4"/>
          </p:nvPr>
        </p:nvSpPr>
        <p:spPr>
          <a:xfrm>
            <a:off x="10485446" y="7627942"/>
            <a:ext cx="3413125" cy="438150"/>
          </a:xfrm>
          <a:prstGeom prst="rect">
            <a:avLst/>
          </a:prstGeom>
        </p:spPr>
        <p:txBody>
          <a:bodyPr vert="horz" lIns="91418" tIns="45708" rIns="91418" bIns="45708" rtlCol="0" anchor="ctr"/>
          <a:lstStyle>
            <a:lvl1pPr algn="r">
              <a:defRPr sz="1200">
                <a:solidFill>
                  <a:schemeClr val="tx1">
                    <a:tint val="75000"/>
                  </a:schemeClr>
                </a:solidFill>
              </a:defRPr>
            </a:lvl1pPr>
          </a:lstStyle>
          <a:p>
            <a:pPr defTabSz="1040591"/>
            <a:fld id="{D132570A-5404-4109-B38B-1A639A48C535}" type="slidenum">
              <a:rPr lang="en-US" smtClean="0">
                <a:solidFill>
                  <a:prstClr val="black">
                    <a:tint val="75000"/>
                  </a:prstClr>
                </a:solidFill>
              </a:rPr>
              <a:pPr defTabSz="1040591"/>
              <a:t>‹#›</a:t>
            </a:fld>
            <a:endParaRPr lang="en-US">
              <a:solidFill>
                <a:prstClr val="black">
                  <a:tint val="75000"/>
                </a:prstClr>
              </a:solidFill>
            </a:endParaRPr>
          </a:p>
        </p:txBody>
      </p:sp>
      <p:pic>
        <p:nvPicPr>
          <p:cNvPr id="10"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27" y="0"/>
            <a:ext cx="14620876"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8">
            <a:extLst>
              <a:ext uri="{FF2B5EF4-FFF2-40B4-BE49-F238E27FC236}">
                <a16:creationId xmlns:a16="http://schemas.microsoft.com/office/drawing/2014/main" id="{3A9A580C-226B-434D-9AE5-7E25F5033F47}"/>
              </a:ext>
            </a:extLst>
          </p:cNvPr>
          <p:cNvSpPr/>
          <p:nvPr userDrawn="1"/>
        </p:nvSpPr>
        <p:spPr>
          <a:xfrm>
            <a:off x="455950" y="251664"/>
            <a:ext cx="13728024" cy="7726279"/>
          </a:xfrm>
          <a:prstGeom prst="rect">
            <a:avLst/>
          </a:prstGeom>
          <a:solidFill>
            <a:schemeClr val="bg1">
              <a:alpha val="88000"/>
            </a:schemeClr>
          </a:solidFill>
          <a:ln>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defTabSz="1040591"/>
            <a:endParaRPr lang="zh-CN" altLang="en-US" sz="2000">
              <a:solidFill>
                <a:prstClr val="white"/>
              </a:solidFill>
            </a:endParaRPr>
          </a:p>
        </p:txBody>
      </p:sp>
      <p:pic>
        <p:nvPicPr>
          <p:cNvPr id="21" name="图片 27">
            <a:extLst>
              <a:ext uri="{FF2B5EF4-FFF2-40B4-BE49-F238E27FC236}">
                <a16:creationId xmlns:a16="http://schemas.microsoft.com/office/drawing/2014/main" id="{A06DD602-E0E5-433F-9A25-6FC94DAE61C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53002" t="248" r="21655" b="63917"/>
          <a:stretch/>
        </p:blipFill>
        <p:spPr>
          <a:xfrm rot="686156">
            <a:off x="13791433" y="5908759"/>
            <a:ext cx="1129246" cy="2411257"/>
          </a:xfrm>
          <a:prstGeom prst="rect">
            <a:avLst/>
          </a:prstGeom>
        </p:spPr>
      </p:pic>
    </p:spTree>
    <p:extLst>
      <p:ext uri="{BB962C8B-B14F-4D97-AF65-F5344CB8AC3E}">
        <p14:creationId xmlns:p14="http://schemas.microsoft.com/office/powerpoint/2010/main" val="4275049698"/>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 id="2147484576" r:id="rId12"/>
  </p:sldLayoutIdLst>
  <p:transition spd="med"/>
  <p:txStyles>
    <p:titleStyle>
      <a:lvl1pPr algn="ctr" defTabSz="914148" rtl="0" eaLnBrk="1" latinLnBrk="0" hangingPunct="1">
        <a:spcBef>
          <a:spcPct val="0"/>
        </a:spcBef>
        <a:buNone/>
        <a:defRPr sz="4400" kern="1200">
          <a:solidFill>
            <a:schemeClr val="tx1"/>
          </a:solidFill>
          <a:latin typeface="+mj-lt"/>
          <a:ea typeface="+mj-ea"/>
          <a:cs typeface="+mj-cs"/>
        </a:defRPr>
      </a:lvl1pPr>
    </p:titleStyle>
    <p:bodyStyle>
      <a:lvl1pPr marL="342806" indent="-342806" algn="l" defTabSz="91414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40" indent="-285666" algn="l" defTabSz="91414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81" indent="-228536" algn="l" defTabSz="91414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52" indent="-228536" algn="l" defTabSz="91414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22" indent="-228536" algn="l" defTabSz="91414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96" indent="-228536" algn="l" defTabSz="9141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8" indent="-228536" algn="l" defTabSz="9141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8" indent="-228536" algn="l" defTabSz="91414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8" rtl="0" eaLnBrk="1" latinLnBrk="0" hangingPunct="1">
        <a:defRPr sz="1800" kern="1200">
          <a:solidFill>
            <a:schemeClr val="tx1"/>
          </a:solidFill>
          <a:latin typeface="+mn-lt"/>
          <a:ea typeface="+mn-ea"/>
          <a:cs typeface="+mn-cs"/>
        </a:defRPr>
      </a:lvl1pPr>
      <a:lvl2pPr marL="457074" algn="l" defTabSz="914148" rtl="0" eaLnBrk="1" latinLnBrk="0" hangingPunct="1">
        <a:defRPr sz="1800" kern="1200">
          <a:solidFill>
            <a:schemeClr val="tx1"/>
          </a:solidFill>
          <a:latin typeface="+mn-lt"/>
          <a:ea typeface="+mn-ea"/>
          <a:cs typeface="+mn-cs"/>
        </a:defRPr>
      </a:lvl2pPr>
      <a:lvl3pPr marL="914148" algn="l" defTabSz="914148" rtl="0" eaLnBrk="1" latinLnBrk="0" hangingPunct="1">
        <a:defRPr sz="1800" kern="1200">
          <a:solidFill>
            <a:schemeClr val="tx1"/>
          </a:solidFill>
          <a:latin typeface="+mn-lt"/>
          <a:ea typeface="+mn-ea"/>
          <a:cs typeface="+mn-cs"/>
        </a:defRPr>
      </a:lvl3pPr>
      <a:lvl4pPr marL="1371220" algn="l" defTabSz="914148" rtl="0" eaLnBrk="1" latinLnBrk="0" hangingPunct="1">
        <a:defRPr sz="1800" kern="1200">
          <a:solidFill>
            <a:schemeClr val="tx1"/>
          </a:solidFill>
          <a:latin typeface="+mn-lt"/>
          <a:ea typeface="+mn-ea"/>
          <a:cs typeface="+mn-cs"/>
        </a:defRPr>
      </a:lvl4pPr>
      <a:lvl5pPr marL="1828288" algn="l" defTabSz="914148" rtl="0" eaLnBrk="1" latinLnBrk="0" hangingPunct="1">
        <a:defRPr sz="1800" kern="1200">
          <a:solidFill>
            <a:schemeClr val="tx1"/>
          </a:solidFill>
          <a:latin typeface="+mn-lt"/>
          <a:ea typeface="+mn-ea"/>
          <a:cs typeface="+mn-cs"/>
        </a:defRPr>
      </a:lvl5pPr>
      <a:lvl6pPr marL="2285360" algn="l" defTabSz="914148" rtl="0" eaLnBrk="1" latinLnBrk="0" hangingPunct="1">
        <a:defRPr sz="1800" kern="1200">
          <a:solidFill>
            <a:schemeClr val="tx1"/>
          </a:solidFill>
          <a:latin typeface="+mn-lt"/>
          <a:ea typeface="+mn-ea"/>
          <a:cs typeface="+mn-cs"/>
        </a:defRPr>
      </a:lvl6pPr>
      <a:lvl7pPr marL="2742434" algn="l" defTabSz="914148" rtl="0" eaLnBrk="1" latinLnBrk="0" hangingPunct="1">
        <a:defRPr sz="1800" kern="1200">
          <a:solidFill>
            <a:schemeClr val="tx1"/>
          </a:solidFill>
          <a:latin typeface="+mn-lt"/>
          <a:ea typeface="+mn-ea"/>
          <a:cs typeface="+mn-cs"/>
        </a:defRPr>
      </a:lvl7pPr>
      <a:lvl8pPr marL="3199504" algn="l" defTabSz="914148" rtl="0" eaLnBrk="1" latinLnBrk="0" hangingPunct="1">
        <a:defRPr sz="1800" kern="1200">
          <a:solidFill>
            <a:schemeClr val="tx1"/>
          </a:solidFill>
          <a:latin typeface="+mn-lt"/>
          <a:ea typeface="+mn-ea"/>
          <a:cs typeface="+mn-cs"/>
        </a:defRPr>
      </a:lvl8pPr>
      <a:lvl9pPr marL="3656575" algn="l" defTabSz="9141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88" y="37401"/>
            <a:ext cx="14497432" cy="8154805"/>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436877" y="1552539"/>
            <a:ext cx="9756665" cy="542984"/>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51"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851"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225031" y="4718886"/>
            <a:ext cx="10180346" cy="3360923"/>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6415"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6415"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6415"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9290" y="1008478"/>
            <a:ext cx="1556051" cy="159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998668" y="5417045"/>
            <a:ext cx="8425537" cy="1214709"/>
          </a:xfrm>
          <a:prstGeom prst="rect">
            <a:avLst/>
          </a:prstGeom>
          <a:noFill/>
        </p:spPr>
        <p:txBody>
          <a:bodyPr wrap="none" lIns="108597" tIns="54301" rIns="108597" bIns="54301">
            <a:spAutoFit/>
          </a:bodyPr>
          <a:lstStyle/>
          <a:p>
            <a:pPr algn="ctr">
              <a:defRPr/>
            </a:pPr>
            <a:r>
              <a:rPr lang="en-US" sz="7181"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MÔN: TIẾNG VIỆT</a:t>
            </a:r>
            <a:endParaRPr lang="vi-VN" sz="7181"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3">
            <a:extLst>
              <a:ext uri="{FF2B5EF4-FFF2-40B4-BE49-F238E27FC236}">
                <a16:creationId xmlns:a16="http://schemas.microsoft.com/office/drawing/2014/main" id="{26CF34A4-8667-496F-A558-176A7DD41376}"/>
              </a:ext>
            </a:extLst>
          </p:cNvPr>
          <p:cNvSpPr/>
          <p:nvPr/>
        </p:nvSpPr>
        <p:spPr>
          <a:xfrm>
            <a:off x="324601" y="295564"/>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1480457" y="1295400"/>
            <a:ext cx="3931273" cy="6124754"/>
          </a:xfrm>
          <a:prstGeom prst="rect">
            <a:avLst/>
          </a:prstGeom>
        </p:spPr>
        <p:txBody>
          <a:bodyPr wrap="square">
            <a:spAutoFit/>
          </a:bodyPr>
          <a:lstStyle/>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chim</a:t>
            </a:r>
            <a:endParaRPr lang="en-US" sz="2800" b="1" dirty="0"/>
          </a:p>
          <a:p>
            <a:r>
              <a:rPr lang="en-US" sz="2800" b="1" dirty="0" err="1"/>
              <a:t>Lợp</a:t>
            </a:r>
            <a:r>
              <a:rPr lang="en-US" sz="2800" b="1" dirty="0"/>
              <a:t> </a:t>
            </a:r>
            <a:r>
              <a:rPr lang="en-US" sz="2800" b="1" dirty="0" err="1"/>
              <a:t>nghìn</a:t>
            </a:r>
            <a:r>
              <a:rPr lang="en-US" sz="2800" b="1" dirty="0"/>
              <a:t> </a:t>
            </a:r>
            <a:r>
              <a:rPr lang="en-US" sz="2800" b="1" dirty="0" err="1"/>
              <a:t>lá</a:t>
            </a:r>
            <a:r>
              <a:rPr lang="en-US" sz="2800" b="1" dirty="0"/>
              <a:t> </a:t>
            </a:r>
            <a:r>
              <a:rPr lang="en-US" sz="2800" b="1" dirty="0" err="1"/>
              <a:t>biếc</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cá</a:t>
            </a:r>
            <a:endParaRPr lang="en-US" sz="2800" b="1" dirty="0"/>
          </a:p>
          <a:p>
            <a:r>
              <a:rPr lang="en-US" sz="2800" b="1" dirty="0" err="1"/>
              <a:t>Sóng</a:t>
            </a:r>
            <a:r>
              <a:rPr lang="en-US" sz="2800" b="1" dirty="0"/>
              <a:t> </a:t>
            </a:r>
            <a:r>
              <a:rPr lang="en-US" sz="2800" b="1" dirty="0" err="1"/>
              <a:t>xanh</a:t>
            </a:r>
            <a:r>
              <a:rPr lang="en-US" sz="2800" b="1" dirty="0"/>
              <a:t> </a:t>
            </a:r>
            <a:r>
              <a:rPr lang="en-US" sz="2800" b="1" dirty="0" err="1"/>
              <a:t>rập</a:t>
            </a:r>
            <a:r>
              <a:rPr lang="en-US" sz="2800" b="1" dirty="0"/>
              <a:t> </a:t>
            </a:r>
            <a:r>
              <a:rPr lang="en-US" sz="2800" b="1" dirty="0" err="1"/>
              <a:t>rình</a:t>
            </a:r>
            <a:r>
              <a:rPr lang="en-US" sz="2800" b="1" dirty="0"/>
              <a:t>.</a:t>
            </a:r>
          </a:p>
          <a:p>
            <a:r>
              <a:rPr lang="en-US" sz="2800" b="1" dirty="0"/>
              <a:t> </a:t>
            </a:r>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dím</a:t>
            </a:r>
            <a:endParaRPr lang="en-US" sz="2800" b="1" dirty="0"/>
          </a:p>
          <a:p>
            <a:r>
              <a:rPr lang="en-US" sz="2800" b="1" dirty="0" err="1"/>
              <a:t>Sâu</a:t>
            </a:r>
            <a:r>
              <a:rPr lang="en-US" sz="2800" b="1" dirty="0"/>
              <a:t> </a:t>
            </a:r>
            <a:r>
              <a:rPr lang="en-US" sz="2800" b="1" dirty="0" err="1"/>
              <a:t>trong</a:t>
            </a:r>
            <a:r>
              <a:rPr lang="en-US" sz="2800" b="1" dirty="0"/>
              <a:t> </a:t>
            </a:r>
            <a:r>
              <a:rPr lang="en-US" sz="2800" b="1" dirty="0" err="1"/>
              <a:t>lòng</a:t>
            </a:r>
            <a:r>
              <a:rPr lang="en-US" sz="2800" b="1" dirty="0"/>
              <a:t> </a:t>
            </a:r>
            <a:r>
              <a:rPr lang="en-US" sz="2800" b="1" dirty="0" err="1"/>
              <a:t>đất</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ốc</a:t>
            </a:r>
            <a:endParaRPr lang="en-US" sz="2800" b="1" dirty="0"/>
          </a:p>
          <a:p>
            <a:r>
              <a:rPr lang="en-US" sz="2800" b="1" dirty="0" err="1"/>
              <a:t>Tròn</a:t>
            </a:r>
            <a:r>
              <a:rPr lang="en-US" sz="2800" b="1" dirty="0"/>
              <a:t> </a:t>
            </a:r>
            <a:r>
              <a:rPr lang="en-US" sz="2800" b="1" dirty="0" err="1"/>
              <a:t>vo</a:t>
            </a:r>
            <a:r>
              <a:rPr lang="en-US" sz="2800" b="1" dirty="0"/>
              <a:t> </a:t>
            </a:r>
            <a:r>
              <a:rPr lang="en-US" sz="2800" b="1" dirty="0" err="1"/>
              <a:t>bên</a:t>
            </a:r>
            <a:r>
              <a:rPr lang="en-US" sz="2800" b="1" dirty="0"/>
              <a:t> </a:t>
            </a:r>
            <a:r>
              <a:rPr lang="en-US" sz="2800" b="1" dirty="0" err="1"/>
              <a:t>mình</a:t>
            </a:r>
            <a:r>
              <a:rPr lang="en-US" sz="2800" b="1" dirty="0"/>
              <a:t>.</a:t>
            </a:r>
          </a:p>
          <a:p>
            <a:r>
              <a:rPr lang="en-US" sz="2800" b="1" dirty="0"/>
              <a:t> </a:t>
            </a:r>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em</a:t>
            </a:r>
            <a:endParaRPr lang="en-US" sz="2800" b="1" dirty="0"/>
          </a:p>
          <a:p>
            <a:r>
              <a:rPr lang="en-US" sz="2800" b="1" dirty="0" err="1"/>
              <a:t>Nghiêng</a:t>
            </a:r>
            <a:r>
              <a:rPr lang="en-US" sz="2800" b="1" dirty="0"/>
              <a:t> </a:t>
            </a:r>
            <a:r>
              <a:rPr lang="en-US" sz="2800" b="1" dirty="0" err="1"/>
              <a:t>giàn</a:t>
            </a:r>
            <a:r>
              <a:rPr lang="en-US" sz="2800" b="1" dirty="0"/>
              <a:t> </a:t>
            </a:r>
            <a:r>
              <a:rPr lang="en-US" sz="2800" b="1" dirty="0" err="1"/>
              <a:t>gấc</a:t>
            </a:r>
            <a:r>
              <a:rPr lang="en-US" sz="2800" b="1" dirty="0"/>
              <a:t> </a:t>
            </a:r>
            <a:r>
              <a:rPr lang="en-US" sz="2800" b="1" dirty="0" err="1"/>
              <a:t>đỏ</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bạn</a:t>
            </a:r>
            <a:endParaRPr lang="en-US" sz="2800" b="1" dirty="0"/>
          </a:p>
          <a:p>
            <a:r>
              <a:rPr lang="en-US" sz="2800" b="1" dirty="0" err="1"/>
              <a:t>Hoa</a:t>
            </a:r>
            <a:r>
              <a:rPr lang="en-US" sz="2800" b="1" dirty="0"/>
              <a:t> </a:t>
            </a:r>
            <a:r>
              <a:rPr lang="en-US" sz="2800" b="1" dirty="0" err="1"/>
              <a:t>giấy</a:t>
            </a:r>
            <a:r>
              <a:rPr lang="en-US" sz="2800" b="1" dirty="0"/>
              <a:t> </a:t>
            </a:r>
            <a:r>
              <a:rPr lang="en-US" sz="2800" b="1" dirty="0" err="1"/>
              <a:t>lợp</a:t>
            </a:r>
            <a:r>
              <a:rPr lang="en-US" sz="2800" b="1" dirty="0"/>
              <a:t> </a:t>
            </a:r>
            <a:r>
              <a:rPr lang="en-US" sz="2800" b="1" dirty="0" err="1"/>
              <a:t>hồng</a:t>
            </a:r>
            <a:r>
              <a:rPr lang="en-US" sz="2800" b="1" dirty="0"/>
              <a:t>.</a:t>
            </a:r>
          </a:p>
        </p:txBody>
      </p:sp>
      <p:sp>
        <p:nvSpPr>
          <p:cNvPr id="10" name="TextBox 9"/>
          <p:cNvSpPr txBox="1"/>
          <p:nvPr/>
        </p:nvSpPr>
        <p:spPr>
          <a:xfrm>
            <a:off x="5562600" y="4036068"/>
            <a:ext cx="3733800" cy="3970318"/>
          </a:xfrm>
          <a:prstGeom prst="rect">
            <a:avLst/>
          </a:prstGeom>
          <a:noFill/>
        </p:spPr>
        <p:txBody>
          <a:bodyPr wrap="square" rtlCol="0">
            <a:spAutoFit/>
          </a:bodyPr>
          <a:lstStyle/>
          <a:p>
            <a:pPr algn="just" fontAlgn="t"/>
            <a:r>
              <a:rPr lang="vi-VN" sz="2800" b="1" dirty="0"/>
              <a:t>Mọi mái nhà riêng</a:t>
            </a:r>
          </a:p>
          <a:p>
            <a:pPr algn="just" fontAlgn="t"/>
            <a:r>
              <a:rPr lang="vi-VN" sz="2800" b="1" dirty="0"/>
              <a:t>Có mái nhà chung</a:t>
            </a:r>
          </a:p>
          <a:p>
            <a:pPr algn="just" fontAlgn="t"/>
            <a:r>
              <a:rPr lang="vi-VN" sz="2800" b="1" dirty="0"/>
              <a:t>Là bầu trời xanh</a:t>
            </a:r>
          </a:p>
          <a:p>
            <a:pPr algn="just" fontAlgn="t"/>
            <a:r>
              <a:rPr lang="vi-VN" sz="2800" b="1" dirty="0"/>
              <a:t>Xanh đến vô cùng.</a:t>
            </a:r>
          </a:p>
          <a:p>
            <a:pPr algn="just" fontAlgn="t"/>
            <a:r>
              <a:rPr lang="vi-VN" sz="2800" b="1" dirty="0"/>
              <a:t> </a:t>
            </a:r>
          </a:p>
          <a:p>
            <a:pPr algn="just" fontAlgn="t"/>
            <a:r>
              <a:rPr lang="vi-VN" sz="2800" b="1" dirty="0"/>
              <a:t>Mọi mái nhà riêng</a:t>
            </a:r>
          </a:p>
          <a:p>
            <a:pPr algn="just" fontAlgn="t"/>
            <a:r>
              <a:rPr lang="vi-VN" sz="2800" b="1" dirty="0"/>
              <a:t>Có mái nhà chung</a:t>
            </a:r>
          </a:p>
          <a:p>
            <a:pPr algn="just" fontAlgn="t"/>
            <a:r>
              <a:rPr lang="vi-VN" sz="2800" b="1" dirty="0"/>
              <a:t>Rực rỡ vòm cao</a:t>
            </a:r>
          </a:p>
          <a:p>
            <a:pPr algn="just" fontAlgn="t"/>
            <a:r>
              <a:rPr lang="vi-VN" sz="2800" b="1" dirty="0"/>
              <a:t>Bảy sắc cầu vồng.</a:t>
            </a:r>
          </a:p>
        </p:txBody>
      </p:sp>
      <p:sp>
        <p:nvSpPr>
          <p:cNvPr id="11" name="TextBox 10"/>
          <p:cNvSpPr txBox="1"/>
          <p:nvPr/>
        </p:nvSpPr>
        <p:spPr>
          <a:xfrm>
            <a:off x="3652475" y="300655"/>
            <a:ext cx="6545785" cy="843752"/>
          </a:xfrm>
          <a:prstGeom prst="rect">
            <a:avLst/>
          </a:prstGeom>
          <a:noFill/>
        </p:spPr>
        <p:txBody>
          <a:bodyPr wrap="square" lIns="104070" tIns="52036" rIns="104070" bIns="52036" rtlCol="0">
            <a:spAutoFit/>
          </a:bodyPr>
          <a:lstStyle/>
          <a:p>
            <a:pPr algn="ct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Một</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mái</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nhà</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chung</a:t>
            </a:r>
            <a:endParaRPr lang="en-US" sz="2800" b="1" dirty="0">
              <a:ln>
                <a:solidFill>
                  <a:srgbClr val="002060"/>
                </a:solidFill>
              </a:ln>
              <a:solidFill>
                <a:srgbClr val="FF0000"/>
              </a:solidFill>
              <a:latin typeface="Coiny" panose="02000903060500060000" pitchFamily="2" charset="0"/>
              <a:ea typeface="Arial-Rounded" pitchFamily="34" charset="0"/>
              <a:cs typeface="Arial-Rounded" pitchFamily="34" charset="0"/>
            </a:endParaRPr>
          </a:p>
        </p:txBody>
      </p:sp>
      <p:pic>
        <p:nvPicPr>
          <p:cNvPr id="1026" name="Picture 2" descr="Một mái nhà chung lớp 3 | Tiếng Việt lớp 3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608" y="903950"/>
            <a:ext cx="7786267" cy="31321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47270" y="4114800"/>
            <a:ext cx="4268730" cy="3539430"/>
          </a:xfrm>
          <a:prstGeom prst="rect">
            <a:avLst/>
          </a:prstGeom>
          <a:noFill/>
        </p:spPr>
        <p:txBody>
          <a:bodyPr wrap="square" rtlCol="0">
            <a:spAutoFit/>
          </a:bodyPr>
          <a:lstStyle/>
          <a:p>
            <a:pPr algn="just" fontAlgn="t"/>
            <a:r>
              <a:rPr lang="vi-VN" sz="2800" b="1" dirty="0"/>
              <a:t>Bạn ơi, ngước mắt</a:t>
            </a:r>
          </a:p>
          <a:p>
            <a:pPr algn="just" fontAlgn="t"/>
            <a:r>
              <a:rPr lang="vi-VN" sz="2800" b="1" dirty="0"/>
              <a:t>Ngước mắt lên trông</a:t>
            </a:r>
          </a:p>
          <a:p>
            <a:pPr algn="just" fontAlgn="t"/>
            <a:r>
              <a:rPr lang="vi-VN" sz="2800" b="1" dirty="0"/>
              <a:t>Bạn ơi, hãy hát</a:t>
            </a:r>
          </a:p>
          <a:p>
            <a:pPr algn="just" fontAlgn="t"/>
            <a:r>
              <a:rPr lang="vi-VN" sz="2800" b="1" dirty="0"/>
              <a:t>Hát câu cuối cùng:</a:t>
            </a:r>
          </a:p>
          <a:p>
            <a:pPr algn="just" fontAlgn="t"/>
            <a:r>
              <a:rPr lang="vi-VN" sz="2800" b="1" dirty="0"/>
              <a:t>Một mái nhà chung</a:t>
            </a:r>
          </a:p>
          <a:p>
            <a:pPr algn="just" fontAlgn="t"/>
            <a:r>
              <a:rPr lang="vi-VN" sz="2800" b="1" dirty="0"/>
              <a:t>Một mái nhà chung...</a:t>
            </a:r>
            <a:endParaRPr lang="en-GB" sz="2800" b="1" dirty="0"/>
          </a:p>
          <a:p>
            <a:pPr algn="just" fontAlgn="t"/>
            <a:r>
              <a:rPr lang="en-GB" sz="2800" b="1" dirty="0"/>
              <a:t>                        </a:t>
            </a:r>
            <a:r>
              <a:rPr lang="en-US" sz="2800" b="1" dirty="0" err="1"/>
              <a:t>ĐỊNH</a:t>
            </a:r>
            <a:r>
              <a:rPr lang="en-US" sz="2800" b="1" dirty="0"/>
              <a:t> </a:t>
            </a:r>
            <a:r>
              <a:rPr lang="en-US" sz="2800" b="1" dirty="0" err="1"/>
              <a:t>HẢI</a:t>
            </a:r>
            <a:endParaRPr lang="en-GB" sz="2800" b="1" dirty="0"/>
          </a:p>
          <a:p>
            <a:pPr algn="just" fontAlgn="t"/>
            <a:r>
              <a:rPr lang="en-GB" sz="2800" b="1" dirty="0"/>
              <a:t>                          </a:t>
            </a:r>
            <a:r>
              <a:rPr lang="vi-VN" sz="2800" b="1" dirty="0"/>
              <a:t> </a:t>
            </a:r>
          </a:p>
        </p:txBody>
      </p:sp>
      <p:sp>
        <p:nvSpPr>
          <p:cNvPr id="8" name="Rounded Rectangle 7"/>
          <p:cNvSpPr/>
          <p:nvPr/>
        </p:nvSpPr>
        <p:spPr>
          <a:xfrm>
            <a:off x="457200" y="267254"/>
            <a:ext cx="3549252" cy="688340"/>
          </a:xfrm>
          <a:prstGeom prst="roundRect">
            <a:avLst>
              <a:gd name="adj" fmla="val 50000"/>
            </a:avLst>
          </a:prstGeom>
          <a:solidFill>
            <a:schemeClr val="bg1"/>
          </a:solidFill>
          <a:ln w="38100">
            <a:solidFill>
              <a:srgbClr val="F6A0AE"/>
            </a:solidFill>
          </a:ln>
        </p:spPr>
        <p:style>
          <a:lnRef idx="2">
            <a:schemeClr val="accent1">
              <a:shade val="50000"/>
            </a:schemeClr>
          </a:lnRef>
          <a:fillRef idx="1">
            <a:schemeClr val="accent1"/>
          </a:fillRef>
          <a:effectRef idx="0">
            <a:schemeClr val="accent1"/>
          </a:effectRef>
          <a:fontRef idx="minor">
            <a:schemeClr val="lt1"/>
          </a:fontRef>
        </p:style>
        <p:txBody>
          <a:bodyPr lIns="90704" tIns="45344" rIns="90704" bIns="45344" rtlCol="0" anchor="ctr"/>
          <a:lstStyle/>
          <a:p>
            <a:pPr algn="ctr"/>
            <a:r>
              <a:rPr lang="en-GB" sz="3600" b="1" dirty="0" err="1">
                <a:solidFill>
                  <a:schemeClr val="tx1"/>
                </a:solidFill>
              </a:rPr>
              <a:t>Đọc</a:t>
            </a:r>
            <a:r>
              <a:rPr lang="en-GB" sz="3600" b="1" dirty="0">
                <a:solidFill>
                  <a:schemeClr val="tx1"/>
                </a:solidFill>
              </a:rPr>
              <a:t> </a:t>
            </a:r>
            <a:r>
              <a:rPr lang="en-GB" sz="3600" b="1" dirty="0" err="1">
                <a:solidFill>
                  <a:schemeClr val="tx1"/>
                </a:solidFill>
              </a:rPr>
              <a:t>toàn</a:t>
            </a:r>
            <a:r>
              <a:rPr lang="en-GB" sz="3600" b="1" dirty="0">
                <a:solidFill>
                  <a:schemeClr val="tx1"/>
                </a:solidFill>
              </a:rPr>
              <a:t> </a:t>
            </a:r>
            <a:r>
              <a:rPr lang="en-GB" sz="3600" b="1" dirty="0" err="1">
                <a:solidFill>
                  <a:schemeClr val="tx1"/>
                </a:solidFill>
              </a:rPr>
              <a:t>bài</a:t>
            </a:r>
            <a:endParaRPr lang="en-US" sz="3600" b="1" dirty="0">
              <a:solidFill>
                <a:schemeClr val="tx1"/>
              </a:solidFill>
            </a:endParaRPr>
          </a:p>
        </p:txBody>
      </p:sp>
    </p:spTree>
    <p:extLst>
      <p:ext uri="{BB962C8B-B14F-4D97-AF65-F5344CB8AC3E}">
        <p14:creationId xmlns:p14="http://schemas.microsoft.com/office/powerpoint/2010/main" val="16781688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3">
            <a:extLst>
              <a:ext uri="{FF2B5EF4-FFF2-40B4-BE49-F238E27FC236}">
                <a16:creationId xmlns:a16="http://schemas.microsoft.com/office/drawing/2014/main" id="{26CF34A4-8667-496F-A558-176A7DD41376}"/>
              </a:ext>
            </a:extLst>
          </p:cNvPr>
          <p:cNvSpPr/>
          <p:nvPr/>
        </p:nvSpPr>
        <p:spPr>
          <a:xfrm>
            <a:off x="270647" y="338282"/>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1480457" y="1295400"/>
            <a:ext cx="3853543" cy="6124754"/>
          </a:xfrm>
          <a:prstGeom prst="rect">
            <a:avLst/>
          </a:prstGeom>
        </p:spPr>
        <p:txBody>
          <a:bodyPr wrap="square">
            <a:spAutoFit/>
          </a:bodyPr>
          <a:lstStyle/>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chim</a:t>
            </a:r>
            <a:endParaRPr lang="en-US" sz="2800" b="1" dirty="0"/>
          </a:p>
          <a:p>
            <a:r>
              <a:rPr lang="en-US" sz="2800" b="1" dirty="0" err="1"/>
              <a:t>Lợp</a:t>
            </a:r>
            <a:r>
              <a:rPr lang="en-US" sz="2800" b="1" dirty="0"/>
              <a:t> </a:t>
            </a:r>
            <a:r>
              <a:rPr lang="en-US" sz="2800" b="1" dirty="0" err="1"/>
              <a:t>nghìn</a:t>
            </a:r>
            <a:r>
              <a:rPr lang="en-US" sz="2800" b="1" dirty="0"/>
              <a:t> </a:t>
            </a:r>
            <a:r>
              <a:rPr lang="en-US" sz="2800" b="1" dirty="0" err="1"/>
              <a:t>lá</a:t>
            </a:r>
            <a:r>
              <a:rPr lang="en-US" sz="2800" b="1" dirty="0"/>
              <a:t> </a:t>
            </a:r>
            <a:r>
              <a:rPr lang="en-US" sz="2800" b="1" dirty="0" err="1"/>
              <a:t>biếc</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cá</a:t>
            </a:r>
            <a:endParaRPr lang="en-US" sz="2800" b="1" dirty="0"/>
          </a:p>
          <a:p>
            <a:r>
              <a:rPr lang="en-US" sz="2800" b="1" dirty="0" err="1"/>
              <a:t>Sóng</a:t>
            </a:r>
            <a:r>
              <a:rPr lang="en-US" sz="2800" b="1" dirty="0"/>
              <a:t> </a:t>
            </a:r>
            <a:r>
              <a:rPr lang="en-US" sz="2800" b="1" dirty="0" err="1"/>
              <a:t>xanh</a:t>
            </a:r>
            <a:r>
              <a:rPr lang="en-US" sz="2800" b="1" dirty="0"/>
              <a:t> </a:t>
            </a:r>
            <a:r>
              <a:rPr lang="en-US" sz="2800" b="1" dirty="0" err="1"/>
              <a:t>rập</a:t>
            </a:r>
            <a:r>
              <a:rPr lang="en-US" sz="2800" b="1" dirty="0"/>
              <a:t> </a:t>
            </a:r>
            <a:r>
              <a:rPr lang="en-US" sz="2800" b="1" dirty="0" err="1"/>
              <a:t>rình</a:t>
            </a:r>
            <a:r>
              <a:rPr lang="en-US" sz="2800" b="1" dirty="0"/>
              <a:t>.</a:t>
            </a:r>
          </a:p>
          <a:p>
            <a:r>
              <a:rPr lang="en-US" sz="2800" b="1" dirty="0"/>
              <a:t> </a:t>
            </a:r>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dím</a:t>
            </a:r>
            <a:endParaRPr lang="en-US" sz="2800" b="1" dirty="0"/>
          </a:p>
          <a:p>
            <a:r>
              <a:rPr lang="en-US" sz="2800" b="1" dirty="0" err="1"/>
              <a:t>Sâu</a:t>
            </a:r>
            <a:r>
              <a:rPr lang="en-US" sz="2800" b="1" dirty="0"/>
              <a:t> </a:t>
            </a:r>
            <a:r>
              <a:rPr lang="en-US" sz="2800" b="1" dirty="0" err="1"/>
              <a:t>trong</a:t>
            </a:r>
            <a:r>
              <a:rPr lang="en-US" sz="2800" b="1" dirty="0"/>
              <a:t> </a:t>
            </a:r>
            <a:r>
              <a:rPr lang="en-US" sz="2800" b="1" dirty="0" err="1"/>
              <a:t>lòng</a:t>
            </a:r>
            <a:r>
              <a:rPr lang="en-US" sz="2800" b="1" dirty="0"/>
              <a:t> </a:t>
            </a:r>
            <a:r>
              <a:rPr lang="en-US" sz="2800" b="1" dirty="0" err="1"/>
              <a:t>đất</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ốc</a:t>
            </a:r>
            <a:endParaRPr lang="en-US" sz="2800" b="1" dirty="0"/>
          </a:p>
          <a:p>
            <a:r>
              <a:rPr lang="en-US" sz="2800" b="1" dirty="0" err="1"/>
              <a:t>Tròn</a:t>
            </a:r>
            <a:r>
              <a:rPr lang="en-US" sz="2800" b="1" dirty="0"/>
              <a:t> </a:t>
            </a:r>
            <a:r>
              <a:rPr lang="en-US" sz="2800" b="1" dirty="0" err="1"/>
              <a:t>vo</a:t>
            </a:r>
            <a:r>
              <a:rPr lang="en-US" sz="2800" b="1" dirty="0"/>
              <a:t> </a:t>
            </a:r>
            <a:r>
              <a:rPr lang="en-US" sz="2800" b="1" dirty="0" err="1"/>
              <a:t>bên</a:t>
            </a:r>
            <a:r>
              <a:rPr lang="en-US" sz="2800" b="1" dirty="0"/>
              <a:t> </a:t>
            </a:r>
            <a:r>
              <a:rPr lang="en-US" sz="2800" b="1" dirty="0" err="1"/>
              <a:t>mình</a:t>
            </a:r>
            <a:r>
              <a:rPr lang="en-US" sz="2800" b="1" dirty="0"/>
              <a:t>.</a:t>
            </a:r>
          </a:p>
          <a:p>
            <a:r>
              <a:rPr lang="en-US" sz="2800" b="1" dirty="0"/>
              <a:t> </a:t>
            </a:r>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em</a:t>
            </a:r>
            <a:endParaRPr lang="en-US" sz="2800" b="1" dirty="0"/>
          </a:p>
          <a:p>
            <a:r>
              <a:rPr lang="en-US" sz="2800" b="1" dirty="0" err="1"/>
              <a:t>Nghiêng</a:t>
            </a:r>
            <a:r>
              <a:rPr lang="en-US" sz="2800" b="1" dirty="0"/>
              <a:t> </a:t>
            </a:r>
            <a:r>
              <a:rPr lang="en-US" sz="2800" b="1" dirty="0" err="1"/>
              <a:t>giàn</a:t>
            </a:r>
            <a:r>
              <a:rPr lang="en-US" sz="2800" b="1" dirty="0"/>
              <a:t> </a:t>
            </a:r>
            <a:r>
              <a:rPr lang="en-US" sz="2800" b="1" dirty="0" err="1"/>
              <a:t>gấc</a:t>
            </a:r>
            <a:r>
              <a:rPr lang="en-US" sz="2800" b="1" dirty="0"/>
              <a:t> </a:t>
            </a:r>
            <a:r>
              <a:rPr lang="en-US" sz="2800" b="1" dirty="0" err="1"/>
              <a:t>đỏ</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bạn</a:t>
            </a:r>
            <a:endParaRPr lang="en-US" sz="2800" b="1" dirty="0"/>
          </a:p>
          <a:p>
            <a:r>
              <a:rPr lang="en-US" sz="2800" b="1" dirty="0" err="1"/>
              <a:t>Hoa</a:t>
            </a:r>
            <a:r>
              <a:rPr lang="en-US" sz="2800" b="1" dirty="0"/>
              <a:t> </a:t>
            </a:r>
            <a:r>
              <a:rPr lang="en-US" sz="2800" b="1" dirty="0" err="1"/>
              <a:t>giấy</a:t>
            </a:r>
            <a:r>
              <a:rPr lang="en-US" sz="2800" b="1" dirty="0"/>
              <a:t> </a:t>
            </a:r>
            <a:r>
              <a:rPr lang="en-US" sz="2800" b="1" dirty="0" err="1"/>
              <a:t>lợp</a:t>
            </a:r>
            <a:r>
              <a:rPr lang="en-US" sz="2800" b="1" dirty="0"/>
              <a:t> </a:t>
            </a:r>
            <a:r>
              <a:rPr lang="en-US" sz="2800" b="1" dirty="0" err="1"/>
              <a:t>hồng</a:t>
            </a:r>
            <a:r>
              <a:rPr lang="en-US" sz="2800" b="1" dirty="0"/>
              <a:t>.</a:t>
            </a:r>
          </a:p>
        </p:txBody>
      </p:sp>
      <p:sp>
        <p:nvSpPr>
          <p:cNvPr id="10" name="TextBox 9"/>
          <p:cNvSpPr txBox="1"/>
          <p:nvPr/>
        </p:nvSpPr>
        <p:spPr>
          <a:xfrm>
            <a:off x="5562600" y="4036068"/>
            <a:ext cx="3733800" cy="3970318"/>
          </a:xfrm>
          <a:prstGeom prst="rect">
            <a:avLst/>
          </a:prstGeom>
          <a:noFill/>
        </p:spPr>
        <p:txBody>
          <a:bodyPr wrap="square" rtlCol="0">
            <a:spAutoFit/>
          </a:bodyPr>
          <a:lstStyle/>
          <a:p>
            <a:pPr algn="just" fontAlgn="t"/>
            <a:r>
              <a:rPr lang="vi-VN" sz="2800" b="1" dirty="0"/>
              <a:t>Mọi mái nhà riêng</a:t>
            </a:r>
          </a:p>
          <a:p>
            <a:pPr algn="just" fontAlgn="t"/>
            <a:r>
              <a:rPr lang="vi-VN" sz="2800" b="1" dirty="0"/>
              <a:t>Có mái nhà chung</a:t>
            </a:r>
          </a:p>
          <a:p>
            <a:pPr algn="just" fontAlgn="t"/>
            <a:r>
              <a:rPr lang="vi-VN" sz="2800" b="1" dirty="0"/>
              <a:t>Là bầu trời xanh</a:t>
            </a:r>
          </a:p>
          <a:p>
            <a:pPr algn="just" fontAlgn="t"/>
            <a:r>
              <a:rPr lang="vi-VN" sz="2800" b="1" dirty="0"/>
              <a:t>Xanh đến vô cùng.</a:t>
            </a:r>
          </a:p>
          <a:p>
            <a:pPr algn="just" fontAlgn="t"/>
            <a:r>
              <a:rPr lang="vi-VN" sz="2800" b="1" dirty="0"/>
              <a:t> </a:t>
            </a:r>
          </a:p>
          <a:p>
            <a:pPr algn="just" fontAlgn="t"/>
            <a:r>
              <a:rPr lang="vi-VN" sz="2800" b="1" dirty="0"/>
              <a:t>Mọi mái nhà riêng</a:t>
            </a:r>
          </a:p>
          <a:p>
            <a:pPr algn="just" fontAlgn="t"/>
            <a:r>
              <a:rPr lang="vi-VN" sz="2800" b="1" dirty="0"/>
              <a:t>Có mái nhà chung</a:t>
            </a:r>
          </a:p>
          <a:p>
            <a:pPr algn="just" fontAlgn="t"/>
            <a:r>
              <a:rPr lang="vi-VN" sz="2800" b="1" dirty="0"/>
              <a:t>Rực rỡ vòm cao</a:t>
            </a:r>
          </a:p>
          <a:p>
            <a:pPr algn="just" fontAlgn="t"/>
            <a:r>
              <a:rPr lang="vi-VN" sz="2800" b="1" dirty="0"/>
              <a:t>Bảy sắc cầu vồng.</a:t>
            </a:r>
          </a:p>
        </p:txBody>
      </p:sp>
      <p:sp>
        <p:nvSpPr>
          <p:cNvPr id="11" name="TextBox 10"/>
          <p:cNvSpPr txBox="1"/>
          <p:nvPr/>
        </p:nvSpPr>
        <p:spPr>
          <a:xfrm>
            <a:off x="3652475" y="300655"/>
            <a:ext cx="6545785" cy="843752"/>
          </a:xfrm>
          <a:prstGeom prst="rect">
            <a:avLst/>
          </a:prstGeom>
          <a:noFill/>
        </p:spPr>
        <p:txBody>
          <a:bodyPr wrap="square" lIns="104070" tIns="52036" rIns="104070" bIns="52036" rtlCol="0">
            <a:spAutoFit/>
          </a:bodyPr>
          <a:lstStyle/>
          <a:p>
            <a:pPr algn="ct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Một</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mái</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nhà</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chung</a:t>
            </a:r>
            <a:endParaRPr lang="en-US" sz="2800" b="1" dirty="0">
              <a:ln>
                <a:solidFill>
                  <a:srgbClr val="002060"/>
                </a:solidFill>
              </a:ln>
              <a:solidFill>
                <a:srgbClr val="FF0000"/>
              </a:solidFill>
              <a:latin typeface="Coiny" panose="02000903060500060000" pitchFamily="2" charset="0"/>
              <a:ea typeface="Arial-Rounded" pitchFamily="34" charset="0"/>
              <a:cs typeface="Arial-Rounded" pitchFamily="34" charset="0"/>
            </a:endParaRPr>
          </a:p>
        </p:txBody>
      </p:sp>
      <p:pic>
        <p:nvPicPr>
          <p:cNvPr id="1026" name="Picture 2" descr="Một mái nhà chung lớp 3 | Tiếng Việt lớp 3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608" y="903950"/>
            <a:ext cx="7786267" cy="31321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47270" y="4114800"/>
            <a:ext cx="4344930" cy="3539430"/>
          </a:xfrm>
          <a:prstGeom prst="rect">
            <a:avLst/>
          </a:prstGeom>
          <a:noFill/>
        </p:spPr>
        <p:txBody>
          <a:bodyPr wrap="square" rtlCol="0">
            <a:spAutoFit/>
          </a:bodyPr>
          <a:lstStyle/>
          <a:p>
            <a:pPr algn="just" fontAlgn="t"/>
            <a:r>
              <a:rPr lang="vi-VN" sz="2800" b="1" dirty="0"/>
              <a:t>Bạn ơi, ngước mắt</a:t>
            </a:r>
          </a:p>
          <a:p>
            <a:pPr algn="just" fontAlgn="t"/>
            <a:r>
              <a:rPr lang="vi-VN" sz="2800" b="1" dirty="0"/>
              <a:t>Ngước mắt lên trông</a:t>
            </a:r>
          </a:p>
          <a:p>
            <a:pPr algn="just" fontAlgn="t"/>
            <a:r>
              <a:rPr lang="vi-VN" sz="2800" b="1" dirty="0"/>
              <a:t>Bạn ơi, hãy hát</a:t>
            </a:r>
          </a:p>
          <a:p>
            <a:pPr algn="just" fontAlgn="t"/>
            <a:r>
              <a:rPr lang="vi-VN" sz="2800" b="1" dirty="0"/>
              <a:t>Hát câu cuối cùng:</a:t>
            </a:r>
          </a:p>
          <a:p>
            <a:pPr algn="just" fontAlgn="t"/>
            <a:r>
              <a:rPr lang="vi-VN" sz="2800" b="1" dirty="0"/>
              <a:t>Một mái nhà chung</a:t>
            </a:r>
          </a:p>
          <a:p>
            <a:pPr algn="just" fontAlgn="t"/>
            <a:r>
              <a:rPr lang="vi-VN" sz="2800" b="1" dirty="0"/>
              <a:t>Một mái nhà chung...</a:t>
            </a:r>
            <a:endParaRPr lang="en-GB" sz="2800" b="1" dirty="0"/>
          </a:p>
          <a:p>
            <a:pPr algn="just" fontAlgn="t"/>
            <a:r>
              <a:rPr lang="en-GB" sz="2800" b="1" dirty="0"/>
              <a:t>                        </a:t>
            </a:r>
            <a:r>
              <a:rPr lang="en-US" sz="2800" b="1" dirty="0" err="1"/>
              <a:t>ĐỊNH</a:t>
            </a:r>
            <a:r>
              <a:rPr lang="en-US" sz="2800" b="1" dirty="0"/>
              <a:t> </a:t>
            </a:r>
            <a:r>
              <a:rPr lang="en-US" sz="2800" b="1" dirty="0" err="1"/>
              <a:t>HẢI</a:t>
            </a:r>
            <a:endParaRPr lang="en-GB" sz="2800" b="1" dirty="0"/>
          </a:p>
          <a:p>
            <a:pPr algn="just" fontAlgn="t"/>
            <a:r>
              <a:rPr lang="en-GB" sz="2800" b="1" dirty="0"/>
              <a:t>                          </a:t>
            </a:r>
            <a:r>
              <a:rPr lang="vi-VN" sz="2800" b="1" dirty="0"/>
              <a:t> </a:t>
            </a:r>
          </a:p>
        </p:txBody>
      </p:sp>
      <p:sp>
        <p:nvSpPr>
          <p:cNvPr id="8" name="Rounded Rectangle 7"/>
          <p:cNvSpPr/>
          <p:nvPr/>
        </p:nvSpPr>
        <p:spPr>
          <a:xfrm>
            <a:off x="457200" y="267254"/>
            <a:ext cx="3549252" cy="688340"/>
          </a:xfrm>
          <a:prstGeom prst="roundRect">
            <a:avLst>
              <a:gd name="adj" fmla="val 50000"/>
            </a:avLst>
          </a:prstGeom>
          <a:solidFill>
            <a:schemeClr val="bg1"/>
          </a:solidFill>
          <a:ln w="38100">
            <a:solidFill>
              <a:srgbClr val="F6A0AE"/>
            </a:solidFill>
          </a:ln>
        </p:spPr>
        <p:style>
          <a:lnRef idx="2">
            <a:schemeClr val="accent1">
              <a:shade val="50000"/>
            </a:schemeClr>
          </a:lnRef>
          <a:fillRef idx="1">
            <a:schemeClr val="accent1"/>
          </a:fillRef>
          <a:effectRef idx="0">
            <a:schemeClr val="accent1"/>
          </a:effectRef>
          <a:fontRef idx="minor">
            <a:schemeClr val="lt1"/>
          </a:fontRef>
        </p:style>
        <p:txBody>
          <a:bodyPr lIns="90704" tIns="45344" rIns="90704" bIns="45344" rtlCol="0" anchor="ctr"/>
          <a:lstStyle/>
          <a:p>
            <a:pPr algn="ctr"/>
            <a:r>
              <a:rPr lang="en-GB" sz="3600" b="1" dirty="0" err="1">
                <a:solidFill>
                  <a:schemeClr val="tx1"/>
                </a:solidFill>
              </a:rPr>
              <a:t>Đọc</a:t>
            </a:r>
            <a:r>
              <a:rPr lang="en-GB" sz="3600" b="1" dirty="0">
                <a:solidFill>
                  <a:schemeClr val="tx1"/>
                </a:solidFill>
              </a:rPr>
              <a:t> </a:t>
            </a:r>
            <a:r>
              <a:rPr lang="en-GB" sz="3600" b="1" dirty="0" err="1">
                <a:solidFill>
                  <a:schemeClr val="tx1"/>
                </a:solidFill>
              </a:rPr>
              <a:t>toàn</a:t>
            </a:r>
            <a:r>
              <a:rPr lang="en-GB" sz="3600" b="1" dirty="0">
                <a:solidFill>
                  <a:schemeClr val="tx1"/>
                </a:solidFill>
              </a:rPr>
              <a:t> </a:t>
            </a:r>
            <a:r>
              <a:rPr lang="en-GB" sz="3600" b="1" dirty="0" err="1">
                <a:solidFill>
                  <a:schemeClr val="tx1"/>
                </a:solidFill>
              </a:rPr>
              <a:t>bài</a:t>
            </a:r>
            <a:endParaRPr lang="en-US" sz="3600" b="1" dirty="0">
              <a:solidFill>
                <a:schemeClr val="tx1"/>
              </a:solidFill>
            </a:endParaRPr>
          </a:p>
        </p:txBody>
      </p:sp>
    </p:spTree>
    <p:extLst>
      <p:ext uri="{BB962C8B-B14F-4D97-AF65-F5344CB8AC3E}">
        <p14:creationId xmlns:p14="http://schemas.microsoft.com/office/powerpoint/2010/main" val="34764673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3">
            <a:extLst>
              <a:ext uri="{FF2B5EF4-FFF2-40B4-BE49-F238E27FC236}">
                <a16:creationId xmlns:a16="http://schemas.microsoft.com/office/drawing/2014/main" id="{26CF34A4-8667-496F-A558-176A7DD41376}"/>
              </a:ext>
            </a:extLst>
          </p:cNvPr>
          <p:cNvSpPr/>
          <p:nvPr/>
        </p:nvSpPr>
        <p:spPr>
          <a:xfrm>
            <a:off x="324601" y="295564"/>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4">
            <a:extLst>
              <a:ext uri="{FF2B5EF4-FFF2-40B4-BE49-F238E27FC236}">
                <a16:creationId xmlns:a16="http://schemas.microsoft.com/office/drawing/2014/main" id="{268E5095-21D6-47EB-91FB-DD8F4888AFEA}"/>
              </a:ext>
            </a:extLst>
          </p:cNvPr>
          <p:cNvSpPr/>
          <p:nvPr/>
        </p:nvSpPr>
        <p:spPr>
          <a:xfrm>
            <a:off x="3352800" y="2884868"/>
            <a:ext cx="1276767" cy="88201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2">
              <a:lumMod val="20000"/>
              <a:lumOff val="8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微软雅黑" panose="020F0502020204030204"/>
              <a:ea typeface="微软雅黑"/>
            </a:endParaRPr>
          </a:p>
        </p:txBody>
      </p:sp>
      <p:sp>
        <p:nvSpPr>
          <p:cNvPr id="13" name="TextBox 12">
            <a:extLst>
              <a:ext uri="{FF2B5EF4-FFF2-40B4-BE49-F238E27FC236}">
                <a16:creationId xmlns:a16="http://schemas.microsoft.com/office/drawing/2014/main" id="{FD60909D-C140-4836-8623-FAAF1237BD27}"/>
              </a:ext>
            </a:extLst>
          </p:cNvPr>
          <p:cNvSpPr txBox="1"/>
          <p:nvPr/>
        </p:nvSpPr>
        <p:spPr>
          <a:xfrm>
            <a:off x="1070974" y="1417438"/>
            <a:ext cx="7239000" cy="1175706"/>
          </a:xfrm>
          <a:custGeom>
            <a:avLst/>
            <a:gdLst>
              <a:gd name="connsiteX0" fmla="*/ 0 w 7239000"/>
              <a:gd name="connsiteY0" fmla="*/ 0 h 1175706"/>
              <a:gd name="connsiteX1" fmla="*/ 7239000 w 7239000"/>
              <a:gd name="connsiteY1" fmla="*/ 0 h 1175706"/>
              <a:gd name="connsiteX2" fmla="*/ 7239000 w 7239000"/>
              <a:gd name="connsiteY2" fmla="*/ 1175706 h 1175706"/>
              <a:gd name="connsiteX3" fmla="*/ 0 w 7239000"/>
              <a:gd name="connsiteY3" fmla="*/ 1175706 h 1175706"/>
              <a:gd name="connsiteX4" fmla="*/ 0 w 7239000"/>
              <a:gd name="connsiteY4" fmla="*/ 0 h 117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1175706" fill="none" extrusionOk="0">
                <a:moveTo>
                  <a:pt x="0" y="0"/>
                </a:moveTo>
                <a:cubicBezTo>
                  <a:pt x="1385833" y="5222"/>
                  <a:pt x="3850982" y="24918"/>
                  <a:pt x="7239000" y="0"/>
                </a:cubicBezTo>
                <a:cubicBezTo>
                  <a:pt x="7288538" y="330214"/>
                  <a:pt x="7286739" y="978798"/>
                  <a:pt x="7239000" y="1175706"/>
                </a:cubicBezTo>
                <a:cubicBezTo>
                  <a:pt x="6448017" y="1010945"/>
                  <a:pt x="3457502" y="1293856"/>
                  <a:pt x="0" y="1175706"/>
                </a:cubicBezTo>
                <a:cubicBezTo>
                  <a:pt x="9650" y="646786"/>
                  <a:pt x="-89836" y="228623"/>
                  <a:pt x="0" y="0"/>
                </a:cubicBezTo>
                <a:close/>
              </a:path>
              <a:path w="7239000" h="1175706" stroke="0" extrusionOk="0">
                <a:moveTo>
                  <a:pt x="0" y="0"/>
                </a:moveTo>
                <a:cubicBezTo>
                  <a:pt x="2557263" y="11849"/>
                  <a:pt x="6107751" y="-161459"/>
                  <a:pt x="7239000" y="0"/>
                </a:cubicBezTo>
                <a:cubicBezTo>
                  <a:pt x="7280589" y="132439"/>
                  <a:pt x="7322641" y="758876"/>
                  <a:pt x="7239000" y="1175706"/>
                </a:cubicBezTo>
                <a:cubicBezTo>
                  <a:pt x="4526583" y="1029846"/>
                  <a:pt x="2814487" y="1097382"/>
                  <a:pt x="0" y="1175706"/>
                </a:cubicBezTo>
                <a:cubicBezTo>
                  <a:pt x="-4254" y="598669"/>
                  <a:pt x="47052" y="321126"/>
                  <a:pt x="0" y="0"/>
                </a:cubicBezTo>
                <a:close/>
              </a:path>
            </a:pathLst>
          </a:custGeom>
          <a:solidFill>
            <a:schemeClr val="bg1"/>
          </a:solidFill>
          <a:ln w="38100">
            <a:solidFill>
              <a:srgbClr val="1FAE98"/>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defTabSz="1089053">
              <a:lnSpc>
                <a:spcPct val="110000"/>
              </a:lnSpc>
            </a:pPr>
            <a:r>
              <a:rPr lang="en-GB" sz="3200" b="1" i="1" dirty="0">
                <a:solidFill>
                  <a:srgbClr val="002060"/>
                </a:solidFill>
              </a:rPr>
              <a:t>   </a:t>
            </a:r>
            <a:r>
              <a:rPr lang="en-US" altLang="zh-CN" sz="3200" b="1" dirty="0">
                <a:solidFill>
                  <a:srgbClr val="002060"/>
                </a:solidFill>
                <a:ea typeface="Arial-Rounded" panose="020B0500000000000000" pitchFamily="34" charset="0"/>
                <a:cs typeface="Arial-Rounded" panose="020B0500000000000000" pitchFamily="34" charset="0"/>
                <a:sym typeface="+mn-lt"/>
              </a:rPr>
              <a:t>1. </a:t>
            </a:r>
            <a:r>
              <a:rPr lang="vi-VN" sz="3200" dirty="0"/>
              <a:t>Bài thơ nói đến “những mái nhà riêng” nào? </a:t>
            </a:r>
            <a:endParaRPr lang="vi-VN" sz="4000" b="1" dirty="0">
              <a:solidFill>
                <a:srgbClr val="002060"/>
              </a:solidFill>
              <a:ea typeface="Arial-Rounded" pitchFamily="34" charset="0"/>
              <a:cs typeface="Arial-Rounded" pitchFamily="34" charset="0"/>
            </a:endParaRPr>
          </a:p>
        </p:txBody>
      </p:sp>
      <p:pic>
        <p:nvPicPr>
          <p:cNvPr id="14" name="Picture 13">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9906000" y="1905000"/>
            <a:ext cx="3733800" cy="6514732"/>
          </a:xfrm>
          <a:prstGeom prst="rect">
            <a:avLst/>
          </a:prstGeom>
        </p:spPr>
      </p:pic>
      <p:sp>
        <p:nvSpPr>
          <p:cNvPr id="15" name="Rounded Rectangular Callout 54">
            <a:extLst>
              <a:ext uri="{FF2B5EF4-FFF2-40B4-BE49-F238E27FC236}">
                <a16:creationId xmlns:a16="http://schemas.microsoft.com/office/drawing/2014/main" id="{EE2DEB50-3CA2-4420-9BAE-EA351FC398CF}"/>
              </a:ext>
            </a:extLst>
          </p:cNvPr>
          <p:cNvSpPr/>
          <p:nvPr/>
        </p:nvSpPr>
        <p:spPr>
          <a:xfrm>
            <a:off x="10165188" y="863222"/>
            <a:ext cx="3215424" cy="1692733"/>
          </a:xfrm>
          <a:prstGeom prst="wedgeRoundRectCallout">
            <a:avLst>
              <a:gd name="adj1" fmla="val -32291"/>
              <a:gd name="adj2" fmla="val 70267"/>
              <a:gd name="adj3" fmla="val 16667"/>
            </a:avLst>
          </a:prstGeom>
          <a:solidFill>
            <a:schemeClr val="bg1"/>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khổ</a:t>
            </a:r>
            <a:r>
              <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thơ</a:t>
            </a:r>
            <a:r>
              <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1,2,3 </a:t>
            </a:r>
            <a:r>
              <a:rPr lang="en-US" sz="28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7" name="TextBox 16">
            <a:extLst>
              <a:ext uri="{FF2B5EF4-FFF2-40B4-BE49-F238E27FC236}">
                <a16:creationId xmlns:a16="http://schemas.microsoft.com/office/drawing/2014/main" id="{FD60909D-C140-4836-8623-FAAF1237BD27}"/>
              </a:ext>
            </a:extLst>
          </p:cNvPr>
          <p:cNvSpPr txBox="1"/>
          <p:nvPr/>
        </p:nvSpPr>
        <p:spPr>
          <a:xfrm>
            <a:off x="1740337" y="4058602"/>
            <a:ext cx="7632263" cy="1569660"/>
          </a:xfrm>
          <a:custGeom>
            <a:avLst/>
            <a:gdLst>
              <a:gd name="connsiteX0" fmla="*/ 0 w 7632263"/>
              <a:gd name="connsiteY0" fmla="*/ 0 h 1569660"/>
              <a:gd name="connsiteX1" fmla="*/ 7632263 w 7632263"/>
              <a:gd name="connsiteY1" fmla="*/ 0 h 1569660"/>
              <a:gd name="connsiteX2" fmla="*/ 7632263 w 7632263"/>
              <a:gd name="connsiteY2" fmla="*/ 1569660 h 1569660"/>
              <a:gd name="connsiteX3" fmla="*/ 0 w 7632263"/>
              <a:gd name="connsiteY3" fmla="*/ 1569660 h 1569660"/>
              <a:gd name="connsiteX4" fmla="*/ 0 w 7632263"/>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2263" h="1569660" fill="none" extrusionOk="0">
                <a:moveTo>
                  <a:pt x="0" y="0"/>
                </a:moveTo>
                <a:cubicBezTo>
                  <a:pt x="1303414" y="5222"/>
                  <a:pt x="4555631" y="24918"/>
                  <a:pt x="7632263" y="0"/>
                </a:cubicBezTo>
                <a:cubicBezTo>
                  <a:pt x="7729824" y="257633"/>
                  <a:pt x="7583872" y="890565"/>
                  <a:pt x="7632263" y="1569660"/>
                </a:cubicBezTo>
                <a:cubicBezTo>
                  <a:pt x="6521275" y="1404899"/>
                  <a:pt x="2004578" y="1687810"/>
                  <a:pt x="0" y="1569660"/>
                </a:cubicBezTo>
                <a:cubicBezTo>
                  <a:pt x="-74708" y="1232144"/>
                  <a:pt x="128259" y="683735"/>
                  <a:pt x="0" y="0"/>
                </a:cubicBezTo>
                <a:close/>
              </a:path>
              <a:path w="7632263" h="1569660" stroke="0" extrusionOk="0">
                <a:moveTo>
                  <a:pt x="0" y="0"/>
                </a:moveTo>
                <a:cubicBezTo>
                  <a:pt x="3546347" y="11849"/>
                  <a:pt x="4924738" y="-161459"/>
                  <a:pt x="7632263" y="0"/>
                </a:cubicBezTo>
                <a:cubicBezTo>
                  <a:pt x="7606375" y="662121"/>
                  <a:pt x="7701675" y="1402874"/>
                  <a:pt x="7632263" y="1569660"/>
                </a:cubicBezTo>
                <a:cubicBezTo>
                  <a:pt x="5922933" y="1423800"/>
                  <a:pt x="1419744" y="1491336"/>
                  <a:pt x="0" y="1569660"/>
                </a:cubicBezTo>
                <a:cubicBezTo>
                  <a:pt x="-36542" y="1287094"/>
                  <a:pt x="-117217" y="561160"/>
                  <a:pt x="0" y="0"/>
                </a:cubicBezTo>
                <a:close/>
              </a:path>
            </a:pathLst>
          </a:custGeom>
          <a:solidFill>
            <a:schemeClr val="bg1"/>
          </a:solidFill>
          <a:ln w="38100">
            <a:solidFill>
              <a:schemeClr val="accent6">
                <a:lumMod val="50000"/>
              </a:schemeClr>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defTabSz="914400" eaLnBrk="0" fontAlgn="base" hangingPunct="0">
              <a:spcBef>
                <a:spcPct val="0"/>
              </a:spcBef>
              <a:spcAft>
                <a:spcPct val="0"/>
              </a:spcAft>
            </a:pPr>
            <a:r>
              <a:rPr lang="en-GB" sz="3200" b="1" i="1" dirty="0">
                <a:solidFill>
                  <a:srgbClr val="FF0066"/>
                </a:solidFill>
              </a:rPr>
              <a:t>   </a:t>
            </a:r>
            <a:r>
              <a:rPr lang="vi-VN" sz="3200" b="1" dirty="0">
                <a:solidFill>
                  <a:srgbClr val="FF0066"/>
                </a:solidFill>
                <a:sym typeface="Wingdings" panose="05000000000000000000" pitchFamily="2" charset="2"/>
              </a:rPr>
              <a:t></a:t>
            </a:r>
            <a:r>
              <a:rPr lang="en-US" sz="3200" b="1" dirty="0">
                <a:solidFill>
                  <a:srgbClr val="FF0066"/>
                </a:solidFill>
              </a:rPr>
              <a:t>Bài </a:t>
            </a:r>
            <a:r>
              <a:rPr lang="en-US" sz="3200" b="1" dirty="0" err="1">
                <a:solidFill>
                  <a:srgbClr val="FF0066"/>
                </a:solidFill>
              </a:rPr>
              <a:t>thơ</a:t>
            </a:r>
            <a:r>
              <a:rPr lang="en-US" sz="3200" b="1" dirty="0">
                <a:solidFill>
                  <a:srgbClr val="FF0066"/>
                </a:solidFill>
              </a:rPr>
              <a:t> </a:t>
            </a:r>
            <a:r>
              <a:rPr lang="en-US" sz="3200" b="1" dirty="0" err="1">
                <a:solidFill>
                  <a:srgbClr val="FF0066"/>
                </a:solidFill>
              </a:rPr>
              <a:t>nói</a:t>
            </a:r>
            <a:r>
              <a:rPr lang="en-US" sz="3200" b="1" dirty="0">
                <a:solidFill>
                  <a:srgbClr val="FF0066"/>
                </a:solidFill>
              </a:rPr>
              <a:t> </a:t>
            </a:r>
            <a:r>
              <a:rPr lang="en-US" sz="3200" b="1" dirty="0" err="1">
                <a:solidFill>
                  <a:srgbClr val="FF0066"/>
                </a:solidFill>
              </a:rPr>
              <a:t>đến</a:t>
            </a:r>
            <a:r>
              <a:rPr lang="en-US" sz="3200" b="1" dirty="0">
                <a:solidFill>
                  <a:srgbClr val="FF0066"/>
                </a:solidFill>
              </a:rPr>
              <a:t> “</a:t>
            </a:r>
            <a:r>
              <a:rPr lang="en-US" sz="3200" b="1" dirty="0" err="1">
                <a:solidFill>
                  <a:srgbClr val="FF0066"/>
                </a:solidFill>
              </a:rPr>
              <a:t>những</a:t>
            </a:r>
            <a:r>
              <a:rPr lang="en-US" sz="3200" b="1" dirty="0">
                <a:solidFill>
                  <a:srgbClr val="FF0066"/>
                </a:solidFill>
              </a:rPr>
              <a:t> </a:t>
            </a:r>
            <a:r>
              <a:rPr lang="en-US" sz="3200" b="1" dirty="0" err="1">
                <a:solidFill>
                  <a:srgbClr val="FF0066"/>
                </a:solidFill>
              </a:rPr>
              <a:t>mái</a:t>
            </a:r>
            <a:r>
              <a:rPr lang="en-US" sz="3200" b="1" dirty="0">
                <a:solidFill>
                  <a:srgbClr val="FF0066"/>
                </a:solidFill>
              </a:rPr>
              <a:t> </a:t>
            </a:r>
            <a:r>
              <a:rPr lang="en-US" sz="3200" b="1" dirty="0" err="1">
                <a:solidFill>
                  <a:srgbClr val="FF0066"/>
                </a:solidFill>
              </a:rPr>
              <a:t>nhà</a:t>
            </a:r>
            <a:r>
              <a:rPr lang="en-US" sz="3200" b="1" dirty="0">
                <a:solidFill>
                  <a:srgbClr val="FF0066"/>
                </a:solidFill>
              </a:rPr>
              <a:t> </a:t>
            </a:r>
            <a:r>
              <a:rPr lang="en-US" sz="3200" b="1" dirty="0" err="1">
                <a:solidFill>
                  <a:srgbClr val="FF0066"/>
                </a:solidFill>
              </a:rPr>
              <a:t>riêng</a:t>
            </a:r>
            <a:r>
              <a:rPr lang="en-US" sz="3200" b="1" dirty="0">
                <a:solidFill>
                  <a:srgbClr val="FF0066"/>
                </a:solidFill>
              </a:rPr>
              <a:t>” </a:t>
            </a:r>
            <a:r>
              <a:rPr lang="en-US" sz="3200" b="1" dirty="0" err="1">
                <a:solidFill>
                  <a:srgbClr val="FF0066"/>
                </a:solidFill>
              </a:rPr>
              <a:t>là</a:t>
            </a:r>
            <a:r>
              <a:rPr lang="en-US" sz="3200" b="1" dirty="0">
                <a:solidFill>
                  <a:srgbClr val="FF0066"/>
                </a:solidFill>
              </a:rPr>
              <a:t>: </a:t>
            </a:r>
            <a:r>
              <a:rPr lang="en-US" sz="3200" b="1" dirty="0" err="1">
                <a:solidFill>
                  <a:srgbClr val="FF0066"/>
                </a:solidFill>
              </a:rPr>
              <a:t>mái</a:t>
            </a:r>
            <a:r>
              <a:rPr lang="en-US" sz="3200" b="1" dirty="0">
                <a:solidFill>
                  <a:srgbClr val="FF0066"/>
                </a:solidFill>
              </a:rPr>
              <a:t> </a:t>
            </a:r>
            <a:r>
              <a:rPr lang="en-US" sz="3200" b="1" dirty="0" err="1">
                <a:solidFill>
                  <a:srgbClr val="FF0066"/>
                </a:solidFill>
              </a:rPr>
              <a:t>nhà</a:t>
            </a:r>
            <a:r>
              <a:rPr lang="en-US" sz="3200" b="1" dirty="0">
                <a:solidFill>
                  <a:srgbClr val="FF0066"/>
                </a:solidFill>
              </a:rPr>
              <a:t> </a:t>
            </a:r>
            <a:r>
              <a:rPr lang="en-US" sz="3200" b="1" dirty="0" err="1">
                <a:solidFill>
                  <a:srgbClr val="FF0066"/>
                </a:solidFill>
              </a:rPr>
              <a:t>của</a:t>
            </a:r>
            <a:r>
              <a:rPr lang="en-US" sz="3200" b="1" dirty="0">
                <a:solidFill>
                  <a:srgbClr val="FF0066"/>
                </a:solidFill>
              </a:rPr>
              <a:t> </a:t>
            </a:r>
            <a:r>
              <a:rPr lang="en-US" sz="3200" b="1" dirty="0" err="1">
                <a:solidFill>
                  <a:srgbClr val="FF0066"/>
                </a:solidFill>
              </a:rPr>
              <a:t>chim</a:t>
            </a:r>
            <a:r>
              <a:rPr lang="en-US" sz="3200" b="1" dirty="0">
                <a:solidFill>
                  <a:srgbClr val="FF0066"/>
                </a:solidFill>
              </a:rPr>
              <a:t>, </a:t>
            </a:r>
            <a:r>
              <a:rPr lang="en-US" sz="3200" b="1" dirty="0" err="1">
                <a:solidFill>
                  <a:srgbClr val="FF0066"/>
                </a:solidFill>
              </a:rPr>
              <a:t>của</a:t>
            </a:r>
            <a:r>
              <a:rPr lang="en-US" sz="3200" b="1" dirty="0">
                <a:solidFill>
                  <a:srgbClr val="FF0066"/>
                </a:solidFill>
              </a:rPr>
              <a:t> </a:t>
            </a:r>
            <a:r>
              <a:rPr lang="en-US" sz="3200" b="1" dirty="0" err="1">
                <a:solidFill>
                  <a:srgbClr val="FF0066"/>
                </a:solidFill>
              </a:rPr>
              <a:t>cá</a:t>
            </a:r>
            <a:r>
              <a:rPr lang="en-US" sz="3200" b="1" dirty="0">
                <a:solidFill>
                  <a:srgbClr val="FF0066"/>
                </a:solidFill>
              </a:rPr>
              <a:t>, </a:t>
            </a:r>
            <a:r>
              <a:rPr lang="en-US" sz="3200" b="1" dirty="0" err="1">
                <a:solidFill>
                  <a:srgbClr val="FF0066"/>
                </a:solidFill>
              </a:rPr>
              <a:t>của</a:t>
            </a:r>
            <a:r>
              <a:rPr lang="en-US" sz="3200" b="1" dirty="0">
                <a:solidFill>
                  <a:srgbClr val="FF0066"/>
                </a:solidFill>
              </a:rPr>
              <a:t> </a:t>
            </a:r>
            <a:r>
              <a:rPr lang="en-US" sz="3200" b="1" dirty="0" err="1">
                <a:solidFill>
                  <a:srgbClr val="FF0066"/>
                </a:solidFill>
              </a:rPr>
              <a:t>dím</a:t>
            </a:r>
            <a:r>
              <a:rPr lang="en-US" sz="3200" b="1" dirty="0">
                <a:solidFill>
                  <a:srgbClr val="FF0066"/>
                </a:solidFill>
              </a:rPr>
              <a:t>. </a:t>
            </a:r>
            <a:r>
              <a:rPr lang="en-US" sz="3200" b="1" dirty="0" err="1">
                <a:solidFill>
                  <a:srgbClr val="FF0066"/>
                </a:solidFill>
              </a:rPr>
              <a:t>Của</a:t>
            </a:r>
            <a:r>
              <a:rPr lang="en-US" sz="3200" b="1" dirty="0">
                <a:solidFill>
                  <a:srgbClr val="FF0066"/>
                </a:solidFill>
              </a:rPr>
              <a:t> </a:t>
            </a:r>
            <a:r>
              <a:rPr lang="en-US" sz="3200" b="1" dirty="0" err="1">
                <a:solidFill>
                  <a:srgbClr val="FF0066"/>
                </a:solidFill>
              </a:rPr>
              <a:t>ốc</a:t>
            </a:r>
            <a:r>
              <a:rPr lang="en-US" sz="3200" b="1" dirty="0">
                <a:solidFill>
                  <a:srgbClr val="FF0066"/>
                </a:solidFill>
              </a:rPr>
              <a:t>, </a:t>
            </a:r>
            <a:r>
              <a:rPr lang="en-US" sz="3200" b="1" dirty="0" err="1">
                <a:solidFill>
                  <a:srgbClr val="FF0066"/>
                </a:solidFill>
              </a:rPr>
              <a:t>của</a:t>
            </a:r>
            <a:r>
              <a:rPr lang="en-US" sz="3200" b="1" dirty="0">
                <a:solidFill>
                  <a:srgbClr val="FF0066"/>
                </a:solidFill>
              </a:rPr>
              <a:t> </a:t>
            </a:r>
            <a:r>
              <a:rPr lang="en-US" sz="3200" b="1" dirty="0" err="1">
                <a:solidFill>
                  <a:srgbClr val="FF0066"/>
                </a:solidFill>
              </a:rPr>
              <a:t>em</a:t>
            </a:r>
            <a:r>
              <a:rPr lang="en-US" sz="3200" b="1" dirty="0">
                <a:solidFill>
                  <a:srgbClr val="FF0066"/>
                </a:solidFill>
              </a:rPr>
              <a:t> </a:t>
            </a:r>
            <a:r>
              <a:rPr lang="en-US" sz="3200" b="1" dirty="0" err="1">
                <a:solidFill>
                  <a:srgbClr val="FF0066"/>
                </a:solidFill>
              </a:rPr>
              <a:t>và</a:t>
            </a:r>
            <a:r>
              <a:rPr lang="en-US" sz="3200" b="1" dirty="0">
                <a:solidFill>
                  <a:srgbClr val="FF0066"/>
                </a:solidFill>
              </a:rPr>
              <a:t> </a:t>
            </a:r>
            <a:r>
              <a:rPr lang="en-US" sz="3200" b="1" dirty="0" err="1">
                <a:solidFill>
                  <a:srgbClr val="FF0066"/>
                </a:solidFill>
              </a:rPr>
              <a:t>của</a:t>
            </a:r>
            <a:r>
              <a:rPr lang="en-US" sz="3200" b="1" dirty="0">
                <a:solidFill>
                  <a:srgbClr val="FF0066"/>
                </a:solidFill>
              </a:rPr>
              <a:t> </a:t>
            </a:r>
            <a:r>
              <a:rPr lang="en-US" sz="3200" b="1" dirty="0" err="1">
                <a:solidFill>
                  <a:srgbClr val="FF0066"/>
                </a:solidFill>
              </a:rPr>
              <a:t>bạn</a:t>
            </a:r>
            <a:r>
              <a:rPr lang="en-US" sz="3200" b="1" dirty="0">
                <a:solidFill>
                  <a:srgbClr val="FF0066"/>
                </a:solidFill>
              </a:rPr>
              <a:t>.  </a:t>
            </a:r>
            <a:endParaRPr lang="en-US" sz="1600" b="1" dirty="0">
              <a:solidFill>
                <a:srgbClr val="FF0066"/>
              </a:solidFill>
            </a:endParaRPr>
          </a:p>
        </p:txBody>
      </p:sp>
      <p:sp>
        <p:nvSpPr>
          <p:cNvPr id="11" name="TextBox 10"/>
          <p:cNvSpPr txBox="1"/>
          <p:nvPr/>
        </p:nvSpPr>
        <p:spPr>
          <a:xfrm>
            <a:off x="3652475" y="300655"/>
            <a:ext cx="6545785" cy="843752"/>
          </a:xfrm>
          <a:prstGeom prst="rect">
            <a:avLst/>
          </a:prstGeom>
          <a:noFill/>
        </p:spPr>
        <p:txBody>
          <a:bodyPr wrap="square" lIns="104070" tIns="52036" rIns="104070" bIns="52036" rtlCol="0">
            <a:spAutoFit/>
          </a:bodyPr>
          <a:lstStyle/>
          <a:p>
            <a:pPr algn="ct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Một</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mái</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nhà</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chung</a:t>
            </a:r>
            <a:endParaRPr lang="en-US" sz="2800" b="1" dirty="0">
              <a:ln>
                <a:solidFill>
                  <a:srgbClr val="002060"/>
                </a:solidFill>
              </a:ln>
              <a:solidFill>
                <a:srgbClr val="FF0000"/>
              </a:solidFill>
              <a:latin typeface="Coiny" panose="02000903060500060000" pitchFamily="2" charset="0"/>
              <a:ea typeface="Arial-Rounded" pitchFamily="34" charset="0"/>
              <a:cs typeface="Arial-Rounded" pitchFamily="34" charset="0"/>
            </a:endParaRPr>
          </a:p>
        </p:txBody>
      </p:sp>
    </p:spTree>
    <p:extLst>
      <p:ext uri="{BB962C8B-B14F-4D97-AF65-F5344CB8AC3E}">
        <p14:creationId xmlns:p14="http://schemas.microsoft.com/office/powerpoint/2010/main" val="3700536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3">
            <a:extLst>
              <a:ext uri="{FF2B5EF4-FFF2-40B4-BE49-F238E27FC236}">
                <a16:creationId xmlns:a16="http://schemas.microsoft.com/office/drawing/2014/main" id="{26CF34A4-8667-496F-A558-176A7DD41376}"/>
              </a:ext>
            </a:extLst>
          </p:cNvPr>
          <p:cNvSpPr/>
          <p:nvPr/>
        </p:nvSpPr>
        <p:spPr>
          <a:xfrm>
            <a:off x="324601" y="295564"/>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4">
            <a:extLst>
              <a:ext uri="{FF2B5EF4-FFF2-40B4-BE49-F238E27FC236}">
                <a16:creationId xmlns:a16="http://schemas.microsoft.com/office/drawing/2014/main" id="{268E5095-21D6-47EB-91FB-DD8F4888AFEA}"/>
              </a:ext>
            </a:extLst>
          </p:cNvPr>
          <p:cNvSpPr/>
          <p:nvPr/>
        </p:nvSpPr>
        <p:spPr>
          <a:xfrm>
            <a:off x="3276600" y="2036262"/>
            <a:ext cx="1276767" cy="88201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2">
              <a:lumMod val="20000"/>
              <a:lumOff val="8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微软雅黑" panose="020F0502020204030204"/>
              <a:ea typeface="微软雅黑"/>
            </a:endParaRPr>
          </a:p>
        </p:txBody>
      </p:sp>
      <p:sp>
        <p:nvSpPr>
          <p:cNvPr id="13" name="TextBox 12">
            <a:extLst>
              <a:ext uri="{FF2B5EF4-FFF2-40B4-BE49-F238E27FC236}">
                <a16:creationId xmlns:a16="http://schemas.microsoft.com/office/drawing/2014/main" id="{FD60909D-C140-4836-8623-FAAF1237BD27}"/>
              </a:ext>
            </a:extLst>
          </p:cNvPr>
          <p:cNvSpPr txBox="1"/>
          <p:nvPr/>
        </p:nvSpPr>
        <p:spPr>
          <a:xfrm>
            <a:off x="1208314" y="1066800"/>
            <a:ext cx="8011885" cy="592022"/>
          </a:xfrm>
          <a:custGeom>
            <a:avLst/>
            <a:gdLst>
              <a:gd name="connsiteX0" fmla="*/ 0 w 8011885"/>
              <a:gd name="connsiteY0" fmla="*/ 0 h 592022"/>
              <a:gd name="connsiteX1" fmla="*/ 8011885 w 8011885"/>
              <a:gd name="connsiteY1" fmla="*/ 0 h 592022"/>
              <a:gd name="connsiteX2" fmla="*/ 8011885 w 8011885"/>
              <a:gd name="connsiteY2" fmla="*/ 592022 h 592022"/>
              <a:gd name="connsiteX3" fmla="*/ 0 w 8011885"/>
              <a:gd name="connsiteY3" fmla="*/ 592022 h 592022"/>
              <a:gd name="connsiteX4" fmla="*/ 0 w 8011885"/>
              <a:gd name="connsiteY4" fmla="*/ 0 h 59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1885" h="592022" fill="none" extrusionOk="0">
                <a:moveTo>
                  <a:pt x="0" y="0"/>
                </a:moveTo>
                <a:cubicBezTo>
                  <a:pt x="3897375" y="5222"/>
                  <a:pt x="6149348" y="24918"/>
                  <a:pt x="8011885" y="0"/>
                </a:cubicBezTo>
                <a:cubicBezTo>
                  <a:pt x="8010805" y="79703"/>
                  <a:pt x="8055860" y="428438"/>
                  <a:pt x="8011885" y="592022"/>
                </a:cubicBezTo>
                <a:cubicBezTo>
                  <a:pt x="4931286" y="427261"/>
                  <a:pt x="1061298" y="710172"/>
                  <a:pt x="0" y="592022"/>
                </a:cubicBezTo>
                <a:cubicBezTo>
                  <a:pt x="14582" y="314291"/>
                  <a:pt x="-35285" y="285316"/>
                  <a:pt x="0" y="0"/>
                </a:cubicBezTo>
                <a:close/>
              </a:path>
              <a:path w="8011885" h="592022" stroke="0" extrusionOk="0">
                <a:moveTo>
                  <a:pt x="0" y="0"/>
                </a:moveTo>
                <a:cubicBezTo>
                  <a:pt x="3344333" y="11849"/>
                  <a:pt x="4696269" y="-161459"/>
                  <a:pt x="8011885" y="0"/>
                </a:cubicBezTo>
                <a:cubicBezTo>
                  <a:pt x="7976609" y="282922"/>
                  <a:pt x="8040993" y="471365"/>
                  <a:pt x="8011885" y="592022"/>
                </a:cubicBezTo>
                <a:cubicBezTo>
                  <a:pt x="4259722" y="446162"/>
                  <a:pt x="2099010" y="513698"/>
                  <a:pt x="0" y="592022"/>
                </a:cubicBezTo>
                <a:cubicBezTo>
                  <a:pt x="50228" y="484417"/>
                  <a:pt x="25358" y="84582"/>
                  <a:pt x="0" y="0"/>
                </a:cubicBezTo>
                <a:close/>
              </a:path>
            </a:pathLst>
          </a:custGeom>
          <a:solidFill>
            <a:schemeClr val="bg1"/>
          </a:solidFill>
          <a:ln w="38100">
            <a:solidFill>
              <a:srgbClr val="1FAE98"/>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defTabSz="1089053">
              <a:lnSpc>
                <a:spcPct val="110000"/>
              </a:lnSpc>
            </a:pPr>
            <a:r>
              <a:rPr lang="en-GB" sz="3200" dirty="0">
                <a:solidFill>
                  <a:srgbClr val="002060"/>
                </a:solidFill>
              </a:rPr>
              <a:t> 2. </a:t>
            </a:r>
            <a:r>
              <a:rPr lang="en-US" sz="3200" dirty="0" err="1"/>
              <a:t>Mái</a:t>
            </a:r>
            <a:r>
              <a:rPr lang="en-US" sz="3200" dirty="0"/>
              <a:t> </a:t>
            </a:r>
            <a:r>
              <a:rPr lang="en-US" sz="3200" dirty="0" err="1"/>
              <a:t>nhà</a:t>
            </a:r>
            <a:r>
              <a:rPr lang="en-US" sz="3200" dirty="0"/>
              <a:t> </a:t>
            </a:r>
            <a:r>
              <a:rPr lang="en-US" sz="3200" dirty="0" err="1"/>
              <a:t>chung</a:t>
            </a:r>
            <a:r>
              <a:rPr lang="en-US" sz="3200" dirty="0"/>
              <a:t> </a:t>
            </a:r>
            <a:r>
              <a:rPr lang="en-US" sz="3200" dirty="0" err="1"/>
              <a:t>của</a:t>
            </a:r>
            <a:r>
              <a:rPr lang="en-US" sz="3200" dirty="0"/>
              <a:t> </a:t>
            </a:r>
            <a:r>
              <a:rPr lang="en-US" sz="3200" dirty="0" err="1"/>
              <a:t>muôn</a:t>
            </a:r>
            <a:r>
              <a:rPr lang="en-US" sz="3200" dirty="0"/>
              <a:t> </a:t>
            </a:r>
            <a:r>
              <a:rPr lang="en-US" sz="3200" dirty="0" err="1"/>
              <a:t>loài</a:t>
            </a:r>
            <a:r>
              <a:rPr lang="en-US" sz="3200" dirty="0"/>
              <a:t> </a:t>
            </a:r>
            <a:r>
              <a:rPr lang="en-US" sz="3200" dirty="0" err="1"/>
              <a:t>là</a:t>
            </a:r>
            <a:r>
              <a:rPr lang="en-US" sz="3200" dirty="0"/>
              <a:t> </a:t>
            </a:r>
            <a:r>
              <a:rPr lang="en-US" sz="3200" dirty="0" err="1"/>
              <a:t>gì</a:t>
            </a:r>
            <a:r>
              <a:rPr lang="en-US" sz="3200" dirty="0"/>
              <a:t>? </a:t>
            </a:r>
            <a:endParaRPr lang="vi-VN" sz="4000" dirty="0">
              <a:solidFill>
                <a:srgbClr val="002060"/>
              </a:solidFill>
              <a:ea typeface="Arial-Rounded" pitchFamily="34" charset="0"/>
              <a:cs typeface="Arial-Rounded" pitchFamily="34" charset="0"/>
            </a:endParaRPr>
          </a:p>
        </p:txBody>
      </p:sp>
      <p:pic>
        <p:nvPicPr>
          <p:cNvPr id="14" name="Picture 13">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9906000" y="1066800"/>
            <a:ext cx="3733800" cy="7352932"/>
          </a:xfrm>
          <a:prstGeom prst="rect">
            <a:avLst/>
          </a:prstGeom>
        </p:spPr>
      </p:pic>
      <p:sp>
        <p:nvSpPr>
          <p:cNvPr id="17" name="TextBox 16">
            <a:extLst>
              <a:ext uri="{FF2B5EF4-FFF2-40B4-BE49-F238E27FC236}">
                <a16:creationId xmlns:a16="http://schemas.microsoft.com/office/drawing/2014/main" id="{FD60909D-C140-4836-8623-FAAF1237BD27}"/>
              </a:ext>
            </a:extLst>
          </p:cNvPr>
          <p:cNvSpPr txBox="1"/>
          <p:nvPr/>
        </p:nvSpPr>
        <p:spPr>
          <a:xfrm>
            <a:off x="1600200" y="3124200"/>
            <a:ext cx="7026815" cy="1077218"/>
          </a:xfrm>
          <a:custGeom>
            <a:avLst/>
            <a:gdLst>
              <a:gd name="connsiteX0" fmla="*/ 0 w 7026815"/>
              <a:gd name="connsiteY0" fmla="*/ 0 h 1077218"/>
              <a:gd name="connsiteX1" fmla="*/ 7026815 w 7026815"/>
              <a:gd name="connsiteY1" fmla="*/ 0 h 1077218"/>
              <a:gd name="connsiteX2" fmla="*/ 7026815 w 7026815"/>
              <a:gd name="connsiteY2" fmla="*/ 1077218 h 1077218"/>
              <a:gd name="connsiteX3" fmla="*/ 0 w 7026815"/>
              <a:gd name="connsiteY3" fmla="*/ 1077218 h 1077218"/>
              <a:gd name="connsiteX4" fmla="*/ 0 w 702681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6815" h="1077218" fill="none" extrusionOk="0">
                <a:moveTo>
                  <a:pt x="0" y="0"/>
                </a:moveTo>
                <a:cubicBezTo>
                  <a:pt x="3063798" y="5222"/>
                  <a:pt x="4606921" y="24918"/>
                  <a:pt x="7026815" y="0"/>
                </a:cubicBezTo>
                <a:cubicBezTo>
                  <a:pt x="7064677" y="476103"/>
                  <a:pt x="6968212" y="631043"/>
                  <a:pt x="7026815" y="1077218"/>
                </a:cubicBezTo>
                <a:cubicBezTo>
                  <a:pt x="3912622" y="912457"/>
                  <a:pt x="3484006" y="1195368"/>
                  <a:pt x="0" y="1077218"/>
                </a:cubicBezTo>
                <a:cubicBezTo>
                  <a:pt x="-64117" y="630482"/>
                  <a:pt x="88888" y="487727"/>
                  <a:pt x="0" y="0"/>
                </a:cubicBezTo>
                <a:close/>
              </a:path>
              <a:path w="7026815" h="1077218" stroke="0" extrusionOk="0">
                <a:moveTo>
                  <a:pt x="0" y="0"/>
                </a:moveTo>
                <a:cubicBezTo>
                  <a:pt x="1827398" y="11849"/>
                  <a:pt x="5071451" y="-161459"/>
                  <a:pt x="7026815" y="0"/>
                </a:cubicBezTo>
                <a:cubicBezTo>
                  <a:pt x="7078850" y="144312"/>
                  <a:pt x="7118958" y="673209"/>
                  <a:pt x="7026815" y="1077218"/>
                </a:cubicBezTo>
                <a:cubicBezTo>
                  <a:pt x="5237873" y="931358"/>
                  <a:pt x="1842273" y="998894"/>
                  <a:pt x="0" y="1077218"/>
                </a:cubicBezTo>
                <a:cubicBezTo>
                  <a:pt x="7265" y="907874"/>
                  <a:pt x="-51671" y="219525"/>
                  <a:pt x="0" y="0"/>
                </a:cubicBezTo>
                <a:close/>
              </a:path>
            </a:pathLst>
          </a:custGeom>
          <a:solidFill>
            <a:schemeClr val="bg1"/>
          </a:solidFill>
          <a:ln w="38100">
            <a:solidFill>
              <a:schemeClr val="accent6">
                <a:lumMod val="50000"/>
              </a:schemeClr>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GB" sz="3200" b="1" i="1" dirty="0">
                <a:solidFill>
                  <a:srgbClr val="FF0066"/>
                </a:solidFill>
              </a:rPr>
              <a:t>   </a:t>
            </a:r>
            <a:r>
              <a:rPr lang="vi-VN" sz="3200" b="1" dirty="0">
                <a:solidFill>
                  <a:srgbClr val="FF0066"/>
                </a:solidFill>
                <a:sym typeface="Wingdings" panose="05000000000000000000" pitchFamily="2" charset="2"/>
              </a:rPr>
              <a:t></a:t>
            </a:r>
            <a:r>
              <a:rPr lang="en-US" sz="3200" b="1" dirty="0" err="1">
                <a:solidFill>
                  <a:srgbClr val="FF0066"/>
                </a:solidFill>
              </a:rPr>
              <a:t>Mái</a:t>
            </a:r>
            <a:r>
              <a:rPr lang="en-US" sz="3200" b="1" dirty="0">
                <a:solidFill>
                  <a:srgbClr val="FF0066"/>
                </a:solidFill>
              </a:rPr>
              <a:t> </a:t>
            </a:r>
            <a:r>
              <a:rPr lang="en-US" sz="3200" b="1" dirty="0" err="1">
                <a:solidFill>
                  <a:srgbClr val="FF0066"/>
                </a:solidFill>
              </a:rPr>
              <a:t>nhà</a:t>
            </a:r>
            <a:r>
              <a:rPr lang="en-US" sz="3200" b="1" dirty="0">
                <a:solidFill>
                  <a:srgbClr val="FF0066"/>
                </a:solidFill>
              </a:rPr>
              <a:t> </a:t>
            </a:r>
            <a:r>
              <a:rPr lang="en-US" sz="3200" b="1" dirty="0" err="1">
                <a:solidFill>
                  <a:srgbClr val="FF0066"/>
                </a:solidFill>
              </a:rPr>
              <a:t>chung</a:t>
            </a:r>
            <a:r>
              <a:rPr lang="en-US" sz="3200" b="1" dirty="0">
                <a:solidFill>
                  <a:srgbClr val="FF0066"/>
                </a:solidFill>
              </a:rPr>
              <a:t> </a:t>
            </a:r>
            <a:r>
              <a:rPr lang="en-US" sz="3200" b="1" dirty="0" err="1">
                <a:solidFill>
                  <a:srgbClr val="FF0066"/>
                </a:solidFill>
              </a:rPr>
              <a:t>của</a:t>
            </a:r>
            <a:r>
              <a:rPr lang="en-US" sz="3200" b="1" dirty="0">
                <a:solidFill>
                  <a:srgbClr val="FF0066"/>
                </a:solidFill>
              </a:rPr>
              <a:t> </a:t>
            </a:r>
            <a:r>
              <a:rPr lang="en-US" sz="3200" b="1" dirty="0" err="1">
                <a:solidFill>
                  <a:srgbClr val="FF0066"/>
                </a:solidFill>
              </a:rPr>
              <a:t>muôn</a:t>
            </a:r>
            <a:r>
              <a:rPr lang="en-US" sz="3200" b="1" dirty="0">
                <a:solidFill>
                  <a:srgbClr val="FF0066"/>
                </a:solidFill>
              </a:rPr>
              <a:t> </a:t>
            </a:r>
            <a:r>
              <a:rPr lang="en-US" sz="3200" b="1" dirty="0" err="1">
                <a:solidFill>
                  <a:srgbClr val="FF0066"/>
                </a:solidFill>
              </a:rPr>
              <a:t>loài</a:t>
            </a:r>
            <a:r>
              <a:rPr lang="en-US" sz="3200" b="1" dirty="0">
                <a:solidFill>
                  <a:srgbClr val="FF0066"/>
                </a:solidFill>
              </a:rPr>
              <a:t> </a:t>
            </a:r>
            <a:r>
              <a:rPr lang="en-US" sz="3200" b="1" dirty="0" err="1">
                <a:solidFill>
                  <a:srgbClr val="FF0066"/>
                </a:solidFill>
              </a:rPr>
              <a:t>là</a:t>
            </a:r>
            <a:r>
              <a:rPr lang="en-US" sz="3200" b="1" dirty="0">
                <a:solidFill>
                  <a:srgbClr val="FF0066"/>
                </a:solidFill>
              </a:rPr>
              <a:t> </a:t>
            </a:r>
            <a:r>
              <a:rPr lang="en-US" sz="3200" b="1" dirty="0" err="1">
                <a:solidFill>
                  <a:srgbClr val="FF0066"/>
                </a:solidFill>
              </a:rPr>
              <a:t>bầu</a:t>
            </a:r>
            <a:r>
              <a:rPr lang="en-US" sz="3200" b="1" dirty="0">
                <a:solidFill>
                  <a:srgbClr val="FF0066"/>
                </a:solidFill>
              </a:rPr>
              <a:t> </a:t>
            </a:r>
            <a:r>
              <a:rPr lang="en-US" sz="3200" b="1" dirty="0" err="1">
                <a:solidFill>
                  <a:srgbClr val="FF0066"/>
                </a:solidFill>
              </a:rPr>
              <a:t>trời</a:t>
            </a:r>
            <a:r>
              <a:rPr lang="en-US" sz="3200" b="1" dirty="0">
                <a:solidFill>
                  <a:srgbClr val="FF0066"/>
                </a:solidFill>
              </a:rPr>
              <a:t> </a:t>
            </a:r>
            <a:r>
              <a:rPr lang="en-US" sz="3200" b="1" dirty="0" err="1">
                <a:solidFill>
                  <a:srgbClr val="FF0066"/>
                </a:solidFill>
              </a:rPr>
              <a:t>xanh</a:t>
            </a:r>
            <a:r>
              <a:rPr lang="en-US" sz="3200" b="1" dirty="0">
                <a:solidFill>
                  <a:srgbClr val="FF0066"/>
                </a:solidFill>
              </a:rPr>
              <a:t>.  </a:t>
            </a:r>
            <a:endParaRPr lang="vi-VN" sz="3200" b="1" dirty="0">
              <a:solidFill>
                <a:srgbClr val="FF0066"/>
              </a:solidFill>
            </a:endParaRPr>
          </a:p>
        </p:txBody>
      </p:sp>
      <p:pic>
        <p:nvPicPr>
          <p:cNvPr id="4" name="Picture 3"/>
          <p:cNvPicPr>
            <a:picLocks noChangeAspect="1"/>
          </p:cNvPicPr>
          <p:nvPr/>
        </p:nvPicPr>
        <p:blipFill>
          <a:blip r:embed="rId5"/>
          <a:stretch>
            <a:fillRect/>
          </a:stretch>
        </p:blipFill>
        <p:spPr>
          <a:xfrm>
            <a:off x="3733800" y="149541"/>
            <a:ext cx="6547671" cy="847417"/>
          </a:xfrm>
          <a:prstGeom prst="rect">
            <a:avLst/>
          </a:prstGeom>
        </p:spPr>
      </p:pic>
    </p:spTree>
    <p:extLst>
      <p:ext uri="{BB962C8B-B14F-4D97-AF65-F5344CB8AC3E}">
        <p14:creationId xmlns:p14="http://schemas.microsoft.com/office/powerpoint/2010/main" val="38434772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3">
            <a:extLst>
              <a:ext uri="{FF2B5EF4-FFF2-40B4-BE49-F238E27FC236}">
                <a16:creationId xmlns:a16="http://schemas.microsoft.com/office/drawing/2014/main" id="{26CF34A4-8667-496F-A558-176A7DD41376}"/>
              </a:ext>
            </a:extLst>
          </p:cNvPr>
          <p:cNvSpPr/>
          <p:nvPr/>
        </p:nvSpPr>
        <p:spPr>
          <a:xfrm>
            <a:off x="324601" y="295564"/>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4">
            <a:extLst>
              <a:ext uri="{FF2B5EF4-FFF2-40B4-BE49-F238E27FC236}">
                <a16:creationId xmlns:a16="http://schemas.microsoft.com/office/drawing/2014/main" id="{268E5095-21D6-47EB-91FB-DD8F4888AFEA}"/>
              </a:ext>
            </a:extLst>
          </p:cNvPr>
          <p:cNvSpPr/>
          <p:nvPr/>
        </p:nvSpPr>
        <p:spPr>
          <a:xfrm>
            <a:off x="3309507" y="2939442"/>
            <a:ext cx="1276767" cy="88201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2">
              <a:lumMod val="20000"/>
              <a:lumOff val="8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微软雅黑" panose="020F0502020204030204"/>
              <a:ea typeface="微软雅黑"/>
            </a:endParaRPr>
          </a:p>
        </p:txBody>
      </p:sp>
      <p:sp>
        <p:nvSpPr>
          <p:cNvPr id="13" name="TextBox 12">
            <a:extLst>
              <a:ext uri="{FF2B5EF4-FFF2-40B4-BE49-F238E27FC236}">
                <a16:creationId xmlns:a16="http://schemas.microsoft.com/office/drawing/2014/main" id="{FD60909D-C140-4836-8623-FAAF1237BD27}"/>
              </a:ext>
            </a:extLst>
          </p:cNvPr>
          <p:cNvSpPr txBox="1"/>
          <p:nvPr/>
        </p:nvSpPr>
        <p:spPr>
          <a:xfrm>
            <a:off x="1070974" y="1417438"/>
            <a:ext cx="7239000" cy="1124154"/>
          </a:xfrm>
          <a:custGeom>
            <a:avLst/>
            <a:gdLst>
              <a:gd name="connsiteX0" fmla="*/ 0 w 7239000"/>
              <a:gd name="connsiteY0" fmla="*/ 0 h 1124154"/>
              <a:gd name="connsiteX1" fmla="*/ 7239000 w 7239000"/>
              <a:gd name="connsiteY1" fmla="*/ 0 h 1124154"/>
              <a:gd name="connsiteX2" fmla="*/ 7239000 w 7239000"/>
              <a:gd name="connsiteY2" fmla="*/ 1124154 h 1124154"/>
              <a:gd name="connsiteX3" fmla="*/ 0 w 7239000"/>
              <a:gd name="connsiteY3" fmla="*/ 1124154 h 1124154"/>
              <a:gd name="connsiteX4" fmla="*/ 0 w 7239000"/>
              <a:gd name="connsiteY4" fmla="*/ 0 h 1124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1124154" fill="none" extrusionOk="0">
                <a:moveTo>
                  <a:pt x="0" y="0"/>
                </a:moveTo>
                <a:cubicBezTo>
                  <a:pt x="1385833" y="5222"/>
                  <a:pt x="3850982" y="24918"/>
                  <a:pt x="7239000" y="0"/>
                </a:cubicBezTo>
                <a:cubicBezTo>
                  <a:pt x="7164161" y="366091"/>
                  <a:pt x="7168589" y="701938"/>
                  <a:pt x="7239000" y="1124154"/>
                </a:cubicBezTo>
                <a:cubicBezTo>
                  <a:pt x="6448017" y="959393"/>
                  <a:pt x="3457502" y="1242304"/>
                  <a:pt x="0" y="1124154"/>
                </a:cubicBezTo>
                <a:cubicBezTo>
                  <a:pt x="-24811" y="656364"/>
                  <a:pt x="50061" y="461921"/>
                  <a:pt x="0" y="0"/>
                </a:cubicBezTo>
                <a:close/>
              </a:path>
              <a:path w="7239000" h="1124154" stroke="0" extrusionOk="0">
                <a:moveTo>
                  <a:pt x="0" y="0"/>
                </a:moveTo>
                <a:cubicBezTo>
                  <a:pt x="2557263" y="11849"/>
                  <a:pt x="6107751" y="-161459"/>
                  <a:pt x="7239000" y="0"/>
                </a:cubicBezTo>
                <a:cubicBezTo>
                  <a:pt x="7234114" y="460806"/>
                  <a:pt x="7187563" y="697701"/>
                  <a:pt x="7239000" y="1124154"/>
                </a:cubicBezTo>
                <a:cubicBezTo>
                  <a:pt x="4526583" y="978294"/>
                  <a:pt x="2814487" y="1045830"/>
                  <a:pt x="0" y="1124154"/>
                </a:cubicBezTo>
                <a:cubicBezTo>
                  <a:pt x="-85977" y="667811"/>
                  <a:pt x="-15500" y="315535"/>
                  <a:pt x="0" y="0"/>
                </a:cubicBezTo>
                <a:close/>
              </a:path>
            </a:pathLst>
          </a:custGeom>
          <a:solidFill>
            <a:schemeClr val="bg1"/>
          </a:solidFill>
          <a:ln w="38100">
            <a:solidFill>
              <a:srgbClr val="1FAE98"/>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defTabSz="1089053">
              <a:lnSpc>
                <a:spcPct val="110000"/>
              </a:lnSpc>
            </a:pPr>
            <a:r>
              <a:rPr lang="en-GB" sz="3200" b="1" dirty="0">
                <a:solidFill>
                  <a:srgbClr val="002060"/>
                </a:solidFill>
              </a:rPr>
              <a:t> </a:t>
            </a:r>
            <a:r>
              <a:rPr lang="en-US" altLang="zh-CN" sz="3200" b="1" dirty="0">
                <a:solidFill>
                  <a:srgbClr val="002060"/>
                </a:solidFill>
                <a:ea typeface="Arial-Rounded" panose="020B0500000000000000" pitchFamily="34" charset="0"/>
                <a:cs typeface="Arial-Rounded" panose="020B0500000000000000" pitchFamily="34" charset="0"/>
                <a:sym typeface="+mn-lt"/>
              </a:rPr>
              <a:t>3. </a:t>
            </a:r>
            <a:r>
              <a:rPr lang="vi-VN" sz="3200" b="1" dirty="0"/>
              <a:t>Em hiểu ngôi nhà chung của muôn loài dưới mái nhà ấy là gì? </a:t>
            </a:r>
            <a:endParaRPr lang="vi-VN" sz="4000" b="1" dirty="0">
              <a:solidFill>
                <a:srgbClr val="002060"/>
              </a:solidFill>
              <a:ea typeface="Arial-Rounded" pitchFamily="34" charset="0"/>
              <a:cs typeface="Arial-Rounded" pitchFamily="34" charset="0"/>
            </a:endParaRPr>
          </a:p>
        </p:txBody>
      </p:sp>
      <p:pic>
        <p:nvPicPr>
          <p:cNvPr id="14" name="Picture 13">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9906000" y="1905000"/>
            <a:ext cx="3733800" cy="6514732"/>
          </a:xfrm>
          <a:prstGeom prst="rect">
            <a:avLst/>
          </a:prstGeom>
        </p:spPr>
      </p:pic>
      <p:sp>
        <p:nvSpPr>
          <p:cNvPr id="17" name="TextBox 16">
            <a:extLst>
              <a:ext uri="{FF2B5EF4-FFF2-40B4-BE49-F238E27FC236}">
                <a16:creationId xmlns:a16="http://schemas.microsoft.com/office/drawing/2014/main" id="{FD60909D-C140-4836-8623-FAAF1237BD27}"/>
              </a:ext>
            </a:extLst>
          </p:cNvPr>
          <p:cNvSpPr txBox="1"/>
          <p:nvPr/>
        </p:nvSpPr>
        <p:spPr>
          <a:xfrm>
            <a:off x="1524000" y="4058602"/>
            <a:ext cx="7643850" cy="1077218"/>
          </a:xfrm>
          <a:custGeom>
            <a:avLst/>
            <a:gdLst>
              <a:gd name="connsiteX0" fmla="*/ 0 w 7643850"/>
              <a:gd name="connsiteY0" fmla="*/ 0 h 1077218"/>
              <a:gd name="connsiteX1" fmla="*/ 7643850 w 7643850"/>
              <a:gd name="connsiteY1" fmla="*/ 0 h 1077218"/>
              <a:gd name="connsiteX2" fmla="*/ 7643850 w 7643850"/>
              <a:gd name="connsiteY2" fmla="*/ 1077218 h 1077218"/>
              <a:gd name="connsiteX3" fmla="*/ 0 w 7643850"/>
              <a:gd name="connsiteY3" fmla="*/ 1077218 h 1077218"/>
              <a:gd name="connsiteX4" fmla="*/ 0 w 764385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3850" h="1077218" fill="none" extrusionOk="0">
                <a:moveTo>
                  <a:pt x="0" y="0"/>
                </a:moveTo>
                <a:cubicBezTo>
                  <a:pt x="1799069" y="5222"/>
                  <a:pt x="5828506" y="24918"/>
                  <a:pt x="7643850" y="0"/>
                </a:cubicBezTo>
                <a:cubicBezTo>
                  <a:pt x="7681712" y="476103"/>
                  <a:pt x="7585247" y="631043"/>
                  <a:pt x="7643850" y="1077218"/>
                </a:cubicBezTo>
                <a:cubicBezTo>
                  <a:pt x="4759429" y="912457"/>
                  <a:pt x="2146208" y="1195368"/>
                  <a:pt x="0" y="1077218"/>
                </a:cubicBezTo>
                <a:cubicBezTo>
                  <a:pt x="-64117" y="630482"/>
                  <a:pt x="88888" y="487727"/>
                  <a:pt x="0" y="0"/>
                </a:cubicBezTo>
                <a:close/>
              </a:path>
              <a:path w="7643850" h="1077218" stroke="0" extrusionOk="0">
                <a:moveTo>
                  <a:pt x="0" y="0"/>
                </a:moveTo>
                <a:cubicBezTo>
                  <a:pt x="3148913" y="11849"/>
                  <a:pt x="6141995" y="-161459"/>
                  <a:pt x="7643850" y="0"/>
                </a:cubicBezTo>
                <a:cubicBezTo>
                  <a:pt x="7695885" y="144312"/>
                  <a:pt x="7735993" y="673209"/>
                  <a:pt x="7643850" y="1077218"/>
                </a:cubicBezTo>
                <a:cubicBezTo>
                  <a:pt x="4868784" y="931358"/>
                  <a:pt x="1904349" y="998894"/>
                  <a:pt x="0" y="1077218"/>
                </a:cubicBezTo>
                <a:cubicBezTo>
                  <a:pt x="7265" y="907874"/>
                  <a:pt x="-51671" y="219525"/>
                  <a:pt x="0" y="0"/>
                </a:cubicBezTo>
                <a:close/>
              </a:path>
            </a:pathLst>
          </a:custGeom>
          <a:solidFill>
            <a:schemeClr val="bg1"/>
          </a:solidFill>
          <a:ln w="38100">
            <a:solidFill>
              <a:schemeClr val="accent6">
                <a:lumMod val="50000"/>
              </a:schemeClr>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GB" sz="3200" b="1" i="1" dirty="0">
                <a:solidFill>
                  <a:srgbClr val="FF0066"/>
                </a:solidFill>
              </a:rPr>
              <a:t>   </a:t>
            </a:r>
            <a:r>
              <a:rPr lang="en-US" sz="3200" b="1" dirty="0">
                <a:solidFill>
                  <a:srgbClr val="FF0066"/>
                </a:solidFill>
                <a:ea typeface="Arial-Rounded" pitchFamily="34" charset="0"/>
                <a:cs typeface="Arial-Rounded" pitchFamily="34" charset="0"/>
                <a:sym typeface="Wingdings"/>
              </a:rPr>
              <a:t> </a:t>
            </a:r>
            <a:r>
              <a:rPr lang="vi-VN" sz="3200" b="1" dirty="0">
                <a:solidFill>
                  <a:srgbClr val="FF0066"/>
                </a:solidFill>
              </a:rPr>
              <a:t>Em hiểu ngôi nhà chung của muôn loài dưới mái nhà ấy là trái đất.  </a:t>
            </a:r>
          </a:p>
        </p:txBody>
      </p:sp>
      <p:sp>
        <p:nvSpPr>
          <p:cNvPr id="11" name="TextBox 10"/>
          <p:cNvSpPr txBox="1"/>
          <p:nvPr/>
        </p:nvSpPr>
        <p:spPr>
          <a:xfrm>
            <a:off x="3652475" y="300655"/>
            <a:ext cx="6545785" cy="843752"/>
          </a:xfrm>
          <a:prstGeom prst="rect">
            <a:avLst/>
          </a:prstGeom>
          <a:noFill/>
        </p:spPr>
        <p:txBody>
          <a:bodyPr wrap="square" lIns="104070" tIns="52036" rIns="104070" bIns="52036" rtlCol="0">
            <a:spAutoFit/>
          </a:bodyPr>
          <a:lstStyle/>
          <a:p>
            <a:pPr algn="ct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Một</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mái</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nhà</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chung</a:t>
            </a:r>
            <a:endParaRPr lang="en-US" sz="2800" b="1" dirty="0">
              <a:ln>
                <a:solidFill>
                  <a:srgbClr val="002060"/>
                </a:solidFill>
              </a:ln>
              <a:solidFill>
                <a:srgbClr val="FF0000"/>
              </a:solidFill>
              <a:latin typeface="Coiny" panose="02000903060500060000" pitchFamily="2" charset="0"/>
              <a:ea typeface="Arial-Rounded" pitchFamily="34" charset="0"/>
              <a:cs typeface="Arial-Rounded" pitchFamily="34" charset="0"/>
            </a:endParaRPr>
          </a:p>
        </p:txBody>
      </p:sp>
    </p:spTree>
    <p:extLst>
      <p:ext uri="{BB962C8B-B14F-4D97-AF65-F5344CB8AC3E}">
        <p14:creationId xmlns:p14="http://schemas.microsoft.com/office/powerpoint/2010/main" val="25466869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3">
            <a:extLst>
              <a:ext uri="{FF2B5EF4-FFF2-40B4-BE49-F238E27FC236}">
                <a16:creationId xmlns:a16="http://schemas.microsoft.com/office/drawing/2014/main" id="{26CF34A4-8667-496F-A558-176A7DD41376}"/>
              </a:ext>
            </a:extLst>
          </p:cNvPr>
          <p:cNvSpPr/>
          <p:nvPr/>
        </p:nvSpPr>
        <p:spPr>
          <a:xfrm>
            <a:off x="324601" y="295564"/>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DA1CF5D-1B6B-4A00-A003-2E8101B823A1}"/>
              </a:ext>
            </a:extLst>
          </p:cNvPr>
          <p:cNvSpPr txBox="1"/>
          <p:nvPr/>
        </p:nvSpPr>
        <p:spPr>
          <a:xfrm>
            <a:off x="6675862" y="322704"/>
            <a:ext cx="7374684" cy="651509"/>
          </a:xfrm>
          <a:prstGeom prst="rect">
            <a:avLst/>
          </a:prstGeom>
          <a:noFill/>
        </p:spPr>
        <p:txBody>
          <a:bodyPr wrap="square" lIns="108758" tIns="54380" rIns="108758" bIns="54380" rtlCol="0">
            <a:spAutoFit/>
          </a:bodyPr>
          <a:lstStyle/>
          <a:p>
            <a:pPr defTabSz="1089053">
              <a:lnSpc>
                <a:spcPct val="110000"/>
              </a:lnSpc>
            </a:pPr>
            <a:r>
              <a:rPr lang="en-US" sz="3200" b="1" dirty="0"/>
              <a:t> </a:t>
            </a:r>
            <a:endParaRPr lang="vi-VN" sz="3200" b="1" dirty="0">
              <a:solidFill>
                <a:prstClr val="black"/>
              </a:solidFill>
              <a:ea typeface="Arial-Rounded" pitchFamily="34" charset="0"/>
              <a:cs typeface="Arial-Rounded" pitchFamily="34" charset="0"/>
            </a:endParaRPr>
          </a:p>
        </p:txBody>
      </p:sp>
      <p:sp>
        <p:nvSpPr>
          <p:cNvPr id="18" name="Freeform: Shape 34">
            <a:extLst>
              <a:ext uri="{FF2B5EF4-FFF2-40B4-BE49-F238E27FC236}">
                <a16:creationId xmlns:a16="http://schemas.microsoft.com/office/drawing/2014/main" id="{268E5095-21D6-47EB-91FB-DD8F4888AFEA}"/>
              </a:ext>
            </a:extLst>
          </p:cNvPr>
          <p:cNvSpPr/>
          <p:nvPr/>
        </p:nvSpPr>
        <p:spPr>
          <a:xfrm>
            <a:off x="6477000" y="2489235"/>
            <a:ext cx="1276767" cy="88201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2">
              <a:lumMod val="20000"/>
              <a:lumOff val="8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微软雅黑" panose="020F0502020204030204"/>
              <a:ea typeface="微软雅黑"/>
            </a:endParaRPr>
          </a:p>
        </p:txBody>
      </p:sp>
      <p:sp>
        <p:nvSpPr>
          <p:cNvPr id="20" name="TextBox 19">
            <a:extLst>
              <a:ext uri="{FF2B5EF4-FFF2-40B4-BE49-F238E27FC236}">
                <a16:creationId xmlns:a16="http://schemas.microsoft.com/office/drawing/2014/main" id="{FD60909D-C140-4836-8623-FAAF1237BD27}"/>
              </a:ext>
            </a:extLst>
          </p:cNvPr>
          <p:cNvSpPr txBox="1"/>
          <p:nvPr/>
        </p:nvSpPr>
        <p:spPr>
          <a:xfrm>
            <a:off x="4800600" y="3484032"/>
            <a:ext cx="7772400" cy="4031873"/>
          </a:xfrm>
          <a:custGeom>
            <a:avLst/>
            <a:gdLst>
              <a:gd name="connsiteX0" fmla="*/ 0 w 7772400"/>
              <a:gd name="connsiteY0" fmla="*/ 0 h 4031873"/>
              <a:gd name="connsiteX1" fmla="*/ 7772400 w 7772400"/>
              <a:gd name="connsiteY1" fmla="*/ 0 h 4031873"/>
              <a:gd name="connsiteX2" fmla="*/ 7772400 w 7772400"/>
              <a:gd name="connsiteY2" fmla="*/ 4031873 h 4031873"/>
              <a:gd name="connsiteX3" fmla="*/ 0 w 7772400"/>
              <a:gd name="connsiteY3" fmla="*/ 4031873 h 4031873"/>
              <a:gd name="connsiteX4" fmla="*/ 0 w 7772400"/>
              <a:gd name="connsiteY4" fmla="*/ 0 h 4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4031873" fill="none" extrusionOk="0">
                <a:moveTo>
                  <a:pt x="0" y="0"/>
                </a:moveTo>
                <a:cubicBezTo>
                  <a:pt x="1408733" y="5222"/>
                  <a:pt x="5062638" y="24918"/>
                  <a:pt x="7772400" y="0"/>
                </a:cubicBezTo>
                <a:cubicBezTo>
                  <a:pt x="7611155" y="1047517"/>
                  <a:pt x="7728640" y="3144115"/>
                  <a:pt x="7772400" y="4031873"/>
                </a:cubicBezTo>
                <a:cubicBezTo>
                  <a:pt x="6318409" y="3867112"/>
                  <a:pt x="3388872" y="4150023"/>
                  <a:pt x="0" y="4031873"/>
                </a:cubicBezTo>
                <a:cubicBezTo>
                  <a:pt x="-55725" y="2265276"/>
                  <a:pt x="17072" y="646190"/>
                  <a:pt x="0" y="0"/>
                </a:cubicBezTo>
                <a:close/>
              </a:path>
              <a:path w="7772400" h="4031873" stroke="0" extrusionOk="0">
                <a:moveTo>
                  <a:pt x="0" y="0"/>
                </a:moveTo>
                <a:cubicBezTo>
                  <a:pt x="1848609" y="11849"/>
                  <a:pt x="4759087" y="-161459"/>
                  <a:pt x="7772400" y="0"/>
                </a:cubicBezTo>
                <a:cubicBezTo>
                  <a:pt x="7775530" y="601035"/>
                  <a:pt x="7671224" y="2648382"/>
                  <a:pt x="7772400" y="4031873"/>
                </a:cubicBezTo>
                <a:cubicBezTo>
                  <a:pt x="5280932" y="3886013"/>
                  <a:pt x="3843132" y="3953549"/>
                  <a:pt x="0" y="4031873"/>
                </a:cubicBezTo>
                <a:cubicBezTo>
                  <a:pt x="74291" y="3600045"/>
                  <a:pt x="168006" y="768507"/>
                  <a:pt x="0" y="0"/>
                </a:cubicBezTo>
                <a:close/>
              </a:path>
            </a:pathLst>
          </a:custGeom>
          <a:solidFill>
            <a:schemeClr val="bg1"/>
          </a:solidFill>
          <a:ln w="38100">
            <a:solidFill>
              <a:schemeClr val="accent6">
                <a:lumMod val="50000"/>
              </a:schemeClr>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GB" sz="3200" b="1" i="1" dirty="0">
                <a:solidFill>
                  <a:srgbClr val="FF0066"/>
                </a:solidFill>
              </a:rPr>
              <a:t>   </a:t>
            </a:r>
            <a:r>
              <a:rPr lang="en-US" sz="3200" b="1" dirty="0">
                <a:solidFill>
                  <a:srgbClr val="FF0066"/>
                </a:solidFill>
                <a:ea typeface="Arial-Rounded" pitchFamily="34" charset="0"/>
                <a:cs typeface="Arial-Rounded" pitchFamily="34" charset="0"/>
                <a:sym typeface="Wingdings"/>
              </a:rPr>
              <a:t> </a:t>
            </a:r>
            <a:r>
              <a:rPr lang="en-US" sz="3200" b="1" dirty="0" err="1">
                <a:solidFill>
                  <a:srgbClr val="FF0066"/>
                </a:solidFill>
                <a:ea typeface="Arial-Rounded" pitchFamily="34" charset="0"/>
                <a:cs typeface="Arial-Rounded" pitchFamily="34" charset="0"/>
                <a:sym typeface="Wingdings"/>
              </a:rPr>
              <a:t>Ví</a:t>
            </a:r>
            <a:r>
              <a:rPr lang="en-US" sz="3200" b="1" dirty="0">
                <a:solidFill>
                  <a:srgbClr val="FF0066"/>
                </a:solidFill>
                <a:ea typeface="Arial-Rounded" pitchFamily="34" charset="0"/>
                <a:cs typeface="Arial-Rounded" pitchFamily="34" charset="0"/>
                <a:sym typeface="Wingdings"/>
              </a:rPr>
              <a:t> </a:t>
            </a:r>
            <a:r>
              <a:rPr lang="en-US" sz="3200" b="1" dirty="0" err="1">
                <a:solidFill>
                  <a:srgbClr val="FF0066"/>
                </a:solidFill>
                <a:ea typeface="Arial-Rounded" pitchFamily="34" charset="0"/>
                <a:cs typeface="Arial-Rounded" pitchFamily="34" charset="0"/>
                <a:sym typeface="Wingdings"/>
              </a:rPr>
              <a:t>dụ</a:t>
            </a:r>
            <a:r>
              <a:rPr lang="en-US" sz="3200" b="1" dirty="0">
                <a:solidFill>
                  <a:srgbClr val="FF0066"/>
                </a:solidFill>
                <a:ea typeface="Arial-Rounded" pitchFamily="34" charset="0"/>
                <a:cs typeface="Arial-Rounded" pitchFamily="34" charset="0"/>
                <a:sym typeface="Wingdings"/>
              </a:rPr>
              <a:t>: </a:t>
            </a:r>
            <a:r>
              <a:rPr lang="vi-VN" sz="3200" b="1" dirty="0"/>
              <a:t>Em thích hình ảnh </a:t>
            </a:r>
            <a:endParaRPr lang="en-GB" sz="3200" b="1" dirty="0"/>
          </a:p>
          <a:p>
            <a:r>
              <a:rPr lang="en-GB" sz="3200" b="1" dirty="0"/>
              <a:t>                 </a:t>
            </a:r>
            <a:r>
              <a:rPr lang="vi-VN" sz="3200" b="1" dirty="0"/>
              <a:t>“Mọi mái nhà riêng / </a:t>
            </a:r>
            <a:endParaRPr lang="en-GB" sz="3200" b="1" dirty="0"/>
          </a:p>
          <a:p>
            <a:r>
              <a:rPr lang="en-GB" sz="3200" b="1" dirty="0"/>
              <a:t>                   </a:t>
            </a:r>
            <a:r>
              <a:rPr lang="vi-VN" sz="3200" b="1" dirty="0"/>
              <a:t>Có mái nhà chung / </a:t>
            </a:r>
            <a:endParaRPr lang="en-GB" sz="3200" b="1" dirty="0"/>
          </a:p>
          <a:p>
            <a:r>
              <a:rPr lang="en-GB" sz="3200" b="1" dirty="0"/>
              <a:t>                   </a:t>
            </a:r>
            <a:r>
              <a:rPr lang="vi-VN" sz="3200" b="1" dirty="0"/>
              <a:t>Rực rỡ vòm cao /</a:t>
            </a:r>
            <a:endParaRPr lang="en-GB" sz="3200" b="1" dirty="0"/>
          </a:p>
          <a:p>
            <a:r>
              <a:rPr lang="vi-VN" sz="3200" b="1" dirty="0"/>
              <a:t> </a:t>
            </a:r>
            <a:r>
              <a:rPr lang="en-GB" sz="3200" b="1" dirty="0"/>
              <a:t>                  </a:t>
            </a:r>
            <a:r>
              <a:rPr lang="vi-VN" sz="3200" b="1" dirty="0"/>
              <a:t>Bảy sắc cầu vồng”.</a:t>
            </a:r>
            <a:endParaRPr lang="en-GB" sz="3200" b="1" dirty="0"/>
          </a:p>
          <a:p>
            <a:r>
              <a:rPr lang="en-GB" sz="3200" b="1" dirty="0"/>
              <a:t>    </a:t>
            </a:r>
            <a:r>
              <a:rPr lang="vi-VN" sz="3200" b="1" dirty="0"/>
              <a:t> Vì hình ảnh này thể hiện sự tươi đẹp của bầu trời mang lại, của mái nhà chung của mọi người là trái đất.  </a:t>
            </a:r>
            <a:endParaRPr lang="vi-VN" sz="3200" b="1" dirty="0">
              <a:solidFill>
                <a:srgbClr val="FF0066"/>
              </a:solidFill>
            </a:endParaRPr>
          </a:p>
        </p:txBody>
      </p:sp>
      <p:sp>
        <p:nvSpPr>
          <p:cNvPr id="21" name="TextBox 20">
            <a:extLst>
              <a:ext uri="{FF2B5EF4-FFF2-40B4-BE49-F238E27FC236}">
                <a16:creationId xmlns:a16="http://schemas.microsoft.com/office/drawing/2014/main" id="{FD60909D-C140-4836-8623-FAAF1237BD27}"/>
              </a:ext>
            </a:extLst>
          </p:cNvPr>
          <p:cNvSpPr txBox="1"/>
          <p:nvPr/>
        </p:nvSpPr>
        <p:spPr>
          <a:xfrm>
            <a:off x="1600200" y="1299230"/>
            <a:ext cx="7239000" cy="1077218"/>
          </a:xfrm>
          <a:custGeom>
            <a:avLst/>
            <a:gdLst>
              <a:gd name="connsiteX0" fmla="*/ 0 w 7239000"/>
              <a:gd name="connsiteY0" fmla="*/ 0 h 1077218"/>
              <a:gd name="connsiteX1" fmla="*/ 7239000 w 7239000"/>
              <a:gd name="connsiteY1" fmla="*/ 0 h 1077218"/>
              <a:gd name="connsiteX2" fmla="*/ 7239000 w 7239000"/>
              <a:gd name="connsiteY2" fmla="*/ 1077218 h 1077218"/>
              <a:gd name="connsiteX3" fmla="*/ 0 w 7239000"/>
              <a:gd name="connsiteY3" fmla="*/ 1077218 h 1077218"/>
              <a:gd name="connsiteX4" fmla="*/ 0 w 72390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1077218" fill="none" extrusionOk="0">
                <a:moveTo>
                  <a:pt x="0" y="0"/>
                </a:moveTo>
                <a:cubicBezTo>
                  <a:pt x="1385833" y="5222"/>
                  <a:pt x="3850982" y="24918"/>
                  <a:pt x="7239000" y="0"/>
                </a:cubicBezTo>
                <a:cubicBezTo>
                  <a:pt x="7276862" y="476103"/>
                  <a:pt x="7180397" y="631043"/>
                  <a:pt x="7239000" y="1077218"/>
                </a:cubicBezTo>
                <a:cubicBezTo>
                  <a:pt x="6448017" y="912457"/>
                  <a:pt x="3457502" y="1195368"/>
                  <a:pt x="0" y="1077218"/>
                </a:cubicBezTo>
                <a:cubicBezTo>
                  <a:pt x="-64117" y="630482"/>
                  <a:pt x="88888" y="487727"/>
                  <a:pt x="0" y="0"/>
                </a:cubicBezTo>
                <a:close/>
              </a:path>
              <a:path w="7239000" h="1077218" stroke="0" extrusionOk="0">
                <a:moveTo>
                  <a:pt x="0" y="0"/>
                </a:moveTo>
                <a:cubicBezTo>
                  <a:pt x="2557263" y="11849"/>
                  <a:pt x="6107751" y="-161459"/>
                  <a:pt x="7239000" y="0"/>
                </a:cubicBezTo>
                <a:cubicBezTo>
                  <a:pt x="7291035" y="144312"/>
                  <a:pt x="7331143" y="673209"/>
                  <a:pt x="7239000" y="1077218"/>
                </a:cubicBezTo>
                <a:cubicBezTo>
                  <a:pt x="4526583" y="931358"/>
                  <a:pt x="2814487" y="998894"/>
                  <a:pt x="0" y="1077218"/>
                </a:cubicBezTo>
                <a:cubicBezTo>
                  <a:pt x="7265" y="907874"/>
                  <a:pt x="-51671" y="219525"/>
                  <a:pt x="0" y="0"/>
                </a:cubicBezTo>
                <a:close/>
              </a:path>
            </a:pathLst>
          </a:custGeom>
          <a:solidFill>
            <a:schemeClr val="bg1"/>
          </a:solidFill>
          <a:ln w="38100">
            <a:solidFill>
              <a:srgbClr val="1FAE98"/>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GB" sz="3200" b="1" dirty="0">
                <a:solidFill>
                  <a:srgbClr val="002060"/>
                </a:solidFill>
              </a:rPr>
              <a:t> </a:t>
            </a:r>
            <a:r>
              <a:rPr lang="en-GB" sz="3200" b="1" dirty="0"/>
              <a:t>4. </a:t>
            </a:r>
            <a:r>
              <a:rPr lang="vi-VN" sz="3200" b="1" dirty="0"/>
              <a:t>Em thích những hình ảnh nào trong bài thơ? Vì sao? </a:t>
            </a:r>
            <a:endParaRPr lang="en-US" sz="3200" b="1" dirty="0"/>
          </a:p>
        </p:txBody>
      </p:sp>
      <p:sp>
        <p:nvSpPr>
          <p:cNvPr id="14" name="TextBox 13"/>
          <p:cNvSpPr txBox="1"/>
          <p:nvPr/>
        </p:nvSpPr>
        <p:spPr>
          <a:xfrm>
            <a:off x="3124200" y="342938"/>
            <a:ext cx="6545785" cy="843752"/>
          </a:xfrm>
          <a:prstGeom prst="rect">
            <a:avLst/>
          </a:prstGeom>
          <a:noFill/>
        </p:spPr>
        <p:txBody>
          <a:bodyPr wrap="square" lIns="104070" tIns="52036" rIns="104070" bIns="52036" rtlCol="0">
            <a:spAutoFit/>
          </a:bodyPr>
          <a:lstStyle/>
          <a:p>
            <a:pPr algn="ct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Một</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mái</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nhà</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chung</a:t>
            </a:r>
            <a:endParaRPr lang="en-US" sz="2800" b="1" dirty="0">
              <a:ln>
                <a:solidFill>
                  <a:srgbClr val="002060"/>
                </a:solidFill>
              </a:ln>
              <a:solidFill>
                <a:srgbClr val="FF0000"/>
              </a:solidFill>
              <a:latin typeface="Coiny" panose="02000903060500060000" pitchFamily="2" charset="0"/>
              <a:ea typeface="Arial-Rounded" pitchFamily="34" charset="0"/>
              <a:cs typeface="Arial-Rounded" pitchFamily="34" charset="0"/>
            </a:endParaRPr>
          </a:p>
        </p:txBody>
      </p:sp>
    </p:spTree>
    <p:extLst>
      <p:ext uri="{BB962C8B-B14F-4D97-AF65-F5344CB8AC3E}">
        <p14:creationId xmlns:p14="http://schemas.microsoft.com/office/powerpoint/2010/main" val="6563531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3">
            <a:extLst>
              <a:ext uri="{FF2B5EF4-FFF2-40B4-BE49-F238E27FC236}">
                <a16:creationId xmlns:a16="http://schemas.microsoft.com/office/drawing/2014/main" id="{26CF34A4-8667-496F-A558-176A7DD41376}"/>
              </a:ext>
            </a:extLst>
          </p:cNvPr>
          <p:cNvSpPr/>
          <p:nvPr/>
        </p:nvSpPr>
        <p:spPr>
          <a:xfrm>
            <a:off x="324601" y="295564"/>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图片 5">
            <a:extLst>
              <a:ext uri="{FF2B5EF4-FFF2-40B4-BE49-F238E27FC236}">
                <a16:creationId xmlns:a16="http://schemas.microsoft.com/office/drawing/2014/main" id="{96FC536F-B221-4468-850A-5871D6E83D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954" t="5107" r="5860" b="8469"/>
          <a:stretch/>
        </p:blipFill>
        <p:spPr>
          <a:xfrm>
            <a:off x="3969573" y="40623"/>
            <a:ext cx="10612371" cy="8036577"/>
          </a:xfrm>
          <a:prstGeom prst="rect">
            <a:avLst/>
          </a:prstGeom>
        </p:spPr>
      </p:pic>
      <p:sp>
        <p:nvSpPr>
          <p:cNvPr id="7" name="文本框 6">
            <a:extLst>
              <a:ext uri="{FF2B5EF4-FFF2-40B4-BE49-F238E27FC236}">
                <a16:creationId xmlns:a16="http://schemas.microsoft.com/office/drawing/2014/main" id="{47328645-6756-4FA0-8F9E-58628804CF91}"/>
              </a:ext>
            </a:extLst>
          </p:cNvPr>
          <p:cNvSpPr txBox="1"/>
          <p:nvPr/>
        </p:nvSpPr>
        <p:spPr>
          <a:xfrm rot="21268153">
            <a:off x="4862778" y="3427408"/>
            <a:ext cx="7603337" cy="1934131"/>
          </a:xfrm>
          <a:prstGeom prst="rect">
            <a:avLst/>
          </a:prstGeom>
          <a:noFill/>
          <a:ln>
            <a:noFill/>
            <a:prstDash val="lgDashDotDot"/>
          </a:ln>
        </p:spPr>
        <p:txBody>
          <a:bodyPr wrap="square" lIns="109234" tIns="54616" rIns="109234" bIns="54616" rtlCol="0">
            <a:spAutoFit/>
          </a:bodyPr>
          <a:lstStyle/>
          <a:p>
            <a:pPr algn="ctr"/>
            <a:r>
              <a:rPr lang="en-US" altLang="zh-CN" sz="5926" b="1" dirty="0">
                <a:solidFill>
                  <a:srgbClr val="C00000"/>
                </a:solidFill>
                <a:latin typeface="Arial-Rounded" pitchFamily="34" charset="0"/>
                <a:ea typeface="Arial-Rounded" pitchFamily="34" charset="0"/>
                <a:cs typeface="Arial-Rounded" pitchFamily="34" charset="0"/>
              </a:rPr>
              <a:t>Bài </a:t>
            </a:r>
            <a:r>
              <a:rPr lang="en-US" altLang="zh-CN" sz="5926" b="1" dirty="0" err="1">
                <a:solidFill>
                  <a:srgbClr val="C00000"/>
                </a:solidFill>
                <a:latin typeface="Arial-Rounded" pitchFamily="34" charset="0"/>
                <a:ea typeface="Arial-Rounded" pitchFamily="34" charset="0"/>
                <a:cs typeface="Arial-Rounded" pitchFamily="34" charset="0"/>
              </a:rPr>
              <a:t>thơ</a:t>
            </a:r>
            <a:r>
              <a:rPr lang="en-US" altLang="zh-CN" sz="5926" b="1" dirty="0">
                <a:solidFill>
                  <a:srgbClr val="C00000"/>
                </a:solidFill>
                <a:latin typeface="Arial-Rounded" pitchFamily="34" charset="0"/>
                <a:ea typeface="Arial-Rounded" pitchFamily="34" charset="0"/>
                <a:cs typeface="Arial-Rounded" pitchFamily="34" charset="0"/>
              </a:rPr>
              <a:t> </a:t>
            </a:r>
            <a:r>
              <a:rPr lang="en-US" altLang="zh-CN" sz="5926" b="1" dirty="0" err="1">
                <a:solidFill>
                  <a:srgbClr val="C00000"/>
                </a:solidFill>
                <a:latin typeface="Arial-Rounded" pitchFamily="34" charset="0"/>
                <a:ea typeface="Arial-Rounded" pitchFamily="34" charset="0"/>
                <a:cs typeface="Arial-Rounded" pitchFamily="34" charset="0"/>
              </a:rPr>
              <a:t>giúp</a:t>
            </a:r>
            <a:r>
              <a:rPr lang="en-US" altLang="zh-CN" sz="5926" b="1" dirty="0">
                <a:solidFill>
                  <a:srgbClr val="C00000"/>
                </a:solidFill>
                <a:latin typeface="Arial-Rounded" pitchFamily="34" charset="0"/>
                <a:ea typeface="Arial-Rounded" pitchFamily="34" charset="0"/>
                <a:cs typeface="Arial-Rounded" pitchFamily="34" charset="0"/>
              </a:rPr>
              <a:t> </a:t>
            </a:r>
            <a:r>
              <a:rPr lang="en-US" altLang="zh-CN" sz="5926" b="1" dirty="0" err="1">
                <a:solidFill>
                  <a:srgbClr val="C00000"/>
                </a:solidFill>
                <a:latin typeface="Arial-Rounded" pitchFamily="34" charset="0"/>
                <a:ea typeface="Arial-Rounded" pitchFamily="34" charset="0"/>
                <a:cs typeface="Arial-Rounded" pitchFamily="34" charset="0"/>
              </a:rPr>
              <a:t>em</a:t>
            </a:r>
            <a:r>
              <a:rPr lang="en-US" altLang="zh-CN" sz="5926" b="1" dirty="0">
                <a:solidFill>
                  <a:srgbClr val="C00000"/>
                </a:solidFill>
                <a:latin typeface="Arial-Rounded" pitchFamily="34" charset="0"/>
                <a:ea typeface="Arial-Rounded" pitchFamily="34" charset="0"/>
                <a:cs typeface="Arial-Rounded" pitchFamily="34" charset="0"/>
              </a:rPr>
              <a:t> </a:t>
            </a:r>
            <a:r>
              <a:rPr lang="en-US" altLang="zh-CN" sz="5926" b="1" dirty="0" err="1">
                <a:solidFill>
                  <a:srgbClr val="C00000"/>
                </a:solidFill>
                <a:latin typeface="Arial-Rounded" pitchFamily="34" charset="0"/>
                <a:ea typeface="Arial-Rounded" pitchFamily="34" charset="0"/>
                <a:cs typeface="Arial-Rounded" pitchFamily="34" charset="0"/>
              </a:rPr>
              <a:t>hiểu</a:t>
            </a:r>
            <a:r>
              <a:rPr lang="en-US" altLang="zh-CN" sz="5926" b="1" dirty="0">
                <a:solidFill>
                  <a:srgbClr val="C00000"/>
                </a:solidFill>
                <a:latin typeface="Arial-Rounded" pitchFamily="34" charset="0"/>
                <a:ea typeface="Arial-Rounded" pitchFamily="34" charset="0"/>
                <a:cs typeface="Arial-Rounded" pitchFamily="34" charset="0"/>
              </a:rPr>
              <a:t> </a:t>
            </a:r>
            <a:r>
              <a:rPr lang="en-US" altLang="zh-CN" sz="5926" b="1" dirty="0" err="1">
                <a:solidFill>
                  <a:srgbClr val="C00000"/>
                </a:solidFill>
                <a:latin typeface="Arial-Rounded" pitchFamily="34" charset="0"/>
                <a:ea typeface="Arial-Rounded" pitchFamily="34" charset="0"/>
                <a:cs typeface="Arial-Rounded" pitchFamily="34" charset="0"/>
              </a:rPr>
              <a:t>điều</a:t>
            </a:r>
            <a:r>
              <a:rPr lang="en-US" altLang="zh-CN" sz="5926" b="1" dirty="0">
                <a:solidFill>
                  <a:srgbClr val="C00000"/>
                </a:solidFill>
                <a:latin typeface="Arial-Rounded" pitchFamily="34" charset="0"/>
                <a:ea typeface="Arial-Rounded" pitchFamily="34" charset="0"/>
                <a:cs typeface="Arial-Rounded" pitchFamily="34" charset="0"/>
              </a:rPr>
              <a:t> </a:t>
            </a:r>
            <a:r>
              <a:rPr lang="en-US" altLang="zh-CN" sz="5926" b="1" dirty="0" err="1">
                <a:solidFill>
                  <a:srgbClr val="C00000"/>
                </a:solidFill>
                <a:latin typeface="Arial-Rounded" pitchFamily="34" charset="0"/>
                <a:ea typeface="Arial-Rounded" pitchFamily="34" charset="0"/>
                <a:cs typeface="Arial-Rounded" pitchFamily="34" charset="0"/>
              </a:rPr>
              <a:t>gì</a:t>
            </a:r>
            <a:r>
              <a:rPr lang="en-US" altLang="zh-CN" sz="5926" b="1" dirty="0">
                <a:solidFill>
                  <a:srgbClr val="C00000"/>
                </a:solidFill>
                <a:latin typeface="Arial-Rounded" pitchFamily="34" charset="0"/>
                <a:ea typeface="Arial-Rounded" pitchFamily="34" charset="0"/>
                <a:cs typeface="Arial-Rounded" pitchFamily="34" charset="0"/>
              </a:rPr>
              <a:t>?</a:t>
            </a:r>
            <a:endParaRPr lang="zh-CN" altLang="en-US" sz="5926" b="1" dirty="0">
              <a:solidFill>
                <a:srgbClr val="C00000"/>
              </a:solidFill>
              <a:latin typeface="Arial-Rounded" pitchFamily="34" charset="0"/>
              <a:ea typeface="Arial-Rounded" pitchFamily="34" charset="0"/>
              <a:cs typeface="Arial-Rounded" pitchFamily="34" charset="0"/>
            </a:endParaRPr>
          </a:p>
        </p:txBody>
      </p:sp>
      <p:sp>
        <p:nvSpPr>
          <p:cNvPr id="8" name="文本框 7">
            <a:extLst>
              <a:ext uri="{FF2B5EF4-FFF2-40B4-BE49-F238E27FC236}">
                <a16:creationId xmlns:a16="http://schemas.microsoft.com/office/drawing/2014/main" id="{0F50E25A-0647-43E5-AC1B-8EBB36E4EC8A}"/>
              </a:ext>
            </a:extLst>
          </p:cNvPr>
          <p:cNvSpPr txBox="1"/>
          <p:nvPr/>
        </p:nvSpPr>
        <p:spPr>
          <a:xfrm rot="21257400">
            <a:off x="5061978" y="2910058"/>
            <a:ext cx="8108414" cy="3188064"/>
          </a:xfrm>
          <a:prstGeom prst="rect">
            <a:avLst/>
          </a:prstGeom>
          <a:noFill/>
          <a:ln>
            <a:noFill/>
            <a:prstDash val="lgDashDotDot"/>
          </a:ln>
        </p:spPr>
        <p:txBody>
          <a:bodyPr wrap="square" lIns="109234" tIns="54616" rIns="109234" bIns="54616" rtlCol="0">
            <a:spAutoFit/>
          </a:bodyPr>
          <a:lstStyle/>
          <a:p>
            <a:r>
              <a:rPr lang="en-US" altLang="zh-CN" sz="3951" b="1" i="1" dirty="0">
                <a:solidFill>
                  <a:srgbClr val="00206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	</a:t>
            </a:r>
            <a:r>
              <a:rPr lang="vi-VN" sz="4000" b="1" dirty="0"/>
              <a:t>Bài thơ nói về những mái nhà của các sự vật. Mọi vật đều có mái nhà riêng nhưng đều chung sống dưới bầu trời. Vì thế hãy bảo vệ và giữ gìn mái nhà chung đó. </a:t>
            </a:r>
            <a:endParaRPr lang="zh-CN" altLang="en-US" sz="3951" b="1" i="1" dirty="0">
              <a:solidFill>
                <a:srgbClr val="002060"/>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endParaRPr>
          </a:p>
        </p:txBody>
      </p:sp>
      <p:pic>
        <p:nvPicPr>
          <p:cNvPr id="12" name="图片 7">
            <a:extLst>
              <a:ext uri="{FF2B5EF4-FFF2-40B4-BE49-F238E27FC236}">
                <a16:creationId xmlns:a16="http://schemas.microsoft.com/office/drawing/2014/main" id="{DB19E125-3EF7-418A-9CA3-25A1B58F0917}"/>
              </a:ext>
            </a:extLst>
          </p:cNvPr>
          <p:cNvPicPr>
            <a:picLocks noChangeAspect="1"/>
          </p:cNvPicPr>
          <p:nvPr/>
        </p:nvPicPr>
        <p:blipFill rotWithShape="1">
          <a:blip r:embed="rId4">
            <a:extLst>
              <a:ext uri="{28A0092B-C50C-407E-A947-70E740481C1C}">
                <a14:useLocalDpi xmlns:a14="http://schemas.microsoft.com/office/drawing/2010/main"/>
              </a:ext>
            </a:extLst>
          </a:blip>
          <a:srcRect r="26155"/>
          <a:stretch/>
        </p:blipFill>
        <p:spPr>
          <a:xfrm>
            <a:off x="1" y="1831982"/>
            <a:ext cx="4225915" cy="5652114"/>
          </a:xfrm>
          <a:prstGeom prst="rect">
            <a:avLst/>
          </a:prstGeom>
        </p:spPr>
      </p:pic>
    </p:spTree>
    <p:extLst>
      <p:ext uri="{BB962C8B-B14F-4D97-AF65-F5344CB8AC3E}">
        <p14:creationId xmlns:p14="http://schemas.microsoft.com/office/powerpoint/2010/main" val="6833175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3">
            <a:extLst>
              <a:ext uri="{FF2B5EF4-FFF2-40B4-BE49-F238E27FC236}">
                <a16:creationId xmlns:a16="http://schemas.microsoft.com/office/drawing/2014/main" id="{26CF34A4-8667-496F-A558-176A7DD41376}"/>
              </a:ext>
            </a:extLst>
          </p:cNvPr>
          <p:cNvSpPr/>
          <p:nvPr/>
        </p:nvSpPr>
        <p:spPr>
          <a:xfrm>
            <a:off x="324601" y="295564"/>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1480457" y="1295400"/>
            <a:ext cx="3886200" cy="6124754"/>
          </a:xfrm>
          <a:prstGeom prst="rect">
            <a:avLst/>
          </a:prstGeom>
        </p:spPr>
        <p:txBody>
          <a:bodyPr wrap="square">
            <a:spAutoFit/>
          </a:bodyPr>
          <a:lstStyle/>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chim</a:t>
            </a:r>
            <a:endParaRPr lang="en-US" sz="2800" b="1" dirty="0"/>
          </a:p>
          <a:p>
            <a:r>
              <a:rPr lang="en-US" sz="2800" b="1" dirty="0" err="1"/>
              <a:t>Lợp</a:t>
            </a:r>
            <a:r>
              <a:rPr lang="en-US" sz="2800" b="1" dirty="0"/>
              <a:t> </a:t>
            </a:r>
            <a:r>
              <a:rPr lang="en-US" sz="2800" b="1" dirty="0" err="1"/>
              <a:t>nghìn</a:t>
            </a:r>
            <a:r>
              <a:rPr lang="en-US" sz="2800" b="1" dirty="0"/>
              <a:t> </a:t>
            </a:r>
            <a:r>
              <a:rPr lang="en-US" sz="2800" b="1" dirty="0" err="1"/>
              <a:t>lá</a:t>
            </a:r>
            <a:r>
              <a:rPr lang="en-US" sz="2800" b="1" dirty="0"/>
              <a:t> </a:t>
            </a:r>
            <a:r>
              <a:rPr lang="en-US" sz="2800" b="1" dirty="0" err="1"/>
              <a:t>biếc</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cá</a:t>
            </a:r>
            <a:endParaRPr lang="en-US" sz="2800" b="1" dirty="0"/>
          </a:p>
          <a:p>
            <a:r>
              <a:rPr lang="en-US" sz="2800" b="1" dirty="0" err="1"/>
              <a:t>Sóng</a:t>
            </a:r>
            <a:r>
              <a:rPr lang="en-US" sz="2800" b="1" dirty="0"/>
              <a:t> </a:t>
            </a:r>
            <a:r>
              <a:rPr lang="en-US" sz="2800" b="1" dirty="0" err="1"/>
              <a:t>xanh</a:t>
            </a:r>
            <a:r>
              <a:rPr lang="en-US" sz="2800" b="1" dirty="0"/>
              <a:t> </a:t>
            </a:r>
            <a:r>
              <a:rPr lang="en-US" sz="2800" b="1" dirty="0" err="1"/>
              <a:t>rập</a:t>
            </a:r>
            <a:r>
              <a:rPr lang="en-US" sz="2800" b="1" dirty="0"/>
              <a:t> </a:t>
            </a:r>
            <a:r>
              <a:rPr lang="en-US" sz="2800" b="1" dirty="0" err="1"/>
              <a:t>rình</a:t>
            </a:r>
            <a:r>
              <a:rPr lang="en-US" sz="2800" b="1" dirty="0"/>
              <a:t>.</a:t>
            </a:r>
          </a:p>
          <a:p>
            <a:r>
              <a:rPr lang="en-US" sz="2800" b="1" dirty="0"/>
              <a:t> </a:t>
            </a:r>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dím</a:t>
            </a:r>
            <a:endParaRPr lang="en-US" sz="2800" b="1" dirty="0"/>
          </a:p>
          <a:p>
            <a:r>
              <a:rPr lang="en-US" sz="2800" b="1" dirty="0" err="1"/>
              <a:t>Sâu</a:t>
            </a:r>
            <a:r>
              <a:rPr lang="en-US" sz="2800" b="1" dirty="0"/>
              <a:t> </a:t>
            </a:r>
            <a:r>
              <a:rPr lang="en-US" sz="2800" b="1" dirty="0" err="1"/>
              <a:t>trong</a:t>
            </a:r>
            <a:r>
              <a:rPr lang="en-US" sz="2800" b="1" dirty="0"/>
              <a:t> </a:t>
            </a:r>
            <a:r>
              <a:rPr lang="en-US" sz="2800" b="1" dirty="0" err="1"/>
              <a:t>lòng</a:t>
            </a:r>
            <a:r>
              <a:rPr lang="en-US" sz="2800" b="1" dirty="0"/>
              <a:t> </a:t>
            </a:r>
            <a:r>
              <a:rPr lang="en-US" sz="2800" b="1" dirty="0" err="1"/>
              <a:t>đất</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ốc</a:t>
            </a:r>
            <a:endParaRPr lang="en-US" sz="2800" b="1" dirty="0"/>
          </a:p>
          <a:p>
            <a:r>
              <a:rPr lang="en-US" sz="2800" b="1" dirty="0" err="1"/>
              <a:t>Tròn</a:t>
            </a:r>
            <a:r>
              <a:rPr lang="en-US" sz="2800" b="1" dirty="0"/>
              <a:t> </a:t>
            </a:r>
            <a:r>
              <a:rPr lang="en-US" sz="2800" b="1" dirty="0" err="1"/>
              <a:t>vo</a:t>
            </a:r>
            <a:r>
              <a:rPr lang="en-US" sz="2800" b="1" dirty="0"/>
              <a:t> </a:t>
            </a:r>
            <a:r>
              <a:rPr lang="en-US" sz="2800" b="1" dirty="0" err="1"/>
              <a:t>bên</a:t>
            </a:r>
            <a:r>
              <a:rPr lang="en-US" sz="2800" b="1" dirty="0"/>
              <a:t> </a:t>
            </a:r>
            <a:r>
              <a:rPr lang="en-US" sz="2800" b="1" dirty="0" err="1"/>
              <a:t>mình</a:t>
            </a:r>
            <a:r>
              <a:rPr lang="en-US" sz="2800" b="1" dirty="0"/>
              <a:t>.</a:t>
            </a:r>
          </a:p>
          <a:p>
            <a:r>
              <a:rPr lang="en-US" sz="2800" b="1" dirty="0"/>
              <a:t> </a:t>
            </a:r>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em</a:t>
            </a:r>
            <a:endParaRPr lang="en-US" sz="2800" b="1" dirty="0"/>
          </a:p>
          <a:p>
            <a:r>
              <a:rPr lang="en-US" sz="2800" b="1" dirty="0" err="1"/>
              <a:t>Nghiêng</a:t>
            </a:r>
            <a:r>
              <a:rPr lang="en-US" sz="2800" b="1" dirty="0"/>
              <a:t> </a:t>
            </a:r>
            <a:r>
              <a:rPr lang="en-US" sz="2800" b="1" dirty="0" err="1"/>
              <a:t>giàn</a:t>
            </a:r>
            <a:r>
              <a:rPr lang="en-US" sz="2800" b="1" dirty="0"/>
              <a:t> </a:t>
            </a:r>
            <a:r>
              <a:rPr lang="en-US" sz="2800" b="1" dirty="0" err="1"/>
              <a:t>gấc</a:t>
            </a:r>
            <a:r>
              <a:rPr lang="en-US" sz="2800" b="1" dirty="0"/>
              <a:t> </a:t>
            </a:r>
            <a:r>
              <a:rPr lang="en-US" sz="2800" b="1" dirty="0" err="1"/>
              <a:t>đỏ</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bạn</a:t>
            </a:r>
            <a:endParaRPr lang="en-US" sz="2800" b="1" dirty="0"/>
          </a:p>
          <a:p>
            <a:r>
              <a:rPr lang="en-US" sz="2800" b="1" dirty="0" err="1"/>
              <a:t>Hoa</a:t>
            </a:r>
            <a:r>
              <a:rPr lang="en-US" sz="2800" b="1" dirty="0"/>
              <a:t> </a:t>
            </a:r>
            <a:r>
              <a:rPr lang="en-US" sz="2800" b="1" dirty="0" err="1"/>
              <a:t>giấy</a:t>
            </a:r>
            <a:r>
              <a:rPr lang="en-US" sz="2800" b="1" dirty="0"/>
              <a:t> </a:t>
            </a:r>
            <a:r>
              <a:rPr lang="en-US" sz="2800" b="1" dirty="0" err="1"/>
              <a:t>lợp</a:t>
            </a:r>
            <a:r>
              <a:rPr lang="en-US" sz="2800" b="1" dirty="0"/>
              <a:t> </a:t>
            </a:r>
            <a:r>
              <a:rPr lang="en-US" sz="2800" b="1" dirty="0" err="1"/>
              <a:t>hồng</a:t>
            </a:r>
            <a:r>
              <a:rPr lang="en-US" sz="2800" b="1" dirty="0"/>
              <a:t>.</a:t>
            </a:r>
          </a:p>
        </p:txBody>
      </p:sp>
      <p:sp>
        <p:nvSpPr>
          <p:cNvPr id="10" name="TextBox 9"/>
          <p:cNvSpPr txBox="1"/>
          <p:nvPr/>
        </p:nvSpPr>
        <p:spPr>
          <a:xfrm>
            <a:off x="5715000" y="5334000"/>
            <a:ext cx="3417094" cy="2246769"/>
          </a:xfrm>
          <a:prstGeom prst="rect">
            <a:avLst/>
          </a:prstGeom>
          <a:noFill/>
        </p:spPr>
        <p:txBody>
          <a:bodyPr wrap="square" rtlCol="0">
            <a:spAutoFit/>
          </a:bodyPr>
          <a:lstStyle/>
          <a:p>
            <a:pPr algn="just" fontAlgn="t"/>
            <a:r>
              <a:rPr lang="vi-VN" sz="2800" b="1" dirty="0"/>
              <a:t>Mọi mái nhà riêng</a:t>
            </a:r>
          </a:p>
          <a:p>
            <a:pPr algn="just" fontAlgn="t"/>
            <a:r>
              <a:rPr lang="vi-VN" sz="2800" b="1" dirty="0"/>
              <a:t>Có mái nhà chung</a:t>
            </a:r>
          </a:p>
          <a:p>
            <a:pPr algn="just" fontAlgn="t"/>
            <a:r>
              <a:rPr lang="vi-VN" sz="2800" b="1" dirty="0"/>
              <a:t>Là bầu trời xanh</a:t>
            </a:r>
          </a:p>
          <a:p>
            <a:pPr algn="just" fontAlgn="t"/>
            <a:r>
              <a:rPr lang="vi-VN" sz="2800" b="1" dirty="0"/>
              <a:t>Xanh đến vô cùng.</a:t>
            </a:r>
          </a:p>
          <a:p>
            <a:pPr algn="just" fontAlgn="t"/>
            <a:r>
              <a:rPr lang="vi-VN" sz="2800" b="1" dirty="0"/>
              <a:t> </a:t>
            </a:r>
          </a:p>
        </p:txBody>
      </p:sp>
      <p:sp>
        <p:nvSpPr>
          <p:cNvPr id="11" name="TextBox 10"/>
          <p:cNvSpPr txBox="1"/>
          <p:nvPr/>
        </p:nvSpPr>
        <p:spPr>
          <a:xfrm>
            <a:off x="3652475" y="300655"/>
            <a:ext cx="6545785" cy="843752"/>
          </a:xfrm>
          <a:prstGeom prst="rect">
            <a:avLst/>
          </a:prstGeom>
          <a:noFill/>
        </p:spPr>
        <p:txBody>
          <a:bodyPr wrap="square" lIns="104070" tIns="52036" rIns="104070" bIns="52036" rtlCol="0">
            <a:spAutoFit/>
          </a:bodyPr>
          <a:lstStyle/>
          <a:p>
            <a:pPr algn="ct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Một</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mái</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nhà</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chung</a:t>
            </a:r>
            <a:endParaRPr lang="en-US" sz="2800" b="1" dirty="0">
              <a:ln>
                <a:solidFill>
                  <a:srgbClr val="002060"/>
                </a:solidFill>
              </a:ln>
              <a:solidFill>
                <a:srgbClr val="FF0000"/>
              </a:solidFill>
              <a:latin typeface="Coiny" panose="02000903060500060000" pitchFamily="2" charset="0"/>
              <a:ea typeface="Arial-Rounded" pitchFamily="34" charset="0"/>
              <a:cs typeface="Arial-Rounded" pitchFamily="34" charset="0"/>
            </a:endParaRPr>
          </a:p>
        </p:txBody>
      </p:sp>
      <p:pic>
        <p:nvPicPr>
          <p:cNvPr id="1026" name="Picture 2" descr="Một mái nhà chung lớp 3 | Tiếng Việt lớp 3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710" y="1099457"/>
            <a:ext cx="8776867" cy="40904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457200" y="267254"/>
            <a:ext cx="3886200" cy="688340"/>
          </a:xfrm>
          <a:prstGeom prst="roundRect">
            <a:avLst>
              <a:gd name="adj" fmla="val 50000"/>
            </a:avLst>
          </a:prstGeom>
          <a:solidFill>
            <a:schemeClr val="bg1"/>
          </a:solidFill>
          <a:ln w="38100">
            <a:solidFill>
              <a:srgbClr val="F6A0AE"/>
            </a:solidFill>
          </a:ln>
        </p:spPr>
        <p:style>
          <a:lnRef idx="2">
            <a:schemeClr val="accent1">
              <a:shade val="50000"/>
            </a:schemeClr>
          </a:lnRef>
          <a:fillRef idx="1">
            <a:schemeClr val="accent1"/>
          </a:fillRef>
          <a:effectRef idx="0">
            <a:schemeClr val="accent1"/>
          </a:effectRef>
          <a:fontRef idx="minor">
            <a:schemeClr val="lt1"/>
          </a:fontRef>
        </p:style>
        <p:txBody>
          <a:bodyPr lIns="90704" tIns="45344" rIns="90704" bIns="45344" rtlCol="0" anchor="ctr"/>
          <a:lstStyle/>
          <a:p>
            <a:pPr algn="ctr"/>
            <a:r>
              <a:rPr lang="en-GB" sz="3600" b="1" dirty="0" err="1">
                <a:solidFill>
                  <a:schemeClr val="tx1"/>
                </a:solidFill>
              </a:rPr>
              <a:t>Đọc</a:t>
            </a:r>
            <a:r>
              <a:rPr lang="en-GB" sz="3600" b="1" dirty="0">
                <a:solidFill>
                  <a:schemeClr val="tx1"/>
                </a:solidFill>
              </a:rPr>
              <a:t> </a:t>
            </a:r>
            <a:r>
              <a:rPr lang="en-GB" sz="3600" b="1" dirty="0" err="1">
                <a:solidFill>
                  <a:schemeClr val="tx1"/>
                </a:solidFill>
              </a:rPr>
              <a:t>thuộc</a:t>
            </a:r>
            <a:r>
              <a:rPr lang="en-GB" sz="3600" b="1" dirty="0">
                <a:solidFill>
                  <a:schemeClr val="tx1"/>
                </a:solidFill>
              </a:rPr>
              <a:t> </a:t>
            </a:r>
            <a:r>
              <a:rPr lang="en-GB" sz="3600" b="1" dirty="0" err="1">
                <a:solidFill>
                  <a:schemeClr val="tx1"/>
                </a:solidFill>
              </a:rPr>
              <a:t>lòng</a:t>
            </a:r>
            <a:endParaRPr lang="en-US" sz="3600" b="1" dirty="0">
              <a:solidFill>
                <a:schemeClr val="tx1"/>
              </a:solidFill>
            </a:endParaRPr>
          </a:p>
        </p:txBody>
      </p:sp>
    </p:spTree>
    <p:extLst>
      <p:ext uri="{BB962C8B-B14F-4D97-AF65-F5344CB8AC3E}">
        <p14:creationId xmlns:p14="http://schemas.microsoft.com/office/powerpoint/2010/main" val="2458317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
            <a:extLst>
              <a:ext uri="{FF2B5EF4-FFF2-40B4-BE49-F238E27FC236}">
                <a16:creationId xmlns:a16="http://schemas.microsoft.com/office/drawing/2014/main" id="{26CF34A4-8667-496F-A558-176A7DD41376}"/>
              </a:ext>
            </a:extLst>
          </p:cNvPr>
          <p:cNvSpPr/>
          <p:nvPr/>
        </p:nvSpPr>
        <p:spPr>
          <a:xfrm>
            <a:off x="324601" y="295564"/>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652355" y="324375"/>
            <a:ext cx="11125200" cy="523220"/>
          </a:xfrm>
          <a:prstGeom prst="rect">
            <a:avLst/>
          </a:prstGeom>
          <a:noFill/>
        </p:spPr>
        <p:txBody>
          <a:bodyPr wrap="square" rtlCol="0">
            <a:spAutoFit/>
          </a:bodyPr>
          <a:lstStyle/>
          <a:p>
            <a:r>
              <a:rPr lang="en-US" sz="2800" b="1" dirty="0" err="1"/>
              <a:t>Câu</a:t>
            </a:r>
            <a:r>
              <a:rPr lang="en-US" sz="2800" b="1" dirty="0"/>
              <a:t> 1: </a:t>
            </a:r>
            <a:r>
              <a:rPr lang="en-US" sz="2800" b="1" dirty="0" err="1"/>
              <a:t>Xếp</a:t>
            </a:r>
            <a:r>
              <a:rPr lang="en-US" sz="2800" b="1" dirty="0"/>
              <a:t> </a:t>
            </a:r>
            <a:r>
              <a:rPr lang="en-US" sz="2800" b="1" dirty="0" err="1"/>
              <a:t>các</a:t>
            </a:r>
            <a:r>
              <a:rPr lang="en-US" sz="2800" b="1" dirty="0"/>
              <a:t> </a:t>
            </a:r>
            <a:r>
              <a:rPr lang="en-US" sz="2800" b="1" dirty="0" err="1"/>
              <a:t>từ</a:t>
            </a:r>
            <a:r>
              <a:rPr lang="en-US" sz="2800" b="1" dirty="0"/>
              <a:t> </a:t>
            </a:r>
            <a:r>
              <a:rPr lang="en-US" sz="2800" b="1" dirty="0" err="1"/>
              <a:t>ngữ</a:t>
            </a:r>
            <a:r>
              <a:rPr lang="en-US" sz="2800" b="1" dirty="0"/>
              <a:t> </a:t>
            </a:r>
            <a:r>
              <a:rPr lang="en-US" sz="2800" b="1" dirty="0" err="1"/>
              <a:t>sau</a:t>
            </a:r>
            <a:r>
              <a:rPr lang="en-US" sz="2800" b="1" dirty="0"/>
              <a:t> </a:t>
            </a:r>
            <a:r>
              <a:rPr lang="en-US" sz="2800" b="1" dirty="0" err="1"/>
              <a:t>vào</a:t>
            </a:r>
            <a:r>
              <a:rPr lang="en-US" sz="2800" b="1" dirty="0"/>
              <a:t> </a:t>
            </a:r>
            <a:r>
              <a:rPr lang="en-US" sz="2800" b="1" dirty="0" err="1"/>
              <a:t>nhóm</a:t>
            </a:r>
            <a:r>
              <a:rPr lang="en-US" sz="2800" b="1" dirty="0"/>
              <a:t> </a:t>
            </a:r>
            <a:r>
              <a:rPr lang="en-US" sz="2800" b="1" dirty="0" err="1"/>
              <a:t>thích</a:t>
            </a:r>
            <a:r>
              <a:rPr lang="en-US" sz="2800" b="1" dirty="0"/>
              <a:t> </a:t>
            </a:r>
            <a:r>
              <a:rPr lang="en-US" sz="2800" b="1" dirty="0" err="1"/>
              <a:t>hợp</a:t>
            </a:r>
            <a:r>
              <a:rPr lang="en-US" sz="2800" b="1" dirty="0"/>
              <a:t>: </a:t>
            </a:r>
          </a:p>
        </p:txBody>
      </p:sp>
      <p:pic>
        <p:nvPicPr>
          <p:cNvPr id="3" name="Picture 2"/>
          <p:cNvPicPr>
            <a:picLocks noChangeAspect="1"/>
          </p:cNvPicPr>
          <p:nvPr/>
        </p:nvPicPr>
        <p:blipFill>
          <a:blip r:embed="rId2"/>
          <a:stretch>
            <a:fillRect/>
          </a:stretch>
        </p:blipFill>
        <p:spPr>
          <a:xfrm>
            <a:off x="9505445" y="2743200"/>
            <a:ext cx="6296317" cy="3535986"/>
          </a:xfrm>
          <a:prstGeom prst="rect">
            <a:avLst/>
          </a:prstGeom>
        </p:spPr>
      </p:pic>
      <p:pic>
        <p:nvPicPr>
          <p:cNvPr id="12" name="Picture 11"/>
          <p:cNvPicPr>
            <a:picLocks noChangeAspect="1"/>
          </p:cNvPicPr>
          <p:nvPr/>
        </p:nvPicPr>
        <p:blipFill>
          <a:blip r:embed="rId3"/>
          <a:stretch>
            <a:fillRect/>
          </a:stretch>
        </p:blipFill>
        <p:spPr>
          <a:xfrm>
            <a:off x="9913331" y="5114749"/>
            <a:ext cx="3923253" cy="1164437"/>
          </a:xfrm>
          <a:prstGeom prst="rect">
            <a:avLst/>
          </a:prstGeom>
        </p:spPr>
      </p:pic>
      <p:pic>
        <p:nvPicPr>
          <p:cNvPr id="8"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r="77039" b="74536"/>
          <a:stretch/>
        </p:blipFill>
        <p:spPr bwMode="auto">
          <a:xfrm>
            <a:off x="2029825" y="822325"/>
            <a:ext cx="2081784"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24169" t="2122" r="52871" b="74536"/>
          <a:stretch/>
        </p:blipFill>
        <p:spPr bwMode="auto">
          <a:xfrm>
            <a:off x="4278653" y="957676"/>
            <a:ext cx="2081784" cy="1187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49547" r="28701" b="74536"/>
          <a:stretch/>
        </p:blipFill>
        <p:spPr bwMode="auto">
          <a:xfrm>
            <a:off x="6421579" y="900096"/>
            <a:ext cx="1972216"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72508" t="2122" r="4532" b="74536"/>
          <a:stretch/>
        </p:blipFill>
        <p:spPr bwMode="auto">
          <a:xfrm>
            <a:off x="8637040" y="1041586"/>
            <a:ext cx="2081784" cy="11874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2537" t="25464" r="66919" b="51193"/>
          <a:stretch/>
        </p:blipFill>
        <p:spPr bwMode="auto">
          <a:xfrm>
            <a:off x="3010080" y="1818424"/>
            <a:ext cx="1862649" cy="1187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36254" t="25464" r="41994" b="51193"/>
          <a:stretch/>
        </p:blipFill>
        <p:spPr bwMode="auto">
          <a:xfrm>
            <a:off x="4994352" y="1905846"/>
            <a:ext cx="1972216" cy="11874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60423" t="25464" r="17825" b="51194"/>
          <a:stretch/>
        </p:blipFill>
        <p:spPr bwMode="auto">
          <a:xfrm>
            <a:off x="7240438" y="1950423"/>
            <a:ext cx="1972216" cy="11874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t="50928" r="78248" b="25730"/>
          <a:stretch/>
        </p:blipFill>
        <p:spPr bwMode="auto">
          <a:xfrm>
            <a:off x="1286475" y="2779606"/>
            <a:ext cx="1972216" cy="11874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25378" t="50000" r="52870" b="24536"/>
          <a:stretch/>
        </p:blipFill>
        <p:spPr bwMode="auto">
          <a:xfrm>
            <a:off x="3276333" y="2884251"/>
            <a:ext cx="1972216"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50755" t="50000" r="27492" b="27083"/>
          <a:stretch/>
        </p:blipFill>
        <p:spPr bwMode="auto">
          <a:xfrm>
            <a:off x="5980460" y="2821149"/>
            <a:ext cx="1972216" cy="11874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77341" t="48807" b="25729"/>
          <a:stretch/>
        </p:blipFill>
        <p:spPr bwMode="auto">
          <a:xfrm>
            <a:off x="8518518" y="2607054"/>
            <a:ext cx="2054392"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8127" t="76393" r="60121"/>
          <a:stretch/>
        </p:blipFill>
        <p:spPr bwMode="auto">
          <a:xfrm>
            <a:off x="4848776" y="3736519"/>
            <a:ext cx="1972216" cy="12009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50755" t="76393" r="27493"/>
          <a:stretch/>
        </p:blipFill>
        <p:spPr bwMode="auto">
          <a:xfrm>
            <a:off x="7386834" y="3635491"/>
            <a:ext cx="1972216" cy="120094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625976" y="4855205"/>
            <a:ext cx="3197679" cy="3374395"/>
            <a:chOff x="6324600" y="3011153"/>
            <a:chExt cx="3276600" cy="3581401"/>
          </a:xfrm>
        </p:grpSpPr>
        <p:pic>
          <p:nvPicPr>
            <p:cNvPr id="23" name="Picture 2" descr="Hình ảnh Cái Giỏ Gỗ PNG , Giỏ Clipart, Cái Rổ, Màu Xanh Da ..."/>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l="22500" t="17500" r="23750" b="23750"/>
            <a:stretch/>
          </p:blipFill>
          <p:spPr bwMode="auto">
            <a:xfrm>
              <a:off x="6324600" y="3011153"/>
              <a:ext cx="3276600" cy="358140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934200" y="5390346"/>
              <a:ext cx="2209800" cy="954107"/>
            </a:xfrm>
            <a:prstGeom prst="rect">
              <a:avLst/>
            </a:prstGeom>
            <a:solidFill>
              <a:srgbClr val="FFFF99"/>
            </a:solidFill>
            <a:ln>
              <a:solidFill>
                <a:srgbClr val="FFFF00"/>
              </a:solidFill>
            </a:ln>
            <a:effectLst>
              <a:softEdge rad="127000"/>
            </a:effectLst>
          </p:spPr>
          <p:txBody>
            <a:bodyPr wrap="square" rtlCol="0">
              <a:spAutoFit/>
            </a:bodyPr>
            <a:lstStyle/>
            <a:p>
              <a:pPr algn="ctr"/>
              <a:r>
                <a:rPr lang="vi-VN" sz="2800" b="1" dirty="0"/>
                <a:t>Các loài </a:t>
              </a:r>
              <a:endParaRPr lang="en-GB" sz="2800" b="1" dirty="0"/>
            </a:p>
            <a:p>
              <a:pPr algn="ctr"/>
              <a:r>
                <a:rPr lang="vi-VN" sz="2800" b="1" dirty="0"/>
                <a:t>trên trái đất</a:t>
              </a:r>
            </a:p>
          </p:txBody>
        </p:sp>
      </p:grpSp>
      <p:grpSp>
        <p:nvGrpSpPr>
          <p:cNvPr id="25" name="Group 24"/>
          <p:cNvGrpSpPr/>
          <p:nvPr/>
        </p:nvGrpSpPr>
        <p:grpSpPr>
          <a:xfrm>
            <a:off x="7228847" y="4728134"/>
            <a:ext cx="3197679" cy="3374395"/>
            <a:chOff x="6324600" y="3011153"/>
            <a:chExt cx="3276600" cy="3581401"/>
          </a:xfrm>
        </p:grpSpPr>
        <p:pic>
          <p:nvPicPr>
            <p:cNvPr id="26" name="Picture 2" descr="Hình ảnh Cái Giỏ Gỗ PNG , Giỏ Clipart, Cái Rổ, Màu Xanh Da ..."/>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l="22500" t="17500" r="23750" b="23750"/>
            <a:stretch/>
          </p:blipFill>
          <p:spPr bwMode="auto">
            <a:xfrm>
              <a:off x="6324600" y="3011153"/>
              <a:ext cx="3276600" cy="358140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934200" y="5390346"/>
              <a:ext cx="2209800" cy="954107"/>
            </a:xfrm>
            <a:prstGeom prst="rect">
              <a:avLst/>
            </a:prstGeom>
            <a:solidFill>
              <a:srgbClr val="FFFF99"/>
            </a:solidFill>
            <a:ln>
              <a:solidFill>
                <a:srgbClr val="FFFF00"/>
              </a:solidFill>
            </a:ln>
            <a:effectLst>
              <a:softEdge rad="127000"/>
            </a:effectLst>
          </p:spPr>
          <p:txBody>
            <a:bodyPr wrap="square" rtlCol="0">
              <a:spAutoFit/>
            </a:bodyPr>
            <a:lstStyle/>
            <a:p>
              <a:pPr algn="ctr"/>
              <a:r>
                <a:rPr lang="vi-VN" sz="2800" b="1" dirty="0"/>
                <a:t>Môi trường sống</a:t>
              </a:r>
            </a:p>
          </p:txBody>
        </p:sp>
      </p:grpSp>
      <p:grpSp>
        <p:nvGrpSpPr>
          <p:cNvPr id="28" name="Group 27"/>
          <p:cNvGrpSpPr/>
          <p:nvPr/>
        </p:nvGrpSpPr>
        <p:grpSpPr>
          <a:xfrm>
            <a:off x="3985212" y="4728134"/>
            <a:ext cx="3197679" cy="3482697"/>
            <a:chOff x="6421321" y="2991234"/>
            <a:chExt cx="3276600" cy="3581401"/>
          </a:xfrm>
        </p:grpSpPr>
        <p:pic>
          <p:nvPicPr>
            <p:cNvPr id="29" name="Picture 2" descr="Hình ảnh Cái Giỏ Gỗ PNG , Giỏ Clipart, Cái Rổ, Màu Xanh Da ..."/>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l="22500" t="17500" r="23750" b="23750"/>
            <a:stretch/>
          </p:blipFill>
          <p:spPr bwMode="auto">
            <a:xfrm>
              <a:off x="6421321" y="2991234"/>
              <a:ext cx="3276600" cy="358140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534150" y="5336212"/>
              <a:ext cx="3067050" cy="854548"/>
            </a:xfrm>
            <a:prstGeom prst="rect">
              <a:avLst/>
            </a:prstGeom>
            <a:solidFill>
              <a:srgbClr val="FFFF99"/>
            </a:solidFill>
            <a:ln>
              <a:solidFill>
                <a:srgbClr val="FFFF00"/>
              </a:solidFill>
            </a:ln>
            <a:effectLst>
              <a:softEdge rad="127000"/>
            </a:effectLst>
          </p:spPr>
          <p:txBody>
            <a:bodyPr wrap="square" rtlCol="0">
              <a:spAutoFit/>
            </a:bodyPr>
            <a:lstStyle/>
            <a:p>
              <a:pPr algn="ctr"/>
              <a:r>
                <a:rPr lang="vi-VN" sz="2400" b="1" dirty="0"/>
                <a:t>Những việc cần làm vì môi trường </a:t>
              </a:r>
            </a:p>
          </p:txBody>
        </p:sp>
      </p:grpSp>
    </p:spTree>
    <p:extLst>
      <p:ext uri="{BB962C8B-B14F-4D97-AF65-F5344CB8AC3E}">
        <p14:creationId xmlns:p14="http://schemas.microsoft.com/office/powerpoint/2010/main" val="6061352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40062"/>
            <a:ext cx="10673574" cy="646331"/>
          </a:xfrm>
          <a:prstGeom prst="rect">
            <a:avLst/>
          </a:prstGeom>
          <a:noFill/>
        </p:spPr>
        <p:txBody>
          <a:bodyPr wrap="square" rtlCol="0">
            <a:spAutoFit/>
          </a:bodyPr>
          <a:lstStyle/>
          <a:p>
            <a:r>
              <a:rPr lang="en-US" sz="3600" b="1" dirty="0" err="1">
                <a:solidFill>
                  <a:srgbClr val="002060"/>
                </a:solidFill>
              </a:rPr>
              <a:t>Câu</a:t>
            </a:r>
            <a:r>
              <a:rPr lang="en-US" sz="3600" b="1" dirty="0">
                <a:solidFill>
                  <a:srgbClr val="002060"/>
                </a:solidFill>
              </a:rPr>
              <a:t> 1: </a:t>
            </a:r>
            <a:r>
              <a:rPr lang="en-US" sz="3600" b="1" dirty="0" err="1">
                <a:solidFill>
                  <a:srgbClr val="002060"/>
                </a:solidFill>
              </a:rPr>
              <a:t>Xếp</a:t>
            </a:r>
            <a:r>
              <a:rPr lang="en-US" sz="3600" b="1" dirty="0">
                <a:solidFill>
                  <a:srgbClr val="002060"/>
                </a:solidFill>
              </a:rPr>
              <a:t> </a:t>
            </a:r>
            <a:r>
              <a:rPr lang="en-US" sz="3600" b="1" dirty="0" err="1">
                <a:solidFill>
                  <a:srgbClr val="002060"/>
                </a:solidFill>
              </a:rPr>
              <a:t>các</a:t>
            </a:r>
            <a:r>
              <a:rPr lang="en-US" sz="3600" b="1" dirty="0">
                <a:solidFill>
                  <a:srgbClr val="002060"/>
                </a:solidFill>
              </a:rPr>
              <a:t> </a:t>
            </a:r>
            <a:r>
              <a:rPr lang="en-US" sz="3600" b="1" dirty="0" err="1">
                <a:solidFill>
                  <a:srgbClr val="002060"/>
                </a:solidFill>
              </a:rPr>
              <a:t>từ</a:t>
            </a:r>
            <a:r>
              <a:rPr lang="en-US" sz="3600" b="1" dirty="0">
                <a:solidFill>
                  <a:srgbClr val="002060"/>
                </a:solidFill>
              </a:rPr>
              <a:t> </a:t>
            </a:r>
            <a:r>
              <a:rPr lang="en-US" sz="3600" b="1" dirty="0" err="1">
                <a:solidFill>
                  <a:srgbClr val="002060"/>
                </a:solidFill>
              </a:rPr>
              <a:t>ngữ</a:t>
            </a:r>
            <a:r>
              <a:rPr lang="en-US" sz="3600" b="1" dirty="0">
                <a:solidFill>
                  <a:srgbClr val="002060"/>
                </a:solidFill>
              </a:rPr>
              <a:t> </a:t>
            </a:r>
            <a:r>
              <a:rPr lang="en-US" sz="3600" b="1" dirty="0" err="1">
                <a:solidFill>
                  <a:srgbClr val="002060"/>
                </a:solidFill>
              </a:rPr>
              <a:t>sau</a:t>
            </a:r>
            <a:r>
              <a:rPr lang="en-US" sz="3600" b="1" dirty="0">
                <a:solidFill>
                  <a:srgbClr val="002060"/>
                </a:solidFill>
              </a:rPr>
              <a:t> </a:t>
            </a:r>
            <a:r>
              <a:rPr lang="en-US" sz="3600" b="1" dirty="0" err="1">
                <a:solidFill>
                  <a:srgbClr val="002060"/>
                </a:solidFill>
              </a:rPr>
              <a:t>vào</a:t>
            </a:r>
            <a:r>
              <a:rPr lang="en-US" sz="3600" b="1" dirty="0">
                <a:solidFill>
                  <a:srgbClr val="002060"/>
                </a:solidFill>
              </a:rPr>
              <a:t> </a:t>
            </a:r>
            <a:r>
              <a:rPr lang="en-US" sz="3600" b="1" dirty="0" err="1">
                <a:solidFill>
                  <a:srgbClr val="002060"/>
                </a:solidFill>
              </a:rPr>
              <a:t>nhóm</a:t>
            </a:r>
            <a:r>
              <a:rPr lang="en-US" sz="3600" b="1" dirty="0">
                <a:solidFill>
                  <a:srgbClr val="002060"/>
                </a:solidFill>
              </a:rPr>
              <a:t> </a:t>
            </a:r>
            <a:r>
              <a:rPr lang="en-US" sz="3600" b="1" dirty="0" err="1">
                <a:solidFill>
                  <a:srgbClr val="002060"/>
                </a:solidFill>
              </a:rPr>
              <a:t>thích</a:t>
            </a:r>
            <a:r>
              <a:rPr lang="en-US" sz="3600" b="1" dirty="0">
                <a:solidFill>
                  <a:srgbClr val="002060"/>
                </a:solidFill>
              </a:rPr>
              <a:t> </a:t>
            </a:r>
            <a:r>
              <a:rPr lang="en-US" sz="3600" b="1" dirty="0" err="1">
                <a:solidFill>
                  <a:srgbClr val="002060"/>
                </a:solidFill>
              </a:rPr>
              <a:t>hợp</a:t>
            </a:r>
            <a:r>
              <a:rPr lang="en-US" sz="3600" b="1" dirty="0">
                <a:solidFill>
                  <a:srgbClr val="002060"/>
                </a:solidFill>
              </a:rPr>
              <a:t>: </a:t>
            </a:r>
          </a:p>
        </p:txBody>
      </p:sp>
      <p:grpSp>
        <p:nvGrpSpPr>
          <p:cNvPr id="7" name="Group 6"/>
          <p:cNvGrpSpPr/>
          <p:nvPr/>
        </p:nvGrpSpPr>
        <p:grpSpPr>
          <a:xfrm>
            <a:off x="987879" y="4474205"/>
            <a:ext cx="3276600" cy="3581401"/>
            <a:chOff x="6324600" y="3011153"/>
            <a:chExt cx="3276600" cy="3581401"/>
          </a:xfrm>
        </p:grpSpPr>
        <p:pic>
          <p:nvPicPr>
            <p:cNvPr id="9218" name="Picture 2" descr="Hình ảnh Cái Giỏ Gỗ PNG , Giỏ Clipart, Cái Rổ, Màu Xanh Da ..."/>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l="22500" t="17500" r="23750" b="23750"/>
            <a:stretch/>
          </p:blipFill>
          <p:spPr bwMode="auto">
            <a:xfrm>
              <a:off x="6324600" y="3011153"/>
              <a:ext cx="3276600" cy="3581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34200" y="5390346"/>
              <a:ext cx="2209800" cy="954107"/>
            </a:xfrm>
            <a:prstGeom prst="rect">
              <a:avLst/>
            </a:prstGeom>
            <a:solidFill>
              <a:srgbClr val="FFFF99"/>
            </a:solidFill>
            <a:ln>
              <a:solidFill>
                <a:srgbClr val="FFFF00"/>
              </a:solidFill>
            </a:ln>
            <a:effectLst>
              <a:softEdge rad="127000"/>
            </a:effectLst>
          </p:spPr>
          <p:txBody>
            <a:bodyPr wrap="square" rtlCol="0">
              <a:spAutoFit/>
            </a:bodyPr>
            <a:lstStyle/>
            <a:p>
              <a:pPr algn="ctr"/>
              <a:r>
                <a:rPr lang="vi-VN" sz="2800" b="1" dirty="0"/>
                <a:t>Các loài </a:t>
              </a:r>
              <a:endParaRPr lang="en-GB" sz="2800" b="1" dirty="0"/>
            </a:p>
            <a:p>
              <a:pPr algn="ctr"/>
              <a:r>
                <a:rPr lang="vi-VN" sz="2800" b="1" dirty="0"/>
                <a:t>trên trái đất</a:t>
              </a:r>
            </a:p>
          </p:txBody>
        </p:sp>
      </p:grpSp>
      <p:grpSp>
        <p:nvGrpSpPr>
          <p:cNvPr id="11" name="Group 10"/>
          <p:cNvGrpSpPr/>
          <p:nvPr/>
        </p:nvGrpSpPr>
        <p:grpSpPr>
          <a:xfrm>
            <a:off x="5705180" y="4594195"/>
            <a:ext cx="3276600" cy="3581401"/>
            <a:chOff x="6324600" y="3011153"/>
            <a:chExt cx="3276600" cy="3581401"/>
          </a:xfrm>
        </p:grpSpPr>
        <p:pic>
          <p:nvPicPr>
            <p:cNvPr id="13" name="Picture 2" descr="Hình ảnh Cái Giỏ Gỗ PNG , Giỏ Clipart, Cái Rổ, Màu Xanh Da ..."/>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l="22500" t="17500" r="23750" b="23750"/>
            <a:stretch/>
          </p:blipFill>
          <p:spPr bwMode="auto">
            <a:xfrm>
              <a:off x="6324600" y="3011153"/>
              <a:ext cx="3276600" cy="35814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934200" y="5390346"/>
              <a:ext cx="2209800" cy="954107"/>
            </a:xfrm>
            <a:prstGeom prst="rect">
              <a:avLst/>
            </a:prstGeom>
            <a:solidFill>
              <a:srgbClr val="FFFF99"/>
            </a:solidFill>
            <a:ln>
              <a:solidFill>
                <a:srgbClr val="FFFF00"/>
              </a:solidFill>
            </a:ln>
            <a:effectLst>
              <a:softEdge rad="127000"/>
            </a:effectLst>
          </p:spPr>
          <p:txBody>
            <a:bodyPr wrap="square" rtlCol="0">
              <a:spAutoFit/>
            </a:bodyPr>
            <a:lstStyle/>
            <a:p>
              <a:pPr algn="ctr"/>
              <a:r>
                <a:rPr lang="vi-VN" sz="2800" b="1" dirty="0"/>
                <a:t>Môi trường sống</a:t>
              </a:r>
            </a:p>
          </p:txBody>
        </p:sp>
      </p:grpSp>
      <p:grpSp>
        <p:nvGrpSpPr>
          <p:cNvPr id="15" name="Group 14"/>
          <p:cNvGrpSpPr/>
          <p:nvPr/>
        </p:nvGrpSpPr>
        <p:grpSpPr>
          <a:xfrm>
            <a:off x="10206308" y="4528633"/>
            <a:ext cx="3276600" cy="3581401"/>
            <a:chOff x="6324600" y="3011153"/>
            <a:chExt cx="3276600" cy="3581401"/>
          </a:xfrm>
        </p:grpSpPr>
        <p:pic>
          <p:nvPicPr>
            <p:cNvPr id="16" name="Picture 2" descr="Hình ảnh Cái Giỏ Gỗ PNG , Giỏ Clipart, Cái Rổ, Màu Xanh Da ..."/>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l="22500" t="17500" r="23750" b="23750"/>
            <a:stretch/>
          </p:blipFill>
          <p:spPr bwMode="auto">
            <a:xfrm>
              <a:off x="6324600" y="3011153"/>
              <a:ext cx="3276600" cy="358140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534150" y="5336212"/>
              <a:ext cx="2857500" cy="1200329"/>
            </a:xfrm>
            <a:prstGeom prst="rect">
              <a:avLst/>
            </a:prstGeom>
            <a:solidFill>
              <a:srgbClr val="FFFF99"/>
            </a:solidFill>
            <a:ln>
              <a:solidFill>
                <a:srgbClr val="FFFF00"/>
              </a:solidFill>
            </a:ln>
            <a:effectLst>
              <a:softEdge rad="127000"/>
            </a:effectLst>
          </p:spPr>
          <p:txBody>
            <a:bodyPr wrap="square" rtlCol="0">
              <a:spAutoFit/>
            </a:bodyPr>
            <a:lstStyle/>
            <a:p>
              <a:pPr algn="ctr"/>
              <a:r>
                <a:rPr lang="vi-VN" sz="2400" b="1" dirty="0"/>
                <a:t>Những việc cần làm vì môi trường </a:t>
              </a:r>
            </a:p>
          </p:txBody>
        </p:sp>
      </p:grpSp>
      <p:pic>
        <p:nvPicPr>
          <p:cNvPr id="18"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r="77039" b="74536"/>
          <a:stretch/>
        </p:blipFill>
        <p:spPr bwMode="auto">
          <a:xfrm>
            <a:off x="3124200" y="664345"/>
            <a:ext cx="2081784"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24169" t="2122" r="52871" b="74536"/>
          <a:stretch/>
        </p:blipFill>
        <p:spPr bwMode="auto">
          <a:xfrm>
            <a:off x="5373028" y="799696"/>
            <a:ext cx="2081784" cy="11874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49547" r="28701" b="74536"/>
          <a:stretch/>
        </p:blipFill>
        <p:spPr bwMode="auto">
          <a:xfrm>
            <a:off x="7515954" y="742116"/>
            <a:ext cx="1972216"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72508" t="2122" r="4532" b="74536"/>
          <a:stretch/>
        </p:blipFill>
        <p:spPr bwMode="auto">
          <a:xfrm>
            <a:off x="9731415" y="883606"/>
            <a:ext cx="2081784" cy="11874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2537" t="25464" r="66919" b="51193"/>
          <a:stretch/>
        </p:blipFill>
        <p:spPr bwMode="auto">
          <a:xfrm>
            <a:off x="4074787" y="1687845"/>
            <a:ext cx="1862649" cy="11874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36254" t="25464" r="41994" b="51193"/>
          <a:stretch/>
        </p:blipFill>
        <p:spPr bwMode="auto">
          <a:xfrm>
            <a:off x="6304857" y="1595744"/>
            <a:ext cx="1972216" cy="11874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60423" t="25464" r="17825" b="51194"/>
          <a:stretch/>
        </p:blipFill>
        <p:spPr bwMode="auto">
          <a:xfrm>
            <a:off x="8745307" y="1691891"/>
            <a:ext cx="1972216" cy="11874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t="50928" r="78248" b="25730"/>
          <a:stretch/>
        </p:blipFill>
        <p:spPr bwMode="auto">
          <a:xfrm>
            <a:off x="2281383" y="2141674"/>
            <a:ext cx="1972216" cy="11874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25378" t="50000" r="52870" b="24536"/>
          <a:stretch/>
        </p:blipFill>
        <p:spPr bwMode="auto">
          <a:xfrm>
            <a:off x="4728892" y="2629270"/>
            <a:ext cx="1972216"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50755" t="50000" r="27492" b="27083"/>
          <a:stretch/>
        </p:blipFill>
        <p:spPr bwMode="auto">
          <a:xfrm>
            <a:off x="7467600" y="2358460"/>
            <a:ext cx="1972216" cy="11874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77341" t="48807" b="25729"/>
          <a:stretch/>
        </p:blipFill>
        <p:spPr bwMode="auto">
          <a:xfrm>
            <a:off x="10486082" y="2200194"/>
            <a:ext cx="2054392"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8127" t="76393" r="60121"/>
          <a:stretch/>
        </p:blipFill>
        <p:spPr bwMode="auto">
          <a:xfrm>
            <a:off x="6397574" y="3305917"/>
            <a:ext cx="1972216" cy="120094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remove.bg/downloads/7f5048cc-8843-46d6-9d88-6cc43fbbed37/image-removebg-pre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50755" t="76393" r="27493"/>
          <a:stretch/>
        </p:blipFill>
        <p:spPr bwMode="auto">
          <a:xfrm>
            <a:off x="9220200" y="2934927"/>
            <a:ext cx="1972216" cy="120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087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1944E-7 -1.04938E-6 L -0.58518 0.44078 " pathEditMode="relative" rAng="0" ptsTypes="AA">
                                      <p:cBhvr>
                                        <p:cTn id="6" dur="2000" fill="hold"/>
                                        <p:tgtEl>
                                          <p:spTgt spid="21"/>
                                        </p:tgtEl>
                                        <p:attrNameLst>
                                          <p:attrName>ppt_x</p:attrName>
                                          <p:attrName>ppt_y</p:attrName>
                                        </p:attrNameLst>
                                      </p:cBhvr>
                                      <p:rCtr x="-29264" y="2202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39583E-6 9.25926E-7 L -0.23643 0.4647 " pathEditMode="relative" rAng="0" ptsTypes="AA">
                                      <p:cBhvr>
                                        <p:cTn id="10" dur="2000" fill="hold"/>
                                        <p:tgtEl>
                                          <p:spTgt spid="22"/>
                                        </p:tgtEl>
                                        <p:attrNameLst>
                                          <p:attrName>ppt_x</p:attrName>
                                          <p:attrName>ppt_y</p:attrName>
                                        </p:attrNameLst>
                                      </p:cBhvr>
                                      <p:rCtr x="-11827" y="2322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5E-6 1.85185E-6 L -0.19792 0.39313 " pathEditMode="relative" rAng="0" ptsTypes="AA">
                                      <p:cBhvr>
                                        <p:cTn id="14" dur="2000" fill="hold"/>
                                        <p:tgtEl>
                                          <p:spTgt spid="26"/>
                                        </p:tgtEl>
                                        <p:attrNameLst>
                                          <p:attrName>ppt_x</p:attrName>
                                          <p:attrName>ppt_y</p:attrName>
                                        </p:attrNameLst>
                                      </p:cBhvr>
                                      <p:rCtr x="-9896" y="1965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5.20833E-7 3.7037E-6 L -0.3176 0.29861 " pathEditMode="relative" rAng="0" ptsTypes="AA">
                                      <p:cBhvr>
                                        <p:cTn id="18" dur="2000" fill="hold"/>
                                        <p:tgtEl>
                                          <p:spTgt spid="27"/>
                                        </p:tgtEl>
                                        <p:attrNameLst>
                                          <p:attrName>ppt_x</p:attrName>
                                          <p:attrName>ppt_y</p:attrName>
                                        </p:attrNameLst>
                                      </p:cBhvr>
                                      <p:rCtr x="-15885" y="1493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71528E-6 3.58025E-6 L 0.13694 0.59066 " pathEditMode="relative" rAng="0" ptsTypes="AA">
                                      <p:cBhvr>
                                        <p:cTn id="22" dur="2000" fill="hold"/>
                                        <p:tgtEl>
                                          <p:spTgt spid="18"/>
                                        </p:tgtEl>
                                        <p:attrNameLst>
                                          <p:attrName>ppt_x</p:attrName>
                                          <p:attrName>ppt_y</p:attrName>
                                        </p:attrNameLst>
                                      </p:cBhvr>
                                      <p:rCtr x="6847" y="29533"/>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94444E-6 2.71605E-6 L 0.09114 0.62693 " pathEditMode="relative" rAng="0" ptsTypes="AA">
                                      <p:cBhvr>
                                        <p:cTn id="26" dur="2000" fill="hold"/>
                                        <p:tgtEl>
                                          <p:spTgt spid="19"/>
                                        </p:tgtEl>
                                        <p:attrNameLst>
                                          <p:attrName>ppt_x</p:attrName>
                                          <p:attrName>ppt_y</p:attrName>
                                        </p:attrNameLst>
                                      </p:cBhvr>
                                      <p:rCtr x="4557" y="31346"/>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2.39583E-6 -8.02469E-7 L -0.03092 0.3613 " pathEditMode="relative" rAng="0" ptsTypes="AA">
                                      <p:cBhvr>
                                        <p:cTn id="30" dur="2000" fill="hold"/>
                                        <p:tgtEl>
                                          <p:spTgt spid="23"/>
                                        </p:tgtEl>
                                        <p:attrNameLst>
                                          <p:attrName>ppt_x</p:attrName>
                                          <p:attrName>ppt_y</p:attrName>
                                        </p:attrNameLst>
                                      </p:cBhvr>
                                      <p:rCtr x="-1552" y="18056"/>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43056E-6 2.22222E-6 L -0.08138 0.39815 " pathEditMode="relative" rAng="0" ptsTypes="AA">
                                      <p:cBhvr>
                                        <p:cTn id="34" dur="2000" fill="hold"/>
                                        <p:tgtEl>
                                          <p:spTgt spid="24"/>
                                        </p:tgtEl>
                                        <p:attrNameLst>
                                          <p:attrName>ppt_x</p:attrName>
                                          <p:attrName>ppt_y</p:attrName>
                                        </p:attrNameLst>
                                      </p:cBhvr>
                                      <p:rCtr x="-4069" y="19907"/>
                                    </p:animMotion>
                                  </p:childTnLst>
                                </p:cTn>
                              </p:par>
                            </p:childTnLst>
                          </p:cTn>
                        </p:par>
                      </p:childTnLst>
                    </p:cTn>
                  </p:par>
                  <p:par>
                    <p:cTn id="35" fill="hold">
                      <p:stCondLst>
                        <p:cond delay="indefinite"/>
                      </p:stCondLst>
                      <p:childTnLst>
                        <p:par>
                          <p:cTn id="36" fill="hold">
                            <p:stCondLst>
                              <p:cond delay="0"/>
                            </p:stCondLst>
                            <p:childTnLst>
                              <p:par>
                                <p:cTn id="37" presetID="49" presetClass="path" presetSubtype="0" accel="50000" decel="50000" fill="hold" nodeType="clickEffect">
                                  <p:stCondLst>
                                    <p:cond delay="0"/>
                                  </p:stCondLst>
                                  <p:childTnLst>
                                    <p:animMotion origin="layout" path="M 0.00684 -0.00019 L 0.17904 0.35533 " pathEditMode="relative" rAng="0" ptsTypes="AA">
                                      <p:cBhvr>
                                        <p:cTn id="38" dur="2000" fill="hold"/>
                                        <p:tgtEl>
                                          <p:spTgt spid="30"/>
                                        </p:tgtEl>
                                        <p:attrNameLst>
                                          <p:attrName>ppt_x</p:attrName>
                                          <p:attrName>ppt_y</p:attrName>
                                        </p:attrNameLst>
                                      </p:cBhvr>
                                      <p:rCtr x="8605" y="17766"/>
                                    </p:animMotion>
                                  </p:childTnLst>
                                </p:cTn>
                              </p:par>
                            </p:childTnLst>
                          </p:cTn>
                        </p:par>
                      </p:childTnLst>
                    </p:cTn>
                  </p:par>
                  <p:par>
                    <p:cTn id="39" fill="hold">
                      <p:stCondLst>
                        <p:cond delay="indefinite"/>
                      </p:stCondLst>
                      <p:childTnLst>
                        <p:par>
                          <p:cTn id="40" fill="hold">
                            <p:stCondLst>
                              <p:cond delay="0"/>
                            </p:stCondLst>
                            <p:childTnLst>
                              <p:par>
                                <p:cTn id="41" presetID="49" presetClass="path" presetSubtype="0" accel="50000" decel="50000" fill="hold" nodeType="clickEffect">
                                  <p:stCondLst>
                                    <p:cond delay="0"/>
                                  </p:stCondLst>
                                  <p:childTnLst>
                                    <p:animMotion origin="layout" path="M 0.00683 -0.0002 L 0.25737 0.28453 " pathEditMode="relative" rAng="0" ptsTypes="AA">
                                      <p:cBhvr>
                                        <p:cTn id="42" dur="2000" fill="hold"/>
                                        <p:tgtEl>
                                          <p:spTgt spid="29"/>
                                        </p:tgtEl>
                                        <p:attrNameLst>
                                          <p:attrName>ppt_x</p:attrName>
                                          <p:attrName>ppt_y</p:attrName>
                                        </p:attrNameLst>
                                      </p:cBhvr>
                                      <p:rCtr x="12522" y="14236"/>
                                    </p:animMotion>
                                  </p:childTnLst>
                                </p:cTn>
                              </p:par>
                            </p:childTnLst>
                          </p:cTn>
                        </p:par>
                      </p:childTnLst>
                    </p:cTn>
                  </p:par>
                  <p:par>
                    <p:cTn id="43" fill="hold">
                      <p:stCondLst>
                        <p:cond delay="indefinite"/>
                      </p:stCondLst>
                      <p:childTnLst>
                        <p:par>
                          <p:cTn id="44" fill="hold">
                            <p:stCondLst>
                              <p:cond delay="0"/>
                            </p:stCondLst>
                            <p:childTnLst>
                              <p:par>
                                <p:cTn id="45" presetID="49" presetClass="path" presetSubtype="0" accel="50000" decel="50000" fill="hold" nodeType="clickEffect">
                                  <p:stCondLst>
                                    <p:cond delay="0"/>
                                  </p:stCondLst>
                                  <p:childTnLst>
                                    <p:animMotion origin="layout" path="M 0.00684 -0.00019 L 0.17416 0.46084 " pathEditMode="relative" rAng="0" ptsTypes="AA">
                                      <p:cBhvr>
                                        <p:cTn id="46" dur="2000" fill="hold"/>
                                        <p:tgtEl>
                                          <p:spTgt spid="20"/>
                                        </p:tgtEl>
                                        <p:attrNameLst>
                                          <p:attrName>ppt_x</p:attrName>
                                          <p:attrName>ppt_y</p:attrName>
                                        </p:attrNameLst>
                                      </p:cBhvr>
                                      <p:rCtr x="8366" y="23052"/>
                                    </p:animMotion>
                                  </p:childTnLst>
                                </p:cTn>
                              </p:par>
                            </p:childTnLst>
                          </p:cTn>
                        </p:par>
                      </p:childTnLst>
                    </p:cTn>
                  </p:par>
                  <p:par>
                    <p:cTn id="47" fill="hold">
                      <p:stCondLst>
                        <p:cond delay="indefinite"/>
                      </p:stCondLst>
                      <p:childTnLst>
                        <p:par>
                          <p:cTn id="48" fill="hold">
                            <p:stCondLst>
                              <p:cond delay="0"/>
                            </p:stCondLst>
                            <p:childTnLst>
                              <p:par>
                                <p:cTn id="49" presetID="49" presetClass="path" presetSubtype="0" accel="50000" decel="50000" fill="hold" nodeType="clickEffect">
                                  <p:stCondLst>
                                    <p:cond delay="0"/>
                                  </p:stCondLst>
                                  <p:childTnLst>
                                    <p:animMotion origin="layout" path="M 0.00684 -0.00019 L 0.08811 0.32987 " pathEditMode="relative" rAng="0" ptsTypes="AA">
                                      <p:cBhvr>
                                        <p:cTn id="50" dur="2000" fill="hold"/>
                                        <p:tgtEl>
                                          <p:spTgt spid="28"/>
                                        </p:tgtEl>
                                        <p:attrNameLst>
                                          <p:attrName>ppt_x</p:attrName>
                                          <p:attrName>ppt_y</p:attrName>
                                        </p:attrNameLst>
                                      </p:cBhvr>
                                      <p:rCtr x="4058" y="16493"/>
                                    </p:animMotion>
                                  </p:childTnLst>
                                </p:cTn>
                              </p:par>
                            </p:childTnLst>
                          </p:cTn>
                        </p:par>
                      </p:childTnLst>
                    </p:cTn>
                  </p:par>
                  <p:par>
                    <p:cTn id="51" fill="hold">
                      <p:stCondLst>
                        <p:cond delay="indefinite"/>
                      </p:stCondLst>
                      <p:childTnLst>
                        <p:par>
                          <p:cTn id="52" fill="hold">
                            <p:stCondLst>
                              <p:cond delay="0"/>
                            </p:stCondLst>
                            <p:childTnLst>
                              <p:par>
                                <p:cTn id="53" presetID="49" presetClass="path" presetSubtype="0" accel="50000" decel="50000" fill="hold" nodeType="clickEffect">
                                  <p:stCondLst>
                                    <p:cond delay="0"/>
                                  </p:stCondLst>
                                  <p:childTnLst>
                                    <p:animMotion origin="layout" path="M -0.04937 -0.11748 L 0.59679 0.21238 " pathEditMode="relative" rAng="0" ptsTypes="AA">
                                      <p:cBhvr>
                                        <p:cTn id="54" dur="2000" fill="hold"/>
                                        <p:tgtEl>
                                          <p:spTgt spid="25"/>
                                        </p:tgtEl>
                                        <p:attrNameLst>
                                          <p:attrName>ppt_x</p:attrName>
                                          <p:attrName>ppt_y</p:attrName>
                                        </p:attrNameLst>
                                      </p:cBhvr>
                                      <p:rCtr x="32303" y="164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3">
            <a:extLst>
              <a:ext uri="{FF2B5EF4-FFF2-40B4-BE49-F238E27FC236}">
                <a16:creationId xmlns:a16="http://schemas.microsoft.com/office/drawing/2014/main" id="{26CF34A4-8667-496F-A558-176A7DD41376}"/>
              </a:ext>
            </a:extLst>
          </p:cNvPr>
          <p:cNvSpPr/>
          <p:nvPr/>
        </p:nvSpPr>
        <p:spPr>
          <a:xfrm>
            <a:off x="228600" y="152400"/>
            <a:ext cx="14173200" cy="78539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1480457" y="1295400"/>
            <a:ext cx="3929743" cy="6124754"/>
          </a:xfrm>
          <a:prstGeom prst="rect">
            <a:avLst/>
          </a:prstGeom>
        </p:spPr>
        <p:txBody>
          <a:bodyPr wrap="square">
            <a:spAutoFit/>
          </a:bodyPr>
          <a:lstStyle/>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chim</a:t>
            </a:r>
            <a:endParaRPr lang="en-US" sz="2800" b="1" dirty="0"/>
          </a:p>
          <a:p>
            <a:r>
              <a:rPr lang="en-US" sz="2800" b="1" dirty="0" err="1"/>
              <a:t>Lợp</a:t>
            </a:r>
            <a:r>
              <a:rPr lang="en-US" sz="2800" b="1" dirty="0"/>
              <a:t> </a:t>
            </a:r>
            <a:r>
              <a:rPr lang="en-US" sz="2800" b="1" dirty="0" err="1"/>
              <a:t>nghìn</a:t>
            </a:r>
            <a:r>
              <a:rPr lang="en-US" sz="2800" b="1" dirty="0"/>
              <a:t> </a:t>
            </a:r>
            <a:r>
              <a:rPr lang="en-US" sz="2800" b="1" dirty="0" err="1"/>
              <a:t>lá</a:t>
            </a:r>
            <a:r>
              <a:rPr lang="en-US" sz="2800" b="1" dirty="0"/>
              <a:t> </a:t>
            </a:r>
            <a:r>
              <a:rPr lang="en-US" sz="2800" b="1" dirty="0" err="1"/>
              <a:t>biếc</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cá</a:t>
            </a:r>
            <a:endParaRPr lang="en-US" sz="2800" b="1" dirty="0"/>
          </a:p>
          <a:p>
            <a:r>
              <a:rPr lang="en-US" sz="2800" b="1" dirty="0" err="1"/>
              <a:t>Sóng</a:t>
            </a:r>
            <a:r>
              <a:rPr lang="en-US" sz="2800" b="1" dirty="0"/>
              <a:t> </a:t>
            </a:r>
            <a:r>
              <a:rPr lang="en-US" sz="2800" b="1" dirty="0" err="1"/>
              <a:t>xanh</a:t>
            </a:r>
            <a:r>
              <a:rPr lang="en-US" sz="2800" b="1" dirty="0"/>
              <a:t> </a:t>
            </a:r>
            <a:r>
              <a:rPr lang="en-US" sz="2800" b="1" dirty="0" err="1"/>
              <a:t>rập</a:t>
            </a:r>
            <a:r>
              <a:rPr lang="en-US" sz="2800" b="1" dirty="0"/>
              <a:t> </a:t>
            </a:r>
            <a:r>
              <a:rPr lang="en-US" sz="2800" b="1" dirty="0" err="1"/>
              <a:t>rình</a:t>
            </a:r>
            <a:r>
              <a:rPr lang="en-US" sz="2800" b="1" dirty="0"/>
              <a:t>.</a:t>
            </a:r>
          </a:p>
          <a:p>
            <a:r>
              <a:rPr lang="en-US" sz="2800" b="1" dirty="0"/>
              <a:t> </a:t>
            </a:r>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dím</a:t>
            </a:r>
            <a:endParaRPr lang="en-US" sz="2800" b="1" dirty="0"/>
          </a:p>
          <a:p>
            <a:r>
              <a:rPr lang="en-US" sz="2800" b="1" dirty="0" err="1"/>
              <a:t>Sâu</a:t>
            </a:r>
            <a:r>
              <a:rPr lang="en-US" sz="2800" b="1" dirty="0"/>
              <a:t> </a:t>
            </a:r>
            <a:r>
              <a:rPr lang="en-US" sz="2800" b="1" dirty="0" err="1"/>
              <a:t>trong</a:t>
            </a:r>
            <a:r>
              <a:rPr lang="en-US" sz="2800" b="1" dirty="0"/>
              <a:t> </a:t>
            </a:r>
            <a:r>
              <a:rPr lang="en-US" sz="2800" b="1" dirty="0" err="1"/>
              <a:t>lòng</a:t>
            </a:r>
            <a:r>
              <a:rPr lang="en-US" sz="2800" b="1" dirty="0"/>
              <a:t> </a:t>
            </a:r>
            <a:r>
              <a:rPr lang="en-US" sz="2800" b="1" dirty="0" err="1"/>
              <a:t>đất</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ốc</a:t>
            </a:r>
            <a:endParaRPr lang="en-US" sz="2800" b="1" dirty="0"/>
          </a:p>
          <a:p>
            <a:r>
              <a:rPr lang="en-US" sz="2800" b="1" dirty="0" err="1"/>
              <a:t>Tròn</a:t>
            </a:r>
            <a:r>
              <a:rPr lang="en-US" sz="2800" b="1" dirty="0"/>
              <a:t> </a:t>
            </a:r>
            <a:r>
              <a:rPr lang="en-US" sz="2800" b="1" dirty="0" err="1"/>
              <a:t>vo</a:t>
            </a:r>
            <a:r>
              <a:rPr lang="en-US" sz="2800" b="1" dirty="0"/>
              <a:t> </a:t>
            </a:r>
            <a:r>
              <a:rPr lang="en-US" sz="2800" b="1" dirty="0" err="1"/>
              <a:t>bên</a:t>
            </a:r>
            <a:r>
              <a:rPr lang="en-US" sz="2800" b="1" dirty="0"/>
              <a:t> </a:t>
            </a:r>
            <a:r>
              <a:rPr lang="en-US" sz="2800" b="1" dirty="0" err="1"/>
              <a:t>mình</a:t>
            </a:r>
            <a:r>
              <a:rPr lang="en-US" sz="2800" b="1" dirty="0"/>
              <a:t>.</a:t>
            </a:r>
          </a:p>
          <a:p>
            <a:r>
              <a:rPr lang="en-US" sz="2800" b="1" dirty="0"/>
              <a:t> </a:t>
            </a:r>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em</a:t>
            </a:r>
            <a:endParaRPr lang="en-US" sz="2800" b="1" dirty="0"/>
          </a:p>
          <a:p>
            <a:r>
              <a:rPr lang="en-US" sz="2800" b="1" dirty="0" err="1"/>
              <a:t>Nghiêng</a:t>
            </a:r>
            <a:r>
              <a:rPr lang="en-US" sz="2800" b="1" dirty="0"/>
              <a:t> </a:t>
            </a:r>
            <a:r>
              <a:rPr lang="en-US" sz="2800" b="1" dirty="0" err="1"/>
              <a:t>giàn</a:t>
            </a:r>
            <a:r>
              <a:rPr lang="en-US" sz="2800" b="1" dirty="0"/>
              <a:t> </a:t>
            </a:r>
            <a:r>
              <a:rPr lang="en-US" sz="2800" b="1" dirty="0" err="1"/>
              <a:t>gấc</a:t>
            </a:r>
            <a:r>
              <a:rPr lang="en-US" sz="2800" b="1" dirty="0"/>
              <a:t> </a:t>
            </a:r>
            <a:r>
              <a:rPr lang="en-US" sz="2800" b="1" dirty="0" err="1"/>
              <a:t>đỏ</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bạn</a:t>
            </a:r>
            <a:endParaRPr lang="en-US" sz="2800" b="1" dirty="0"/>
          </a:p>
          <a:p>
            <a:r>
              <a:rPr lang="en-US" sz="2800" b="1" dirty="0" err="1"/>
              <a:t>Hoa</a:t>
            </a:r>
            <a:r>
              <a:rPr lang="en-US" sz="2800" b="1" dirty="0"/>
              <a:t> </a:t>
            </a:r>
            <a:r>
              <a:rPr lang="en-US" sz="2800" b="1" dirty="0" err="1"/>
              <a:t>giấy</a:t>
            </a:r>
            <a:r>
              <a:rPr lang="en-US" sz="2800" b="1" dirty="0"/>
              <a:t> </a:t>
            </a:r>
            <a:r>
              <a:rPr lang="en-US" sz="2800" b="1" dirty="0" err="1"/>
              <a:t>lợp</a:t>
            </a:r>
            <a:r>
              <a:rPr lang="en-US" sz="2800" b="1" dirty="0"/>
              <a:t> </a:t>
            </a:r>
            <a:r>
              <a:rPr lang="en-US" sz="2800" b="1" dirty="0" err="1"/>
              <a:t>hồng</a:t>
            </a:r>
            <a:r>
              <a:rPr lang="en-US" sz="2800" b="1" dirty="0"/>
              <a:t>.</a:t>
            </a:r>
          </a:p>
        </p:txBody>
      </p:sp>
      <p:sp>
        <p:nvSpPr>
          <p:cNvPr id="10" name="TextBox 9"/>
          <p:cNvSpPr txBox="1"/>
          <p:nvPr/>
        </p:nvSpPr>
        <p:spPr>
          <a:xfrm>
            <a:off x="5562600" y="4036068"/>
            <a:ext cx="3417094" cy="3970318"/>
          </a:xfrm>
          <a:prstGeom prst="rect">
            <a:avLst/>
          </a:prstGeom>
          <a:noFill/>
        </p:spPr>
        <p:txBody>
          <a:bodyPr wrap="square" rtlCol="0">
            <a:spAutoFit/>
          </a:bodyPr>
          <a:lstStyle/>
          <a:p>
            <a:pPr algn="just" fontAlgn="t"/>
            <a:r>
              <a:rPr lang="vi-VN" sz="2800" b="1" dirty="0"/>
              <a:t>Mọi mái nhà riêng</a:t>
            </a:r>
          </a:p>
          <a:p>
            <a:pPr algn="just" fontAlgn="t"/>
            <a:r>
              <a:rPr lang="vi-VN" sz="2800" b="1" dirty="0"/>
              <a:t>Có mái nhà chung</a:t>
            </a:r>
          </a:p>
          <a:p>
            <a:pPr algn="just" fontAlgn="t"/>
            <a:r>
              <a:rPr lang="vi-VN" sz="2800" b="1" dirty="0"/>
              <a:t>Là bầu trời xanh</a:t>
            </a:r>
          </a:p>
          <a:p>
            <a:pPr algn="just" fontAlgn="t"/>
            <a:r>
              <a:rPr lang="vi-VN" sz="2800" b="1" dirty="0"/>
              <a:t>Xanh đến vô cùng.</a:t>
            </a:r>
          </a:p>
          <a:p>
            <a:pPr algn="just" fontAlgn="t"/>
            <a:r>
              <a:rPr lang="vi-VN" sz="2800" b="1" dirty="0"/>
              <a:t> </a:t>
            </a:r>
          </a:p>
          <a:p>
            <a:pPr algn="just" fontAlgn="t"/>
            <a:r>
              <a:rPr lang="vi-VN" sz="2800" b="1" dirty="0"/>
              <a:t>Mọi mái nhà riêng</a:t>
            </a:r>
          </a:p>
          <a:p>
            <a:pPr algn="just" fontAlgn="t"/>
            <a:r>
              <a:rPr lang="vi-VN" sz="2800" b="1" dirty="0"/>
              <a:t>Có mái nhà chung</a:t>
            </a:r>
          </a:p>
          <a:p>
            <a:pPr algn="just" fontAlgn="t"/>
            <a:r>
              <a:rPr lang="vi-VN" sz="2800" b="1" dirty="0"/>
              <a:t>Rực rỡ vòm cao</a:t>
            </a:r>
          </a:p>
          <a:p>
            <a:pPr algn="just" fontAlgn="t"/>
            <a:r>
              <a:rPr lang="vi-VN" sz="2800" b="1" dirty="0"/>
              <a:t>Bảy sắc cầu vồng.</a:t>
            </a:r>
          </a:p>
        </p:txBody>
      </p:sp>
      <p:sp>
        <p:nvSpPr>
          <p:cNvPr id="11" name="TextBox 10"/>
          <p:cNvSpPr txBox="1"/>
          <p:nvPr/>
        </p:nvSpPr>
        <p:spPr>
          <a:xfrm>
            <a:off x="3652475" y="300655"/>
            <a:ext cx="6545785" cy="843752"/>
          </a:xfrm>
          <a:prstGeom prst="rect">
            <a:avLst/>
          </a:prstGeom>
          <a:noFill/>
        </p:spPr>
        <p:txBody>
          <a:bodyPr wrap="square" lIns="104070" tIns="52036" rIns="104070" bIns="52036" rtlCol="0">
            <a:spAutoFit/>
          </a:bodyPr>
          <a:lstStyle/>
          <a:p>
            <a:pPr algn="ct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Một</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mái</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nhà</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chung</a:t>
            </a:r>
            <a:endParaRPr lang="en-US" sz="2800" b="1" dirty="0">
              <a:ln>
                <a:solidFill>
                  <a:srgbClr val="002060"/>
                </a:solidFill>
              </a:ln>
              <a:solidFill>
                <a:srgbClr val="FF0000"/>
              </a:solidFill>
              <a:latin typeface="Coiny" panose="02000903060500060000" pitchFamily="2" charset="0"/>
              <a:ea typeface="Arial-Rounded" pitchFamily="34" charset="0"/>
              <a:cs typeface="Arial-Rounded" pitchFamily="34" charset="0"/>
            </a:endParaRPr>
          </a:p>
        </p:txBody>
      </p:sp>
      <p:sp>
        <p:nvSpPr>
          <p:cNvPr id="12" name="Rounded Rectangle 11"/>
          <p:cNvSpPr/>
          <p:nvPr/>
        </p:nvSpPr>
        <p:spPr>
          <a:xfrm>
            <a:off x="457205" y="226496"/>
            <a:ext cx="3195269" cy="688340"/>
          </a:xfrm>
          <a:prstGeom prst="roundRect">
            <a:avLst>
              <a:gd name="adj" fmla="val 50000"/>
            </a:avLst>
          </a:prstGeom>
          <a:solidFill>
            <a:schemeClr val="bg1"/>
          </a:solidFill>
          <a:ln w="38100">
            <a:solidFill>
              <a:srgbClr val="F6A0AE"/>
            </a:solidFill>
          </a:ln>
        </p:spPr>
        <p:style>
          <a:lnRef idx="2">
            <a:schemeClr val="accent1">
              <a:shade val="50000"/>
            </a:schemeClr>
          </a:lnRef>
          <a:fillRef idx="1">
            <a:schemeClr val="accent1"/>
          </a:fillRef>
          <a:effectRef idx="0">
            <a:schemeClr val="accent1"/>
          </a:effectRef>
          <a:fontRef idx="minor">
            <a:schemeClr val="lt1"/>
          </a:fontRef>
        </p:style>
        <p:txBody>
          <a:bodyPr lIns="90704" tIns="45344" rIns="90704" bIns="45344" rtlCol="0" anchor="ctr"/>
          <a:lstStyle/>
          <a:p>
            <a:pPr algn="ctr"/>
            <a:r>
              <a:rPr lang="en-US" sz="3600" b="1" dirty="0">
                <a:solidFill>
                  <a:schemeClr val="tx1"/>
                </a:solidFill>
              </a:rPr>
              <a:t>ĐỌC MẪU</a:t>
            </a:r>
          </a:p>
        </p:txBody>
      </p:sp>
      <p:pic>
        <p:nvPicPr>
          <p:cNvPr id="1026" name="Picture 2" descr="Một mái nhà chung lớp 3 | Tiếng Việt lớp 3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608" y="903950"/>
            <a:ext cx="7786267" cy="31321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47270" y="4114800"/>
            <a:ext cx="4344930" cy="3539430"/>
          </a:xfrm>
          <a:prstGeom prst="rect">
            <a:avLst/>
          </a:prstGeom>
          <a:noFill/>
        </p:spPr>
        <p:txBody>
          <a:bodyPr wrap="square" rtlCol="0">
            <a:spAutoFit/>
          </a:bodyPr>
          <a:lstStyle/>
          <a:p>
            <a:pPr algn="just" fontAlgn="t"/>
            <a:r>
              <a:rPr lang="vi-VN" sz="2800" b="1" dirty="0"/>
              <a:t>Bạn ơi, ngước mắt</a:t>
            </a:r>
          </a:p>
          <a:p>
            <a:pPr algn="just" fontAlgn="t"/>
            <a:r>
              <a:rPr lang="vi-VN" sz="2800" b="1" dirty="0"/>
              <a:t>Ngước mắt lên trông</a:t>
            </a:r>
          </a:p>
          <a:p>
            <a:pPr algn="just" fontAlgn="t"/>
            <a:r>
              <a:rPr lang="vi-VN" sz="2800" b="1" dirty="0"/>
              <a:t>Bạn ơi, hãy hát</a:t>
            </a:r>
          </a:p>
          <a:p>
            <a:pPr algn="just" fontAlgn="t"/>
            <a:r>
              <a:rPr lang="vi-VN" sz="2800" b="1" dirty="0"/>
              <a:t>Hát câu cuối cùng:</a:t>
            </a:r>
          </a:p>
          <a:p>
            <a:pPr algn="just" fontAlgn="t"/>
            <a:r>
              <a:rPr lang="vi-VN" sz="2800" b="1" dirty="0"/>
              <a:t>Một mái nhà chung</a:t>
            </a:r>
          </a:p>
          <a:p>
            <a:pPr algn="just" fontAlgn="t"/>
            <a:r>
              <a:rPr lang="vi-VN" sz="2800" b="1" dirty="0"/>
              <a:t>Một mái nhà chung...</a:t>
            </a:r>
            <a:endParaRPr lang="en-GB" sz="2800" b="1" dirty="0"/>
          </a:p>
          <a:p>
            <a:pPr algn="just" fontAlgn="t"/>
            <a:r>
              <a:rPr lang="en-GB" sz="2800" b="1" dirty="0"/>
              <a:t>                        </a:t>
            </a:r>
            <a:r>
              <a:rPr lang="en-US" sz="2800" b="1" dirty="0" err="1"/>
              <a:t>ĐỊNH</a:t>
            </a:r>
            <a:r>
              <a:rPr lang="en-US" sz="2800" b="1" dirty="0"/>
              <a:t> </a:t>
            </a:r>
            <a:r>
              <a:rPr lang="en-US" sz="2800" b="1" dirty="0" err="1"/>
              <a:t>HẢI</a:t>
            </a:r>
            <a:endParaRPr lang="en-GB" sz="2800" b="1" dirty="0"/>
          </a:p>
          <a:p>
            <a:pPr algn="just" fontAlgn="t"/>
            <a:r>
              <a:rPr lang="en-GB" sz="2800" b="1" dirty="0"/>
              <a:t>                          </a:t>
            </a:r>
            <a:r>
              <a:rPr lang="vi-VN" sz="2800" b="1" dirty="0"/>
              <a:t> </a:t>
            </a:r>
          </a:p>
        </p:txBody>
      </p:sp>
    </p:spTree>
    <p:extLst>
      <p:ext uri="{BB962C8B-B14F-4D97-AF65-F5344CB8AC3E}">
        <p14:creationId xmlns:p14="http://schemas.microsoft.com/office/powerpoint/2010/main" val="26393925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3">
            <a:extLst>
              <a:ext uri="{FF2B5EF4-FFF2-40B4-BE49-F238E27FC236}">
                <a16:creationId xmlns:a16="http://schemas.microsoft.com/office/drawing/2014/main" id="{26CF34A4-8667-496F-A558-176A7DD41376}"/>
              </a:ext>
            </a:extLst>
          </p:cNvPr>
          <p:cNvSpPr/>
          <p:nvPr/>
        </p:nvSpPr>
        <p:spPr>
          <a:xfrm>
            <a:off x="324601" y="295564"/>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D60909D-C140-4836-8623-FAAF1237BD27}"/>
              </a:ext>
            </a:extLst>
          </p:cNvPr>
          <p:cNvSpPr txBox="1"/>
          <p:nvPr/>
        </p:nvSpPr>
        <p:spPr>
          <a:xfrm>
            <a:off x="2971800" y="866798"/>
            <a:ext cx="8305800" cy="1077218"/>
          </a:xfrm>
          <a:custGeom>
            <a:avLst/>
            <a:gdLst>
              <a:gd name="connsiteX0" fmla="*/ 0 w 8305800"/>
              <a:gd name="connsiteY0" fmla="*/ 0 h 1077218"/>
              <a:gd name="connsiteX1" fmla="*/ 8305800 w 8305800"/>
              <a:gd name="connsiteY1" fmla="*/ 0 h 1077218"/>
              <a:gd name="connsiteX2" fmla="*/ 8305800 w 8305800"/>
              <a:gd name="connsiteY2" fmla="*/ 1077218 h 1077218"/>
              <a:gd name="connsiteX3" fmla="*/ 0 w 8305800"/>
              <a:gd name="connsiteY3" fmla="*/ 1077218 h 1077218"/>
              <a:gd name="connsiteX4" fmla="*/ 0 w 83058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1077218" fill="none" extrusionOk="0">
                <a:moveTo>
                  <a:pt x="0" y="0"/>
                </a:moveTo>
                <a:cubicBezTo>
                  <a:pt x="1888828" y="5222"/>
                  <a:pt x="5481804" y="24918"/>
                  <a:pt x="8305800" y="0"/>
                </a:cubicBezTo>
                <a:cubicBezTo>
                  <a:pt x="8343662" y="476103"/>
                  <a:pt x="8247197" y="631043"/>
                  <a:pt x="8305800" y="1077218"/>
                </a:cubicBezTo>
                <a:cubicBezTo>
                  <a:pt x="7072730" y="912457"/>
                  <a:pt x="1918168" y="1195368"/>
                  <a:pt x="0" y="1077218"/>
                </a:cubicBezTo>
                <a:cubicBezTo>
                  <a:pt x="-64117" y="630482"/>
                  <a:pt x="88888" y="487727"/>
                  <a:pt x="0" y="0"/>
                </a:cubicBezTo>
                <a:close/>
              </a:path>
              <a:path w="8305800" h="1077218" stroke="0" extrusionOk="0">
                <a:moveTo>
                  <a:pt x="0" y="0"/>
                </a:moveTo>
                <a:cubicBezTo>
                  <a:pt x="3700275" y="11849"/>
                  <a:pt x="5940254" y="-161459"/>
                  <a:pt x="8305800" y="0"/>
                </a:cubicBezTo>
                <a:cubicBezTo>
                  <a:pt x="8357835" y="144312"/>
                  <a:pt x="8397943" y="673209"/>
                  <a:pt x="8305800" y="1077218"/>
                </a:cubicBezTo>
                <a:cubicBezTo>
                  <a:pt x="6096245" y="931358"/>
                  <a:pt x="1336103" y="998894"/>
                  <a:pt x="0" y="1077218"/>
                </a:cubicBezTo>
                <a:cubicBezTo>
                  <a:pt x="7265" y="907874"/>
                  <a:pt x="-51671" y="219525"/>
                  <a:pt x="0" y="0"/>
                </a:cubicBezTo>
                <a:close/>
              </a:path>
            </a:pathLst>
          </a:custGeom>
          <a:solidFill>
            <a:schemeClr val="bg1"/>
          </a:solidFill>
          <a:ln w="38100">
            <a:solidFill>
              <a:srgbClr val="1FAE98"/>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US" sz="3200" b="1" dirty="0"/>
              <a:t>2. </a:t>
            </a:r>
            <a:r>
              <a:rPr lang="en-US" sz="3200" b="1" dirty="0" err="1"/>
              <a:t>Đặt</a:t>
            </a:r>
            <a:r>
              <a:rPr lang="en-US" sz="3200" b="1" dirty="0"/>
              <a:t> </a:t>
            </a:r>
            <a:r>
              <a:rPr lang="en-US" sz="3200" b="1" dirty="0" err="1"/>
              <a:t>câu</a:t>
            </a:r>
            <a:r>
              <a:rPr lang="en-US" sz="3200" b="1" dirty="0"/>
              <a:t> </a:t>
            </a:r>
            <a:r>
              <a:rPr lang="en-US" sz="3200" b="1" dirty="0" err="1"/>
              <a:t>với</a:t>
            </a:r>
            <a:r>
              <a:rPr lang="en-US" sz="3200" b="1" dirty="0"/>
              <a:t> </a:t>
            </a:r>
            <a:r>
              <a:rPr lang="en-US" sz="3200" b="1" dirty="0" err="1"/>
              <a:t>một</a:t>
            </a:r>
            <a:r>
              <a:rPr lang="en-US" sz="3200" b="1" dirty="0"/>
              <a:t> </a:t>
            </a:r>
            <a:r>
              <a:rPr lang="en-US" sz="3200" b="1" dirty="0" err="1"/>
              <a:t>từ</a:t>
            </a:r>
            <a:r>
              <a:rPr lang="en-US" sz="3200" b="1" dirty="0"/>
              <a:t> </a:t>
            </a:r>
            <a:r>
              <a:rPr lang="en-US" sz="3200" b="1" dirty="0" err="1"/>
              <a:t>ngữ</a:t>
            </a:r>
            <a:r>
              <a:rPr lang="en-US" sz="3200" b="1" dirty="0"/>
              <a:t> ở </a:t>
            </a:r>
            <a:r>
              <a:rPr lang="en-US" sz="3200" b="1" dirty="0" err="1"/>
              <a:t>nhóm</a:t>
            </a:r>
            <a:r>
              <a:rPr lang="en-US" sz="3200" b="1" dirty="0"/>
              <a:t> c </a:t>
            </a:r>
            <a:r>
              <a:rPr lang="en-US" sz="3200" b="1" dirty="0" err="1"/>
              <a:t>trong</a:t>
            </a:r>
            <a:r>
              <a:rPr lang="en-US" sz="3200" b="1" dirty="0"/>
              <a:t> </a:t>
            </a:r>
            <a:r>
              <a:rPr lang="en-US" sz="3200" b="1" dirty="0" err="1"/>
              <a:t>bài</a:t>
            </a:r>
            <a:r>
              <a:rPr lang="en-US" sz="3200" b="1" dirty="0"/>
              <a:t> </a:t>
            </a:r>
            <a:r>
              <a:rPr lang="en-US" sz="3200" b="1" dirty="0" err="1"/>
              <a:t>tập</a:t>
            </a:r>
            <a:r>
              <a:rPr lang="en-US" sz="3200" b="1" dirty="0"/>
              <a:t> </a:t>
            </a:r>
            <a:r>
              <a:rPr lang="en-US" sz="3200" b="1" dirty="0" err="1"/>
              <a:t>trên</a:t>
            </a:r>
            <a:r>
              <a:rPr lang="en-US" sz="3200" b="1" dirty="0"/>
              <a:t>. </a:t>
            </a:r>
          </a:p>
        </p:txBody>
      </p:sp>
      <p:sp>
        <p:nvSpPr>
          <p:cNvPr id="15" name="TextBox 14">
            <a:extLst>
              <a:ext uri="{FF2B5EF4-FFF2-40B4-BE49-F238E27FC236}">
                <a16:creationId xmlns:a16="http://schemas.microsoft.com/office/drawing/2014/main" id="{FD60909D-C140-4836-8623-FAAF1237BD27}"/>
              </a:ext>
            </a:extLst>
          </p:cNvPr>
          <p:cNvSpPr txBox="1"/>
          <p:nvPr/>
        </p:nvSpPr>
        <p:spPr>
          <a:xfrm>
            <a:off x="5029200" y="3119390"/>
            <a:ext cx="8305800" cy="2062103"/>
          </a:xfrm>
          <a:custGeom>
            <a:avLst/>
            <a:gdLst>
              <a:gd name="connsiteX0" fmla="*/ 0 w 8305800"/>
              <a:gd name="connsiteY0" fmla="*/ 0 h 2062103"/>
              <a:gd name="connsiteX1" fmla="*/ 8305800 w 8305800"/>
              <a:gd name="connsiteY1" fmla="*/ 0 h 2062103"/>
              <a:gd name="connsiteX2" fmla="*/ 8305800 w 8305800"/>
              <a:gd name="connsiteY2" fmla="*/ 2062103 h 2062103"/>
              <a:gd name="connsiteX3" fmla="*/ 0 w 8305800"/>
              <a:gd name="connsiteY3" fmla="*/ 2062103 h 2062103"/>
              <a:gd name="connsiteX4" fmla="*/ 0 w 83058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2062103" fill="none" extrusionOk="0">
                <a:moveTo>
                  <a:pt x="0" y="0"/>
                </a:moveTo>
                <a:cubicBezTo>
                  <a:pt x="1888828" y="5222"/>
                  <a:pt x="5481804" y="24918"/>
                  <a:pt x="8305800" y="0"/>
                </a:cubicBezTo>
                <a:cubicBezTo>
                  <a:pt x="8144555" y="602541"/>
                  <a:pt x="8262040" y="1321515"/>
                  <a:pt x="8305800" y="2062103"/>
                </a:cubicBezTo>
                <a:cubicBezTo>
                  <a:pt x="7072730" y="1897342"/>
                  <a:pt x="1918168" y="2180253"/>
                  <a:pt x="0" y="2062103"/>
                </a:cubicBezTo>
                <a:cubicBezTo>
                  <a:pt x="-55725" y="1736798"/>
                  <a:pt x="17072" y="843718"/>
                  <a:pt x="0" y="0"/>
                </a:cubicBezTo>
                <a:close/>
              </a:path>
              <a:path w="8305800" h="2062103" stroke="0" extrusionOk="0">
                <a:moveTo>
                  <a:pt x="0" y="0"/>
                </a:moveTo>
                <a:cubicBezTo>
                  <a:pt x="3700275" y="11849"/>
                  <a:pt x="5940254" y="-161459"/>
                  <a:pt x="8305800" y="0"/>
                </a:cubicBezTo>
                <a:cubicBezTo>
                  <a:pt x="8308930" y="760657"/>
                  <a:pt x="8204624" y="1587749"/>
                  <a:pt x="8305800" y="2062103"/>
                </a:cubicBezTo>
                <a:cubicBezTo>
                  <a:pt x="6096245" y="1916243"/>
                  <a:pt x="1336103" y="1983779"/>
                  <a:pt x="0" y="2062103"/>
                </a:cubicBezTo>
                <a:cubicBezTo>
                  <a:pt x="74291" y="1594718"/>
                  <a:pt x="168006" y="462477"/>
                  <a:pt x="0" y="0"/>
                </a:cubicBezTo>
                <a:close/>
              </a:path>
            </a:pathLst>
          </a:custGeom>
          <a:solidFill>
            <a:schemeClr val="bg1"/>
          </a:solidFill>
          <a:ln w="38100">
            <a:solidFill>
              <a:srgbClr val="1FAE98"/>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b="1" dirty="0">
                <a:solidFill>
                  <a:srgbClr val="C00000"/>
                </a:solidFill>
              </a:rPr>
              <a:t>- Bảo vệ môi trường là trách nhiệm của tất cả mọi người.</a:t>
            </a:r>
          </a:p>
          <a:p>
            <a:pPr algn="just"/>
            <a:r>
              <a:rPr lang="vi-VN" sz="3200" b="1" dirty="0">
                <a:solidFill>
                  <a:srgbClr val="C00000"/>
                </a:solidFill>
              </a:rPr>
              <a:t>- Hãy sử dụng tiết kiệm nước, tiết kiệm điện để góp phần bảo vệ môi trường. </a:t>
            </a:r>
          </a:p>
        </p:txBody>
      </p:sp>
      <p:sp>
        <p:nvSpPr>
          <p:cNvPr id="9" name="Freeform: Shape 34">
            <a:extLst>
              <a:ext uri="{FF2B5EF4-FFF2-40B4-BE49-F238E27FC236}">
                <a16:creationId xmlns:a16="http://schemas.microsoft.com/office/drawing/2014/main" id="{11F1BC3B-612D-4848-9CA2-CEE2ABD33AA8}"/>
              </a:ext>
            </a:extLst>
          </p:cNvPr>
          <p:cNvSpPr/>
          <p:nvPr/>
        </p:nvSpPr>
        <p:spPr>
          <a:xfrm>
            <a:off x="5181600" y="2220452"/>
            <a:ext cx="1206746" cy="70351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6">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2400">
              <a:solidFill>
                <a:prstClr val="white"/>
              </a:solidFill>
              <a:latin typeface="微软雅黑" panose="020F0502020204030204"/>
              <a:ea typeface="微软雅黑"/>
            </a:endParaRPr>
          </a:p>
        </p:txBody>
      </p:sp>
      <p:pic>
        <p:nvPicPr>
          <p:cNvPr id="7"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915165"/>
            <a:ext cx="3822700" cy="629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3634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600"/>
                                        <p:tgtEl>
                                          <p:spTgt spid="7"/>
                                        </p:tgtEl>
                                      </p:cBhvr>
                                    </p:animEffect>
                                    <p:anim calcmode="lin" valueType="num">
                                      <p:cBhvr>
                                        <p:cTn id="21" dur="600" fill="hold"/>
                                        <p:tgtEl>
                                          <p:spTgt spid="7"/>
                                        </p:tgtEl>
                                        <p:attrNameLst>
                                          <p:attrName>ppt_x</p:attrName>
                                        </p:attrNameLst>
                                      </p:cBhvr>
                                      <p:tavLst>
                                        <p:tav tm="0">
                                          <p:val>
                                            <p:strVal val="#ppt_x"/>
                                          </p:val>
                                        </p:tav>
                                        <p:tav tm="100000">
                                          <p:val>
                                            <p:strVal val="#ppt_x"/>
                                          </p:val>
                                        </p:tav>
                                      </p:tavLst>
                                    </p:anim>
                                    <p:anim calcmode="lin" valueType="num">
                                      <p:cBhvr>
                                        <p:cTn id="22" dur="6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3">
            <a:extLst>
              <a:ext uri="{FF2B5EF4-FFF2-40B4-BE49-F238E27FC236}">
                <a16:creationId xmlns:a16="http://schemas.microsoft.com/office/drawing/2014/main" id="{26CF34A4-8667-496F-A558-176A7DD41376}"/>
              </a:ext>
            </a:extLst>
          </p:cNvPr>
          <p:cNvSpPr/>
          <p:nvPr/>
        </p:nvSpPr>
        <p:spPr>
          <a:xfrm>
            <a:off x="324601" y="295564"/>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243" r="100000">
                        <a14:foregroundMark x1="2021" y1="7917" x2="28052" y2="0"/>
                        <a14:foregroundMark x1="30639" y1="625" x2="46807" y2="3333"/>
                        <a14:foregroundMark x1="97979" y1="20833" x2="97413" y2="86667"/>
                        <a14:foregroundMark x1="970" y1="16458" x2="1213" y2="24167"/>
                        <a14:foregroundMark x1="243" y1="19792" x2="404" y2="87708"/>
                        <a14:backgroundMark x1="5901" y1="19167" x2="42199" y2="78750"/>
                        <a14:backgroundMark x1="58205" y1="22083" x2="84236" y2="74167"/>
                      </a14:backgroundRemoval>
                    </a14:imgEffect>
                  </a14:imgLayer>
                </a14:imgProps>
              </a:ext>
            </a:extLst>
          </a:blip>
          <a:stretch>
            <a:fillRect/>
          </a:stretch>
        </p:blipFill>
        <p:spPr>
          <a:xfrm>
            <a:off x="2255520" y="1798320"/>
            <a:ext cx="10180320" cy="5852160"/>
          </a:xfrm>
          <a:prstGeom prst="rect">
            <a:avLst/>
          </a:prstGeom>
        </p:spPr>
      </p:pic>
      <p:sp>
        <p:nvSpPr>
          <p:cNvPr id="3" name="TextBox 2"/>
          <p:cNvSpPr txBox="1"/>
          <p:nvPr/>
        </p:nvSpPr>
        <p:spPr>
          <a:xfrm>
            <a:off x="975360" y="457201"/>
            <a:ext cx="12557760" cy="584775"/>
          </a:xfrm>
          <a:prstGeom prst="rect">
            <a:avLst/>
          </a:prstGeom>
          <a:noFill/>
        </p:spPr>
        <p:txBody>
          <a:bodyPr wrap="square" rtlCol="0">
            <a:spAutoFit/>
          </a:bodyPr>
          <a:lstStyle/>
          <a:p>
            <a:endParaRPr lang="vi-VN"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p:cNvSpPr txBox="1"/>
          <p:nvPr/>
        </p:nvSpPr>
        <p:spPr>
          <a:xfrm>
            <a:off x="2699914" y="2580119"/>
            <a:ext cx="4532555" cy="4524315"/>
          </a:xfrm>
          <a:prstGeom prst="rect">
            <a:avLst/>
          </a:prstGeom>
          <a:noFill/>
        </p:spPr>
        <p:txBody>
          <a:bodyPr wrap="square" rtlCol="0">
            <a:spAutoFit/>
          </a:bodyPr>
          <a:lstStyle/>
          <a:p>
            <a:r>
              <a:rPr lang="vi-VN" sz="3200" b="1" dirty="0"/>
              <a:t>Tìm đọc thêm ở nhà:</a:t>
            </a:r>
            <a:endParaRPr lang="vi-VN" sz="3200" dirty="0"/>
          </a:p>
          <a:p>
            <a:r>
              <a:rPr lang="vi-VN" sz="3200" dirty="0"/>
              <a:t>- 2 câu chuyện (hoặc 1 bài thơ, 1 câu chuyện) về Trái đất hoặc về con người với thiên nhiên.</a:t>
            </a:r>
          </a:p>
          <a:p>
            <a:r>
              <a:rPr lang="vi-VN" sz="3200" dirty="0"/>
              <a:t>- 1 bài văn miêu tả hoặc cung cấp thông tin về Trái đất hoặc về con người với thiên nhiên. </a:t>
            </a:r>
          </a:p>
        </p:txBody>
      </p:sp>
      <p:sp>
        <p:nvSpPr>
          <p:cNvPr id="5" name="TextBox 4"/>
          <p:cNvSpPr txBox="1"/>
          <p:nvPr/>
        </p:nvSpPr>
        <p:spPr>
          <a:xfrm>
            <a:off x="7616870" y="2743247"/>
            <a:ext cx="4498930" cy="4031873"/>
          </a:xfrm>
          <a:prstGeom prst="rect">
            <a:avLst/>
          </a:prstGeom>
          <a:noFill/>
        </p:spPr>
        <p:txBody>
          <a:bodyPr wrap="square" rtlCol="0">
            <a:spAutoFit/>
          </a:bodyPr>
          <a:lstStyle/>
          <a:p>
            <a:r>
              <a:rPr lang="en-GB" sz="3200" b="1" dirty="0">
                <a:latin typeface="Arial-Rounded" panose="020B0500000000000000" pitchFamily="34" charset="0"/>
                <a:ea typeface="Arial-Rounded" panose="020B0500000000000000" pitchFamily="34" charset="0"/>
                <a:cs typeface="Arial-Rounded" panose="020B0500000000000000" pitchFamily="34" charset="0"/>
              </a:rPr>
              <a:t>2. </a:t>
            </a:r>
            <a:r>
              <a:rPr lang="vi-VN" sz="3200" b="1" dirty="0"/>
              <a:t>Viết vào phiếu đọc sách:</a:t>
            </a:r>
            <a:endParaRPr lang="vi-VN" sz="3200" dirty="0"/>
          </a:p>
          <a:p>
            <a:r>
              <a:rPr lang="vi-VN" sz="3200" dirty="0"/>
              <a:t>- Tên bài đọc và một số nội dung chính (nhân vật hoặc sự việc, hình ảnh, câu văn câu thơ em thích).</a:t>
            </a:r>
          </a:p>
          <a:p>
            <a:r>
              <a:rPr lang="vi-VN" sz="3200" dirty="0"/>
              <a:t>- Cảm nghĩ của em. </a:t>
            </a:r>
          </a:p>
        </p:txBody>
      </p:sp>
      <p:sp>
        <p:nvSpPr>
          <p:cNvPr id="6" name="文本框 4">
            <a:extLst>
              <a:ext uri="{FF2B5EF4-FFF2-40B4-BE49-F238E27FC236}">
                <a16:creationId xmlns:a16="http://schemas.microsoft.com/office/drawing/2014/main" id="{BC2844EB-412F-FB4C-A53A-34DFED34ACF5}"/>
              </a:ext>
            </a:extLst>
          </p:cNvPr>
          <p:cNvSpPr txBox="1"/>
          <p:nvPr/>
        </p:nvSpPr>
        <p:spPr>
          <a:xfrm>
            <a:off x="1757639" y="1162098"/>
            <a:ext cx="11288933" cy="781752"/>
          </a:xfrm>
          <a:prstGeom prst="rect">
            <a:avLst/>
          </a:prstGeom>
          <a:noFill/>
        </p:spPr>
        <p:txBody>
          <a:bodyPr wrap="square" rtlCol="0">
            <a:spAutoFit/>
          </a:bodyPr>
          <a:lstStyle/>
          <a:p>
            <a:pPr algn="ctr"/>
            <a:r>
              <a:rPr lang="en-US" altLang="zh-CN" sz="4480" dirty="0" err="1">
                <a:solidFill>
                  <a:srgbClr val="EF805D"/>
                </a:solidFill>
                <a:latin typeface="Arial-Rounded" pitchFamily="34" charset="0"/>
                <a:ea typeface="Arial-Rounded" pitchFamily="34" charset="0"/>
                <a:cs typeface="Arial-Rounded" pitchFamily="34" charset="0"/>
                <a:sym typeface="印品黑体" panose="00000500000000000000" pitchFamily="2" charset="-122"/>
              </a:rPr>
              <a:t>Tự</a:t>
            </a:r>
            <a:r>
              <a:rPr lang="en-US" altLang="zh-CN" sz="4480" dirty="0">
                <a:solidFill>
                  <a:srgbClr val="EF805D"/>
                </a:solidFill>
                <a:latin typeface="Arial-Rounded" pitchFamily="34" charset="0"/>
                <a:ea typeface="Arial-Rounded" pitchFamily="34" charset="0"/>
                <a:cs typeface="Arial-Rounded" pitchFamily="34" charset="0"/>
                <a:sym typeface="印品黑体" panose="00000500000000000000" pitchFamily="2" charset="-122"/>
              </a:rPr>
              <a:t> </a:t>
            </a:r>
            <a:r>
              <a:rPr lang="en-US" altLang="zh-CN" sz="4480" dirty="0" err="1">
                <a:solidFill>
                  <a:srgbClr val="EF805D"/>
                </a:solidFill>
                <a:latin typeface="Arial-Rounded" pitchFamily="34" charset="0"/>
                <a:ea typeface="Arial-Rounded" pitchFamily="34" charset="0"/>
                <a:cs typeface="Arial-Rounded" pitchFamily="34" charset="0"/>
                <a:sym typeface="印品黑体" panose="00000500000000000000" pitchFamily="2" charset="-122"/>
              </a:rPr>
              <a:t>đọc</a:t>
            </a:r>
            <a:r>
              <a:rPr lang="en-US" altLang="zh-CN" sz="4480" dirty="0">
                <a:solidFill>
                  <a:srgbClr val="EF805D"/>
                </a:solidFill>
                <a:latin typeface="Arial-Rounded" pitchFamily="34" charset="0"/>
                <a:ea typeface="Arial-Rounded" pitchFamily="34" charset="0"/>
                <a:cs typeface="Arial-Rounded" pitchFamily="34" charset="0"/>
                <a:sym typeface="印品黑体" panose="00000500000000000000" pitchFamily="2" charset="-122"/>
              </a:rPr>
              <a:t> </a:t>
            </a:r>
            <a:r>
              <a:rPr lang="en-US" altLang="zh-CN" sz="4480" dirty="0" err="1">
                <a:solidFill>
                  <a:srgbClr val="EF805D"/>
                </a:solidFill>
                <a:latin typeface="Arial-Rounded" pitchFamily="34" charset="0"/>
                <a:ea typeface="Arial-Rounded" pitchFamily="34" charset="0"/>
                <a:cs typeface="Arial-Rounded" pitchFamily="34" charset="0"/>
                <a:sym typeface="印品黑体" panose="00000500000000000000" pitchFamily="2" charset="-122"/>
              </a:rPr>
              <a:t>sách</a:t>
            </a:r>
            <a:r>
              <a:rPr lang="en-US" altLang="zh-CN" sz="4480" dirty="0">
                <a:solidFill>
                  <a:srgbClr val="EF805D"/>
                </a:solidFill>
                <a:latin typeface="Arial-Rounded" pitchFamily="34" charset="0"/>
                <a:ea typeface="Arial-Rounded" pitchFamily="34" charset="0"/>
                <a:cs typeface="Arial-Rounded" pitchFamily="34" charset="0"/>
                <a:sym typeface="印品黑体" panose="00000500000000000000" pitchFamily="2" charset="-122"/>
              </a:rPr>
              <a:t> </a:t>
            </a:r>
            <a:r>
              <a:rPr lang="en-US" altLang="zh-CN" sz="4480" dirty="0" err="1">
                <a:solidFill>
                  <a:srgbClr val="EF805D"/>
                </a:solidFill>
                <a:latin typeface="Arial-Rounded" pitchFamily="34" charset="0"/>
                <a:ea typeface="Arial-Rounded" pitchFamily="34" charset="0"/>
                <a:cs typeface="Arial-Rounded" pitchFamily="34" charset="0"/>
                <a:sym typeface="印品黑体" panose="00000500000000000000" pitchFamily="2" charset="-122"/>
              </a:rPr>
              <a:t>báo</a:t>
            </a:r>
            <a:r>
              <a:rPr lang="en-US" altLang="zh-CN" sz="4480" dirty="0">
                <a:solidFill>
                  <a:srgbClr val="EF805D"/>
                </a:solidFill>
                <a:latin typeface="Arial-Rounded" pitchFamily="34" charset="0"/>
                <a:ea typeface="Arial-Rounded" pitchFamily="34" charset="0"/>
                <a:cs typeface="Arial-Rounded" pitchFamily="34" charset="0"/>
                <a:sym typeface="印品黑体" panose="00000500000000000000" pitchFamily="2" charset="-122"/>
              </a:rPr>
              <a:t> </a:t>
            </a:r>
            <a:r>
              <a:rPr lang="en-US" altLang="zh-CN" sz="4480" dirty="0" err="1">
                <a:solidFill>
                  <a:srgbClr val="EF805D"/>
                </a:solidFill>
                <a:latin typeface="Arial-Rounded" pitchFamily="34" charset="0"/>
                <a:ea typeface="Arial-Rounded" pitchFamily="34" charset="0"/>
                <a:cs typeface="Arial-Rounded" pitchFamily="34" charset="0"/>
                <a:sym typeface="印品黑体" panose="00000500000000000000" pitchFamily="2" charset="-122"/>
              </a:rPr>
              <a:t>về</a:t>
            </a:r>
            <a:r>
              <a:rPr lang="en-US" altLang="zh-CN" sz="4480" dirty="0">
                <a:solidFill>
                  <a:srgbClr val="EF805D"/>
                </a:solidFill>
                <a:latin typeface="Arial-Rounded" pitchFamily="34" charset="0"/>
                <a:ea typeface="Arial-Rounded" pitchFamily="34" charset="0"/>
                <a:cs typeface="Arial-Rounded" pitchFamily="34" charset="0"/>
                <a:sym typeface="印品黑体" panose="00000500000000000000" pitchFamily="2" charset="-122"/>
              </a:rPr>
              <a:t> </a:t>
            </a:r>
            <a:r>
              <a:rPr lang="en-US" altLang="zh-CN" sz="4480" dirty="0" err="1">
                <a:solidFill>
                  <a:srgbClr val="EF805D"/>
                </a:solidFill>
                <a:latin typeface="Arial-Rounded" pitchFamily="34" charset="0"/>
                <a:ea typeface="Arial-Rounded" pitchFamily="34" charset="0"/>
                <a:cs typeface="Arial-Rounded" pitchFamily="34" charset="0"/>
                <a:sym typeface="印品黑体" panose="00000500000000000000" pitchFamily="2" charset="-122"/>
              </a:rPr>
              <a:t>hoạt</a:t>
            </a:r>
            <a:r>
              <a:rPr lang="en-US" altLang="zh-CN" sz="4480" dirty="0">
                <a:solidFill>
                  <a:srgbClr val="EF805D"/>
                </a:solidFill>
                <a:latin typeface="Arial-Rounded" pitchFamily="34" charset="0"/>
                <a:ea typeface="Arial-Rounded" pitchFamily="34" charset="0"/>
                <a:cs typeface="Arial-Rounded" pitchFamily="34" charset="0"/>
                <a:sym typeface="印品黑体" panose="00000500000000000000" pitchFamily="2" charset="-122"/>
              </a:rPr>
              <a:t> </a:t>
            </a:r>
            <a:r>
              <a:rPr lang="en-US" altLang="zh-CN" sz="4480" dirty="0" err="1">
                <a:solidFill>
                  <a:srgbClr val="EF805D"/>
                </a:solidFill>
                <a:latin typeface="Arial-Rounded" pitchFamily="34" charset="0"/>
                <a:ea typeface="Arial-Rounded" pitchFamily="34" charset="0"/>
                <a:cs typeface="Arial-Rounded" pitchFamily="34" charset="0"/>
                <a:sym typeface="印品黑体" panose="00000500000000000000" pitchFamily="2" charset="-122"/>
              </a:rPr>
              <a:t>động</a:t>
            </a:r>
            <a:r>
              <a:rPr lang="en-US" altLang="zh-CN" sz="4480" dirty="0">
                <a:solidFill>
                  <a:srgbClr val="EF805D"/>
                </a:solidFill>
                <a:latin typeface="Arial-Rounded" pitchFamily="34" charset="0"/>
                <a:ea typeface="Arial-Rounded" pitchFamily="34" charset="0"/>
                <a:cs typeface="Arial-Rounded" pitchFamily="34" charset="0"/>
                <a:sym typeface="印品黑体" panose="00000500000000000000" pitchFamily="2" charset="-122"/>
              </a:rPr>
              <a:t> </a:t>
            </a:r>
            <a:r>
              <a:rPr lang="en-US" altLang="zh-CN" sz="4480" dirty="0" err="1">
                <a:solidFill>
                  <a:srgbClr val="EF805D"/>
                </a:solidFill>
                <a:latin typeface="Arial-Rounded" pitchFamily="34" charset="0"/>
                <a:ea typeface="Arial-Rounded" pitchFamily="34" charset="0"/>
                <a:cs typeface="Arial-Rounded" pitchFamily="34" charset="0"/>
                <a:sym typeface="印品黑体" panose="00000500000000000000" pitchFamily="2" charset="-122"/>
              </a:rPr>
              <a:t>sáng</a:t>
            </a:r>
            <a:r>
              <a:rPr lang="en-US" altLang="zh-CN" sz="4480" dirty="0">
                <a:solidFill>
                  <a:srgbClr val="EF805D"/>
                </a:solidFill>
                <a:latin typeface="Arial-Rounded" pitchFamily="34" charset="0"/>
                <a:ea typeface="Arial-Rounded" pitchFamily="34" charset="0"/>
                <a:cs typeface="Arial-Rounded" pitchFamily="34" charset="0"/>
                <a:sym typeface="印品黑体" panose="00000500000000000000" pitchFamily="2" charset="-122"/>
              </a:rPr>
              <a:t> </a:t>
            </a:r>
            <a:r>
              <a:rPr lang="en-US" altLang="zh-CN" sz="4480" dirty="0" err="1">
                <a:solidFill>
                  <a:srgbClr val="EF805D"/>
                </a:solidFill>
                <a:latin typeface="Arial-Rounded" pitchFamily="34" charset="0"/>
                <a:ea typeface="Arial-Rounded" pitchFamily="34" charset="0"/>
                <a:cs typeface="Arial-Rounded" pitchFamily="34" charset="0"/>
                <a:sym typeface="印品黑体" panose="00000500000000000000" pitchFamily="2" charset="-122"/>
              </a:rPr>
              <a:t>tạo</a:t>
            </a:r>
            <a:endParaRPr lang="zh-CN" altLang="en-US" sz="4480" dirty="0">
              <a:solidFill>
                <a:srgbClr val="EF805D"/>
              </a:solidFill>
              <a:latin typeface="Arial-Rounded" pitchFamily="34" charset="0"/>
              <a:ea typeface="Arial-Rounded" pitchFamily="34" charset="0"/>
              <a:cs typeface="Arial-Rounded" pitchFamily="34" charset="0"/>
              <a:sym typeface="印品黑体" panose="00000500000000000000" pitchFamily="2" charset="-122"/>
            </a:endParaRPr>
          </a:p>
        </p:txBody>
      </p:sp>
      <p:pic>
        <p:nvPicPr>
          <p:cNvPr id="7"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 b="97000" l="0" r="94038">
                        <a14:foregroundMark x1="13279" y1="48000" x2="73442" y2="57000"/>
                        <a14:foregroundMark x1="16260" y1="53000" x2="15176" y2="73000"/>
                        <a14:foregroundMark x1="18970" y1="77000" x2="69919" y2="68000"/>
                        <a14:foregroundMark x1="19512" y1="67000" x2="69106" y2="73000"/>
                        <a14:foregroundMark x1="83198" y1="14000" x2="84553" y2="68000"/>
                        <a14:foregroundMark x1="75881" y1="17000" x2="80488" y2="85000"/>
                        <a14:foregroundMark x1="89431" y1="17000" x2="69648" y2="85000"/>
                        <a14:foregroundMark x1="76152" y1="20000" x2="92141" y2="75000"/>
                        <a14:foregroundMark x1="82385" y1="8000" x2="94038" y2="65000"/>
                        <a14:foregroundMark x1="72358" y1="68000" x2="89702" y2="65000"/>
                        <a14:foregroundMark x1="50949" y1="71000" x2="57995" y2="53000"/>
                        <a14:foregroundMark x1="44173" y1="77000" x2="73442" y2="78000"/>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9600" y="128214"/>
            <a:ext cx="4893517" cy="132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955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3">
            <a:extLst>
              <a:ext uri="{FF2B5EF4-FFF2-40B4-BE49-F238E27FC236}">
                <a16:creationId xmlns:a16="http://schemas.microsoft.com/office/drawing/2014/main" id="{26CF34A4-8667-496F-A558-176A7DD41376}"/>
              </a:ext>
            </a:extLst>
          </p:cNvPr>
          <p:cNvSpPr/>
          <p:nvPr/>
        </p:nvSpPr>
        <p:spPr>
          <a:xfrm>
            <a:off x="324601" y="295564"/>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243" r="100000">
                        <a14:foregroundMark x1="2021" y1="7917" x2="28052" y2="0"/>
                        <a14:foregroundMark x1="30639" y1="625" x2="46807" y2="3333"/>
                        <a14:foregroundMark x1="97979" y1="20833" x2="97413" y2="86667"/>
                        <a14:foregroundMark x1="970" y1="16458" x2="1213" y2="24167"/>
                        <a14:foregroundMark x1="243" y1="19792" x2="404" y2="87708"/>
                        <a14:backgroundMark x1="5901" y1="19167" x2="42199" y2="78750"/>
                        <a14:backgroundMark x1="58205" y1="22083" x2="84236" y2="74167"/>
                      </a14:backgroundRemoval>
                    </a14:imgEffect>
                  </a14:imgLayer>
                </a14:imgProps>
              </a:ext>
            </a:extLst>
          </a:blip>
          <a:stretch>
            <a:fillRect/>
          </a:stretch>
        </p:blipFill>
        <p:spPr>
          <a:xfrm>
            <a:off x="762000" y="1219200"/>
            <a:ext cx="13411200" cy="6570426"/>
          </a:xfrm>
          <a:prstGeom prst="rect">
            <a:avLst/>
          </a:prstGeom>
        </p:spPr>
      </p:pic>
      <p:sp>
        <p:nvSpPr>
          <p:cNvPr id="2" name="TextBox 1"/>
          <p:cNvSpPr txBox="1"/>
          <p:nvPr/>
        </p:nvSpPr>
        <p:spPr>
          <a:xfrm>
            <a:off x="4876800" y="335280"/>
            <a:ext cx="7664582" cy="781752"/>
          </a:xfrm>
          <a:prstGeom prst="rect">
            <a:avLst/>
          </a:prstGeom>
          <a:noFill/>
        </p:spPr>
        <p:txBody>
          <a:bodyPr wrap="square" rtlCol="0">
            <a:spAutoFit/>
          </a:bodyPr>
          <a:lstStyle/>
          <a:p>
            <a:r>
              <a:rPr lang="en-US" sz="4480" dirty="0" err="1">
                <a:latin typeface="Arial-Rounded" pitchFamily="34" charset="0"/>
                <a:ea typeface="Arial-Rounded" pitchFamily="34" charset="0"/>
                <a:cs typeface="Arial-Rounded" pitchFamily="34" charset="0"/>
              </a:rPr>
              <a:t>Tìm</a:t>
            </a:r>
            <a:r>
              <a:rPr lang="en-US" sz="4480" dirty="0">
                <a:latin typeface="Arial-Rounded" pitchFamily="34" charset="0"/>
                <a:ea typeface="Arial-Rounded" pitchFamily="34" charset="0"/>
                <a:cs typeface="Arial-Rounded" pitchFamily="34" charset="0"/>
              </a:rPr>
              <a:t> </a:t>
            </a:r>
            <a:r>
              <a:rPr lang="en-US" sz="4480" dirty="0" err="1">
                <a:latin typeface="Arial-Rounded" pitchFamily="34" charset="0"/>
                <a:ea typeface="Arial-Rounded" pitchFamily="34" charset="0"/>
                <a:cs typeface="Arial-Rounded" pitchFamily="34" charset="0"/>
              </a:rPr>
              <a:t>đọc</a:t>
            </a:r>
            <a:r>
              <a:rPr lang="en-US" sz="4480" dirty="0">
                <a:latin typeface="Arial-Rounded" pitchFamily="34" charset="0"/>
                <a:ea typeface="Arial-Rounded" pitchFamily="34" charset="0"/>
                <a:cs typeface="Arial-Rounded" pitchFamily="34" charset="0"/>
              </a:rPr>
              <a:t> </a:t>
            </a:r>
            <a:r>
              <a:rPr lang="en-US" sz="4480" dirty="0" err="1">
                <a:latin typeface="Arial-Rounded" pitchFamily="34" charset="0"/>
                <a:ea typeface="Arial-Rounded" pitchFamily="34" charset="0"/>
                <a:cs typeface="Arial-Rounded" pitchFamily="34" charset="0"/>
              </a:rPr>
              <a:t>thêm</a:t>
            </a:r>
            <a:r>
              <a:rPr lang="en-US" sz="4480" dirty="0">
                <a:latin typeface="Arial-Rounded" pitchFamily="34" charset="0"/>
                <a:ea typeface="Arial-Rounded" pitchFamily="34" charset="0"/>
                <a:cs typeface="Arial-Rounded" pitchFamily="34" charset="0"/>
              </a:rPr>
              <a:t> ở </a:t>
            </a:r>
            <a:r>
              <a:rPr lang="en-US" sz="4480" dirty="0" err="1">
                <a:latin typeface="Arial-Rounded" pitchFamily="34" charset="0"/>
                <a:ea typeface="Arial-Rounded" pitchFamily="34" charset="0"/>
                <a:cs typeface="Arial-Rounded" pitchFamily="34" charset="0"/>
              </a:rPr>
              <a:t>nhà</a:t>
            </a:r>
            <a:r>
              <a:rPr lang="en-US" sz="4480" dirty="0">
                <a:latin typeface="Arial-Rounded" pitchFamily="34" charset="0"/>
                <a:ea typeface="Arial-Rounded" pitchFamily="34" charset="0"/>
                <a:cs typeface="Arial-Rounded" pitchFamily="34" charset="0"/>
              </a:rPr>
              <a:t>:</a:t>
            </a:r>
          </a:p>
        </p:txBody>
      </p:sp>
      <p:sp>
        <p:nvSpPr>
          <p:cNvPr id="3" name="TextBox 2"/>
          <p:cNvSpPr txBox="1"/>
          <p:nvPr/>
        </p:nvSpPr>
        <p:spPr>
          <a:xfrm rot="21423214">
            <a:off x="1164437" y="1807688"/>
            <a:ext cx="6458113" cy="3965007"/>
          </a:xfrm>
          <a:prstGeom prst="rect">
            <a:avLst/>
          </a:prstGeom>
          <a:noFill/>
        </p:spPr>
        <p:txBody>
          <a:bodyPr wrap="square" rtlCol="0">
            <a:spAutoFit/>
          </a:bodyPr>
          <a:lstStyle/>
          <a:p>
            <a:r>
              <a:rPr lang="en-GB" sz="2800" b="1" dirty="0">
                <a:latin typeface="Arial-Rounded" panose="020B0500000000000000" pitchFamily="34" charset="0"/>
                <a:ea typeface="Arial-Rounded" panose="020B0500000000000000" pitchFamily="34" charset="0"/>
                <a:cs typeface="Arial-Rounded" panose="020B0500000000000000" pitchFamily="34" charset="0"/>
              </a:rPr>
              <a:t>     </a:t>
            </a:r>
            <a:r>
              <a:rPr lang="vi-VN" sz="2800" b="1" dirty="0"/>
              <a:t>Bài Ca Về Trái Đất</a:t>
            </a:r>
          </a:p>
          <a:p>
            <a:r>
              <a:rPr lang="vi-VN" sz="2800" b="1" dirty="0"/>
              <a:t>Tác giả: Định Hải</a:t>
            </a:r>
          </a:p>
          <a:p>
            <a:r>
              <a:rPr lang="vi-VN" sz="2800" b="1" dirty="0"/>
              <a:t>Trái Đất này là của chúng mình</a:t>
            </a:r>
          </a:p>
          <a:p>
            <a:r>
              <a:rPr lang="vi-VN" sz="2800" b="1" dirty="0"/>
              <a:t>Quả bóng xanh bay giữa trời xanh</a:t>
            </a:r>
          </a:p>
          <a:p>
            <a:r>
              <a:rPr lang="vi-VN" sz="2800" b="1" dirty="0"/>
              <a:t>Bồ câu ơi, tiếng chim gù thân mến</a:t>
            </a:r>
          </a:p>
          <a:p>
            <a:r>
              <a:rPr lang="vi-VN" sz="2800" b="1" dirty="0"/>
              <a:t>Hải âu ơi, cánh chim vờn sóng biển</a:t>
            </a:r>
          </a:p>
          <a:p>
            <a:r>
              <a:rPr lang="vi-VN" sz="2800" b="1" dirty="0"/>
              <a:t>Cùng bay nào, cho Trái Đất quay!</a:t>
            </a:r>
          </a:p>
          <a:p>
            <a:r>
              <a:rPr lang="vi-VN" sz="2800" b="1" dirty="0"/>
              <a:t>Cùng bay nào, cho Trái Đất quay!</a:t>
            </a:r>
          </a:p>
          <a:p>
            <a:r>
              <a:rPr lang="vi-VN" sz="2800" b="1" dirty="0"/>
              <a:t> </a:t>
            </a:r>
          </a:p>
        </p:txBody>
      </p:sp>
      <p:sp>
        <p:nvSpPr>
          <p:cNvPr id="5" name="TextBox 4"/>
          <p:cNvSpPr txBox="1"/>
          <p:nvPr/>
        </p:nvSpPr>
        <p:spPr>
          <a:xfrm rot="159862">
            <a:off x="7346554" y="3427965"/>
            <a:ext cx="6594748" cy="3539430"/>
          </a:xfrm>
          <a:prstGeom prst="rect">
            <a:avLst/>
          </a:prstGeom>
          <a:noFill/>
        </p:spPr>
        <p:txBody>
          <a:bodyPr wrap="square" rtlCol="0">
            <a:spAutoFit/>
          </a:bodyPr>
          <a:lstStyle/>
          <a:p>
            <a:endParaRPr lang="vi-VN" sz="2800" b="1" dirty="0"/>
          </a:p>
          <a:p>
            <a:r>
              <a:rPr lang="vi-VN" sz="2800" b="1" dirty="0"/>
              <a:t>Trái Đất trẻ của bạn trẻ năm châu</a:t>
            </a:r>
          </a:p>
          <a:p>
            <a:r>
              <a:rPr lang="vi-VN" sz="2800" b="1" dirty="0"/>
              <a:t>Vàng, trắng, đen... dù da khác màu</a:t>
            </a:r>
          </a:p>
          <a:p>
            <a:r>
              <a:rPr lang="vi-VN" sz="2800" b="1" dirty="0"/>
              <a:t>Ta là nụ, là hoa của đất</a:t>
            </a:r>
          </a:p>
          <a:p>
            <a:r>
              <a:rPr lang="vi-VN" sz="2800" b="1" dirty="0"/>
              <a:t>Gió đẫm hương thơm, nắng tô thắm sắc</a:t>
            </a:r>
          </a:p>
          <a:p>
            <a:r>
              <a:rPr lang="vi-VN" sz="2800" b="1" dirty="0"/>
              <a:t>Màu hoa nào, cũng quý, cũng thơm!</a:t>
            </a:r>
          </a:p>
          <a:p>
            <a:endParaRPr lang="en-US" sz="2800" b="1" dirty="0"/>
          </a:p>
        </p:txBody>
      </p:sp>
    </p:spTree>
    <p:extLst>
      <p:ext uri="{BB962C8B-B14F-4D97-AF65-F5344CB8AC3E}">
        <p14:creationId xmlns:p14="http://schemas.microsoft.com/office/powerpoint/2010/main" val="157296058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487278" y="7831542"/>
            <a:ext cx="5105402" cy="338554"/>
          </a:xfrm>
          <a:prstGeom prst="rect">
            <a:avLst/>
          </a:prstGeom>
          <a:noFill/>
        </p:spPr>
        <p:txBody>
          <a:bodyPr wrap="square" lIns="91415" tIns="45706" rIns="91415" bIns="45706" rtlCol="0">
            <a:spAutoFit/>
          </a:bodyPr>
          <a:lstStyle/>
          <a:p>
            <a:r>
              <a:rPr lang="en-US" sz="1600" dirty="0">
                <a:solidFill>
                  <a:srgbClr val="BFB78F"/>
                </a:solidFill>
                <a:ea typeface="Arial-Rounded" pitchFamily="34" charset="0"/>
                <a:cs typeface="Arial-Rounded" pitchFamily="34" charset="0"/>
              </a:rPr>
              <a:t>TK:  </a:t>
            </a:r>
            <a:r>
              <a:rPr lang="en-US" sz="1600" dirty="0" err="1">
                <a:solidFill>
                  <a:srgbClr val="BFB78F"/>
                </a:solidFill>
                <a:ea typeface="Arial-Rounded" pitchFamily="34" charset="0"/>
                <a:cs typeface="Arial-Rounded" pitchFamily="34" charset="0"/>
              </a:rPr>
              <a:t>Vũ</a:t>
            </a:r>
            <a:r>
              <a:rPr lang="en-US" sz="1600" dirty="0">
                <a:solidFill>
                  <a:srgbClr val="BFB78F"/>
                </a:solidFill>
                <a:ea typeface="Arial-Rounded" pitchFamily="34" charset="0"/>
                <a:cs typeface="Arial-Rounded" pitchFamily="34" charset="0"/>
              </a:rPr>
              <a:t> </a:t>
            </a:r>
            <a:r>
              <a:rPr lang="en-US" sz="1600" dirty="0" err="1">
                <a:solidFill>
                  <a:srgbClr val="BFB78F"/>
                </a:solidFill>
                <a:ea typeface="Arial-Rounded" pitchFamily="34" charset="0"/>
                <a:cs typeface="Arial-Rounded" pitchFamily="34" charset="0"/>
              </a:rPr>
              <a:t>Hồng</a:t>
            </a:r>
            <a:r>
              <a:rPr lang="en-US" sz="1600" dirty="0">
                <a:solidFill>
                  <a:srgbClr val="BFB78F"/>
                </a:solidFill>
                <a:ea typeface="Arial-Rounded" pitchFamily="34" charset="0"/>
                <a:cs typeface="Arial-Rounded" pitchFamily="34" charset="0"/>
              </a:rPr>
              <a:t>: https://www.facebook.com/vuhong1972/ </a:t>
            </a:r>
          </a:p>
        </p:txBody>
      </p:sp>
      <p:pic>
        <p:nvPicPr>
          <p:cNvPr id="2" name="Picture 1"/>
          <p:cNvPicPr>
            <a:picLocks noChangeAspect="1"/>
          </p:cNvPicPr>
          <p:nvPr/>
        </p:nvPicPr>
        <p:blipFill>
          <a:blip r:embed="rId3"/>
          <a:stretch>
            <a:fillRect/>
          </a:stretch>
        </p:blipFill>
        <p:spPr>
          <a:xfrm>
            <a:off x="2971800" y="1905000"/>
            <a:ext cx="8543836" cy="3475447"/>
          </a:xfrm>
          <a:prstGeom prst="rect">
            <a:avLst/>
          </a:prstGeom>
        </p:spPr>
      </p:pic>
    </p:spTree>
    <p:extLst>
      <p:ext uri="{BB962C8B-B14F-4D97-AF65-F5344CB8AC3E}">
        <p14:creationId xmlns:p14="http://schemas.microsoft.com/office/powerpoint/2010/main" val="31273596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3">
            <a:extLst>
              <a:ext uri="{FF2B5EF4-FFF2-40B4-BE49-F238E27FC236}">
                <a16:creationId xmlns:a16="http://schemas.microsoft.com/office/drawing/2014/main" id="{26CF34A4-8667-496F-A558-176A7DD41376}"/>
              </a:ext>
            </a:extLst>
          </p:cNvPr>
          <p:cNvSpPr/>
          <p:nvPr/>
        </p:nvSpPr>
        <p:spPr>
          <a:xfrm>
            <a:off x="324601" y="295564"/>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图片 11">
            <a:extLst>
              <a:ext uri="{FF2B5EF4-FFF2-40B4-BE49-F238E27FC236}">
                <a16:creationId xmlns:a16="http://schemas.microsoft.com/office/drawing/2014/main" id="{E506CDC4-5E71-4989-B911-C589B622C0FF}"/>
              </a:ext>
            </a:extLst>
          </p:cNvPr>
          <p:cNvPicPr>
            <a:picLocks noChangeAspect="1"/>
          </p:cNvPicPr>
          <p:nvPr/>
        </p:nvPicPr>
        <p:blipFill rotWithShape="1">
          <a:blip r:embed="rId2"/>
          <a:srcRect r="37502"/>
          <a:stretch/>
        </p:blipFill>
        <p:spPr>
          <a:xfrm>
            <a:off x="457204" y="257483"/>
            <a:ext cx="4819650" cy="7711768"/>
          </a:xfrm>
          <a:prstGeom prst="rect">
            <a:avLst/>
          </a:prstGeom>
        </p:spPr>
      </p:pic>
      <p:grpSp>
        <p:nvGrpSpPr>
          <p:cNvPr id="7" name="Group 6"/>
          <p:cNvGrpSpPr/>
          <p:nvPr/>
        </p:nvGrpSpPr>
        <p:grpSpPr>
          <a:xfrm>
            <a:off x="5949527" y="762000"/>
            <a:ext cx="7836746" cy="2898346"/>
            <a:chOff x="695888" y="2997382"/>
            <a:chExt cx="10446274" cy="3864458"/>
          </a:xfrm>
        </p:grpSpPr>
        <p:sp>
          <p:nvSpPr>
            <p:cNvPr id="8" name="圆角矩形 4"/>
            <p:cNvSpPr/>
            <p:nvPr/>
          </p:nvSpPr>
          <p:spPr bwMode="auto">
            <a:xfrm>
              <a:off x="695888" y="4134593"/>
              <a:ext cx="9852634" cy="2727247"/>
            </a:xfrm>
            <a:prstGeom prst="roundRect">
              <a:avLst>
                <a:gd name="adj" fmla="val 0"/>
              </a:avLst>
            </a:prstGeom>
            <a:solidFill>
              <a:srgbClr val="FFFF99"/>
            </a:solidFill>
            <a:ln w="38100" cap="flat" cmpd="sng" algn="ctr">
              <a:solidFill>
                <a:srgbClr val="FFCC66"/>
              </a:solidFill>
              <a:prstDash val="dash"/>
              <a:miter lim="800000"/>
            </a:ln>
            <a:effectLst/>
          </p:spPr>
          <p:txBody>
            <a:bodyPr lIns="91424" tIns="45713" rIns="91424" bIns="45713" anchor="ctr">
              <a:sp3d/>
            </a:bodyPr>
            <a:lstStyle/>
            <a:p>
              <a:pPr marL="0" lvl="2" algn="ctr" defTabSz="514130" eaLnBrk="0" fontAlgn="ctr" hangingPunct="0">
                <a:buClr>
                  <a:srgbClr val="FF0000"/>
                </a:buClr>
                <a:buSzPct val="70000"/>
                <a:tabLst>
                  <a:tab pos="102336" algn="l"/>
                </a:tabLst>
                <a:defRPr/>
              </a:pPr>
              <a:r>
                <a:rPr lang="en-US" altLang="zh-CN" sz="4400" kern="0" dirty="0" err="1">
                  <a:latin typeface="Arial-Rounded" pitchFamily="34" charset="0"/>
                  <a:ea typeface="Arial-Rounded" pitchFamily="34" charset="0"/>
                  <a:cs typeface="Arial-Rounded" pitchFamily="34" charset="0"/>
                </a:rPr>
                <a:t>Vui</a:t>
              </a:r>
              <a:r>
                <a:rPr lang="en-US" altLang="zh-CN" sz="4400" kern="0" dirty="0">
                  <a:latin typeface="Arial-Rounded" pitchFamily="34" charset="0"/>
                  <a:ea typeface="Arial-Rounded" pitchFamily="34" charset="0"/>
                  <a:cs typeface="Arial-Rounded" pitchFamily="34" charset="0"/>
                </a:rPr>
                <a:t> </a:t>
              </a:r>
              <a:r>
                <a:rPr lang="en-US" altLang="zh-CN" sz="4400" kern="0" dirty="0" err="1">
                  <a:latin typeface="Arial-Rounded" pitchFamily="34" charset="0"/>
                  <a:ea typeface="Arial-Rounded" pitchFamily="34" charset="0"/>
                  <a:cs typeface="Arial-Rounded" pitchFamily="34" charset="0"/>
                </a:rPr>
                <a:t>tươi,nhẹ</a:t>
              </a:r>
              <a:r>
                <a:rPr lang="en-US" altLang="zh-CN" sz="4400" kern="0" dirty="0">
                  <a:latin typeface="Arial-Rounded" pitchFamily="34" charset="0"/>
                  <a:ea typeface="Arial-Rounded" pitchFamily="34" charset="0"/>
                  <a:cs typeface="Arial-Rounded" pitchFamily="34" charset="0"/>
                </a:rPr>
                <a:t> </a:t>
              </a:r>
              <a:r>
                <a:rPr lang="en-US" altLang="zh-CN" sz="4400" kern="0" dirty="0" err="1">
                  <a:latin typeface="Arial-Rounded" pitchFamily="34" charset="0"/>
                  <a:ea typeface="Arial-Rounded" pitchFamily="34" charset="0"/>
                  <a:cs typeface="Arial-Rounded" pitchFamily="34" charset="0"/>
                </a:rPr>
                <a:t>nhàng</a:t>
              </a:r>
              <a:r>
                <a:rPr lang="en-US" altLang="zh-CN" sz="4400" kern="0" dirty="0">
                  <a:latin typeface="Arial-Rounded" pitchFamily="34" charset="0"/>
                  <a:ea typeface="Arial-Rounded" pitchFamily="34" charset="0"/>
                  <a:cs typeface="Arial-Rounded" pitchFamily="34" charset="0"/>
                </a:rPr>
                <a:t>.</a:t>
              </a:r>
              <a:endParaRPr lang="zh-CN" altLang="en-US" sz="4400" kern="0" dirty="0">
                <a:latin typeface="Arial-Rounded" pitchFamily="34" charset="0"/>
                <a:ea typeface="Arial-Rounded" pitchFamily="34" charset="0"/>
                <a:cs typeface="Arial-Rounded" pitchFamily="34" charset="0"/>
              </a:endParaRPr>
            </a:p>
          </p:txBody>
        </p:sp>
        <p:sp>
          <p:nvSpPr>
            <p:cNvPr id="10" name="Google Shape;726;p43"/>
            <p:cNvSpPr/>
            <p:nvPr/>
          </p:nvSpPr>
          <p:spPr>
            <a:xfrm rot="632919">
              <a:off x="9011602" y="2997382"/>
              <a:ext cx="2130560" cy="2168693"/>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EB50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514130"/>
              <a:endParaRPr kern="0"/>
            </a:p>
          </p:txBody>
        </p:sp>
      </p:grpSp>
      <p:sp>
        <p:nvSpPr>
          <p:cNvPr id="14" name="Flowchart: Document 13"/>
          <p:cNvSpPr/>
          <p:nvPr/>
        </p:nvSpPr>
        <p:spPr>
          <a:xfrm>
            <a:off x="6428745" y="4724400"/>
            <a:ext cx="6432973" cy="2743200"/>
          </a:xfrm>
          <a:prstGeom prst="flowChartDocument">
            <a:avLst/>
          </a:prstGeom>
          <a:solidFill>
            <a:srgbClr val="FBDC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spcCol="0" rtlCol="0" anchor="ctr"/>
          <a:lstStyle/>
          <a:p>
            <a:pPr algn="ctr">
              <a:lnSpc>
                <a:spcPct val="110000"/>
              </a:lnSpc>
            </a:pPr>
            <a:r>
              <a:rPr lang="en-US" sz="5400" i="1" u="sng" dirty="0" err="1">
                <a:solidFill>
                  <a:srgbClr val="C00000"/>
                </a:solidFill>
                <a:effectLst>
                  <a:outerShdw blurRad="38100" dist="38100" dir="2700000" algn="tl">
                    <a:srgbClr val="000000">
                      <a:alpha val="43137"/>
                    </a:srgbClr>
                  </a:outerShdw>
                </a:effectLst>
              </a:rPr>
              <a:t>Lưu</a:t>
            </a:r>
            <a:r>
              <a:rPr lang="en-US" sz="5400" i="1" u="sng" dirty="0">
                <a:solidFill>
                  <a:srgbClr val="C00000"/>
                </a:solidFill>
                <a:effectLst>
                  <a:outerShdw blurRad="38100" dist="38100" dir="2700000" algn="tl">
                    <a:srgbClr val="000000">
                      <a:alpha val="43137"/>
                    </a:srgbClr>
                  </a:outerShdw>
                </a:effectLst>
              </a:rPr>
              <a:t> ý:</a:t>
            </a:r>
            <a:r>
              <a:rPr lang="en-US" sz="5400" dirty="0">
                <a:solidFill>
                  <a:srgbClr val="C00000"/>
                </a:solidFill>
              </a:rPr>
              <a:t> </a:t>
            </a:r>
            <a:r>
              <a:rPr lang="en-US" sz="4000" dirty="0" err="1">
                <a:solidFill>
                  <a:schemeClr val="tx1"/>
                </a:solidFill>
              </a:rPr>
              <a:t>Nhấn</a:t>
            </a:r>
            <a:r>
              <a:rPr lang="en-US" sz="4000" dirty="0">
                <a:solidFill>
                  <a:schemeClr val="tx1"/>
                </a:solidFill>
              </a:rPr>
              <a:t> </a:t>
            </a:r>
            <a:r>
              <a:rPr lang="en-US" sz="4000" dirty="0" err="1">
                <a:solidFill>
                  <a:schemeClr val="tx1"/>
                </a:solidFill>
              </a:rPr>
              <a:t>giọng</a:t>
            </a:r>
            <a:r>
              <a:rPr lang="en-US" sz="4000" dirty="0">
                <a:solidFill>
                  <a:schemeClr val="tx1"/>
                </a:solidFill>
              </a:rPr>
              <a:t>, </a:t>
            </a:r>
            <a:r>
              <a:rPr lang="en-US" sz="4000" dirty="0" err="1">
                <a:solidFill>
                  <a:schemeClr val="tx1"/>
                </a:solidFill>
              </a:rPr>
              <a:t>gây</a:t>
            </a:r>
            <a:r>
              <a:rPr lang="en-US" sz="4000" dirty="0">
                <a:solidFill>
                  <a:schemeClr val="tx1"/>
                </a:solidFill>
              </a:rPr>
              <a:t> </a:t>
            </a:r>
            <a:r>
              <a:rPr lang="en-US" sz="4000" dirty="0" err="1">
                <a:solidFill>
                  <a:schemeClr val="tx1"/>
                </a:solidFill>
              </a:rPr>
              <a:t>ấn</a:t>
            </a:r>
            <a:r>
              <a:rPr lang="en-US" sz="4000" dirty="0">
                <a:solidFill>
                  <a:schemeClr val="tx1"/>
                </a:solidFill>
              </a:rPr>
              <a:t> </a:t>
            </a:r>
            <a:r>
              <a:rPr lang="en-US" sz="4000" dirty="0" err="1">
                <a:solidFill>
                  <a:schemeClr val="tx1"/>
                </a:solidFill>
              </a:rPr>
              <a:t>tượng</a:t>
            </a:r>
            <a:r>
              <a:rPr lang="en-US" sz="4000" dirty="0">
                <a:solidFill>
                  <a:schemeClr val="tx1"/>
                </a:solidFill>
              </a:rPr>
              <a:t> </a:t>
            </a:r>
            <a:r>
              <a:rPr lang="en-US" sz="4000" dirty="0" err="1">
                <a:solidFill>
                  <a:schemeClr val="tx1"/>
                </a:solidFill>
              </a:rPr>
              <a:t>với</a:t>
            </a:r>
            <a:r>
              <a:rPr lang="en-US" sz="4000" dirty="0">
                <a:solidFill>
                  <a:schemeClr val="tx1"/>
                </a:solidFill>
              </a:rPr>
              <a:t> </a:t>
            </a:r>
            <a:r>
              <a:rPr lang="en-US" sz="4000" dirty="0" err="1">
                <a:solidFill>
                  <a:schemeClr val="tx1"/>
                </a:solidFill>
              </a:rPr>
              <a:t>những</a:t>
            </a:r>
            <a:r>
              <a:rPr lang="en-US" sz="4000" dirty="0">
                <a:solidFill>
                  <a:schemeClr val="tx1"/>
                </a:solidFill>
              </a:rPr>
              <a:t> </a:t>
            </a:r>
            <a:r>
              <a:rPr lang="en-US" sz="4000" dirty="0" err="1">
                <a:solidFill>
                  <a:schemeClr val="tx1"/>
                </a:solidFill>
              </a:rPr>
              <a:t>từ</a:t>
            </a:r>
            <a:r>
              <a:rPr lang="en-US" sz="4000" dirty="0">
                <a:solidFill>
                  <a:schemeClr val="tx1"/>
                </a:solidFill>
              </a:rPr>
              <a:t> </a:t>
            </a:r>
            <a:r>
              <a:rPr lang="en-US" sz="4000" dirty="0" err="1">
                <a:solidFill>
                  <a:schemeClr val="tx1"/>
                </a:solidFill>
              </a:rPr>
              <a:t>ngữ</a:t>
            </a:r>
            <a:r>
              <a:rPr lang="en-US" sz="4000" dirty="0">
                <a:solidFill>
                  <a:schemeClr val="tx1"/>
                </a:solidFill>
              </a:rPr>
              <a:t> </a:t>
            </a:r>
            <a:r>
              <a:rPr lang="en-US" sz="4000" dirty="0" err="1">
                <a:solidFill>
                  <a:schemeClr val="tx1"/>
                </a:solidFill>
              </a:rPr>
              <a:t>gợi</a:t>
            </a:r>
            <a:r>
              <a:rPr lang="en-US" sz="4000" dirty="0">
                <a:solidFill>
                  <a:schemeClr val="tx1"/>
                </a:solidFill>
              </a:rPr>
              <a:t> </a:t>
            </a:r>
            <a:r>
              <a:rPr lang="en-US" sz="4000" dirty="0" err="1">
                <a:solidFill>
                  <a:schemeClr val="tx1"/>
                </a:solidFill>
              </a:rPr>
              <a:t>tả</a:t>
            </a:r>
            <a:r>
              <a:rPr lang="en-US" sz="4000" dirty="0">
                <a:solidFill>
                  <a:schemeClr val="tx1"/>
                </a:solidFill>
              </a:rPr>
              <a:t>, </a:t>
            </a:r>
            <a:r>
              <a:rPr lang="en-US" sz="4000" dirty="0" err="1">
                <a:solidFill>
                  <a:schemeClr val="tx1"/>
                </a:solidFill>
              </a:rPr>
              <a:t>gợi</a:t>
            </a:r>
            <a:r>
              <a:rPr lang="en-US" sz="4000" dirty="0">
                <a:solidFill>
                  <a:schemeClr val="tx1"/>
                </a:solidFill>
              </a:rPr>
              <a:t> </a:t>
            </a:r>
            <a:r>
              <a:rPr lang="en-US" sz="4000" dirty="0" err="1">
                <a:solidFill>
                  <a:schemeClr val="tx1"/>
                </a:solidFill>
              </a:rPr>
              <a:t>cảm</a:t>
            </a:r>
            <a:r>
              <a:rPr lang="en-US" sz="4000" dirty="0">
                <a:solidFill>
                  <a:schemeClr val="tx1"/>
                </a:solidFill>
              </a:rPr>
              <a:t>.</a:t>
            </a:r>
            <a:endParaRPr lang="en-US" sz="4400" i="1" u="sng" dirty="0">
              <a:solidFill>
                <a:srgbClr val="C00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7315200" y="1102779"/>
            <a:ext cx="3584759" cy="944962"/>
          </a:xfrm>
          <a:prstGeom prst="rect">
            <a:avLst/>
          </a:prstGeom>
        </p:spPr>
      </p:pic>
    </p:spTree>
    <p:extLst>
      <p:ext uri="{BB962C8B-B14F-4D97-AF65-F5344CB8AC3E}">
        <p14:creationId xmlns:p14="http://schemas.microsoft.com/office/powerpoint/2010/main" val="12493549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3">
            <a:extLst>
              <a:ext uri="{FF2B5EF4-FFF2-40B4-BE49-F238E27FC236}">
                <a16:creationId xmlns:a16="http://schemas.microsoft.com/office/drawing/2014/main" id="{26CF34A4-8667-496F-A558-176A7DD41376}"/>
              </a:ext>
            </a:extLst>
          </p:cNvPr>
          <p:cNvSpPr/>
          <p:nvPr/>
        </p:nvSpPr>
        <p:spPr>
          <a:xfrm>
            <a:off x="381000" y="338282"/>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1480457" y="1295400"/>
            <a:ext cx="3947875" cy="6124754"/>
          </a:xfrm>
          <a:prstGeom prst="rect">
            <a:avLst/>
          </a:prstGeom>
        </p:spPr>
        <p:txBody>
          <a:bodyPr wrap="square">
            <a:spAutoFit/>
          </a:bodyPr>
          <a:lstStyle/>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chim</a:t>
            </a:r>
            <a:endParaRPr lang="en-US" sz="2800" b="1" dirty="0"/>
          </a:p>
          <a:p>
            <a:r>
              <a:rPr lang="en-US" sz="2800" b="1" dirty="0" err="1"/>
              <a:t>Lợp</a:t>
            </a:r>
            <a:r>
              <a:rPr lang="en-US" sz="2800" b="1" dirty="0"/>
              <a:t> </a:t>
            </a:r>
            <a:r>
              <a:rPr lang="en-US" sz="2800" b="1" dirty="0" err="1"/>
              <a:t>nghìn</a:t>
            </a:r>
            <a:r>
              <a:rPr lang="en-US" sz="2800" b="1" dirty="0"/>
              <a:t> </a:t>
            </a:r>
            <a:r>
              <a:rPr lang="en-US" sz="2800" b="1" dirty="0" err="1"/>
              <a:t>lá</a:t>
            </a:r>
            <a:r>
              <a:rPr lang="en-US" sz="2800" b="1" dirty="0"/>
              <a:t> </a:t>
            </a:r>
            <a:r>
              <a:rPr lang="en-US" sz="2800" b="1" dirty="0" err="1"/>
              <a:t>biếc</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cá</a:t>
            </a:r>
            <a:endParaRPr lang="en-US" sz="2800" b="1" dirty="0"/>
          </a:p>
          <a:p>
            <a:r>
              <a:rPr lang="en-US" sz="2800" b="1" dirty="0" err="1"/>
              <a:t>Sóng</a:t>
            </a:r>
            <a:r>
              <a:rPr lang="en-US" sz="2800" b="1" dirty="0"/>
              <a:t> </a:t>
            </a:r>
            <a:r>
              <a:rPr lang="en-US" sz="2800" b="1" dirty="0" err="1"/>
              <a:t>xanh</a:t>
            </a:r>
            <a:r>
              <a:rPr lang="en-US" sz="2800" b="1" dirty="0"/>
              <a:t> </a:t>
            </a:r>
            <a:r>
              <a:rPr lang="en-US" sz="2800" b="1" dirty="0" err="1"/>
              <a:t>rập</a:t>
            </a:r>
            <a:r>
              <a:rPr lang="en-US" sz="2800" b="1" dirty="0"/>
              <a:t> </a:t>
            </a:r>
            <a:r>
              <a:rPr lang="en-US" sz="2800" b="1" dirty="0" err="1"/>
              <a:t>rình</a:t>
            </a:r>
            <a:r>
              <a:rPr lang="en-US" sz="2800" b="1" dirty="0"/>
              <a:t>.</a:t>
            </a:r>
          </a:p>
          <a:p>
            <a:r>
              <a:rPr lang="en-US" sz="2800" b="1" dirty="0"/>
              <a:t> </a:t>
            </a:r>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dím</a:t>
            </a:r>
            <a:endParaRPr lang="en-US" sz="2800" b="1" dirty="0"/>
          </a:p>
          <a:p>
            <a:r>
              <a:rPr lang="en-US" sz="2800" b="1" dirty="0" err="1"/>
              <a:t>Sâu</a:t>
            </a:r>
            <a:r>
              <a:rPr lang="en-US" sz="2800" b="1" dirty="0"/>
              <a:t> </a:t>
            </a:r>
            <a:r>
              <a:rPr lang="en-US" sz="2800" b="1" dirty="0" err="1"/>
              <a:t>trong</a:t>
            </a:r>
            <a:r>
              <a:rPr lang="en-US" sz="2800" b="1" dirty="0"/>
              <a:t> </a:t>
            </a:r>
            <a:r>
              <a:rPr lang="en-US" sz="2800" b="1" dirty="0" err="1"/>
              <a:t>lòng</a:t>
            </a:r>
            <a:r>
              <a:rPr lang="en-US" sz="2800" b="1" dirty="0"/>
              <a:t> </a:t>
            </a:r>
            <a:r>
              <a:rPr lang="en-US" sz="2800" b="1" dirty="0" err="1"/>
              <a:t>đất</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ốc</a:t>
            </a:r>
            <a:endParaRPr lang="en-US" sz="2800" b="1" dirty="0"/>
          </a:p>
          <a:p>
            <a:r>
              <a:rPr lang="en-US" sz="2800" b="1" dirty="0" err="1"/>
              <a:t>Tròn</a:t>
            </a:r>
            <a:r>
              <a:rPr lang="en-US" sz="2800" b="1" dirty="0"/>
              <a:t> </a:t>
            </a:r>
            <a:r>
              <a:rPr lang="en-US" sz="2800" b="1" dirty="0" err="1"/>
              <a:t>vo</a:t>
            </a:r>
            <a:r>
              <a:rPr lang="en-US" sz="2800" b="1" dirty="0"/>
              <a:t> </a:t>
            </a:r>
            <a:r>
              <a:rPr lang="en-US" sz="2800" b="1" dirty="0" err="1"/>
              <a:t>bên</a:t>
            </a:r>
            <a:r>
              <a:rPr lang="en-US" sz="2800" b="1" dirty="0"/>
              <a:t> </a:t>
            </a:r>
            <a:r>
              <a:rPr lang="en-US" sz="2800" b="1" dirty="0" err="1"/>
              <a:t>mình</a:t>
            </a:r>
            <a:r>
              <a:rPr lang="en-US" sz="2800" b="1" dirty="0"/>
              <a:t>.</a:t>
            </a:r>
          </a:p>
          <a:p>
            <a:r>
              <a:rPr lang="en-US" sz="2800" b="1" dirty="0"/>
              <a:t> </a:t>
            </a:r>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em</a:t>
            </a:r>
            <a:endParaRPr lang="en-US" sz="2800" b="1" dirty="0"/>
          </a:p>
          <a:p>
            <a:r>
              <a:rPr lang="en-US" sz="2800" b="1" dirty="0" err="1"/>
              <a:t>Nghiêng</a:t>
            </a:r>
            <a:r>
              <a:rPr lang="en-US" sz="2800" b="1" dirty="0"/>
              <a:t> </a:t>
            </a:r>
            <a:r>
              <a:rPr lang="en-US" sz="2800" b="1" dirty="0" err="1"/>
              <a:t>giàn</a:t>
            </a:r>
            <a:r>
              <a:rPr lang="en-US" sz="2800" b="1" dirty="0"/>
              <a:t> </a:t>
            </a:r>
            <a:r>
              <a:rPr lang="en-US" sz="2800" b="1" dirty="0" err="1"/>
              <a:t>gấc</a:t>
            </a:r>
            <a:r>
              <a:rPr lang="en-US" sz="2800" b="1" dirty="0"/>
              <a:t> </a:t>
            </a:r>
            <a:r>
              <a:rPr lang="en-US" sz="2800" b="1" dirty="0" err="1"/>
              <a:t>đỏ</a:t>
            </a:r>
            <a:endParaRPr lang="en-US" sz="2800" b="1" dirty="0"/>
          </a:p>
          <a:p>
            <a:r>
              <a:rPr lang="en-US" sz="2800" b="1" dirty="0" err="1"/>
              <a:t>Mái</a:t>
            </a:r>
            <a:r>
              <a:rPr lang="en-US" sz="2800" b="1" dirty="0"/>
              <a:t> </a:t>
            </a:r>
            <a:r>
              <a:rPr lang="en-US" sz="2800" b="1" dirty="0" err="1"/>
              <a:t>nhà</a:t>
            </a:r>
            <a:r>
              <a:rPr lang="en-US" sz="2800" b="1" dirty="0"/>
              <a:t> </a:t>
            </a:r>
            <a:r>
              <a:rPr lang="en-US" sz="2800" b="1" dirty="0" err="1"/>
              <a:t>của</a:t>
            </a:r>
            <a:r>
              <a:rPr lang="en-US" sz="2800" b="1" dirty="0"/>
              <a:t> </a:t>
            </a:r>
            <a:r>
              <a:rPr lang="en-US" sz="2800" b="1" dirty="0" err="1"/>
              <a:t>bạn</a:t>
            </a:r>
            <a:endParaRPr lang="en-US" sz="2800" b="1" dirty="0"/>
          </a:p>
          <a:p>
            <a:r>
              <a:rPr lang="en-US" sz="2800" b="1" dirty="0" err="1"/>
              <a:t>Hoa</a:t>
            </a:r>
            <a:r>
              <a:rPr lang="en-US" sz="2800" b="1" dirty="0"/>
              <a:t> </a:t>
            </a:r>
            <a:r>
              <a:rPr lang="en-US" sz="2800" b="1" dirty="0" err="1"/>
              <a:t>giấy</a:t>
            </a:r>
            <a:r>
              <a:rPr lang="en-US" sz="2800" b="1" dirty="0"/>
              <a:t> </a:t>
            </a:r>
            <a:r>
              <a:rPr lang="en-US" sz="2800" b="1" dirty="0" err="1"/>
              <a:t>lợp</a:t>
            </a:r>
            <a:r>
              <a:rPr lang="en-US" sz="2800" b="1" dirty="0"/>
              <a:t> </a:t>
            </a:r>
            <a:r>
              <a:rPr lang="en-US" sz="2800" b="1" dirty="0" err="1"/>
              <a:t>hồng</a:t>
            </a:r>
            <a:r>
              <a:rPr lang="en-US" sz="2800" b="1" dirty="0"/>
              <a:t>.</a:t>
            </a:r>
          </a:p>
        </p:txBody>
      </p:sp>
      <p:sp>
        <p:nvSpPr>
          <p:cNvPr id="10" name="TextBox 9"/>
          <p:cNvSpPr txBox="1"/>
          <p:nvPr/>
        </p:nvSpPr>
        <p:spPr>
          <a:xfrm>
            <a:off x="5562600" y="4036068"/>
            <a:ext cx="3417094" cy="3970318"/>
          </a:xfrm>
          <a:prstGeom prst="rect">
            <a:avLst/>
          </a:prstGeom>
          <a:noFill/>
        </p:spPr>
        <p:txBody>
          <a:bodyPr wrap="square" rtlCol="0">
            <a:spAutoFit/>
          </a:bodyPr>
          <a:lstStyle/>
          <a:p>
            <a:pPr algn="just" fontAlgn="t"/>
            <a:r>
              <a:rPr lang="vi-VN" sz="2800" b="1" dirty="0"/>
              <a:t>Mọi mái nhà riêng</a:t>
            </a:r>
          </a:p>
          <a:p>
            <a:pPr algn="just" fontAlgn="t"/>
            <a:r>
              <a:rPr lang="vi-VN" sz="2800" b="1" dirty="0"/>
              <a:t>Có mái nhà chung</a:t>
            </a:r>
          </a:p>
          <a:p>
            <a:pPr algn="just" fontAlgn="t"/>
            <a:r>
              <a:rPr lang="vi-VN" sz="2800" b="1" dirty="0"/>
              <a:t>Là bầu trời xanh</a:t>
            </a:r>
          </a:p>
          <a:p>
            <a:pPr algn="just" fontAlgn="t"/>
            <a:r>
              <a:rPr lang="vi-VN" sz="2800" b="1" dirty="0"/>
              <a:t>Xanh đến vô cùng.</a:t>
            </a:r>
          </a:p>
          <a:p>
            <a:pPr algn="just" fontAlgn="t"/>
            <a:r>
              <a:rPr lang="vi-VN" sz="2800" b="1" dirty="0"/>
              <a:t> </a:t>
            </a:r>
          </a:p>
          <a:p>
            <a:pPr algn="just" fontAlgn="t"/>
            <a:r>
              <a:rPr lang="vi-VN" sz="2800" b="1" dirty="0"/>
              <a:t>Mọi mái nhà riêng</a:t>
            </a:r>
          </a:p>
          <a:p>
            <a:pPr algn="just" fontAlgn="t"/>
            <a:r>
              <a:rPr lang="vi-VN" sz="2800" b="1" dirty="0"/>
              <a:t>Có mái nhà chung</a:t>
            </a:r>
          </a:p>
          <a:p>
            <a:pPr algn="just" fontAlgn="t"/>
            <a:r>
              <a:rPr lang="vi-VN" sz="2800" b="1" dirty="0"/>
              <a:t>Rực rỡ vòm cao</a:t>
            </a:r>
          </a:p>
          <a:p>
            <a:pPr algn="just" fontAlgn="t"/>
            <a:r>
              <a:rPr lang="vi-VN" sz="2800" b="1" dirty="0"/>
              <a:t>Bảy sắc cầu vồng.</a:t>
            </a:r>
          </a:p>
        </p:txBody>
      </p:sp>
      <p:sp>
        <p:nvSpPr>
          <p:cNvPr id="11" name="TextBox 10"/>
          <p:cNvSpPr txBox="1"/>
          <p:nvPr/>
        </p:nvSpPr>
        <p:spPr>
          <a:xfrm>
            <a:off x="4768385" y="225502"/>
            <a:ext cx="6545785" cy="843752"/>
          </a:xfrm>
          <a:prstGeom prst="rect">
            <a:avLst/>
          </a:prstGeom>
          <a:noFill/>
        </p:spPr>
        <p:txBody>
          <a:bodyPr wrap="square" lIns="104070" tIns="52036" rIns="104070" bIns="52036" rtlCol="0">
            <a:spAutoFit/>
          </a:bodyPr>
          <a:lstStyle/>
          <a:p>
            <a:pPr algn="ct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Một</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mái</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nhà</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chung</a:t>
            </a:r>
            <a:endParaRPr lang="en-US" sz="2800" b="1" dirty="0">
              <a:ln>
                <a:solidFill>
                  <a:srgbClr val="002060"/>
                </a:solidFill>
              </a:ln>
              <a:solidFill>
                <a:srgbClr val="FF0000"/>
              </a:solidFill>
              <a:latin typeface="Coiny" panose="02000903060500060000" pitchFamily="2" charset="0"/>
              <a:ea typeface="Arial-Rounded" pitchFamily="34" charset="0"/>
              <a:cs typeface="Arial-Rounded" pitchFamily="34" charset="0"/>
            </a:endParaRPr>
          </a:p>
        </p:txBody>
      </p:sp>
      <p:pic>
        <p:nvPicPr>
          <p:cNvPr id="1026" name="Picture 2" descr="Một mái nhà chung lớp 3 | Tiếng Việt lớp 3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608" y="903950"/>
            <a:ext cx="7786267" cy="31321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47270" y="4114800"/>
            <a:ext cx="4192530" cy="3539430"/>
          </a:xfrm>
          <a:prstGeom prst="rect">
            <a:avLst/>
          </a:prstGeom>
          <a:noFill/>
        </p:spPr>
        <p:txBody>
          <a:bodyPr wrap="square" rtlCol="0">
            <a:spAutoFit/>
          </a:bodyPr>
          <a:lstStyle/>
          <a:p>
            <a:pPr algn="just" fontAlgn="t"/>
            <a:r>
              <a:rPr lang="vi-VN" sz="2800" b="1" dirty="0"/>
              <a:t>Bạn ơi, ngước mắt</a:t>
            </a:r>
          </a:p>
          <a:p>
            <a:pPr algn="just" fontAlgn="t"/>
            <a:r>
              <a:rPr lang="vi-VN" sz="2800" b="1" dirty="0"/>
              <a:t>Ngước mắt lên trông</a:t>
            </a:r>
          </a:p>
          <a:p>
            <a:pPr algn="just" fontAlgn="t"/>
            <a:r>
              <a:rPr lang="vi-VN" sz="2800" b="1" dirty="0"/>
              <a:t>Bạn ơi, hãy hát</a:t>
            </a:r>
          </a:p>
          <a:p>
            <a:pPr algn="just" fontAlgn="t"/>
            <a:r>
              <a:rPr lang="vi-VN" sz="2800" b="1" dirty="0"/>
              <a:t>Hát câu cuối cùng:</a:t>
            </a:r>
          </a:p>
          <a:p>
            <a:pPr algn="just" fontAlgn="t"/>
            <a:r>
              <a:rPr lang="vi-VN" sz="2800" b="1" dirty="0"/>
              <a:t>Một mái nhà chung</a:t>
            </a:r>
          </a:p>
          <a:p>
            <a:pPr algn="just" fontAlgn="t"/>
            <a:r>
              <a:rPr lang="vi-VN" sz="2800" b="1" dirty="0"/>
              <a:t>Một mái nhà chung...</a:t>
            </a:r>
            <a:endParaRPr lang="en-GB" sz="2800" b="1" dirty="0"/>
          </a:p>
          <a:p>
            <a:pPr algn="just" fontAlgn="t"/>
            <a:r>
              <a:rPr lang="en-GB" sz="2800" b="1" dirty="0"/>
              <a:t>                        </a:t>
            </a:r>
            <a:r>
              <a:rPr lang="en-US" sz="2800" b="1" dirty="0" err="1"/>
              <a:t>ĐỊNH</a:t>
            </a:r>
            <a:r>
              <a:rPr lang="en-US" sz="2800" b="1" dirty="0"/>
              <a:t> </a:t>
            </a:r>
            <a:r>
              <a:rPr lang="en-US" sz="2800" b="1" dirty="0" err="1"/>
              <a:t>HẢI</a:t>
            </a:r>
            <a:endParaRPr lang="en-GB" sz="2800" b="1" dirty="0"/>
          </a:p>
          <a:p>
            <a:pPr algn="just" fontAlgn="t"/>
            <a:r>
              <a:rPr lang="en-GB" sz="2800" b="1" dirty="0"/>
              <a:t>                          </a:t>
            </a:r>
            <a:r>
              <a:rPr lang="vi-VN" sz="2800" b="1" dirty="0"/>
              <a:t> </a:t>
            </a:r>
          </a:p>
        </p:txBody>
      </p:sp>
      <p:sp>
        <p:nvSpPr>
          <p:cNvPr id="8" name="Rounded Rectangle 7"/>
          <p:cNvSpPr/>
          <p:nvPr/>
        </p:nvSpPr>
        <p:spPr>
          <a:xfrm>
            <a:off x="491061" y="239867"/>
            <a:ext cx="3947875" cy="712763"/>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1150" tIns="45582" rIns="91150" bIns="45582" rtlCol="0" anchor="ctr"/>
          <a:lstStyle/>
          <a:p>
            <a:pPr algn="ctr"/>
            <a:r>
              <a:rPr lang="en-US" sz="3200" b="1" dirty="0" err="1">
                <a:solidFill>
                  <a:schemeClr val="tx1"/>
                </a:solidFill>
              </a:rPr>
              <a:t>Bài</a:t>
            </a:r>
            <a:r>
              <a:rPr lang="en-US" sz="3200" b="1" dirty="0">
                <a:solidFill>
                  <a:schemeClr val="tx1"/>
                </a:solidFill>
              </a:rPr>
              <a:t> </a:t>
            </a:r>
            <a:r>
              <a:rPr lang="en-US" sz="3200" b="1" dirty="0" err="1">
                <a:solidFill>
                  <a:schemeClr val="tx1"/>
                </a:solidFill>
              </a:rPr>
              <a:t>thơ</a:t>
            </a:r>
            <a:r>
              <a:rPr lang="en-US" sz="3200" b="1" dirty="0">
                <a:solidFill>
                  <a:schemeClr val="tx1"/>
                </a:solidFill>
              </a:rPr>
              <a:t> </a:t>
            </a:r>
            <a:r>
              <a:rPr lang="en-US" sz="3200" b="1" dirty="0" err="1">
                <a:solidFill>
                  <a:schemeClr val="tx1"/>
                </a:solidFill>
              </a:rPr>
              <a:t>có</a:t>
            </a:r>
            <a:r>
              <a:rPr lang="en-US" sz="3200" b="1" dirty="0">
                <a:solidFill>
                  <a:schemeClr val="tx1"/>
                </a:solidFill>
              </a:rPr>
              <a:t> </a:t>
            </a:r>
            <a:r>
              <a:rPr lang="en-US" sz="3200" b="1" dirty="0" err="1">
                <a:solidFill>
                  <a:schemeClr val="tx1"/>
                </a:solidFill>
              </a:rPr>
              <a:t>mấy</a:t>
            </a:r>
            <a:r>
              <a:rPr lang="en-US" sz="3200" b="1" dirty="0">
                <a:solidFill>
                  <a:schemeClr val="tx1"/>
                </a:solidFill>
              </a:rPr>
              <a:t> </a:t>
            </a:r>
            <a:r>
              <a:rPr lang="en-US" sz="3200" b="1" dirty="0" err="1">
                <a:solidFill>
                  <a:schemeClr val="tx1"/>
                </a:solidFill>
              </a:rPr>
              <a:t>khổ</a:t>
            </a:r>
            <a:r>
              <a:rPr lang="en-US" sz="3200" b="1" dirty="0">
                <a:solidFill>
                  <a:schemeClr val="tx1"/>
                </a:solidFill>
              </a:rPr>
              <a:t>?</a:t>
            </a:r>
          </a:p>
        </p:txBody>
      </p:sp>
      <p:sp>
        <p:nvSpPr>
          <p:cNvPr id="9" name="Oval 8"/>
          <p:cNvSpPr/>
          <p:nvPr/>
        </p:nvSpPr>
        <p:spPr>
          <a:xfrm>
            <a:off x="792983" y="1155040"/>
            <a:ext cx="687474" cy="672816"/>
          </a:xfrm>
          <a:prstGeom prst="ellipse">
            <a:avLst/>
          </a:prstGeom>
          <a:solidFill>
            <a:sysClr val="window" lastClr="FFFFFF"/>
          </a:solidFill>
          <a:ln w="12700" cap="flat" cmpd="sng" algn="ctr">
            <a:solidFill>
              <a:srgbClr val="FF0000"/>
            </a:solidFill>
            <a:prstDash val="solid"/>
            <a:miter lim="800000"/>
          </a:ln>
          <a:effectLst/>
        </p:spPr>
        <p:txBody>
          <a:bodyPr lIns="90833" tIns="45410" rIns="90833" bIns="45410" rtlCol="0" anchor="ctr"/>
          <a:lstStyle/>
          <a:p>
            <a:pPr algn="ctr" defTabSz="914256"/>
            <a:r>
              <a:rPr lang="en-US" sz="4400" b="1" kern="0" dirty="0">
                <a:solidFill>
                  <a:srgbClr val="C00000"/>
                </a:solidFill>
              </a:rPr>
              <a:t>1</a:t>
            </a:r>
          </a:p>
        </p:txBody>
      </p:sp>
      <p:sp>
        <p:nvSpPr>
          <p:cNvPr id="13" name="Oval 12"/>
          <p:cNvSpPr/>
          <p:nvPr/>
        </p:nvSpPr>
        <p:spPr>
          <a:xfrm>
            <a:off x="738136" y="3460393"/>
            <a:ext cx="687474" cy="672816"/>
          </a:xfrm>
          <a:prstGeom prst="ellipse">
            <a:avLst/>
          </a:prstGeom>
          <a:solidFill>
            <a:sysClr val="window" lastClr="FFFFFF"/>
          </a:solidFill>
          <a:ln w="12700" cap="flat" cmpd="sng" algn="ctr">
            <a:solidFill>
              <a:srgbClr val="FF0000"/>
            </a:solidFill>
            <a:prstDash val="solid"/>
            <a:miter lim="800000"/>
          </a:ln>
          <a:effectLst/>
        </p:spPr>
        <p:txBody>
          <a:bodyPr lIns="90833" tIns="45410" rIns="90833" bIns="45410" rtlCol="0" anchor="ctr"/>
          <a:lstStyle/>
          <a:p>
            <a:pPr algn="ctr" defTabSz="914256"/>
            <a:r>
              <a:rPr lang="en-US" sz="4400" b="1" kern="0" dirty="0">
                <a:solidFill>
                  <a:srgbClr val="C00000"/>
                </a:solidFill>
              </a:rPr>
              <a:t>2</a:t>
            </a:r>
          </a:p>
        </p:txBody>
      </p:sp>
      <p:sp>
        <p:nvSpPr>
          <p:cNvPr id="14" name="Oval 13"/>
          <p:cNvSpPr/>
          <p:nvPr/>
        </p:nvSpPr>
        <p:spPr>
          <a:xfrm>
            <a:off x="765560" y="5531512"/>
            <a:ext cx="687474" cy="672816"/>
          </a:xfrm>
          <a:prstGeom prst="ellipse">
            <a:avLst/>
          </a:prstGeom>
          <a:solidFill>
            <a:sysClr val="window" lastClr="FFFFFF"/>
          </a:solidFill>
          <a:ln w="12700" cap="flat" cmpd="sng" algn="ctr">
            <a:solidFill>
              <a:srgbClr val="FF0000"/>
            </a:solidFill>
            <a:prstDash val="solid"/>
            <a:miter lim="800000"/>
          </a:ln>
          <a:effectLst/>
        </p:spPr>
        <p:txBody>
          <a:bodyPr lIns="90833" tIns="45410" rIns="90833" bIns="45410" rtlCol="0" anchor="ctr"/>
          <a:lstStyle/>
          <a:p>
            <a:pPr algn="ctr" defTabSz="914256"/>
            <a:r>
              <a:rPr lang="en-US" sz="4400" b="1" kern="0" dirty="0">
                <a:solidFill>
                  <a:srgbClr val="C00000"/>
                </a:solidFill>
              </a:rPr>
              <a:t>3</a:t>
            </a:r>
          </a:p>
        </p:txBody>
      </p:sp>
      <p:sp>
        <p:nvSpPr>
          <p:cNvPr id="15" name="Oval 14"/>
          <p:cNvSpPr/>
          <p:nvPr/>
        </p:nvSpPr>
        <p:spPr>
          <a:xfrm>
            <a:off x="4938130" y="4036068"/>
            <a:ext cx="687474" cy="672816"/>
          </a:xfrm>
          <a:prstGeom prst="ellipse">
            <a:avLst/>
          </a:prstGeom>
          <a:solidFill>
            <a:sysClr val="window" lastClr="FFFFFF"/>
          </a:solidFill>
          <a:ln w="12700" cap="flat" cmpd="sng" algn="ctr">
            <a:solidFill>
              <a:srgbClr val="FF0000"/>
            </a:solidFill>
            <a:prstDash val="solid"/>
            <a:miter lim="800000"/>
          </a:ln>
          <a:effectLst/>
        </p:spPr>
        <p:txBody>
          <a:bodyPr lIns="90833" tIns="45410" rIns="90833" bIns="45410" rtlCol="0" anchor="ctr"/>
          <a:lstStyle/>
          <a:p>
            <a:pPr algn="ctr" defTabSz="914256"/>
            <a:r>
              <a:rPr lang="en-US" sz="4400" b="1" kern="0" dirty="0">
                <a:solidFill>
                  <a:srgbClr val="C00000"/>
                </a:solidFill>
              </a:rPr>
              <a:t>4</a:t>
            </a:r>
          </a:p>
        </p:txBody>
      </p:sp>
      <p:sp>
        <p:nvSpPr>
          <p:cNvPr id="16" name="Oval 15"/>
          <p:cNvSpPr/>
          <p:nvPr/>
        </p:nvSpPr>
        <p:spPr>
          <a:xfrm>
            <a:off x="4927244" y="6164589"/>
            <a:ext cx="687474" cy="672816"/>
          </a:xfrm>
          <a:prstGeom prst="ellipse">
            <a:avLst/>
          </a:prstGeom>
          <a:solidFill>
            <a:sysClr val="window" lastClr="FFFFFF"/>
          </a:solidFill>
          <a:ln w="12700" cap="flat" cmpd="sng" algn="ctr">
            <a:solidFill>
              <a:srgbClr val="FF0000"/>
            </a:solidFill>
            <a:prstDash val="solid"/>
            <a:miter lim="800000"/>
          </a:ln>
          <a:effectLst/>
        </p:spPr>
        <p:txBody>
          <a:bodyPr lIns="90833" tIns="45410" rIns="90833" bIns="45410" rtlCol="0" anchor="ctr"/>
          <a:lstStyle/>
          <a:p>
            <a:pPr algn="ctr" defTabSz="914256"/>
            <a:r>
              <a:rPr lang="en-US" sz="4400" b="1" kern="0" dirty="0">
                <a:solidFill>
                  <a:srgbClr val="C00000"/>
                </a:solidFill>
              </a:rPr>
              <a:t>5</a:t>
            </a:r>
          </a:p>
        </p:txBody>
      </p:sp>
      <p:sp>
        <p:nvSpPr>
          <p:cNvPr id="17" name="Oval 16"/>
          <p:cNvSpPr/>
          <p:nvPr/>
        </p:nvSpPr>
        <p:spPr>
          <a:xfrm>
            <a:off x="8761965" y="4036068"/>
            <a:ext cx="687474" cy="672816"/>
          </a:xfrm>
          <a:prstGeom prst="ellipse">
            <a:avLst/>
          </a:prstGeom>
          <a:solidFill>
            <a:sysClr val="window" lastClr="FFFFFF"/>
          </a:solidFill>
          <a:ln w="12700" cap="flat" cmpd="sng" algn="ctr">
            <a:solidFill>
              <a:srgbClr val="FF0000"/>
            </a:solidFill>
            <a:prstDash val="solid"/>
            <a:miter lim="800000"/>
          </a:ln>
          <a:effectLst/>
        </p:spPr>
        <p:txBody>
          <a:bodyPr lIns="90833" tIns="45410" rIns="90833" bIns="45410" rtlCol="0" anchor="ctr"/>
          <a:lstStyle/>
          <a:p>
            <a:pPr algn="ctr" defTabSz="914256"/>
            <a:r>
              <a:rPr lang="en-US" sz="4400" b="1" kern="0" dirty="0">
                <a:solidFill>
                  <a:srgbClr val="C00000"/>
                </a:solidFill>
              </a:rPr>
              <a:t>6</a:t>
            </a:r>
          </a:p>
        </p:txBody>
      </p:sp>
      <p:sp>
        <p:nvSpPr>
          <p:cNvPr id="18" name="Rounded Rectangle 17"/>
          <p:cNvSpPr/>
          <p:nvPr/>
        </p:nvSpPr>
        <p:spPr>
          <a:xfrm>
            <a:off x="485760" y="275780"/>
            <a:ext cx="3947875" cy="688340"/>
          </a:xfrm>
          <a:prstGeom prst="roundRect">
            <a:avLst>
              <a:gd name="adj" fmla="val 50000"/>
            </a:avLst>
          </a:prstGeom>
          <a:solidFill>
            <a:schemeClr val="bg1"/>
          </a:solidFill>
          <a:ln w="38100">
            <a:solidFill>
              <a:srgbClr val="F6A0AE"/>
            </a:solidFill>
          </a:ln>
        </p:spPr>
        <p:style>
          <a:lnRef idx="2">
            <a:schemeClr val="accent1">
              <a:shade val="50000"/>
            </a:schemeClr>
          </a:lnRef>
          <a:fillRef idx="1">
            <a:schemeClr val="accent1"/>
          </a:fillRef>
          <a:effectRef idx="0">
            <a:schemeClr val="accent1"/>
          </a:effectRef>
          <a:fontRef idx="minor">
            <a:schemeClr val="lt1"/>
          </a:fontRef>
        </p:style>
        <p:txBody>
          <a:bodyPr lIns="90704" tIns="45344" rIns="90704" bIns="45344" rtlCol="0" anchor="ctr"/>
          <a:lstStyle/>
          <a:p>
            <a:pPr algn="ctr"/>
            <a:r>
              <a:rPr lang="en-GB" sz="3600" b="1" dirty="0" err="1">
                <a:solidFill>
                  <a:schemeClr val="tx1"/>
                </a:solidFill>
              </a:rPr>
              <a:t>Đọc</a:t>
            </a:r>
            <a:r>
              <a:rPr lang="en-GB" sz="3600" b="1" dirty="0">
                <a:solidFill>
                  <a:schemeClr val="tx1"/>
                </a:solidFill>
              </a:rPr>
              <a:t> </a:t>
            </a:r>
            <a:r>
              <a:rPr lang="en-GB" sz="3600" b="1" dirty="0" err="1">
                <a:solidFill>
                  <a:schemeClr val="tx1"/>
                </a:solidFill>
              </a:rPr>
              <a:t>toàn</a:t>
            </a:r>
            <a:r>
              <a:rPr lang="en-GB" sz="3600" b="1" dirty="0">
                <a:solidFill>
                  <a:schemeClr val="tx1"/>
                </a:solidFill>
              </a:rPr>
              <a:t> </a:t>
            </a:r>
            <a:r>
              <a:rPr lang="en-GB" sz="3600" b="1" dirty="0" err="1">
                <a:solidFill>
                  <a:schemeClr val="tx1"/>
                </a:solidFill>
              </a:rPr>
              <a:t>bài</a:t>
            </a:r>
            <a:endParaRPr lang="en-US" sz="3600" b="1" dirty="0">
              <a:solidFill>
                <a:schemeClr val="tx1"/>
              </a:solidFill>
            </a:endParaRPr>
          </a:p>
        </p:txBody>
      </p:sp>
    </p:spTree>
    <p:extLst>
      <p:ext uri="{BB962C8B-B14F-4D97-AF65-F5344CB8AC3E}">
        <p14:creationId xmlns:p14="http://schemas.microsoft.com/office/powerpoint/2010/main" val="40251836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3">
            <a:extLst>
              <a:ext uri="{FF2B5EF4-FFF2-40B4-BE49-F238E27FC236}">
                <a16:creationId xmlns:a16="http://schemas.microsoft.com/office/drawing/2014/main" id="{26CF34A4-8667-496F-A558-176A7DD41376}"/>
              </a:ext>
            </a:extLst>
          </p:cNvPr>
          <p:cNvSpPr/>
          <p:nvPr/>
        </p:nvSpPr>
        <p:spPr>
          <a:xfrm>
            <a:off x="304800" y="381000"/>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Những lưu ý khi sử dụng G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403" y="838200"/>
            <a:ext cx="5361588" cy="35433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3257427" y="1"/>
            <a:ext cx="1370331" cy="1372235"/>
          </a:xfrm>
          <a:prstGeom prst="ellipse">
            <a:avLst/>
          </a:prstGeom>
          <a:solidFill>
            <a:srgbClr val="FF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a:endParaRPr lang="en-US" sz="2998">
              <a:solidFill>
                <a:prstClr val="white"/>
              </a:solidFill>
            </a:endParaRPr>
          </a:p>
        </p:txBody>
      </p:sp>
      <p:sp>
        <p:nvSpPr>
          <p:cNvPr id="11" name="Rectangle 10"/>
          <p:cNvSpPr/>
          <p:nvPr/>
        </p:nvSpPr>
        <p:spPr>
          <a:xfrm rot="19157283">
            <a:off x="1091926" y="1252151"/>
            <a:ext cx="5725008" cy="4319670"/>
          </a:xfrm>
          <a:prstGeom prst="rect">
            <a:avLst/>
          </a:prstGeom>
          <a:noFill/>
        </p:spPr>
        <p:txBody>
          <a:bodyPr spcFirstLastPara="1" wrap="none" lIns="109702" tIns="54851" rIns="109702" bIns="54851" numCol="1">
            <a:prstTxWarp prst="textArchUp">
              <a:avLst/>
            </a:prstTxWarp>
            <a:spAutoFit/>
          </a:bodyPr>
          <a:lstStyle/>
          <a:p>
            <a:pPr algn="ctr" defTabSz="1463040"/>
            <a:r>
              <a:rPr lang="vi-VN" sz="8638" b="1" dirty="0">
                <a:ln w="18000">
                  <a:noFill/>
                  <a:prstDash val="solid"/>
                  <a:miter lim="800000"/>
                </a:ln>
                <a:solidFill>
                  <a:srgbClr val="FF0000"/>
                </a:solidFill>
                <a:effectLst>
                  <a:outerShdw blurRad="25500" dist="23000" dir="7020000" algn="tl">
                    <a:srgbClr val="000000">
                      <a:alpha val="50000"/>
                    </a:srgbClr>
                  </a:outerShdw>
                </a:effectLst>
                <a:latin typeface="Arial-Rounded" panose="020B0500000000000000" pitchFamily="34" charset="0"/>
                <a:ea typeface="Arial-Rounded" panose="020B0500000000000000" pitchFamily="34" charset="0"/>
                <a:cs typeface="Arial-Rounded" panose="020B0500000000000000" pitchFamily="34" charset="0"/>
              </a:rPr>
              <a:t>Chú thích:</a:t>
            </a:r>
            <a:endParaRPr lang="en-US" sz="8638" b="1" dirty="0">
              <a:ln w="18000">
                <a:noFill/>
                <a:prstDash val="solid"/>
                <a:miter lim="800000"/>
              </a:ln>
              <a:solidFill>
                <a:srgbClr val="FF0000"/>
              </a:solidFill>
              <a:effectLst>
                <a:outerShdw blurRad="25500" dist="23000" dir="7020000" algn="tl">
                  <a:srgbClr val="000000">
                    <a:alpha val="5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p:cNvSpPr/>
          <p:nvPr/>
        </p:nvSpPr>
        <p:spPr>
          <a:xfrm>
            <a:off x="3352800" y="6254503"/>
            <a:ext cx="2049857" cy="1323439"/>
          </a:xfrm>
          <a:prstGeom prst="rect">
            <a:avLst/>
          </a:prstGeom>
          <a:solidFill>
            <a:schemeClr val="accent6">
              <a:lumMod val="40000"/>
              <a:lumOff val="60000"/>
            </a:schemeClr>
          </a:solidFill>
          <a:effectLst>
            <a:softEdge rad="127000"/>
          </a:effectLst>
        </p:spPr>
        <p:txBody>
          <a:bodyPr wrap="square">
            <a:spAutoFit/>
          </a:bodyPr>
          <a:lstStyle/>
          <a:p>
            <a:pPr algn="ctr" defTabSz="1463040"/>
            <a:r>
              <a:rPr lang="vi-VN" sz="4000" i="1" dirty="0">
                <a:solidFill>
                  <a:prstClr val="black"/>
                </a:solidFill>
                <a:latin typeface="Times New Roman" pitchFamily="18" charset="0"/>
                <a:cs typeface="Times New Roman" pitchFamily="18" charset="0"/>
              </a:rPr>
              <a:t> </a:t>
            </a:r>
            <a:r>
              <a:rPr lang="en-GB" sz="4000" i="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Dím</a:t>
            </a:r>
            <a:r>
              <a:rPr lang="vi-VN" sz="4000" i="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a:t>
            </a:r>
            <a:endParaRPr lang="en-GB" sz="4000" i="1" dirty="0">
              <a:solidFill>
                <a:srgbClr val="FF0066"/>
              </a:solidFill>
              <a:latin typeface="Arial-Rounded" panose="020B0500000000000000" pitchFamily="34" charset="0"/>
              <a:ea typeface="Arial-Rounded" panose="020B0500000000000000" pitchFamily="34" charset="0"/>
              <a:cs typeface="Arial-Rounded" panose="020B0500000000000000" pitchFamily="34" charset="0"/>
            </a:endParaRPr>
          </a:p>
          <a:p>
            <a:pPr algn="ctr" defTabSz="1463040"/>
            <a:r>
              <a:rPr lang="vi-VN" sz="4000" i="1">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GB" sz="40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nhím</a:t>
            </a:r>
            <a:endPar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p:cNvSpPr/>
          <p:nvPr/>
        </p:nvSpPr>
        <p:spPr>
          <a:xfrm>
            <a:off x="8046722" y="4854120"/>
            <a:ext cx="5120939" cy="2062103"/>
          </a:xfrm>
          <a:prstGeom prst="rect">
            <a:avLst/>
          </a:prstGeom>
          <a:solidFill>
            <a:schemeClr val="accent6">
              <a:lumMod val="20000"/>
              <a:lumOff val="80000"/>
            </a:schemeClr>
          </a:solidFill>
          <a:effectLst>
            <a:softEdge rad="127000"/>
          </a:effectLst>
        </p:spPr>
        <p:txBody>
          <a:bodyPr wrap="square">
            <a:spAutoFit/>
          </a:bodyPr>
          <a:lstStyle/>
          <a:p>
            <a:pPr defTabSz="1463040"/>
            <a:r>
              <a:rPr lang="en-GB" sz="3200" b="1" i="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Gấc</a:t>
            </a:r>
            <a:r>
              <a:rPr lang="vi-VN" sz="3200" b="1" i="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Cây</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leo</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quả</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nhiều</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gai</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mềm</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lúc</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chín</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ruột</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chín</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ruột</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đỏ</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thường</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dùng</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trộn</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với</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gạo</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nếp</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thổi</a:t>
            </a:r>
            <a:r>
              <a:rPr lang="en-GB"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xôi</a:t>
            </a:r>
            <a:endParaRPr lang="vi-VN" sz="3200" b="1" dirty="0">
              <a:solidFill>
                <a:prstClr val="black"/>
              </a:solidFill>
              <a:latin typeface="Times New Roman" pitchFamily="18" charset="0"/>
              <a:cs typeface="Times New Roman" pitchFamily="18" charset="0"/>
            </a:endParaRPr>
          </a:p>
        </p:txBody>
      </p:sp>
      <p:sp>
        <p:nvSpPr>
          <p:cNvPr id="6" name="Oval 5"/>
          <p:cNvSpPr/>
          <p:nvPr/>
        </p:nvSpPr>
        <p:spPr>
          <a:xfrm>
            <a:off x="8046722" y="696057"/>
            <a:ext cx="4526870" cy="3971275"/>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a:endParaRPr lang="en-US" sz="2998">
              <a:solidFill>
                <a:prstClr val="white"/>
              </a:solidFill>
            </a:endParaRPr>
          </a:p>
        </p:txBody>
      </p:sp>
      <p:sp>
        <p:nvSpPr>
          <p:cNvPr id="15" name="Oval 14"/>
          <p:cNvSpPr/>
          <p:nvPr/>
        </p:nvSpPr>
        <p:spPr>
          <a:xfrm>
            <a:off x="2259293" y="1685230"/>
            <a:ext cx="4759926" cy="4485848"/>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a:endParaRPr lang="en-US" sz="2998">
              <a:solidFill>
                <a:prstClr val="white"/>
              </a:solidFill>
            </a:endParaRPr>
          </a:p>
        </p:txBody>
      </p:sp>
      <p:sp>
        <p:nvSpPr>
          <p:cNvPr id="8" name="Freeform 7"/>
          <p:cNvSpPr/>
          <p:nvPr/>
        </p:nvSpPr>
        <p:spPr>
          <a:xfrm>
            <a:off x="12544756" y="240710"/>
            <a:ext cx="1838418" cy="1555965"/>
          </a:xfrm>
          <a:custGeom>
            <a:avLst/>
            <a:gdLst>
              <a:gd name="connsiteX0" fmla="*/ 0 w 653143"/>
              <a:gd name="connsiteY0" fmla="*/ 391886 h 391886"/>
              <a:gd name="connsiteX1" fmla="*/ 410547 w 653143"/>
              <a:gd name="connsiteY1" fmla="*/ 279919 h 391886"/>
              <a:gd name="connsiteX2" fmla="*/ 653143 w 653143"/>
              <a:gd name="connsiteY2" fmla="*/ 0 h 391886"/>
            </a:gdLst>
            <a:ahLst/>
            <a:cxnLst>
              <a:cxn ang="0">
                <a:pos x="connsiteX0" y="connsiteY0"/>
              </a:cxn>
              <a:cxn ang="0">
                <a:pos x="connsiteX1" y="connsiteY1"/>
              </a:cxn>
              <a:cxn ang="0">
                <a:pos x="connsiteX2" y="connsiteY2"/>
              </a:cxn>
            </a:cxnLst>
            <a:rect l="l" t="t" r="r" b="b"/>
            <a:pathLst>
              <a:path w="653143" h="391886">
                <a:moveTo>
                  <a:pt x="0" y="391886"/>
                </a:moveTo>
                <a:cubicBezTo>
                  <a:pt x="150845" y="368559"/>
                  <a:pt x="301690" y="345233"/>
                  <a:pt x="410547" y="279919"/>
                </a:cubicBezTo>
                <a:cubicBezTo>
                  <a:pt x="519404" y="214605"/>
                  <a:pt x="586273" y="107302"/>
                  <a:pt x="653143" y="0"/>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a:endParaRPr lang="en-US" sz="2998">
              <a:solidFill>
                <a:prstClr val="white"/>
              </a:solidFill>
            </a:endParaRPr>
          </a:p>
        </p:txBody>
      </p:sp>
      <p:sp>
        <p:nvSpPr>
          <p:cNvPr id="9" name="Freeform 8"/>
          <p:cNvSpPr/>
          <p:nvPr/>
        </p:nvSpPr>
        <p:spPr>
          <a:xfrm>
            <a:off x="6798754" y="3178047"/>
            <a:ext cx="1343298" cy="327507"/>
          </a:xfrm>
          <a:custGeom>
            <a:avLst/>
            <a:gdLst>
              <a:gd name="connsiteX0" fmla="*/ 0 w 1119673"/>
              <a:gd name="connsiteY0" fmla="*/ 272986 h 272986"/>
              <a:gd name="connsiteX1" fmla="*/ 559837 w 1119673"/>
              <a:gd name="connsiteY1" fmla="*/ 30390 h 272986"/>
              <a:gd name="connsiteX2" fmla="*/ 1119673 w 1119673"/>
              <a:gd name="connsiteY2" fmla="*/ 11729 h 272986"/>
            </a:gdLst>
            <a:ahLst/>
            <a:cxnLst>
              <a:cxn ang="0">
                <a:pos x="connsiteX0" y="connsiteY0"/>
              </a:cxn>
              <a:cxn ang="0">
                <a:pos x="connsiteX1" y="connsiteY1"/>
              </a:cxn>
              <a:cxn ang="0">
                <a:pos x="connsiteX2" y="connsiteY2"/>
              </a:cxn>
            </a:cxnLst>
            <a:rect l="l" t="t" r="r" b="b"/>
            <a:pathLst>
              <a:path w="1119673" h="272986">
                <a:moveTo>
                  <a:pt x="0" y="272986"/>
                </a:moveTo>
                <a:cubicBezTo>
                  <a:pt x="186612" y="173459"/>
                  <a:pt x="373225" y="73933"/>
                  <a:pt x="559837" y="30390"/>
                </a:cubicBezTo>
                <a:cubicBezTo>
                  <a:pt x="746449" y="-13153"/>
                  <a:pt x="933061" y="-712"/>
                  <a:pt x="1119673" y="11729"/>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a:endParaRPr lang="en-US" sz="2998">
              <a:solidFill>
                <a:prstClr val="white"/>
              </a:solidFill>
            </a:endParaRPr>
          </a:p>
        </p:txBody>
      </p:sp>
      <p:sp>
        <p:nvSpPr>
          <p:cNvPr id="12" name="Freeform 11"/>
          <p:cNvSpPr/>
          <p:nvPr/>
        </p:nvSpPr>
        <p:spPr>
          <a:xfrm>
            <a:off x="843524" y="5281073"/>
            <a:ext cx="2014946" cy="761202"/>
          </a:xfrm>
          <a:custGeom>
            <a:avLst/>
            <a:gdLst>
              <a:gd name="connsiteX0" fmla="*/ 0 w 1679510"/>
              <a:gd name="connsiteY0" fmla="*/ 634481 h 634481"/>
              <a:gd name="connsiteX1" fmla="*/ 559837 w 1679510"/>
              <a:gd name="connsiteY1" fmla="*/ 205273 h 634481"/>
              <a:gd name="connsiteX2" fmla="*/ 1380931 w 1679510"/>
              <a:gd name="connsiteY2" fmla="*/ 186612 h 634481"/>
              <a:gd name="connsiteX3" fmla="*/ 1679510 w 1679510"/>
              <a:gd name="connsiteY3" fmla="*/ 0 h 634481"/>
            </a:gdLst>
            <a:ahLst/>
            <a:cxnLst>
              <a:cxn ang="0">
                <a:pos x="connsiteX0" y="connsiteY0"/>
              </a:cxn>
              <a:cxn ang="0">
                <a:pos x="connsiteX1" y="connsiteY1"/>
              </a:cxn>
              <a:cxn ang="0">
                <a:pos x="connsiteX2" y="connsiteY2"/>
              </a:cxn>
              <a:cxn ang="0">
                <a:pos x="connsiteX3" y="connsiteY3"/>
              </a:cxn>
            </a:cxnLst>
            <a:rect l="l" t="t" r="r" b="b"/>
            <a:pathLst>
              <a:path w="1679510" h="634481">
                <a:moveTo>
                  <a:pt x="0" y="634481"/>
                </a:moveTo>
                <a:cubicBezTo>
                  <a:pt x="164841" y="457199"/>
                  <a:pt x="329682" y="279918"/>
                  <a:pt x="559837" y="205273"/>
                </a:cubicBezTo>
                <a:cubicBezTo>
                  <a:pt x="789992" y="130628"/>
                  <a:pt x="1194319" y="220824"/>
                  <a:pt x="1380931" y="186612"/>
                </a:cubicBezTo>
                <a:cubicBezTo>
                  <a:pt x="1567543" y="152400"/>
                  <a:pt x="1623526" y="76200"/>
                  <a:pt x="1679510" y="0"/>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3040"/>
            <a:endParaRPr lang="en-US" sz="2998">
              <a:solidFill>
                <a:prstClr val="white"/>
              </a:solidFill>
            </a:endParaRPr>
          </a:p>
        </p:txBody>
      </p:sp>
      <p:pic>
        <p:nvPicPr>
          <p:cNvPr id="1026" name="Picture 2" descr="hedgehog : loài nhím (hé-giừ-h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79" y="1685230"/>
            <a:ext cx="4436554" cy="448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0626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barn(inVertical)">
                                      <p:cBhvr>
                                        <p:cTn id="34" dur="500"/>
                                        <p:tgtEl>
                                          <p:spTgt spid="10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15" grpId="0" animBg="1"/>
      <p:bldP spid="8"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
            <a:extLst>
              <a:ext uri="{FF2B5EF4-FFF2-40B4-BE49-F238E27FC236}">
                <a16:creationId xmlns:a16="http://schemas.microsoft.com/office/drawing/2014/main" id="{26CF34A4-8667-496F-A558-176A7DD41376}"/>
              </a:ext>
            </a:extLst>
          </p:cNvPr>
          <p:cNvSpPr/>
          <p:nvPr/>
        </p:nvSpPr>
        <p:spPr>
          <a:xfrm>
            <a:off x="347755" y="168248"/>
            <a:ext cx="14000999" cy="77703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ounded Rectangle 31"/>
          <p:cNvSpPr/>
          <p:nvPr/>
        </p:nvSpPr>
        <p:spPr>
          <a:xfrm>
            <a:off x="7478684" y="4000682"/>
            <a:ext cx="3781691" cy="1494110"/>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r>
              <a:rPr lang="en-US" sz="4000" b="1" dirty="0" err="1">
                <a:solidFill>
                  <a:srgbClr val="002060"/>
                </a:solidFill>
              </a:rPr>
              <a:t>rập</a:t>
            </a:r>
            <a:r>
              <a:rPr lang="en-US" sz="4000" b="1" dirty="0">
                <a:solidFill>
                  <a:srgbClr val="002060"/>
                </a:solidFill>
              </a:rPr>
              <a:t> </a:t>
            </a:r>
            <a:r>
              <a:rPr lang="en-US" sz="4000" b="1" dirty="0" err="1">
                <a:solidFill>
                  <a:srgbClr val="002060"/>
                </a:solidFill>
              </a:rPr>
              <a:t>rình</a:t>
            </a:r>
            <a:endParaRPr lang="en-US" sz="4000" b="1" dirty="0">
              <a:solidFill>
                <a:srgbClr val="002060"/>
              </a:solidFill>
            </a:endParaRPr>
          </a:p>
          <a:p>
            <a:pPr algn="ctr"/>
            <a:r>
              <a:rPr lang="en-US" sz="4000" b="1" dirty="0" err="1">
                <a:solidFill>
                  <a:srgbClr val="002060"/>
                </a:solidFill>
              </a:rPr>
              <a:t>Tròn</a:t>
            </a:r>
            <a:r>
              <a:rPr lang="en-US" sz="4000" b="1" dirty="0">
                <a:solidFill>
                  <a:srgbClr val="002060"/>
                </a:solidFill>
              </a:rPr>
              <a:t> </a:t>
            </a:r>
            <a:r>
              <a:rPr lang="en-US" sz="4000" b="1" dirty="0" err="1">
                <a:solidFill>
                  <a:srgbClr val="002060"/>
                </a:solidFill>
              </a:rPr>
              <a:t>vo</a:t>
            </a:r>
            <a:r>
              <a:rPr lang="en-US" sz="4000" b="1" dirty="0">
                <a:solidFill>
                  <a:srgbClr val="002060"/>
                </a:solidFill>
              </a:rPr>
              <a:t> </a:t>
            </a:r>
            <a:endParaRPr lang="en-GB" sz="4000" b="1" dirty="0">
              <a:solidFill>
                <a:srgbClr val="002060"/>
              </a:solidFill>
            </a:endParaRPr>
          </a:p>
        </p:txBody>
      </p:sp>
      <p:sp>
        <p:nvSpPr>
          <p:cNvPr id="7" name="TextBox 6"/>
          <p:cNvSpPr txBox="1"/>
          <p:nvPr/>
        </p:nvSpPr>
        <p:spPr>
          <a:xfrm>
            <a:off x="1892645" y="1905000"/>
            <a:ext cx="5651155" cy="5645066"/>
          </a:xfrm>
          <a:prstGeom prst="rect">
            <a:avLst/>
          </a:prstGeom>
          <a:noFill/>
        </p:spPr>
        <p:txBody>
          <a:bodyPr wrap="square" lIns="104070" tIns="52036" rIns="104070" bIns="52036" rtlCol="0">
            <a:spAutoFit/>
          </a:bodyPr>
          <a:lstStyle/>
          <a:p>
            <a:r>
              <a:rPr lang="en-US" sz="4000" b="1" dirty="0" err="1"/>
              <a:t>Mái</a:t>
            </a:r>
            <a:r>
              <a:rPr lang="en-US" sz="4000" b="1" dirty="0"/>
              <a:t> </a:t>
            </a:r>
            <a:r>
              <a:rPr lang="en-US" sz="4000" b="1" dirty="0" err="1"/>
              <a:t>nhà</a:t>
            </a:r>
            <a:r>
              <a:rPr lang="en-US" sz="4000" b="1" dirty="0"/>
              <a:t> </a:t>
            </a:r>
            <a:r>
              <a:rPr lang="en-US" sz="4000" b="1" dirty="0" err="1"/>
              <a:t>của</a:t>
            </a:r>
            <a:r>
              <a:rPr lang="en-US" sz="4000" b="1" dirty="0"/>
              <a:t> </a:t>
            </a:r>
            <a:r>
              <a:rPr lang="en-US" sz="4000" b="1" dirty="0" err="1"/>
              <a:t>chim</a:t>
            </a:r>
            <a:endParaRPr lang="en-US" sz="4000" b="1" dirty="0"/>
          </a:p>
          <a:p>
            <a:r>
              <a:rPr lang="en-US" sz="4000" b="1" dirty="0" err="1"/>
              <a:t>Lợp</a:t>
            </a:r>
            <a:r>
              <a:rPr lang="en-US" sz="4000" b="1" dirty="0"/>
              <a:t> </a:t>
            </a:r>
            <a:r>
              <a:rPr lang="en-US" sz="4000" b="1" dirty="0" err="1"/>
              <a:t>nghìn</a:t>
            </a:r>
            <a:r>
              <a:rPr lang="en-US" sz="4000" b="1" dirty="0"/>
              <a:t> </a:t>
            </a:r>
            <a:r>
              <a:rPr lang="en-US" sz="4000" b="1" dirty="0" err="1"/>
              <a:t>lá</a:t>
            </a:r>
            <a:r>
              <a:rPr lang="en-US" sz="4000" b="1" dirty="0"/>
              <a:t> </a:t>
            </a:r>
            <a:r>
              <a:rPr lang="en-US" sz="4000" b="1" dirty="0" err="1"/>
              <a:t>biếc</a:t>
            </a:r>
            <a:endParaRPr lang="en-US" sz="4000" b="1" dirty="0"/>
          </a:p>
          <a:p>
            <a:r>
              <a:rPr lang="en-US" sz="4000" b="1" dirty="0" err="1"/>
              <a:t>Mái</a:t>
            </a:r>
            <a:r>
              <a:rPr lang="en-US" sz="4000" b="1" dirty="0"/>
              <a:t> </a:t>
            </a:r>
            <a:r>
              <a:rPr lang="en-US" sz="4000" b="1" dirty="0" err="1"/>
              <a:t>nhà</a:t>
            </a:r>
            <a:r>
              <a:rPr lang="en-US" sz="4000" b="1" dirty="0"/>
              <a:t> </a:t>
            </a:r>
            <a:r>
              <a:rPr lang="en-US" sz="4000" b="1" dirty="0" err="1"/>
              <a:t>của</a:t>
            </a:r>
            <a:r>
              <a:rPr lang="en-US" sz="4000" b="1" dirty="0"/>
              <a:t> </a:t>
            </a:r>
            <a:r>
              <a:rPr lang="en-US" sz="4000" b="1" dirty="0" err="1"/>
              <a:t>cá</a:t>
            </a:r>
            <a:endParaRPr lang="en-US" sz="4000" b="1" dirty="0"/>
          </a:p>
          <a:p>
            <a:r>
              <a:rPr lang="en-US" sz="4000" b="1" dirty="0" err="1"/>
              <a:t>Sóng</a:t>
            </a:r>
            <a:r>
              <a:rPr lang="en-US" sz="4000" b="1" dirty="0"/>
              <a:t> </a:t>
            </a:r>
            <a:r>
              <a:rPr lang="en-US" sz="4000" b="1" dirty="0" err="1"/>
              <a:t>xanh</a:t>
            </a:r>
            <a:r>
              <a:rPr lang="en-US" sz="4000" b="1" dirty="0"/>
              <a:t> </a:t>
            </a:r>
            <a:r>
              <a:rPr lang="en-US" sz="4000" b="1" dirty="0" err="1"/>
              <a:t>rập</a:t>
            </a:r>
            <a:r>
              <a:rPr lang="en-US" sz="4000" b="1" dirty="0"/>
              <a:t> </a:t>
            </a:r>
            <a:r>
              <a:rPr lang="en-US" sz="4000" b="1" dirty="0" err="1"/>
              <a:t>rình</a:t>
            </a:r>
            <a:r>
              <a:rPr lang="en-US" sz="4000" b="1" dirty="0"/>
              <a:t>.</a:t>
            </a:r>
          </a:p>
          <a:p>
            <a:r>
              <a:rPr lang="en-US" sz="4000" b="1" dirty="0"/>
              <a:t> </a:t>
            </a:r>
          </a:p>
          <a:p>
            <a:r>
              <a:rPr lang="en-US" sz="4000" b="1" dirty="0" err="1"/>
              <a:t>Mái</a:t>
            </a:r>
            <a:r>
              <a:rPr lang="en-US" sz="4000" b="1" dirty="0"/>
              <a:t> </a:t>
            </a:r>
            <a:r>
              <a:rPr lang="en-US" sz="4000" b="1" dirty="0" err="1"/>
              <a:t>nhà</a:t>
            </a:r>
            <a:r>
              <a:rPr lang="en-US" sz="4000" b="1" dirty="0"/>
              <a:t> </a:t>
            </a:r>
            <a:r>
              <a:rPr lang="en-US" sz="4000" b="1" dirty="0" err="1"/>
              <a:t>của</a:t>
            </a:r>
            <a:r>
              <a:rPr lang="en-US" sz="4000" b="1" dirty="0"/>
              <a:t> </a:t>
            </a:r>
            <a:r>
              <a:rPr lang="en-US" sz="4000" b="1" dirty="0" err="1"/>
              <a:t>dím</a:t>
            </a:r>
            <a:endParaRPr lang="en-US" sz="4000" b="1" dirty="0"/>
          </a:p>
          <a:p>
            <a:r>
              <a:rPr lang="en-US" sz="4000" b="1" dirty="0" err="1"/>
              <a:t>Sâu</a:t>
            </a:r>
            <a:r>
              <a:rPr lang="en-US" sz="4000" b="1" dirty="0"/>
              <a:t> </a:t>
            </a:r>
            <a:r>
              <a:rPr lang="en-US" sz="4000" b="1" dirty="0" err="1"/>
              <a:t>trong</a:t>
            </a:r>
            <a:r>
              <a:rPr lang="en-US" sz="4000" b="1" dirty="0"/>
              <a:t> </a:t>
            </a:r>
            <a:r>
              <a:rPr lang="en-US" sz="4000" b="1" dirty="0" err="1"/>
              <a:t>lòng</a:t>
            </a:r>
            <a:r>
              <a:rPr lang="en-US" sz="4000" b="1" dirty="0"/>
              <a:t> </a:t>
            </a:r>
            <a:r>
              <a:rPr lang="en-US" sz="4000" b="1" dirty="0" err="1"/>
              <a:t>đất</a:t>
            </a:r>
            <a:endParaRPr lang="en-US" sz="4000" b="1" dirty="0"/>
          </a:p>
          <a:p>
            <a:r>
              <a:rPr lang="en-US" sz="4000" b="1" dirty="0" err="1"/>
              <a:t>Mái</a:t>
            </a:r>
            <a:r>
              <a:rPr lang="en-US" sz="4000" b="1" dirty="0"/>
              <a:t> </a:t>
            </a:r>
            <a:r>
              <a:rPr lang="en-US" sz="4000" b="1" dirty="0" err="1"/>
              <a:t>nhà</a:t>
            </a:r>
            <a:r>
              <a:rPr lang="en-US" sz="4000" b="1" dirty="0"/>
              <a:t> </a:t>
            </a:r>
            <a:r>
              <a:rPr lang="en-US" sz="4000" b="1" dirty="0" err="1"/>
              <a:t>của</a:t>
            </a:r>
            <a:r>
              <a:rPr lang="en-US" sz="4000" b="1" dirty="0"/>
              <a:t> </a:t>
            </a:r>
            <a:r>
              <a:rPr lang="en-US" sz="4000" b="1" dirty="0" err="1"/>
              <a:t>ốc</a:t>
            </a:r>
            <a:endParaRPr lang="en-US" sz="4000" b="1" dirty="0"/>
          </a:p>
          <a:p>
            <a:r>
              <a:rPr lang="en-US" sz="4000" b="1" dirty="0" err="1"/>
              <a:t>Tròn</a:t>
            </a:r>
            <a:r>
              <a:rPr lang="en-US" sz="4000" b="1" dirty="0"/>
              <a:t> </a:t>
            </a:r>
            <a:r>
              <a:rPr lang="en-US" sz="4000" b="1" dirty="0" err="1"/>
              <a:t>vo</a:t>
            </a:r>
            <a:r>
              <a:rPr lang="en-US" sz="4000" b="1" dirty="0"/>
              <a:t> </a:t>
            </a:r>
            <a:r>
              <a:rPr lang="en-US" sz="4000" b="1" dirty="0" err="1"/>
              <a:t>bên</a:t>
            </a:r>
            <a:r>
              <a:rPr lang="en-US" sz="4000" b="1" dirty="0"/>
              <a:t> </a:t>
            </a:r>
            <a:r>
              <a:rPr lang="en-US" sz="4000" b="1" dirty="0" err="1"/>
              <a:t>mình</a:t>
            </a:r>
            <a:r>
              <a:rPr lang="en-US" sz="4000" b="1" dirty="0"/>
              <a:t>.</a:t>
            </a:r>
            <a:endParaRPr lang="vi-VN" sz="4000" b="1" dirty="0">
              <a:solidFill>
                <a:srgbClr val="000000"/>
              </a:solidFill>
            </a:endParaRPr>
          </a:p>
        </p:txBody>
      </p:sp>
      <p:pic>
        <p:nvPicPr>
          <p:cNvPr id="12" name="Picture 1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93" b="94776" l="4051" r="93165">
                        <a14:foregroundMark x1="21266" y1="67910" x2="61519" y2="67910"/>
                        <a14:foregroundMark x1="22278" y1="76119" x2="60759" y2="77612"/>
                        <a14:foregroundMark x1="25316" y1="53731" x2="24051" y2="86567"/>
                        <a14:foregroundMark x1="32658" y1="42537" x2="28608" y2="94776"/>
                        <a14:foregroundMark x1="25823" y1="42537" x2="89114" y2="88060"/>
                        <a14:foregroundMark x1="5570" y1="77612" x2="25823" y2="81343"/>
                        <a14:foregroundMark x1="31646" y1="79104" x2="44304" y2="82836"/>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4083" y="158601"/>
            <a:ext cx="2827720" cy="88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256467" y="1888179"/>
            <a:ext cx="687474" cy="672816"/>
          </a:xfrm>
          <a:prstGeom prst="ellipse">
            <a:avLst/>
          </a:prstGeom>
          <a:solidFill>
            <a:sysClr val="window" lastClr="FFFFFF"/>
          </a:solidFill>
          <a:ln w="12700" cap="flat" cmpd="sng" algn="ctr">
            <a:solidFill>
              <a:srgbClr val="FF0000"/>
            </a:solidFill>
            <a:prstDash val="solid"/>
            <a:miter lim="800000"/>
          </a:ln>
          <a:effectLst/>
        </p:spPr>
        <p:txBody>
          <a:bodyPr lIns="90833" tIns="45410" rIns="90833" bIns="45410" rtlCol="0" anchor="ctr"/>
          <a:lstStyle/>
          <a:p>
            <a:pPr algn="ctr" defTabSz="914256"/>
            <a:r>
              <a:rPr lang="en-US" sz="4400" b="1" kern="0" dirty="0">
                <a:solidFill>
                  <a:srgbClr val="C00000"/>
                </a:solidFill>
              </a:rPr>
              <a:t>1</a:t>
            </a:r>
          </a:p>
        </p:txBody>
      </p:sp>
      <p:sp>
        <p:nvSpPr>
          <p:cNvPr id="11" name="Rounded Rectangular Callout 10"/>
          <p:cNvSpPr/>
          <p:nvPr/>
        </p:nvSpPr>
        <p:spPr>
          <a:xfrm>
            <a:off x="7530920" y="5494791"/>
            <a:ext cx="4280079" cy="1455551"/>
          </a:xfrm>
          <a:prstGeom prst="wedgeRoundRectCallout">
            <a:avLst>
              <a:gd name="adj1" fmla="val 58934"/>
              <a:gd name="adj2" fmla="val -9516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spcCol="0" rtlCol="0" anchor="ctr"/>
          <a:lstStyle/>
          <a:p>
            <a:pPr algn="ctr"/>
            <a:r>
              <a:rPr lang="en-US" sz="4400" b="1" dirty="0" err="1">
                <a:solidFill>
                  <a:srgbClr val="FF0000"/>
                </a:solidFill>
              </a:rPr>
              <a:t>Tìm</a:t>
            </a:r>
            <a:r>
              <a:rPr lang="en-US" sz="4400" b="1" dirty="0">
                <a:solidFill>
                  <a:srgbClr val="FF0000"/>
                </a:solidFill>
              </a:rPr>
              <a:t> </a:t>
            </a:r>
            <a:r>
              <a:rPr lang="en-US" sz="4400" b="1" dirty="0" err="1">
                <a:solidFill>
                  <a:srgbClr val="FF0000"/>
                </a:solidFill>
              </a:rPr>
              <a:t>từ</a:t>
            </a:r>
            <a:r>
              <a:rPr lang="en-US" sz="4400" b="1" dirty="0">
                <a:solidFill>
                  <a:srgbClr val="FF0000"/>
                </a:solidFill>
              </a:rPr>
              <a:t> </a:t>
            </a:r>
            <a:r>
              <a:rPr lang="en-US" sz="4400" b="1" dirty="0" err="1">
                <a:solidFill>
                  <a:srgbClr val="FF0000"/>
                </a:solidFill>
              </a:rPr>
              <a:t>khó</a:t>
            </a:r>
            <a:r>
              <a:rPr lang="en-US" sz="4400" b="1" dirty="0">
                <a:solidFill>
                  <a:srgbClr val="FF0000"/>
                </a:solidFill>
              </a:rPr>
              <a:t> </a:t>
            </a:r>
            <a:r>
              <a:rPr lang="en-US" sz="4400" b="1" dirty="0" err="1">
                <a:solidFill>
                  <a:srgbClr val="FF0000"/>
                </a:solidFill>
              </a:rPr>
              <a:t>đọc</a:t>
            </a:r>
            <a:r>
              <a:rPr lang="en-US" sz="4400" b="1" dirty="0">
                <a:solidFill>
                  <a:srgbClr val="FF0000"/>
                </a:solidFill>
              </a:rPr>
              <a:t>.</a:t>
            </a:r>
          </a:p>
        </p:txBody>
      </p:sp>
      <p:cxnSp>
        <p:nvCxnSpPr>
          <p:cNvPr id="13" name="Straight Connector 12"/>
          <p:cNvCxnSpPr>
            <a:cxnSpLocks/>
          </p:cNvCxnSpPr>
          <p:nvPr/>
        </p:nvCxnSpPr>
        <p:spPr>
          <a:xfrm>
            <a:off x="4810976" y="4413389"/>
            <a:ext cx="17730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01203" y="7450710"/>
            <a:ext cx="1682529"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7348255" y="2953056"/>
            <a:ext cx="3924300" cy="940992"/>
          </a:xfrm>
          <a:prstGeom prst="wedgeRoundRectCallout">
            <a:avLst>
              <a:gd name="adj1" fmla="val 50196"/>
              <a:gd name="adj2" fmla="val 87040"/>
              <a:gd name="adj3" fmla="val 16667"/>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spcCol="0" rtlCol="0" anchor="ctr"/>
          <a:lstStyle/>
          <a:p>
            <a:pPr algn="ctr"/>
            <a:r>
              <a:rPr lang="en-US" sz="4000" b="1" dirty="0" err="1">
                <a:solidFill>
                  <a:srgbClr val="FF0000"/>
                </a:solidFill>
              </a:rPr>
              <a:t>Luyện</a:t>
            </a:r>
            <a:r>
              <a:rPr lang="en-US" sz="4000" b="1" dirty="0">
                <a:solidFill>
                  <a:srgbClr val="FF0000"/>
                </a:solidFill>
              </a:rPr>
              <a:t> </a:t>
            </a:r>
            <a:r>
              <a:rPr lang="en-US" sz="4000" b="1" dirty="0" err="1">
                <a:solidFill>
                  <a:srgbClr val="FF0000"/>
                </a:solidFill>
              </a:rPr>
              <a:t>đọc</a:t>
            </a:r>
            <a:r>
              <a:rPr lang="en-US" sz="4000" b="1" dirty="0">
                <a:solidFill>
                  <a:srgbClr val="FF0000"/>
                </a:solidFill>
              </a:rPr>
              <a:t> </a:t>
            </a:r>
            <a:r>
              <a:rPr lang="en-US" sz="4000" b="1" dirty="0" err="1">
                <a:solidFill>
                  <a:srgbClr val="FF0000"/>
                </a:solidFill>
              </a:rPr>
              <a:t>từ</a:t>
            </a:r>
            <a:r>
              <a:rPr lang="en-US" sz="4000" b="1" dirty="0">
                <a:solidFill>
                  <a:srgbClr val="FF0000"/>
                </a:solidFill>
              </a:rPr>
              <a:t> </a:t>
            </a:r>
            <a:r>
              <a:rPr lang="en-US" sz="4000" b="1" dirty="0" err="1">
                <a:solidFill>
                  <a:srgbClr val="FF0000"/>
                </a:solidFill>
              </a:rPr>
              <a:t>khó</a:t>
            </a:r>
            <a:endParaRPr lang="en-US" sz="4000" b="1" dirty="0">
              <a:solidFill>
                <a:srgbClr val="FF0000"/>
              </a:solidFill>
            </a:endParaRPr>
          </a:p>
        </p:txBody>
      </p:sp>
      <p:cxnSp>
        <p:nvCxnSpPr>
          <p:cNvPr id="41" name="Straight Connector 40"/>
          <p:cNvCxnSpPr/>
          <p:nvPr/>
        </p:nvCxnSpPr>
        <p:spPr>
          <a:xfrm flipH="1">
            <a:off x="6324600" y="2040661"/>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303223" y="2676690"/>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718329" y="3222733"/>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014037" y="5099604"/>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6565938" y="5615675"/>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781628" y="3886791"/>
            <a:ext cx="216580" cy="500368"/>
            <a:chOff x="6790113" y="3886200"/>
            <a:chExt cx="216579" cy="500368"/>
          </a:xfrm>
        </p:grpSpPr>
        <p:cxnSp>
          <p:nvCxnSpPr>
            <p:cNvPr id="44" name="Straight Connector 43"/>
            <p:cNvCxnSpPr/>
            <p:nvPr/>
          </p:nvCxnSpPr>
          <p:spPr>
            <a:xfrm flipH="1">
              <a:off x="6790113" y="3886200"/>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878334" y="3886200"/>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6431581" y="6821344"/>
            <a:ext cx="216580" cy="500368"/>
            <a:chOff x="6790113" y="3886200"/>
            <a:chExt cx="216579" cy="500368"/>
          </a:xfrm>
        </p:grpSpPr>
        <p:cxnSp>
          <p:nvCxnSpPr>
            <p:cNvPr id="52" name="Straight Connector 51"/>
            <p:cNvCxnSpPr/>
            <p:nvPr/>
          </p:nvCxnSpPr>
          <p:spPr>
            <a:xfrm flipH="1">
              <a:off x="6790113" y="3886200"/>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878334" y="3886200"/>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a:xfrm flipH="1">
            <a:off x="5654150" y="6249384"/>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7019223" y="4231559"/>
            <a:ext cx="4503583" cy="689520"/>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r>
              <a:rPr lang="en-US" sz="3600" b="1" dirty="0" err="1">
                <a:solidFill>
                  <a:schemeClr val="tx1"/>
                </a:solidFill>
              </a:rPr>
              <a:t>Luyện</a:t>
            </a:r>
            <a:r>
              <a:rPr lang="en-US" sz="3600" b="1" dirty="0">
                <a:solidFill>
                  <a:schemeClr val="tx1"/>
                </a:solidFill>
              </a:rPr>
              <a:t> </a:t>
            </a:r>
            <a:r>
              <a:rPr lang="en-US" sz="3600" b="1" dirty="0" err="1">
                <a:solidFill>
                  <a:schemeClr val="tx1"/>
                </a:solidFill>
              </a:rPr>
              <a:t>ngắt</a:t>
            </a:r>
            <a:r>
              <a:rPr lang="en-US" sz="3600" b="1" dirty="0">
                <a:solidFill>
                  <a:schemeClr val="tx1"/>
                </a:solidFill>
              </a:rPr>
              <a:t> </a:t>
            </a:r>
            <a:r>
              <a:rPr lang="en-US" sz="3600" b="1" dirty="0" err="1">
                <a:solidFill>
                  <a:schemeClr val="tx1"/>
                </a:solidFill>
              </a:rPr>
              <a:t>nhịp</a:t>
            </a:r>
            <a:r>
              <a:rPr lang="en-US" sz="3600" b="1" dirty="0">
                <a:solidFill>
                  <a:schemeClr val="tx1"/>
                </a:solidFill>
              </a:rPr>
              <a:t> </a:t>
            </a:r>
            <a:r>
              <a:rPr lang="en-US" sz="3600" b="1" dirty="0" err="1">
                <a:solidFill>
                  <a:schemeClr val="tx1"/>
                </a:solidFill>
              </a:rPr>
              <a:t>câu</a:t>
            </a:r>
            <a:r>
              <a:rPr lang="en-US" sz="3600" b="1" dirty="0">
                <a:solidFill>
                  <a:schemeClr val="tx1"/>
                </a:solidFill>
              </a:rPr>
              <a:t>.</a:t>
            </a:r>
          </a:p>
        </p:txBody>
      </p:sp>
      <p:sp>
        <p:nvSpPr>
          <p:cNvPr id="30" name="Rounded Rectangle 29"/>
          <p:cNvSpPr/>
          <p:nvPr/>
        </p:nvSpPr>
        <p:spPr>
          <a:xfrm>
            <a:off x="10102111" y="168247"/>
            <a:ext cx="3947875" cy="712763"/>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1150" tIns="45582" rIns="91150" bIns="45582" rtlCol="0" anchor="ctr"/>
          <a:lstStyle/>
          <a:p>
            <a:pPr algn="ctr"/>
            <a:r>
              <a:rPr lang="en-US" sz="3200" b="1" dirty="0">
                <a:solidFill>
                  <a:schemeClr val="tx1"/>
                </a:solidFill>
              </a:rPr>
              <a:t>Luyện </a:t>
            </a:r>
            <a:r>
              <a:rPr lang="en-US" sz="3200" b="1" dirty="0" err="1">
                <a:solidFill>
                  <a:schemeClr val="tx1"/>
                </a:solidFill>
              </a:rPr>
              <a:t>đọc</a:t>
            </a:r>
            <a:r>
              <a:rPr lang="en-US" sz="3200" b="1" dirty="0">
                <a:solidFill>
                  <a:schemeClr val="tx1"/>
                </a:solidFill>
              </a:rPr>
              <a:t> </a:t>
            </a:r>
            <a:r>
              <a:rPr lang="en-US" sz="3200" b="1" dirty="0" err="1">
                <a:solidFill>
                  <a:schemeClr val="tx1"/>
                </a:solidFill>
              </a:rPr>
              <a:t>khổ</a:t>
            </a:r>
            <a:r>
              <a:rPr lang="en-US" sz="3200" b="1" dirty="0">
                <a:solidFill>
                  <a:schemeClr val="tx1"/>
                </a:solidFill>
              </a:rPr>
              <a:t> 1,2</a:t>
            </a:r>
          </a:p>
        </p:txBody>
      </p:sp>
      <p:pic>
        <p:nvPicPr>
          <p:cNvPr id="31" name="Picture 30">
            <a:extLst>
              <a:ext uri="{FF2B5EF4-FFF2-40B4-BE49-F238E27FC236}">
                <a16:creationId xmlns:a16="http://schemas.microsoft.com/office/drawing/2014/main" id="{09C73146-B91A-4C54-B7DA-A96057DA31B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306" b="95027" l="48939" r="96483"/>
                    </a14:imgEffect>
                  </a14:imgLayer>
                </a14:imgProps>
              </a:ext>
              <a:ext uri="{28A0092B-C50C-407E-A947-70E740481C1C}">
                <a14:useLocalDpi xmlns:a14="http://schemas.microsoft.com/office/drawing/2010/main" val="0"/>
              </a:ext>
            </a:extLst>
          </a:blip>
          <a:srcRect l="50868" t="11898" r="4685" b="7051"/>
          <a:stretch/>
        </p:blipFill>
        <p:spPr>
          <a:xfrm>
            <a:off x="11210499" y="2572060"/>
            <a:ext cx="2971799" cy="5410200"/>
          </a:xfrm>
          <a:prstGeom prst="rect">
            <a:avLst/>
          </a:prstGeom>
        </p:spPr>
      </p:pic>
      <p:sp>
        <p:nvSpPr>
          <p:cNvPr id="27" name="Oval 26"/>
          <p:cNvSpPr/>
          <p:nvPr/>
        </p:nvSpPr>
        <p:spPr>
          <a:xfrm>
            <a:off x="1129400" y="4829229"/>
            <a:ext cx="687474" cy="672816"/>
          </a:xfrm>
          <a:prstGeom prst="ellipse">
            <a:avLst/>
          </a:prstGeom>
          <a:solidFill>
            <a:sysClr val="window" lastClr="FFFFFF"/>
          </a:solidFill>
          <a:ln w="12700" cap="flat" cmpd="sng" algn="ctr">
            <a:solidFill>
              <a:srgbClr val="FF0000"/>
            </a:solidFill>
            <a:prstDash val="solid"/>
            <a:miter lim="800000"/>
          </a:ln>
          <a:effectLst/>
        </p:spPr>
        <p:txBody>
          <a:bodyPr lIns="90833" tIns="45410" rIns="90833" bIns="45410" rtlCol="0" anchor="ctr"/>
          <a:lstStyle/>
          <a:p>
            <a:pPr algn="ctr" defTabSz="914256"/>
            <a:r>
              <a:rPr lang="en-US" sz="4400" b="1" kern="0" dirty="0">
                <a:solidFill>
                  <a:srgbClr val="C00000"/>
                </a:solidFill>
              </a:rPr>
              <a:t>2</a:t>
            </a:r>
          </a:p>
        </p:txBody>
      </p:sp>
      <p:sp>
        <p:nvSpPr>
          <p:cNvPr id="3" name="Rectangle 2"/>
          <p:cNvSpPr/>
          <p:nvPr/>
        </p:nvSpPr>
        <p:spPr>
          <a:xfrm>
            <a:off x="3929735" y="391732"/>
            <a:ext cx="6152646" cy="830997"/>
          </a:xfrm>
          <a:prstGeom prst="rect">
            <a:avLst/>
          </a:prstGeom>
        </p:spPr>
        <p:txBody>
          <a:bodyPr wrap="none">
            <a:spAutoFit/>
          </a:bodyPr>
          <a:lstStyle/>
          <a:p>
            <a:pPr lvl="0" algn="ct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Một</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mái</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nhà</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chung</a:t>
            </a:r>
            <a:endParaRPr lang="en-US" sz="2800" b="1" dirty="0">
              <a:ln>
                <a:solidFill>
                  <a:srgbClr val="002060"/>
                </a:solidFill>
              </a:ln>
              <a:solidFill>
                <a:srgbClr val="FF0000"/>
              </a:solidFill>
              <a:latin typeface="Coiny" panose="02000903060500060000" pitchFamily="2" charset="0"/>
              <a:ea typeface="Arial-Rounded" pitchFamily="34" charset="0"/>
              <a:cs typeface="Arial-Rounded" pitchFamily="34" charset="0"/>
            </a:endParaRPr>
          </a:p>
        </p:txBody>
      </p:sp>
    </p:spTree>
    <p:extLst>
      <p:ext uri="{BB962C8B-B14F-4D97-AF65-F5344CB8AC3E}">
        <p14:creationId xmlns:p14="http://schemas.microsoft.com/office/powerpoint/2010/main" val="25011088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grpId="1" nodeType="clickEffect">
                                  <p:stCondLst>
                                    <p:cond delay="0"/>
                                  </p:stCondLst>
                                  <p:childTnLst>
                                    <p:animEffect transition="out" filter="barn(inVertical)">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42"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par>
                                <p:cTn id="54" presetID="22" presetClass="entr" presetSubtype="4"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down)">
                                      <p:cBhvr>
                                        <p:cTn id="56" dur="500"/>
                                        <p:tgtEl>
                                          <p:spTgt spid="50"/>
                                        </p:tgtEl>
                                      </p:cBhvr>
                                    </p:animEffect>
                                  </p:childTnLst>
                                </p:cTn>
                              </p:par>
                              <p:par>
                                <p:cTn id="57" presetID="22" presetClass="entr" presetSubtype="4"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down)">
                                      <p:cBhvr>
                                        <p:cTn id="59" dur="500"/>
                                        <p:tgtEl>
                                          <p:spTgt spid="47"/>
                                        </p:tgtEl>
                                      </p:cBhvr>
                                    </p:animEffect>
                                  </p:childTnLst>
                                </p:cTn>
                              </p:par>
                              <p:par>
                                <p:cTn id="60" presetID="22" presetClass="entr" presetSubtype="4"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down)">
                                      <p:cBhvr>
                                        <p:cTn id="62" dur="500"/>
                                        <p:tgtEl>
                                          <p:spTgt spid="42"/>
                                        </p:tgtEl>
                                      </p:cBhvr>
                                    </p:animEffect>
                                  </p:childTnLst>
                                </p:cTn>
                              </p:par>
                              <p:par>
                                <p:cTn id="63" presetID="22" presetClass="entr" presetSubtype="4"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down)">
                                      <p:cBhvr>
                                        <p:cTn id="65" dur="500"/>
                                        <p:tgtEl>
                                          <p:spTgt spid="48"/>
                                        </p:tgtEl>
                                      </p:cBhvr>
                                    </p:animEffect>
                                  </p:childTnLst>
                                </p:cTn>
                              </p:par>
                              <p:par>
                                <p:cTn id="66" presetID="22" presetClass="entr" presetSubtype="4" fill="hold"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down)">
                                      <p:cBhvr>
                                        <p:cTn id="68" dur="500"/>
                                        <p:tgtEl>
                                          <p:spTgt spid="54"/>
                                        </p:tgtEl>
                                      </p:cBhvr>
                                    </p:animEffect>
                                  </p:childTnLst>
                                </p:cTn>
                              </p:par>
                              <p:par>
                                <p:cTn id="69" presetID="22" presetClass="entr" presetSubtype="4"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par>
                                <p:cTn id="72" presetID="22" presetClass="entr" presetSubtype="4"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down)">
                                      <p:cBhvr>
                                        <p:cTn id="74" dur="5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xit" presetSubtype="21" fill="hold" grpId="1" nodeType="clickEffect">
                                  <p:stCondLst>
                                    <p:cond delay="0"/>
                                  </p:stCondLst>
                                  <p:childTnLst>
                                    <p:animEffect transition="out" filter="barn(inVertical)">
                                      <p:cBhvr>
                                        <p:cTn id="78" dur="500"/>
                                        <p:tgtEl>
                                          <p:spTgt spid="55"/>
                                        </p:tgtEl>
                                      </p:cBhvr>
                                    </p:animEffect>
                                    <p:set>
                                      <p:cBhvr>
                                        <p:cTn id="79" dur="1" fill="hold">
                                          <p:stCondLst>
                                            <p:cond delay="499"/>
                                          </p:stCondLst>
                                        </p:cTn>
                                        <p:tgtEl>
                                          <p:spTgt spid="5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11" grpId="0" animBg="1"/>
      <p:bldP spid="11" grpId="1" animBg="1"/>
      <p:bldP spid="18" grpId="0" animBg="1"/>
      <p:bldP spid="18" grpId="1" animBg="1"/>
      <p:bldP spid="55" grpId="0" animBg="1"/>
      <p:bldP spid="55" grpId="1"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3">
            <a:extLst>
              <a:ext uri="{FF2B5EF4-FFF2-40B4-BE49-F238E27FC236}">
                <a16:creationId xmlns:a16="http://schemas.microsoft.com/office/drawing/2014/main" id="{26CF34A4-8667-496F-A558-176A7DD41376}"/>
              </a:ext>
            </a:extLst>
          </p:cNvPr>
          <p:cNvSpPr/>
          <p:nvPr/>
        </p:nvSpPr>
        <p:spPr>
          <a:xfrm>
            <a:off x="324601" y="295564"/>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93" b="94776" l="4051" r="93165">
                        <a14:foregroundMark x1="21266" y1="67910" x2="61519" y2="67910"/>
                        <a14:foregroundMark x1="22278" y1="76119" x2="60759" y2="77612"/>
                        <a14:foregroundMark x1="25316" y1="53731" x2="24051" y2="86567"/>
                        <a14:foregroundMark x1="32658" y1="42537" x2="28608" y2="94776"/>
                        <a14:foregroundMark x1="25823" y1="42537" x2="89114" y2="88060"/>
                        <a14:foregroundMark x1="5570" y1="77612" x2="25823" y2="81343"/>
                        <a14:foregroundMark x1="31646" y1="79104" x2="44304" y2="82836"/>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4083" y="158601"/>
            <a:ext cx="2827720" cy="88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645617" y="1447800"/>
            <a:ext cx="6480708" cy="5645066"/>
          </a:xfrm>
          <a:prstGeom prst="rect">
            <a:avLst/>
          </a:prstGeom>
          <a:noFill/>
        </p:spPr>
        <p:txBody>
          <a:bodyPr wrap="square" lIns="104070" tIns="52036" rIns="104070" bIns="52036" rtlCol="0">
            <a:spAutoFit/>
          </a:bodyPr>
          <a:lstStyle/>
          <a:p>
            <a:r>
              <a:rPr lang="en-US" sz="4000" b="1" dirty="0" err="1"/>
              <a:t>Mái</a:t>
            </a:r>
            <a:r>
              <a:rPr lang="en-US" sz="4000" b="1" dirty="0"/>
              <a:t> </a:t>
            </a:r>
            <a:r>
              <a:rPr lang="en-US" sz="4000" b="1" dirty="0" err="1"/>
              <a:t>nhà</a:t>
            </a:r>
            <a:r>
              <a:rPr lang="en-US" sz="4000" b="1" dirty="0"/>
              <a:t> </a:t>
            </a:r>
            <a:r>
              <a:rPr lang="en-US" sz="4000" b="1" dirty="0" err="1"/>
              <a:t>của</a:t>
            </a:r>
            <a:r>
              <a:rPr lang="en-US" sz="4000" b="1" dirty="0"/>
              <a:t> </a:t>
            </a:r>
            <a:r>
              <a:rPr lang="en-US" sz="4000" b="1" dirty="0" err="1"/>
              <a:t>em</a:t>
            </a:r>
            <a:endParaRPr lang="en-US" sz="4000" b="1" dirty="0"/>
          </a:p>
          <a:p>
            <a:r>
              <a:rPr lang="en-US" sz="4000" b="1" dirty="0" err="1"/>
              <a:t>Nghiêng</a:t>
            </a:r>
            <a:r>
              <a:rPr lang="en-US" sz="4000" b="1" dirty="0"/>
              <a:t> </a:t>
            </a:r>
            <a:r>
              <a:rPr lang="en-US" sz="4000" b="1" dirty="0" err="1"/>
              <a:t>giàn</a:t>
            </a:r>
            <a:r>
              <a:rPr lang="en-US" sz="4000" b="1" dirty="0"/>
              <a:t> </a:t>
            </a:r>
            <a:r>
              <a:rPr lang="en-US" sz="4000" b="1" dirty="0" err="1"/>
              <a:t>gấc</a:t>
            </a:r>
            <a:r>
              <a:rPr lang="en-US" sz="4000" b="1" dirty="0"/>
              <a:t> </a:t>
            </a:r>
            <a:r>
              <a:rPr lang="en-US" sz="4000" b="1" dirty="0" err="1"/>
              <a:t>đỏ</a:t>
            </a:r>
            <a:endParaRPr lang="en-US" sz="4000" b="1" dirty="0"/>
          </a:p>
          <a:p>
            <a:r>
              <a:rPr lang="en-US" sz="4000" b="1" dirty="0" err="1"/>
              <a:t>Mái</a:t>
            </a:r>
            <a:r>
              <a:rPr lang="en-US" sz="4000" b="1" dirty="0"/>
              <a:t> </a:t>
            </a:r>
            <a:r>
              <a:rPr lang="en-US" sz="4000" b="1" dirty="0" err="1"/>
              <a:t>nhà</a:t>
            </a:r>
            <a:r>
              <a:rPr lang="en-US" sz="4000" b="1" dirty="0"/>
              <a:t> </a:t>
            </a:r>
            <a:r>
              <a:rPr lang="en-US" sz="4000" b="1" dirty="0" err="1"/>
              <a:t>của</a:t>
            </a:r>
            <a:r>
              <a:rPr lang="en-US" sz="4000" b="1" dirty="0"/>
              <a:t> </a:t>
            </a:r>
            <a:r>
              <a:rPr lang="en-US" sz="4000" b="1" dirty="0" err="1"/>
              <a:t>bạn</a:t>
            </a:r>
            <a:endParaRPr lang="en-US" sz="4000" b="1" dirty="0"/>
          </a:p>
          <a:p>
            <a:r>
              <a:rPr lang="en-US" sz="4000" b="1" dirty="0" err="1"/>
              <a:t>Hoa</a:t>
            </a:r>
            <a:r>
              <a:rPr lang="en-US" sz="4000" b="1" dirty="0"/>
              <a:t> </a:t>
            </a:r>
            <a:r>
              <a:rPr lang="en-US" sz="4000" b="1" dirty="0" err="1"/>
              <a:t>giấy</a:t>
            </a:r>
            <a:r>
              <a:rPr lang="en-US" sz="4000" b="1" dirty="0"/>
              <a:t> </a:t>
            </a:r>
            <a:r>
              <a:rPr lang="en-US" sz="4000" b="1" dirty="0" err="1"/>
              <a:t>lợp</a:t>
            </a:r>
            <a:r>
              <a:rPr lang="en-US" sz="4000" b="1" dirty="0"/>
              <a:t> </a:t>
            </a:r>
            <a:r>
              <a:rPr lang="en-US" sz="4000" b="1" dirty="0" err="1"/>
              <a:t>hồng</a:t>
            </a:r>
            <a:r>
              <a:rPr lang="en-US" sz="4000" b="1" dirty="0"/>
              <a:t>.</a:t>
            </a:r>
            <a:endParaRPr lang="en-GB" sz="4000" b="1" dirty="0"/>
          </a:p>
          <a:p>
            <a:endParaRPr lang="en-GB" sz="4000" b="1" dirty="0"/>
          </a:p>
          <a:p>
            <a:pPr algn="just" fontAlgn="t"/>
            <a:r>
              <a:rPr lang="vi-VN" sz="4000" b="1" dirty="0"/>
              <a:t>Mọi mái nhà riêng</a:t>
            </a:r>
          </a:p>
          <a:p>
            <a:pPr algn="just" fontAlgn="t"/>
            <a:r>
              <a:rPr lang="vi-VN" sz="4000" b="1" dirty="0"/>
              <a:t>Có mái nhà chung</a:t>
            </a:r>
          </a:p>
          <a:p>
            <a:pPr algn="just" fontAlgn="t"/>
            <a:r>
              <a:rPr lang="vi-VN" sz="4000" b="1" dirty="0"/>
              <a:t>Là bầu trời xanh</a:t>
            </a:r>
          </a:p>
          <a:p>
            <a:pPr algn="just" fontAlgn="t"/>
            <a:r>
              <a:rPr lang="vi-VN" sz="4000" b="1" dirty="0"/>
              <a:t>Xanh đến vô cùng.</a:t>
            </a:r>
          </a:p>
        </p:txBody>
      </p:sp>
      <p:sp>
        <p:nvSpPr>
          <p:cNvPr id="8" name="Oval 7"/>
          <p:cNvSpPr/>
          <p:nvPr/>
        </p:nvSpPr>
        <p:spPr>
          <a:xfrm>
            <a:off x="6854296" y="1491410"/>
            <a:ext cx="687474" cy="672816"/>
          </a:xfrm>
          <a:prstGeom prst="ellipse">
            <a:avLst/>
          </a:prstGeom>
          <a:solidFill>
            <a:sysClr val="window" lastClr="FFFFFF"/>
          </a:solidFill>
          <a:ln w="12700" cap="flat" cmpd="sng" algn="ctr">
            <a:solidFill>
              <a:srgbClr val="FF0000"/>
            </a:solidFill>
            <a:prstDash val="solid"/>
            <a:miter lim="800000"/>
          </a:ln>
          <a:effectLst/>
        </p:spPr>
        <p:txBody>
          <a:bodyPr lIns="90833" tIns="45410" rIns="90833" bIns="45410" rtlCol="0" anchor="ctr"/>
          <a:lstStyle/>
          <a:p>
            <a:pPr algn="ctr" defTabSz="914256"/>
            <a:r>
              <a:rPr lang="en-US" sz="4400" b="1" kern="0" dirty="0">
                <a:solidFill>
                  <a:srgbClr val="C00000"/>
                </a:solidFill>
              </a:rPr>
              <a:t>3</a:t>
            </a:r>
          </a:p>
        </p:txBody>
      </p:sp>
      <p:sp>
        <p:nvSpPr>
          <p:cNvPr id="11" name="Rounded Rectangular Callout 10"/>
          <p:cNvSpPr/>
          <p:nvPr/>
        </p:nvSpPr>
        <p:spPr>
          <a:xfrm>
            <a:off x="3593555" y="5431758"/>
            <a:ext cx="4226532" cy="788592"/>
          </a:xfrm>
          <a:prstGeom prst="wedgeRoundRectCallout">
            <a:avLst>
              <a:gd name="adj1" fmla="val -51119"/>
              <a:gd name="adj2" fmla="val -10217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spcCol="0" rtlCol="0" anchor="ctr"/>
          <a:lstStyle/>
          <a:p>
            <a:pPr algn="ctr"/>
            <a:r>
              <a:rPr lang="en-US" sz="4000" b="1" dirty="0" err="1">
                <a:solidFill>
                  <a:srgbClr val="FF0000"/>
                </a:solidFill>
              </a:rPr>
              <a:t>Tìm</a:t>
            </a:r>
            <a:r>
              <a:rPr lang="en-US" sz="4000" b="1" dirty="0">
                <a:solidFill>
                  <a:srgbClr val="FF0000"/>
                </a:solidFill>
              </a:rPr>
              <a:t> </a:t>
            </a:r>
            <a:r>
              <a:rPr lang="en-US" sz="4000" b="1" dirty="0" err="1">
                <a:solidFill>
                  <a:srgbClr val="FF0000"/>
                </a:solidFill>
              </a:rPr>
              <a:t>từ</a:t>
            </a:r>
            <a:r>
              <a:rPr lang="en-US" sz="4000" b="1" dirty="0">
                <a:solidFill>
                  <a:srgbClr val="FF0000"/>
                </a:solidFill>
              </a:rPr>
              <a:t> </a:t>
            </a:r>
            <a:r>
              <a:rPr lang="en-US" sz="4000" b="1" err="1">
                <a:solidFill>
                  <a:srgbClr val="FF0000"/>
                </a:solidFill>
              </a:rPr>
              <a:t>khó</a:t>
            </a:r>
            <a:r>
              <a:rPr lang="en-US" sz="4000" b="1">
                <a:solidFill>
                  <a:srgbClr val="FF0000"/>
                </a:solidFill>
              </a:rPr>
              <a:t> đọc</a:t>
            </a:r>
            <a:endParaRPr lang="en-US" sz="4000" b="1" dirty="0">
              <a:solidFill>
                <a:srgbClr val="FF0000"/>
              </a:solidFill>
            </a:endParaRPr>
          </a:p>
        </p:txBody>
      </p:sp>
      <p:sp>
        <p:nvSpPr>
          <p:cNvPr id="13" name="Rounded Rectangular Callout 12"/>
          <p:cNvSpPr/>
          <p:nvPr/>
        </p:nvSpPr>
        <p:spPr>
          <a:xfrm>
            <a:off x="2432922" y="2218115"/>
            <a:ext cx="3924300" cy="940992"/>
          </a:xfrm>
          <a:prstGeom prst="wedgeRoundRectCallout">
            <a:avLst>
              <a:gd name="adj1" fmla="val -52717"/>
              <a:gd name="adj2" fmla="val 115382"/>
              <a:gd name="adj3" fmla="val 16667"/>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spcCol="0" rtlCol="0" anchor="ctr"/>
          <a:lstStyle/>
          <a:p>
            <a:pPr algn="ctr"/>
            <a:r>
              <a:rPr lang="en-US" sz="4000" b="1" dirty="0" err="1">
                <a:solidFill>
                  <a:srgbClr val="FF0000"/>
                </a:solidFill>
              </a:rPr>
              <a:t>Luyện</a:t>
            </a:r>
            <a:r>
              <a:rPr lang="en-US" sz="4000" b="1" dirty="0">
                <a:solidFill>
                  <a:srgbClr val="FF0000"/>
                </a:solidFill>
              </a:rPr>
              <a:t> </a:t>
            </a:r>
            <a:r>
              <a:rPr lang="en-US" sz="4000" b="1" dirty="0" err="1">
                <a:solidFill>
                  <a:srgbClr val="FF0000"/>
                </a:solidFill>
              </a:rPr>
              <a:t>đọc</a:t>
            </a:r>
            <a:r>
              <a:rPr lang="en-US" sz="4000" b="1" dirty="0">
                <a:solidFill>
                  <a:srgbClr val="FF0000"/>
                </a:solidFill>
              </a:rPr>
              <a:t> </a:t>
            </a:r>
            <a:r>
              <a:rPr lang="en-US" sz="4000" b="1" dirty="0" err="1">
                <a:solidFill>
                  <a:srgbClr val="FF0000"/>
                </a:solidFill>
              </a:rPr>
              <a:t>từ</a:t>
            </a:r>
            <a:r>
              <a:rPr lang="en-US" sz="4000" b="1" dirty="0">
                <a:solidFill>
                  <a:srgbClr val="FF0000"/>
                </a:solidFill>
              </a:rPr>
              <a:t> </a:t>
            </a:r>
            <a:r>
              <a:rPr lang="en-US" sz="4000" b="1" dirty="0" err="1">
                <a:solidFill>
                  <a:srgbClr val="FF0000"/>
                </a:solidFill>
              </a:rPr>
              <a:t>khó</a:t>
            </a:r>
            <a:endParaRPr lang="en-US" sz="4000" b="1" dirty="0">
              <a:solidFill>
                <a:srgbClr val="FF0000"/>
              </a:solidFill>
            </a:endParaRPr>
          </a:p>
        </p:txBody>
      </p:sp>
      <p:sp>
        <p:nvSpPr>
          <p:cNvPr id="14" name="Rounded Rectangle 13"/>
          <p:cNvSpPr/>
          <p:nvPr/>
        </p:nvSpPr>
        <p:spPr>
          <a:xfrm>
            <a:off x="2923220" y="3345011"/>
            <a:ext cx="3771248" cy="1447800"/>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r>
              <a:rPr lang="vi-VN" sz="4000" b="1" dirty="0">
                <a:solidFill>
                  <a:srgbClr val="002060"/>
                </a:solidFill>
              </a:rPr>
              <a:t>nhà riêng</a:t>
            </a:r>
            <a:endParaRPr lang="en-US" sz="4000" b="1" dirty="0">
              <a:solidFill>
                <a:srgbClr val="002060"/>
              </a:solidFill>
            </a:endParaRPr>
          </a:p>
        </p:txBody>
      </p:sp>
      <p:cxnSp>
        <p:nvCxnSpPr>
          <p:cNvPr id="17" name="Straight Connector 16"/>
          <p:cNvCxnSpPr/>
          <p:nvPr/>
        </p:nvCxnSpPr>
        <p:spPr>
          <a:xfrm flipH="1">
            <a:off x="11650050" y="1577634"/>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2332379" y="6324982"/>
            <a:ext cx="216580" cy="500368"/>
            <a:chOff x="6790113" y="3886200"/>
            <a:chExt cx="216579" cy="500368"/>
          </a:xfrm>
        </p:grpSpPr>
        <p:cxnSp>
          <p:nvCxnSpPr>
            <p:cNvPr id="19" name="Straight Connector 18"/>
            <p:cNvCxnSpPr/>
            <p:nvPr/>
          </p:nvCxnSpPr>
          <p:spPr>
            <a:xfrm flipH="1">
              <a:off x="6790113" y="3886200"/>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878334" y="3886200"/>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a:off x="10782923" y="5146782"/>
            <a:ext cx="1387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2822738" y="2121554"/>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670069" y="2844643"/>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1804860" y="2817635"/>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2076048" y="4586624"/>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1778408" y="5737224"/>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2288723" y="5236856"/>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10102111" y="168247"/>
            <a:ext cx="3947875" cy="712763"/>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1150" tIns="45582" rIns="91150" bIns="45582" rtlCol="0" anchor="ctr"/>
          <a:lstStyle/>
          <a:p>
            <a:pPr algn="ctr"/>
            <a:r>
              <a:rPr lang="en-US" sz="3200" b="1" dirty="0">
                <a:solidFill>
                  <a:schemeClr val="tx1"/>
                </a:solidFill>
              </a:rPr>
              <a:t>Luyện </a:t>
            </a:r>
            <a:r>
              <a:rPr lang="en-US" sz="3200" b="1" dirty="0" err="1">
                <a:solidFill>
                  <a:schemeClr val="tx1"/>
                </a:solidFill>
              </a:rPr>
              <a:t>đọc</a:t>
            </a:r>
            <a:r>
              <a:rPr lang="en-US" sz="3200" b="1" dirty="0">
                <a:solidFill>
                  <a:schemeClr val="tx1"/>
                </a:solidFill>
              </a:rPr>
              <a:t> </a:t>
            </a:r>
            <a:r>
              <a:rPr lang="en-US" sz="3200" b="1" dirty="0" err="1">
                <a:solidFill>
                  <a:schemeClr val="tx1"/>
                </a:solidFill>
              </a:rPr>
              <a:t>khổ</a:t>
            </a:r>
            <a:r>
              <a:rPr lang="en-US" sz="3200" b="1" dirty="0">
                <a:solidFill>
                  <a:schemeClr val="tx1"/>
                </a:solidFill>
              </a:rPr>
              <a:t> 3,4</a:t>
            </a:r>
          </a:p>
        </p:txBody>
      </p:sp>
      <p:pic>
        <p:nvPicPr>
          <p:cNvPr id="1026" name="Picture 2" descr="https://o.remove.bg/downloads/bbe3899b-16cc-41df-9b97-74d6f4c3c957/image-removebg-preview.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9762" y="2202390"/>
            <a:ext cx="3124630" cy="5588960"/>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a:xfrm>
            <a:off x="2567761" y="3665925"/>
            <a:ext cx="4878581" cy="689520"/>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r>
              <a:rPr lang="en-US" sz="3600" b="1" dirty="0" err="1">
                <a:solidFill>
                  <a:schemeClr val="tx1"/>
                </a:solidFill>
              </a:rPr>
              <a:t>Luyện</a:t>
            </a:r>
            <a:r>
              <a:rPr lang="en-US" sz="3600" b="1" dirty="0">
                <a:solidFill>
                  <a:schemeClr val="tx1"/>
                </a:solidFill>
              </a:rPr>
              <a:t> </a:t>
            </a:r>
            <a:r>
              <a:rPr lang="en-US" sz="3600" b="1" dirty="0" err="1">
                <a:solidFill>
                  <a:schemeClr val="tx1"/>
                </a:solidFill>
              </a:rPr>
              <a:t>ngắt</a:t>
            </a:r>
            <a:r>
              <a:rPr lang="en-US" sz="3600" b="1" dirty="0">
                <a:solidFill>
                  <a:schemeClr val="tx1"/>
                </a:solidFill>
              </a:rPr>
              <a:t> </a:t>
            </a:r>
            <a:r>
              <a:rPr lang="en-US" sz="3600" b="1" err="1">
                <a:solidFill>
                  <a:schemeClr val="tx1"/>
                </a:solidFill>
              </a:rPr>
              <a:t>nhịp</a:t>
            </a:r>
            <a:r>
              <a:rPr lang="en-US" sz="3600" b="1">
                <a:solidFill>
                  <a:schemeClr val="tx1"/>
                </a:solidFill>
              </a:rPr>
              <a:t> câu</a:t>
            </a:r>
            <a:endParaRPr lang="en-US" sz="3600" b="1" dirty="0">
              <a:solidFill>
                <a:schemeClr val="tx1"/>
              </a:solidFill>
            </a:endParaRPr>
          </a:p>
        </p:txBody>
      </p:sp>
      <p:sp>
        <p:nvSpPr>
          <p:cNvPr id="31" name="Oval 30"/>
          <p:cNvSpPr/>
          <p:nvPr/>
        </p:nvSpPr>
        <p:spPr>
          <a:xfrm>
            <a:off x="6922652" y="4579045"/>
            <a:ext cx="687474" cy="672816"/>
          </a:xfrm>
          <a:prstGeom prst="ellipse">
            <a:avLst/>
          </a:prstGeom>
          <a:solidFill>
            <a:sysClr val="window" lastClr="FFFFFF"/>
          </a:solidFill>
          <a:ln w="12700" cap="flat" cmpd="sng" algn="ctr">
            <a:solidFill>
              <a:srgbClr val="FF0000"/>
            </a:solidFill>
            <a:prstDash val="solid"/>
            <a:miter lim="800000"/>
          </a:ln>
          <a:effectLst/>
        </p:spPr>
        <p:txBody>
          <a:bodyPr lIns="90833" tIns="45410" rIns="90833" bIns="45410" rtlCol="0" anchor="ctr"/>
          <a:lstStyle/>
          <a:p>
            <a:pPr algn="ctr" defTabSz="914256"/>
            <a:r>
              <a:rPr lang="en-US" sz="4400" b="1" kern="0" dirty="0">
                <a:solidFill>
                  <a:srgbClr val="C00000"/>
                </a:solidFill>
              </a:rPr>
              <a:t>4</a:t>
            </a:r>
          </a:p>
        </p:txBody>
      </p:sp>
      <p:grpSp>
        <p:nvGrpSpPr>
          <p:cNvPr id="34" name="Group 33"/>
          <p:cNvGrpSpPr/>
          <p:nvPr/>
        </p:nvGrpSpPr>
        <p:grpSpPr>
          <a:xfrm>
            <a:off x="12420600" y="3415741"/>
            <a:ext cx="216580" cy="500368"/>
            <a:chOff x="6790113" y="3886200"/>
            <a:chExt cx="216579" cy="500368"/>
          </a:xfrm>
        </p:grpSpPr>
        <p:cxnSp>
          <p:nvCxnSpPr>
            <p:cNvPr id="39" name="Straight Connector 38"/>
            <p:cNvCxnSpPr/>
            <p:nvPr/>
          </p:nvCxnSpPr>
          <p:spPr>
            <a:xfrm flipH="1">
              <a:off x="6790113" y="3886200"/>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878334" y="3886200"/>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3513573" y="346472"/>
            <a:ext cx="6152646" cy="830997"/>
          </a:xfrm>
          <a:prstGeom prst="rect">
            <a:avLst/>
          </a:prstGeom>
        </p:spPr>
        <p:txBody>
          <a:bodyPr wrap="none">
            <a:spAutoFit/>
          </a:bodyPr>
          <a:lstStyle/>
          <a:p>
            <a:pPr lvl="0" algn="ct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Một</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mái</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nhà</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chung</a:t>
            </a:r>
            <a:endParaRPr lang="en-US" sz="2800" b="1" dirty="0">
              <a:ln>
                <a:solidFill>
                  <a:srgbClr val="002060"/>
                </a:solidFill>
              </a:ln>
              <a:solidFill>
                <a:srgbClr val="FF0000"/>
              </a:solidFill>
              <a:latin typeface="Coiny" panose="02000903060500060000" pitchFamily="2" charset="0"/>
              <a:ea typeface="Arial-Rounded" pitchFamily="34" charset="0"/>
              <a:cs typeface="Arial-Rounded" pitchFamily="34" charset="0"/>
            </a:endParaRPr>
          </a:p>
        </p:txBody>
      </p:sp>
    </p:spTree>
    <p:extLst>
      <p:ext uri="{BB962C8B-B14F-4D97-AF65-F5344CB8AC3E}">
        <p14:creationId xmlns:p14="http://schemas.microsoft.com/office/powerpoint/2010/main" val="13607542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1" nodeType="clickEffect">
                                  <p:stCondLst>
                                    <p:cond delay="0"/>
                                  </p:stCondLst>
                                  <p:childTnLst>
                                    <p:animEffect transition="out" filter="barn(inVertical)">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xit" presetSubtype="21" fill="hold" grpId="1" nodeType="clickEffect">
                                  <p:stCondLst>
                                    <p:cond delay="0"/>
                                  </p:stCondLst>
                                  <p:childTnLst>
                                    <p:animEffect transition="out" filter="barn(inVertical)">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16" presetClass="exit" presetSubtype="21" fill="hold" grpId="1" nodeType="withEffect">
                                  <p:stCondLst>
                                    <p:cond delay="0"/>
                                  </p:stCondLst>
                                  <p:childTnLst>
                                    <p:animEffect transition="out" filter="barn(inVertical)">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6" presetClass="entr" presetSubtype="2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anim calcmode="lin" valueType="num">
                                      <p:cBhvr>
                                        <p:cTn id="72" dur="1000" fill="hold"/>
                                        <p:tgtEl>
                                          <p:spTgt spid="32"/>
                                        </p:tgtEl>
                                        <p:attrNameLst>
                                          <p:attrName>ppt_x</p:attrName>
                                        </p:attrNameLst>
                                      </p:cBhvr>
                                      <p:tavLst>
                                        <p:tav tm="0">
                                          <p:val>
                                            <p:strVal val="#ppt_x"/>
                                          </p:val>
                                        </p:tav>
                                        <p:tav tm="100000">
                                          <p:val>
                                            <p:strVal val="#ppt_x"/>
                                          </p:val>
                                        </p:tav>
                                      </p:tavLst>
                                    </p:anim>
                                    <p:anim calcmode="lin" valueType="num">
                                      <p:cBhvr>
                                        <p:cTn id="73" dur="1000" fill="hold"/>
                                        <p:tgtEl>
                                          <p:spTgt spid="3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1000"/>
                                        <p:tgtEl>
                                          <p:spTgt spid="36"/>
                                        </p:tgtEl>
                                      </p:cBhvr>
                                    </p:animEffect>
                                    <p:anim calcmode="lin" valueType="num">
                                      <p:cBhvr>
                                        <p:cTn id="97" dur="1000" fill="hold"/>
                                        <p:tgtEl>
                                          <p:spTgt spid="36"/>
                                        </p:tgtEl>
                                        <p:attrNameLst>
                                          <p:attrName>ppt_x</p:attrName>
                                        </p:attrNameLst>
                                      </p:cBhvr>
                                      <p:tavLst>
                                        <p:tav tm="0">
                                          <p:val>
                                            <p:strVal val="#ppt_x"/>
                                          </p:val>
                                        </p:tav>
                                        <p:tav tm="100000">
                                          <p:val>
                                            <p:strVal val="#ppt_x"/>
                                          </p:val>
                                        </p:tav>
                                      </p:tavLst>
                                    </p:anim>
                                    <p:anim calcmode="lin" valueType="num">
                                      <p:cBhvr>
                                        <p:cTn id="98" dur="1000" fill="hold"/>
                                        <p:tgtEl>
                                          <p:spTgt spid="36"/>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1000"/>
                                        <p:tgtEl>
                                          <p:spTgt spid="18"/>
                                        </p:tgtEl>
                                      </p:cBhvr>
                                    </p:animEffect>
                                    <p:anim calcmode="lin" valueType="num">
                                      <p:cBhvr>
                                        <p:cTn id="102" dur="1000" fill="hold"/>
                                        <p:tgtEl>
                                          <p:spTgt spid="18"/>
                                        </p:tgtEl>
                                        <p:attrNameLst>
                                          <p:attrName>ppt_x</p:attrName>
                                        </p:attrNameLst>
                                      </p:cBhvr>
                                      <p:tavLst>
                                        <p:tav tm="0">
                                          <p:val>
                                            <p:strVal val="#ppt_x"/>
                                          </p:val>
                                        </p:tav>
                                        <p:tav tm="100000">
                                          <p:val>
                                            <p:strVal val="#ppt_x"/>
                                          </p:val>
                                        </p:tav>
                                      </p:tavLst>
                                    </p:anim>
                                    <p:anim calcmode="lin" valueType="num">
                                      <p:cBhvr>
                                        <p:cTn id="10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1000"/>
                                        <p:tgtEl>
                                          <p:spTgt spid="38"/>
                                        </p:tgtEl>
                                      </p:cBhvr>
                                    </p:animEffect>
                                    <p:anim calcmode="lin" valueType="num">
                                      <p:cBhvr>
                                        <p:cTn id="109" dur="1000" fill="hold"/>
                                        <p:tgtEl>
                                          <p:spTgt spid="38"/>
                                        </p:tgtEl>
                                        <p:attrNameLst>
                                          <p:attrName>ppt_x</p:attrName>
                                        </p:attrNameLst>
                                      </p:cBhvr>
                                      <p:tavLst>
                                        <p:tav tm="0">
                                          <p:val>
                                            <p:strVal val="#ppt_x"/>
                                          </p:val>
                                        </p:tav>
                                        <p:tav tm="100000">
                                          <p:val>
                                            <p:strVal val="#ppt_x"/>
                                          </p:val>
                                        </p:tav>
                                      </p:tavLst>
                                    </p:anim>
                                    <p:anim calcmode="lin" valueType="num">
                                      <p:cBhvr>
                                        <p:cTn id="11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11" grpId="0" animBg="1"/>
      <p:bldP spid="11" grpId="1" animBg="1"/>
      <p:bldP spid="13" grpId="0" animBg="1"/>
      <p:bldP spid="13" grpId="1" animBg="1"/>
      <p:bldP spid="14" grpId="0" animBg="1"/>
      <p:bldP spid="14" grpId="1" animBg="1"/>
      <p:bldP spid="38" grpId="0" animBg="1"/>
      <p:bldP spid="26"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
            <a:extLst>
              <a:ext uri="{FF2B5EF4-FFF2-40B4-BE49-F238E27FC236}">
                <a16:creationId xmlns:a16="http://schemas.microsoft.com/office/drawing/2014/main" id="{26CF34A4-8667-496F-A558-176A7DD41376}"/>
              </a:ext>
            </a:extLst>
          </p:cNvPr>
          <p:cNvSpPr/>
          <p:nvPr/>
        </p:nvSpPr>
        <p:spPr>
          <a:xfrm>
            <a:off x="347755" y="304801"/>
            <a:ext cx="14000999" cy="76774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ounded Rectangle 31"/>
          <p:cNvSpPr/>
          <p:nvPr/>
        </p:nvSpPr>
        <p:spPr>
          <a:xfrm>
            <a:off x="7478684" y="4000682"/>
            <a:ext cx="3781691" cy="1494110"/>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r>
              <a:rPr lang="vi-VN" sz="4000" b="1" dirty="0">
                <a:solidFill>
                  <a:srgbClr val="002060"/>
                </a:solidFill>
              </a:rPr>
              <a:t>Rực rỡ</a:t>
            </a:r>
            <a:endParaRPr lang="en-GB" sz="4000" b="1" dirty="0">
              <a:solidFill>
                <a:srgbClr val="002060"/>
              </a:solidFill>
            </a:endParaRPr>
          </a:p>
          <a:p>
            <a:pPr algn="ctr"/>
            <a:r>
              <a:rPr lang="vi-VN" sz="4000" b="1" dirty="0">
                <a:solidFill>
                  <a:srgbClr val="002060"/>
                </a:solidFill>
              </a:rPr>
              <a:t>ngước mắt</a:t>
            </a:r>
            <a:endParaRPr lang="en-GB" sz="4000" b="1" dirty="0">
              <a:solidFill>
                <a:srgbClr val="002060"/>
              </a:solidFill>
            </a:endParaRPr>
          </a:p>
        </p:txBody>
      </p:sp>
      <p:sp>
        <p:nvSpPr>
          <p:cNvPr id="7" name="TextBox 6"/>
          <p:cNvSpPr txBox="1"/>
          <p:nvPr/>
        </p:nvSpPr>
        <p:spPr>
          <a:xfrm>
            <a:off x="1858295" y="1398876"/>
            <a:ext cx="5506169" cy="6753062"/>
          </a:xfrm>
          <a:prstGeom prst="rect">
            <a:avLst/>
          </a:prstGeom>
          <a:noFill/>
        </p:spPr>
        <p:txBody>
          <a:bodyPr wrap="square" lIns="104070" tIns="52036" rIns="104070" bIns="52036" rtlCol="0">
            <a:spAutoFit/>
          </a:bodyPr>
          <a:lstStyle/>
          <a:p>
            <a:pPr algn="just" fontAlgn="t"/>
            <a:r>
              <a:rPr lang="vi-VN" sz="3600" b="1" dirty="0"/>
              <a:t>Mọi mái nhà riêng</a:t>
            </a:r>
          </a:p>
          <a:p>
            <a:pPr algn="just" fontAlgn="t"/>
            <a:r>
              <a:rPr lang="vi-VN" sz="3600" b="1" dirty="0"/>
              <a:t>Có mái nhà chung</a:t>
            </a:r>
          </a:p>
          <a:p>
            <a:pPr algn="just" fontAlgn="t"/>
            <a:r>
              <a:rPr lang="vi-VN" sz="3600" b="1" dirty="0"/>
              <a:t>Rực rỡ vòm cao</a:t>
            </a:r>
          </a:p>
          <a:p>
            <a:pPr algn="just" fontAlgn="t"/>
            <a:r>
              <a:rPr lang="vi-VN" sz="3600" b="1" dirty="0"/>
              <a:t>Bảy sắc cầu vồng.</a:t>
            </a:r>
          </a:p>
          <a:p>
            <a:pPr algn="just" fontAlgn="t"/>
            <a:endParaRPr lang="en-GB" sz="3600" b="1" dirty="0"/>
          </a:p>
          <a:p>
            <a:pPr algn="just" fontAlgn="t"/>
            <a:r>
              <a:rPr lang="vi-VN" sz="3600" b="1" dirty="0"/>
              <a:t>Bạn ơi, ngước mắt</a:t>
            </a:r>
          </a:p>
          <a:p>
            <a:pPr algn="just" fontAlgn="t"/>
            <a:r>
              <a:rPr lang="vi-VN" sz="3600" b="1" dirty="0"/>
              <a:t>Ngước mắt lên trông</a:t>
            </a:r>
          </a:p>
          <a:p>
            <a:pPr algn="just" fontAlgn="t"/>
            <a:r>
              <a:rPr lang="vi-VN" sz="3600" b="1" dirty="0"/>
              <a:t>Bạn ơi, hãy hát</a:t>
            </a:r>
          </a:p>
          <a:p>
            <a:pPr algn="just" fontAlgn="t"/>
            <a:r>
              <a:rPr lang="vi-VN" sz="3600" b="1" dirty="0"/>
              <a:t>Hát câu cuối cùng:</a:t>
            </a:r>
          </a:p>
          <a:p>
            <a:pPr algn="just" fontAlgn="t"/>
            <a:r>
              <a:rPr lang="vi-VN" sz="3600" b="1" dirty="0"/>
              <a:t>Một mái nhà chung</a:t>
            </a:r>
          </a:p>
          <a:p>
            <a:pPr algn="just" fontAlgn="t"/>
            <a:r>
              <a:rPr lang="vi-VN" sz="3600" b="1" dirty="0"/>
              <a:t>Một mái nhà chung...</a:t>
            </a:r>
            <a:endParaRPr lang="en-GB" sz="3600" b="1" dirty="0"/>
          </a:p>
          <a:p>
            <a:pPr algn="just" fontAlgn="t"/>
            <a:r>
              <a:rPr lang="en-GB" sz="3600" b="1" dirty="0"/>
              <a:t>                        </a:t>
            </a:r>
            <a:r>
              <a:rPr lang="en-US" sz="3600" b="1" dirty="0" err="1"/>
              <a:t>ĐỊNH</a:t>
            </a:r>
            <a:r>
              <a:rPr lang="en-US" sz="3600" b="1" dirty="0"/>
              <a:t> </a:t>
            </a:r>
            <a:r>
              <a:rPr lang="en-US" sz="3600" b="1" dirty="0" err="1"/>
              <a:t>HẢI</a:t>
            </a:r>
            <a:endParaRPr lang="en-GB" sz="3600" b="1" dirty="0"/>
          </a:p>
        </p:txBody>
      </p:sp>
      <p:pic>
        <p:nvPicPr>
          <p:cNvPr id="12" name="Picture 1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93" b="94776" l="4051" r="93165">
                        <a14:foregroundMark x1="21266" y1="67910" x2="61519" y2="67910"/>
                        <a14:foregroundMark x1="22278" y1="76119" x2="60759" y2="77612"/>
                        <a14:foregroundMark x1="25316" y1="53731" x2="24051" y2="86567"/>
                        <a14:foregroundMark x1="32658" y1="42537" x2="28608" y2="94776"/>
                        <a14:foregroundMark x1="25823" y1="42537" x2="89114" y2="88060"/>
                        <a14:foregroundMark x1="5570" y1="77612" x2="25823" y2="81343"/>
                        <a14:foregroundMark x1="31646" y1="79104" x2="44304" y2="82836"/>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4083" y="158601"/>
            <a:ext cx="2827720" cy="88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170821" y="1398876"/>
            <a:ext cx="687474" cy="672816"/>
          </a:xfrm>
          <a:prstGeom prst="ellipse">
            <a:avLst/>
          </a:prstGeom>
          <a:solidFill>
            <a:sysClr val="window" lastClr="FFFFFF"/>
          </a:solidFill>
          <a:ln w="12700" cap="flat" cmpd="sng" algn="ctr">
            <a:solidFill>
              <a:srgbClr val="FF0000"/>
            </a:solidFill>
            <a:prstDash val="solid"/>
            <a:miter lim="800000"/>
          </a:ln>
          <a:effectLst/>
        </p:spPr>
        <p:txBody>
          <a:bodyPr lIns="90833" tIns="45410" rIns="90833" bIns="45410" rtlCol="0" anchor="ctr"/>
          <a:lstStyle/>
          <a:p>
            <a:pPr algn="ctr" defTabSz="914256"/>
            <a:r>
              <a:rPr lang="en-US" sz="4400" b="1" kern="0" dirty="0">
                <a:solidFill>
                  <a:srgbClr val="C00000"/>
                </a:solidFill>
              </a:rPr>
              <a:t>5</a:t>
            </a:r>
          </a:p>
        </p:txBody>
      </p:sp>
      <p:sp>
        <p:nvSpPr>
          <p:cNvPr id="11" name="Rounded Rectangular Callout 10"/>
          <p:cNvSpPr/>
          <p:nvPr/>
        </p:nvSpPr>
        <p:spPr>
          <a:xfrm>
            <a:off x="7530920" y="5494792"/>
            <a:ext cx="4508679" cy="940992"/>
          </a:xfrm>
          <a:prstGeom prst="wedgeRoundRectCallout">
            <a:avLst>
              <a:gd name="adj1" fmla="val 58934"/>
              <a:gd name="adj2" fmla="val -9516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spcCol="0" rtlCol="0" anchor="ctr"/>
          <a:lstStyle/>
          <a:p>
            <a:pPr algn="ctr"/>
            <a:r>
              <a:rPr lang="en-US" sz="4400" b="1" dirty="0" err="1">
                <a:solidFill>
                  <a:srgbClr val="FF0000"/>
                </a:solidFill>
              </a:rPr>
              <a:t>Tìm</a:t>
            </a:r>
            <a:r>
              <a:rPr lang="en-US" sz="4400" b="1" dirty="0">
                <a:solidFill>
                  <a:srgbClr val="FF0000"/>
                </a:solidFill>
              </a:rPr>
              <a:t> </a:t>
            </a:r>
            <a:r>
              <a:rPr lang="en-US" sz="4400" b="1" dirty="0" err="1">
                <a:solidFill>
                  <a:srgbClr val="FF0000"/>
                </a:solidFill>
              </a:rPr>
              <a:t>từ</a:t>
            </a:r>
            <a:r>
              <a:rPr lang="en-US" sz="4400" b="1" dirty="0">
                <a:solidFill>
                  <a:srgbClr val="FF0000"/>
                </a:solidFill>
              </a:rPr>
              <a:t> </a:t>
            </a:r>
            <a:r>
              <a:rPr lang="en-US" sz="4400" b="1" err="1">
                <a:solidFill>
                  <a:srgbClr val="FF0000"/>
                </a:solidFill>
              </a:rPr>
              <a:t>khó</a:t>
            </a:r>
            <a:r>
              <a:rPr lang="en-US" sz="4400" b="1">
                <a:solidFill>
                  <a:srgbClr val="FF0000"/>
                </a:solidFill>
              </a:rPr>
              <a:t> đọc</a:t>
            </a:r>
            <a:endParaRPr lang="en-US" sz="4400" b="1" dirty="0">
              <a:solidFill>
                <a:srgbClr val="FF0000"/>
              </a:solidFill>
            </a:endParaRPr>
          </a:p>
        </p:txBody>
      </p:sp>
      <p:cxnSp>
        <p:nvCxnSpPr>
          <p:cNvPr id="13" name="Straight Connector 12"/>
          <p:cNvCxnSpPr/>
          <p:nvPr/>
        </p:nvCxnSpPr>
        <p:spPr>
          <a:xfrm>
            <a:off x="2117777" y="3032579"/>
            <a:ext cx="1271362" cy="95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3694520" y="4711980"/>
            <a:ext cx="23084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7348255" y="2953056"/>
            <a:ext cx="3924300" cy="940992"/>
          </a:xfrm>
          <a:prstGeom prst="wedgeRoundRectCallout">
            <a:avLst>
              <a:gd name="adj1" fmla="val 50196"/>
              <a:gd name="adj2" fmla="val 87040"/>
              <a:gd name="adj3" fmla="val 16667"/>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spcCol="0" rtlCol="0" anchor="ctr"/>
          <a:lstStyle/>
          <a:p>
            <a:pPr algn="ctr"/>
            <a:r>
              <a:rPr lang="en-US" sz="4000" b="1" dirty="0" err="1">
                <a:solidFill>
                  <a:srgbClr val="FF0000"/>
                </a:solidFill>
              </a:rPr>
              <a:t>Luyện</a:t>
            </a:r>
            <a:r>
              <a:rPr lang="en-US" sz="4000" b="1" dirty="0">
                <a:solidFill>
                  <a:srgbClr val="FF0000"/>
                </a:solidFill>
              </a:rPr>
              <a:t> </a:t>
            </a:r>
            <a:r>
              <a:rPr lang="en-US" sz="4000" b="1" dirty="0" err="1">
                <a:solidFill>
                  <a:srgbClr val="FF0000"/>
                </a:solidFill>
              </a:rPr>
              <a:t>đọc</a:t>
            </a:r>
            <a:r>
              <a:rPr lang="en-US" sz="4000" b="1" dirty="0">
                <a:solidFill>
                  <a:srgbClr val="FF0000"/>
                </a:solidFill>
              </a:rPr>
              <a:t> </a:t>
            </a:r>
            <a:r>
              <a:rPr lang="en-US" sz="4000" b="1" dirty="0" err="1">
                <a:solidFill>
                  <a:srgbClr val="FF0000"/>
                </a:solidFill>
              </a:rPr>
              <a:t>từ</a:t>
            </a:r>
            <a:r>
              <a:rPr lang="en-US" sz="4000" b="1" dirty="0">
                <a:solidFill>
                  <a:srgbClr val="FF0000"/>
                </a:solidFill>
              </a:rPr>
              <a:t> </a:t>
            </a:r>
            <a:r>
              <a:rPr lang="en-US" sz="4000" b="1" dirty="0" err="1">
                <a:solidFill>
                  <a:srgbClr val="FF0000"/>
                </a:solidFill>
              </a:rPr>
              <a:t>khó</a:t>
            </a:r>
            <a:endParaRPr lang="en-US" sz="4000" b="1" dirty="0">
              <a:solidFill>
                <a:srgbClr val="FF0000"/>
              </a:solidFill>
            </a:endParaRPr>
          </a:p>
        </p:txBody>
      </p:sp>
      <p:cxnSp>
        <p:nvCxnSpPr>
          <p:cNvPr id="41" name="Straight Connector 40"/>
          <p:cNvCxnSpPr/>
          <p:nvPr/>
        </p:nvCxnSpPr>
        <p:spPr>
          <a:xfrm flipH="1">
            <a:off x="5893407" y="1434086"/>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960260" y="2024988"/>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543280" y="2525356"/>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156426" y="4072117"/>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6591915" y="4785356"/>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004025" y="3077239"/>
            <a:ext cx="216580" cy="500368"/>
            <a:chOff x="6790113" y="3886200"/>
            <a:chExt cx="216579" cy="500368"/>
          </a:xfrm>
        </p:grpSpPr>
        <p:cxnSp>
          <p:nvCxnSpPr>
            <p:cNvPr id="44" name="Straight Connector 43"/>
            <p:cNvCxnSpPr/>
            <p:nvPr/>
          </p:nvCxnSpPr>
          <p:spPr>
            <a:xfrm flipH="1">
              <a:off x="6790113" y="3886200"/>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878334" y="3886200"/>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6630694" y="6917873"/>
            <a:ext cx="216580" cy="500368"/>
            <a:chOff x="6790113" y="3886200"/>
            <a:chExt cx="216579" cy="500368"/>
          </a:xfrm>
        </p:grpSpPr>
        <p:cxnSp>
          <p:nvCxnSpPr>
            <p:cNvPr id="52" name="Straight Connector 51"/>
            <p:cNvCxnSpPr/>
            <p:nvPr/>
          </p:nvCxnSpPr>
          <p:spPr>
            <a:xfrm flipH="1">
              <a:off x="6790113" y="3886200"/>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878334" y="3886200"/>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a:xfrm flipH="1">
            <a:off x="6164953" y="6399893"/>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6922278" y="4349660"/>
            <a:ext cx="4888722" cy="689520"/>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r>
              <a:rPr lang="en-US" sz="3600" b="1" dirty="0" err="1">
                <a:solidFill>
                  <a:schemeClr val="tx1"/>
                </a:solidFill>
              </a:rPr>
              <a:t>Luyện</a:t>
            </a:r>
            <a:r>
              <a:rPr lang="en-US" sz="3600" b="1" dirty="0">
                <a:solidFill>
                  <a:schemeClr val="tx1"/>
                </a:solidFill>
              </a:rPr>
              <a:t> </a:t>
            </a:r>
            <a:r>
              <a:rPr lang="en-US" sz="3600" b="1" dirty="0" err="1">
                <a:solidFill>
                  <a:schemeClr val="tx1"/>
                </a:solidFill>
              </a:rPr>
              <a:t>ngắt</a:t>
            </a:r>
            <a:r>
              <a:rPr lang="en-US" sz="3600" b="1" dirty="0">
                <a:solidFill>
                  <a:schemeClr val="tx1"/>
                </a:solidFill>
              </a:rPr>
              <a:t> </a:t>
            </a:r>
            <a:r>
              <a:rPr lang="en-US" sz="3600" b="1" err="1">
                <a:solidFill>
                  <a:schemeClr val="tx1"/>
                </a:solidFill>
              </a:rPr>
              <a:t>nhịp</a:t>
            </a:r>
            <a:r>
              <a:rPr lang="en-US" sz="3600" b="1">
                <a:solidFill>
                  <a:schemeClr val="tx1"/>
                </a:solidFill>
              </a:rPr>
              <a:t> câu</a:t>
            </a:r>
            <a:endParaRPr lang="en-US" sz="3600" b="1" dirty="0">
              <a:solidFill>
                <a:schemeClr val="tx1"/>
              </a:solidFill>
            </a:endParaRPr>
          </a:p>
        </p:txBody>
      </p:sp>
      <p:sp>
        <p:nvSpPr>
          <p:cNvPr id="30" name="Rounded Rectangle 29"/>
          <p:cNvSpPr/>
          <p:nvPr/>
        </p:nvSpPr>
        <p:spPr>
          <a:xfrm>
            <a:off x="10102111" y="168247"/>
            <a:ext cx="3947875" cy="712763"/>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1150" tIns="45582" rIns="91150" bIns="45582" rtlCol="0" anchor="ctr"/>
          <a:lstStyle/>
          <a:p>
            <a:pPr algn="ctr"/>
            <a:r>
              <a:rPr lang="en-US" sz="3200" b="1" dirty="0">
                <a:solidFill>
                  <a:schemeClr val="tx1"/>
                </a:solidFill>
              </a:rPr>
              <a:t>Luyện </a:t>
            </a:r>
            <a:r>
              <a:rPr lang="en-US" sz="3200" b="1" dirty="0" err="1">
                <a:solidFill>
                  <a:schemeClr val="tx1"/>
                </a:solidFill>
              </a:rPr>
              <a:t>đọc</a:t>
            </a:r>
            <a:r>
              <a:rPr lang="en-US" sz="3200" b="1" dirty="0">
                <a:solidFill>
                  <a:schemeClr val="tx1"/>
                </a:solidFill>
              </a:rPr>
              <a:t> </a:t>
            </a:r>
            <a:r>
              <a:rPr lang="en-US" sz="3200" b="1" dirty="0" err="1">
                <a:solidFill>
                  <a:schemeClr val="tx1"/>
                </a:solidFill>
              </a:rPr>
              <a:t>khổ</a:t>
            </a:r>
            <a:r>
              <a:rPr lang="en-US" sz="3200" b="1" dirty="0">
                <a:solidFill>
                  <a:schemeClr val="tx1"/>
                </a:solidFill>
              </a:rPr>
              <a:t> 5,6</a:t>
            </a:r>
          </a:p>
        </p:txBody>
      </p:sp>
      <p:sp>
        <p:nvSpPr>
          <p:cNvPr id="27" name="Oval 26"/>
          <p:cNvSpPr/>
          <p:nvPr/>
        </p:nvSpPr>
        <p:spPr>
          <a:xfrm>
            <a:off x="1070527" y="4488346"/>
            <a:ext cx="687474" cy="672816"/>
          </a:xfrm>
          <a:prstGeom prst="ellipse">
            <a:avLst/>
          </a:prstGeom>
          <a:solidFill>
            <a:sysClr val="window" lastClr="FFFFFF"/>
          </a:solidFill>
          <a:ln w="12700" cap="flat" cmpd="sng" algn="ctr">
            <a:solidFill>
              <a:srgbClr val="FF0000"/>
            </a:solidFill>
            <a:prstDash val="solid"/>
            <a:miter lim="800000"/>
          </a:ln>
          <a:effectLst/>
        </p:spPr>
        <p:txBody>
          <a:bodyPr lIns="90833" tIns="45410" rIns="90833" bIns="45410" rtlCol="0" anchor="ctr"/>
          <a:lstStyle/>
          <a:p>
            <a:pPr algn="ctr" defTabSz="914256"/>
            <a:r>
              <a:rPr lang="en-US" sz="4400" b="1" kern="0" dirty="0">
                <a:solidFill>
                  <a:srgbClr val="C00000"/>
                </a:solidFill>
              </a:rPr>
              <a:t>6</a:t>
            </a:r>
          </a:p>
        </p:txBody>
      </p:sp>
      <p:sp>
        <p:nvSpPr>
          <p:cNvPr id="3" name="Rectangle 2"/>
          <p:cNvSpPr/>
          <p:nvPr/>
        </p:nvSpPr>
        <p:spPr>
          <a:xfrm>
            <a:off x="3830821" y="444687"/>
            <a:ext cx="6152646" cy="830997"/>
          </a:xfrm>
          <a:prstGeom prst="rect">
            <a:avLst/>
          </a:prstGeom>
        </p:spPr>
        <p:txBody>
          <a:bodyPr wrap="none">
            <a:spAutoFit/>
          </a:bodyPr>
          <a:lstStyle/>
          <a:p>
            <a:pPr lvl="0" algn="ct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Một</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mái</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nhà</a:t>
            </a:r>
            <a:r>
              <a:rPr lang="en-GB" sz="4800" b="1" dirty="0">
                <a:ln>
                  <a:solidFill>
                    <a:srgbClr val="002060"/>
                  </a:solidFill>
                </a:ln>
                <a:solidFill>
                  <a:srgbClr val="FF0000"/>
                </a:solidFill>
                <a:latin typeface="Coiny" panose="02000903060500060000" pitchFamily="2" charset="0"/>
                <a:ea typeface="Arial-Rounded" pitchFamily="34" charset="0"/>
                <a:cs typeface="Arial-Rounded" pitchFamily="34" charset="0"/>
              </a:rPr>
              <a:t> </a:t>
            </a:r>
            <a:r>
              <a:rPr lang="en-GB" sz="4800" b="1" dirty="0" err="1">
                <a:ln>
                  <a:solidFill>
                    <a:srgbClr val="002060"/>
                  </a:solidFill>
                </a:ln>
                <a:solidFill>
                  <a:srgbClr val="FF0000"/>
                </a:solidFill>
                <a:latin typeface="Coiny" panose="02000903060500060000" pitchFamily="2" charset="0"/>
                <a:ea typeface="Arial-Rounded" pitchFamily="34" charset="0"/>
                <a:cs typeface="Arial-Rounded" pitchFamily="34" charset="0"/>
              </a:rPr>
              <a:t>chung</a:t>
            </a:r>
            <a:endParaRPr lang="en-US" sz="2800" b="1" dirty="0">
              <a:ln>
                <a:solidFill>
                  <a:srgbClr val="002060"/>
                </a:solidFill>
              </a:ln>
              <a:solidFill>
                <a:srgbClr val="FF0000"/>
              </a:solidFill>
              <a:latin typeface="Coiny" panose="02000903060500060000" pitchFamily="2" charset="0"/>
              <a:ea typeface="Arial-Rounded" pitchFamily="34" charset="0"/>
              <a:cs typeface="Arial-Rounded" pitchFamily="34" charset="0"/>
            </a:endParaRPr>
          </a:p>
        </p:txBody>
      </p:sp>
      <p:cxnSp>
        <p:nvCxnSpPr>
          <p:cNvPr id="33" name="Straight Connector 32"/>
          <p:cNvCxnSpPr/>
          <p:nvPr/>
        </p:nvCxnSpPr>
        <p:spPr>
          <a:xfrm flipH="1">
            <a:off x="3560518" y="5345986"/>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324383" y="5281807"/>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088618" y="5818262"/>
            <a:ext cx="128358" cy="50036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7511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32"/>
                                        </p:tgtEl>
                                      </p:cBhvr>
                                    </p:animEffect>
                                    <p:set>
                                      <p:cBhvr>
                                        <p:cTn id="40" dur="1" fill="hold">
                                          <p:stCondLst>
                                            <p:cond delay="499"/>
                                          </p:stCondLst>
                                        </p:cTn>
                                        <p:tgtEl>
                                          <p:spTgt spid="32"/>
                                        </p:tgtEl>
                                        <p:attrNameLst>
                                          <p:attrName>style.visibility</p:attrName>
                                        </p:attrNameLst>
                                      </p:cBhvr>
                                      <p:to>
                                        <p:strVal val="hidden"/>
                                      </p:to>
                                    </p:set>
                                  </p:childTnLst>
                                </p:cTn>
                              </p:par>
                              <p:par>
                                <p:cTn id="41" presetID="42"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1000"/>
                                        <p:tgtEl>
                                          <p:spTgt spid="55"/>
                                        </p:tgtEl>
                                      </p:cBhvr>
                                    </p:animEffect>
                                    <p:anim calcmode="lin" valueType="num">
                                      <p:cBhvr>
                                        <p:cTn id="44" dur="1000" fill="hold"/>
                                        <p:tgtEl>
                                          <p:spTgt spid="55"/>
                                        </p:tgtEl>
                                        <p:attrNameLst>
                                          <p:attrName>ppt_x</p:attrName>
                                        </p:attrNameLst>
                                      </p:cBhvr>
                                      <p:tavLst>
                                        <p:tav tm="0">
                                          <p:val>
                                            <p:strVal val="#ppt_x"/>
                                          </p:val>
                                        </p:tav>
                                        <p:tav tm="100000">
                                          <p:val>
                                            <p:strVal val="#ppt_x"/>
                                          </p:val>
                                        </p:tav>
                                      </p:tavLst>
                                    </p:anim>
                                    <p:anim calcmode="lin" valueType="num">
                                      <p:cBhvr>
                                        <p:cTn id="4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down)">
                                      <p:cBhvr>
                                        <p:cTn id="50" dur="500"/>
                                        <p:tgtEl>
                                          <p:spTgt spid="43"/>
                                        </p:tgtEl>
                                      </p:cBhvr>
                                    </p:animEffect>
                                  </p:childTnLst>
                                </p:cTn>
                              </p:par>
                              <p:par>
                                <p:cTn id="51" presetID="22" presetClass="entr" presetSubtype="4"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down)">
                                      <p:cBhvr>
                                        <p:cTn id="53" dur="500"/>
                                        <p:tgtEl>
                                          <p:spTgt spid="50"/>
                                        </p:tgtEl>
                                      </p:cBhvr>
                                    </p:animEffect>
                                  </p:childTnLst>
                                </p:cTn>
                              </p:par>
                              <p:par>
                                <p:cTn id="54" presetID="22" presetClass="entr" presetSubtype="4"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par>
                                <p:cTn id="57" presetID="22" presetClass="entr" presetSubtype="4"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down)">
                                      <p:cBhvr>
                                        <p:cTn id="59" dur="500"/>
                                        <p:tgtEl>
                                          <p:spTgt spid="42"/>
                                        </p:tgtEl>
                                      </p:cBhvr>
                                    </p:animEffect>
                                  </p:childTnLst>
                                </p:cTn>
                              </p:par>
                              <p:par>
                                <p:cTn id="60" presetID="22" presetClass="entr" presetSubtype="4"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down)">
                                      <p:cBhvr>
                                        <p:cTn id="62" dur="500"/>
                                        <p:tgtEl>
                                          <p:spTgt spid="48"/>
                                        </p:tgtEl>
                                      </p:cBhvr>
                                    </p:animEffect>
                                  </p:childTnLst>
                                </p:cTn>
                              </p:par>
                              <p:par>
                                <p:cTn id="63" presetID="22" presetClass="entr" presetSubtype="4"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down)">
                                      <p:cBhvr>
                                        <p:cTn id="65" dur="500"/>
                                        <p:tgtEl>
                                          <p:spTgt spid="54"/>
                                        </p:tgtEl>
                                      </p:cBhvr>
                                    </p:animEffect>
                                  </p:childTnLst>
                                </p:cTn>
                              </p:par>
                              <p:par>
                                <p:cTn id="66" presetID="22" presetClass="entr" presetSubtype="4" fill="hold"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down)">
                                      <p:cBhvr>
                                        <p:cTn id="68" dur="500"/>
                                        <p:tgtEl>
                                          <p:spTgt spid="51"/>
                                        </p:tgtEl>
                                      </p:cBhvr>
                                    </p:animEffect>
                                  </p:childTnLst>
                                </p:cTn>
                              </p:par>
                              <p:par>
                                <p:cTn id="69" presetID="22" presetClass="entr" presetSubtype="4"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par>
                                <p:cTn id="72" presetID="22" presetClass="entr" presetSubtype="4"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down)">
                                      <p:cBhvr>
                                        <p:cTn id="74" dur="500"/>
                                        <p:tgtEl>
                                          <p:spTgt spid="33"/>
                                        </p:tgtEl>
                                      </p:cBhvr>
                                    </p:animEffect>
                                  </p:childTnLst>
                                </p:cTn>
                              </p:par>
                              <p:par>
                                <p:cTn id="75" presetID="22" presetClass="entr" presetSubtype="4"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down)">
                                      <p:cBhvr>
                                        <p:cTn id="77" dur="500"/>
                                        <p:tgtEl>
                                          <p:spTgt spid="34"/>
                                        </p:tgtEl>
                                      </p:cBhvr>
                                    </p:animEffect>
                                  </p:childTnLst>
                                </p:cTn>
                              </p:par>
                              <p:par>
                                <p:cTn id="78" presetID="22" presetClass="entr" presetSubtype="4" fill="hold"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xit" presetSubtype="21" fill="hold" grpId="1" nodeType="clickEffect">
                                  <p:stCondLst>
                                    <p:cond delay="0"/>
                                  </p:stCondLst>
                                  <p:childTnLst>
                                    <p:animEffect transition="out" filter="barn(inVertical)">
                                      <p:cBhvr>
                                        <p:cTn id="91" dur="500"/>
                                        <p:tgtEl>
                                          <p:spTgt spid="55"/>
                                        </p:tgtEl>
                                      </p:cBhvr>
                                    </p:animEffect>
                                    <p:set>
                                      <p:cBhvr>
                                        <p:cTn id="92"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11" grpId="0" animBg="1"/>
      <p:bldP spid="11" grpId="1" animBg="1"/>
      <p:bldP spid="18" grpId="0" animBg="1"/>
      <p:bldP spid="18" grpId="1" animBg="1"/>
      <p:bldP spid="55" grpId="0" animBg="1"/>
      <p:bldP spid="55" grpId="1"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3">
            <a:extLst>
              <a:ext uri="{FF2B5EF4-FFF2-40B4-BE49-F238E27FC236}">
                <a16:creationId xmlns:a16="http://schemas.microsoft.com/office/drawing/2014/main" id="{26CF34A4-8667-496F-A558-176A7DD41376}"/>
              </a:ext>
            </a:extLst>
          </p:cNvPr>
          <p:cNvSpPr/>
          <p:nvPr/>
        </p:nvSpPr>
        <p:spPr>
          <a:xfrm>
            <a:off x="324601" y="295564"/>
            <a:ext cx="14000999" cy="75530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6EB6B96-7BB3-4EF9-B583-92F214621D81}"/>
              </a:ext>
            </a:extLst>
          </p:cNvPr>
          <p:cNvPicPr>
            <a:picLocks noChangeAspect="1"/>
          </p:cNvPicPr>
          <p:nvPr/>
        </p:nvPicPr>
        <p:blipFill rotWithShape="1">
          <a:blip r:embed="rId3">
            <a:extLst>
              <a:ext uri="{28A0092B-C50C-407E-A947-70E740481C1C}">
                <a14:useLocalDpi xmlns:a14="http://schemas.microsoft.com/office/drawing/2010/main" val="0"/>
              </a:ext>
            </a:extLst>
          </a:blip>
          <a:srcRect l="2801" t="12569" r="717" b="8681"/>
          <a:stretch/>
        </p:blipFill>
        <p:spPr>
          <a:xfrm>
            <a:off x="6477000" y="1568723"/>
            <a:ext cx="7620000" cy="5400675"/>
          </a:xfrm>
          <a:prstGeom prst="rect">
            <a:avLst/>
          </a:prstGeom>
        </p:spPr>
      </p:pic>
      <p:pic>
        <p:nvPicPr>
          <p:cNvPr id="2" name="Picture 1"/>
          <p:cNvPicPr>
            <a:picLocks noChangeAspect="1"/>
          </p:cNvPicPr>
          <p:nvPr/>
        </p:nvPicPr>
        <p:blipFill>
          <a:blip r:embed="rId4"/>
          <a:stretch>
            <a:fillRect/>
          </a:stretch>
        </p:blipFill>
        <p:spPr>
          <a:xfrm>
            <a:off x="685800" y="336981"/>
            <a:ext cx="6370872" cy="7888908"/>
          </a:xfrm>
          <a:prstGeom prst="rect">
            <a:avLst/>
          </a:prstGeom>
        </p:spPr>
      </p:pic>
    </p:spTree>
    <p:extLst>
      <p:ext uri="{BB962C8B-B14F-4D97-AF65-F5344CB8AC3E}">
        <p14:creationId xmlns:p14="http://schemas.microsoft.com/office/powerpoint/2010/main" val="2648306914"/>
      </p:ext>
    </p:extLst>
  </p:cSld>
  <p:clrMapOvr>
    <a:masterClrMapping/>
  </p:clrMapOvr>
  <p:transition spd="med"/>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8302</TotalTime>
  <Words>1487</Words>
  <Application>Microsoft Office PowerPoint</Application>
  <PresentationFormat>Custom</PresentationFormat>
  <Paragraphs>295</Paragraphs>
  <Slides>23</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微软雅黑</vt:lpstr>
      <vt:lpstr>Arial</vt:lpstr>
      <vt:lpstr>Arial-Rounded</vt:lpstr>
      <vt:lpstr>Calibri</vt:lpstr>
      <vt:lpstr>Coiny</vt:lpstr>
      <vt:lpstr>Times New Roman</vt:lpstr>
      <vt:lpstr>字魂70号-灵悦黑体</vt:lpstr>
      <vt:lpstr>思源黑体 CN Regular</vt:lpstr>
      <vt:lpstr>Office 主题​​</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 hongvu7219@gmail.com</dc:creator>
  <cp:lastModifiedBy>Hà Nguyễn Thị Thu</cp:lastModifiedBy>
  <cp:revision>1617</cp:revision>
  <dcterms:created xsi:type="dcterms:W3CDTF">2021-07-12T14:11:26Z</dcterms:created>
  <dcterms:modified xsi:type="dcterms:W3CDTF">2023-04-15T09:56:18Z</dcterms:modified>
  <cp:contentStatus/>
</cp:coreProperties>
</file>