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375" r:id="rId2"/>
    <p:sldId id="454" r:id="rId3"/>
    <p:sldId id="434" r:id="rId4"/>
    <p:sldId id="442" r:id="rId5"/>
    <p:sldId id="443" r:id="rId6"/>
    <p:sldId id="445" r:id="rId7"/>
    <p:sldId id="444" r:id="rId8"/>
    <p:sldId id="456" r:id="rId9"/>
    <p:sldId id="431" r:id="rId10"/>
    <p:sldId id="457" r:id="rId11"/>
  </p:sldIdLst>
  <p:sldSz cx="16276638" cy="9144000"/>
  <p:notesSz cx="6858000" cy="9144000"/>
  <p:custDataLst>
    <p:tags r:id="rId13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1CB2BE"/>
    <a:srgbClr val="0000CC"/>
    <a:srgbClr val="FF7C80"/>
    <a:srgbClr val="FF6600"/>
    <a:srgbClr val="6600CC"/>
    <a:srgbClr val="3333FF"/>
    <a:srgbClr val="FF0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76" autoAdjust="0"/>
    <p:restoredTop sz="83333" autoAdjust="0"/>
  </p:normalViewPr>
  <p:slideViewPr>
    <p:cSldViewPr>
      <p:cViewPr varScale="1">
        <p:scale>
          <a:sx n="39" d="100"/>
          <a:sy n="39" d="100"/>
        </p:scale>
        <p:origin x="588" y="80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gs" Target="tags/tag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 descr="Ảnh có chứa văn bản&#10;&#10;Mô tả được tạo tự động">
            <a:extLst>
              <a:ext uri="{FF2B5EF4-FFF2-40B4-BE49-F238E27FC236}">
                <a16:creationId xmlns:a16="http://schemas.microsoft.com/office/drawing/2014/main" id="{BCB99F87-ABE2-FE25-419A-9091EE5781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6256001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8990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Blank">
    <p:bg>
      <p:bgPr>
        <a:solidFill>
          <a:srgbClr val="DDE9AB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901320" y="1510926"/>
            <a:ext cx="4218049" cy="4212700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2956423"/>
            <a:ext cx="18111893" cy="6187577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2788840" y="18334"/>
            <a:ext cx="13489269" cy="658752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62BB47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13679320" y="6404525"/>
            <a:ext cx="1736452" cy="1665154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784707" y="2090615"/>
            <a:ext cx="4218049" cy="4212700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3208812" y="-53911"/>
            <a:ext cx="13117578" cy="6187378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92D05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9;p25"/>
          <p:cNvSpPr/>
          <p:nvPr userDrawn="1"/>
        </p:nvSpPr>
        <p:spPr>
          <a:xfrm>
            <a:off x="4083462" y="1639945"/>
            <a:ext cx="1049822" cy="1007986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15003942" y="4095493"/>
            <a:ext cx="915463" cy="843346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13581614" y="4584882"/>
            <a:ext cx="1316022" cy="121222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2626468" y="347701"/>
            <a:ext cx="555673" cy="533529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6444054" y="470613"/>
            <a:ext cx="3161543" cy="2521828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ECF2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6774864" y="625646"/>
            <a:ext cx="555673" cy="533529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7054985" y="2215641"/>
            <a:ext cx="892063" cy="1800533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8" name="Picture 17" descr="Logo, company name&#10;&#10;Description automatically generated">
            <a:extLst>
              <a:ext uri="{FF2B5EF4-FFF2-40B4-BE49-F238E27FC236}">
                <a16:creationId xmlns:a16="http://schemas.microsoft.com/office/drawing/2014/main" id="{865D6CC9-776C-FC68-65D2-22FEA20F5D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7519" y="135765"/>
            <a:ext cx="1647189" cy="2083353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D2AD4056-4787-88D0-DCBD-BD87C994B6C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" y="4070653"/>
            <a:ext cx="7075526" cy="2763760"/>
          </a:xfrm>
          <a:prstGeom prst="rect">
            <a:avLst/>
          </a:prstGeom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id="{86E1F17C-80E7-AFC9-854C-4EF606E3461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950322" y="100190"/>
            <a:ext cx="8175192" cy="5002852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92753DAA-CAF5-1FDD-28B6-3AC799673A0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527124" y="1068806"/>
            <a:ext cx="2816596" cy="133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367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DDE9AB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452129" y="378986"/>
            <a:ext cx="15372380" cy="8386032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62BB47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0961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DDE9AB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452129" y="378986"/>
            <a:ext cx="15372380" cy="8386032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62BB47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Hình ảnh 1" descr="Ảnh có chứa văn bản, bánh xe&#10;&#10;Mô tả được tạo tự động">
            <a:extLst>
              <a:ext uri="{FF2B5EF4-FFF2-40B4-BE49-F238E27FC236}">
                <a16:creationId xmlns:a16="http://schemas.microsoft.com/office/drawing/2014/main" id="{2B2C442D-FED9-FAB8-EC43-622E09F790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0964" y="406401"/>
            <a:ext cx="16195899" cy="8087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866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8AFFA05E-875C-CF57-095B-9048AEB234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46" y="0"/>
            <a:ext cx="14600146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1324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ố trí Tùy chi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 descr="Ảnh có chứa văn bản&#10;&#10;Mô tả được tạo tự động">
            <a:extLst>
              <a:ext uri="{FF2B5EF4-FFF2-40B4-BE49-F238E27FC236}">
                <a16:creationId xmlns:a16="http://schemas.microsoft.com/office/drawing/2014/main" id="{81CEEA49-E470-6D7C-4FDB-2A52BE2151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62" y="0"/>
            <a:ext cx="16256001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950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9Slide.vn - 2019">
            <a:extLst>
              <a:ext uri="{FF2B5EF4-FFF2-40B4-BE49-F238E27FC236}">
                <a16:creationId xmlns:a16="http://schemas.microsoft.com/office/drawing/2014/main" id="{57913FE4-651E-1EAB-9495-9D917A798ECA}"/>
              </a:ext>
            </a:extLst>
          </p:cNvPr>
          <p:cNvSpPr txBox="1"/>
          <p:nvPr userDrawn="1"/>
        </p:nvSpPr>
        <p:spPr>
          <a:xfrm>
            <a:off x="0" y="-1728417"/>
            <a:ext cx="16276638" cy="58541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204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7382335F-7E46-6F42-09FA-A637CF25ABD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6216" y="25400"/>
            <a:ext cx="1030422" cy="130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218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5" Type="http://schemas.microsoft.com/office/2007/relationships/hdphoto" Target="../media/hdphoto1.wdp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40E3A9F1-4B85-1518-8581-A479D2F012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69" y="35805"/>
            <a:ext cx="16128708" cy="907239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87CAA1-2A30-15DE-46EF-BC77529C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11076" y="1721427"/>
            <a:ext cx="10854501" cy="604082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3172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3172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042B2C-75C6-02A5-EC11-D148A90624DC}"/>
              </a:ext>
            </a:extLst>
          </p:cNvPr>
          <p:cNvSpPr/>
          <p:nvPr/>
        </p:nvSpPr>
        <p:spPr>
          <a:xfrm>
            <a:off x="2475396" y="5244059"/>
            <a:ext cx="11325856" cy="3739100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7136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7136" b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7136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6" name="Hình ảnh 3">
            <a:extLst>
              <a:ext uri="{FF2B5EF4-FFF2-40B4-BE49-F238E27FC236}">
                <a16:creationId xmlns:a16="http://schemas.microsoft.com/office/drawing/2014/main" id="{1D06DA11-F90D-FF11-5748-7BDE944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4249" y="1116147"/>
            <a:ext cx="1731141" cy="1775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chữ nhật 1">
            <a:extLst>
              <a:ext uri="{FF2B5EF4-FFF2-40B4-BE49-F238E27FC236}">
                <a16:creationId xmlns:a16="http://schemas.microsoft.com/office/drawing/2014/main" id="{2ED74E39-3004-EA47-095A-D77D1F42A02C}"/>
              </a:ext>
            </a:extLst>
          </p:cNvPr>
          <p:cNvSpPr/>
          <p:nvPr/>
        </p:nvSpPr>
        <p:spPr>
          <a:xfrm>
            <a:off x="4971332" y="6520963"/>
            <a:ext cx="6107777" cy="1351441"/>
          </a:xfrm>
          <a:prstGeom prst="rect">
            <a:avLst/>
          </a:prstGeom>
          <a:noFill/>
        </p:spPr>
        <p:txBody>
          <a:bodyPr wrap="none" lIns="120816" tIns="60411" rIns="120816" bIns="60411">
            <a:spAutoFit/>
          </a:bodyPr>
          <a:lstStyle/>
          <a:p>
            <a:pPr algn="ctr">
              <a:defRPr/>
            </a:pPr>
            <a:r>
              <a:rPr lang="en-US" sz="7989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Arial" panose="020B0604020202020204" pitchFamily="34" charset="0"/>
              </a:rPr>
              <a:t>MÔN: HĐTN</a:t>
            </a:r>
            <a:endParaRPr lang="vi-VN" sz="7989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634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D4942E0F-7731-772F-60AD-ACB6E49E6C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8319" y="914400"/>
            <a:ext cx="8025572" cy="3533949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CEBADE6D-6144-6472-2C5F-4E313A31EB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7235" y="4080907"/>
            <a:ext cx="4321693" cy="4013319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FFC3A251-2F08-A4D4-3914-F4187723AD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119" y="2697997"/>
            <a:ext cx="10748963" cy="7978120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FC73A693-CD83-7524-C338-0944CB87E6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36450" y="3564770"/>
            <a:ext cx="4541731" cy="4529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516699"/>
      </p:ext>
    </p:extLst>
  </p:cSld>
  <p:clrMapOvr>
    <a:masterClrMapping/>
  </p:clrMapOvr>
  <p:transition spd="slow">
    <p:split orient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đồ họa véc-tơ&#10;&#10;Mô tả được tạo tự động">
            <a:extLst>
              <a:ext uri="{FF2B5EF4-FFF2-40B4-BE49-F238E27FC236}">
                <a16:creationId xmlns:a16="http://schemas.microsoft.com/office/drawing/2014/main" id="{5D2FFE27-4FCB-F2E6-90AA-2BF3E4BE6B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72" y="0"/>
            <a:ext cx="16249566" cy="9140380"/>
          </a:xfrm>
          <a:prstGeom prst="rect">
            <a:avLst/>
          </a:prstGeom>
        </p:spPr>
      </p:pic>
      <p:pic>
        <p:nvPicPr>
          <p:cNvPr id="5" name="Hình ảnh 4" descr="Ảnh có chứa đồ họa véc-tơ, sáng&#10;&#10;Mô tả được tạo tự động">
            <a:extLst>
              <a:ext uri="{FF2B5EF4-FFF2-40B4-BE49-F238E27FC236}">
                <a16:creationId xmlns:a16="http://schemas.microsoft.com/office/drawing/2014/main" id="{05E02769-B46F-EB58-BD09-966E225AC9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7081" y="4570190"/>
            <a:ext cx="6125430" cy="4372585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92183B73-AE32-1B95-742D-93C8825421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8349" y="0"/>
            <a:ext cx="8181334" cy="6588702"/>
          </a:xfrm>
          <a:prstGeom prst="rect">
            <a:avLst/>
          </a:prstGeom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986464A3-A966-19E0-4569-A4017C4BF5CE}"/>
              </a:ext>
            </a:extLst>
          </p:cNvPr>
          <p:cNvSpPr txBox="1"/>
          <p:nvPr/>
        </p:nvSpPr>
        <p:spPr>
          <a:xfrm>
            <a:off x="6842919" y="2895600"/>
            <a:ext cx="5943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srgbClr val="FF7C80"/>
                </a:solidFill>
                <a:effectLst/>
                <a:uLnTx/>
                <a:uFillTx/>
                <a:latin typeface="SVN-Ziclets" panose="02000603000000000000" pitchFamily="2" charset="0"/>
                <a:ea typeface="+mn-ea"/>
                <a:cs typeface="+mn-cs"/>
              </a:rPr>
              <a:t>SINH</a:t>
            </a:r>
            <a:r>
              <a:rPr kumimoji="0" lang="en-US" sz="6000" b="0" i="0" u="none" strike="noStrike" kern="120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SVN-Ziclets" panose="02000603000000000000" pitchFamily="2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  <a:effectLst/>
                <a:uLnTx/>
                <a:uFillTx/>
                <a:latin typeface="SVN-Ziclets" panose="02000603000000000000" pitchFamily="2" charset="0"/>
                <a:ea typeface="+mn-ea"/>
                <a:cs typeface="+mn-cs"/>
              </a:rPr>
              <a:t>HOẠT</a:t>
            </a:r>
            <a:r>
              <a:rPr kumimoji="0" lang="en-US" sz="6000" b="0" i="0" u="none" strike="noStrike" kern="120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SVN-Ziclets" panose="02000603000000000000" pitchFamily="2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effectLst/>
                <a:uLnTx/>
                <a:uFillTx/>
                <a:latin typeface="SVN-Ziclets" panose="02000603000000000000" pitchFamily="2" charset="0"/>
                <a:ea typeface="+mn-ea"/>
                <a:cs typeface="+mn-cs"/>
              </a:rPr>
              <a:t>LỚP</a:t>
            </a:r>
          </a:p>
        </p:txBody>
      </p:sp>
    </p:spTree>
    <p:extLst>
      <p:ext uri="{BB962C8B-B14F-4D97-AF65-F5344CB8AC3E}">
        <p14:creationId xmlns:p14="http://schemas.microsoft.com/office/powerpoint/2010/main" val="12162573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bánh xe&#10;&#10;Mô tả được tạo tự động">
            <a:extLst>
              <a:ext uri="{FF2B5EF4-FFF2-40B4-BE49-F238E27FC236}">
                <a16:creationId xmlns:a16="http://schemas.microsoft.com/office/drawing/2014/main" id="{9CBE0C11-C200-9E6D-E0EB-F2F58F4FBD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19" y="304800"/>
            <a:ext cx="15849600" cy="7924800"/>
          </a:xfrm>
          <a:prstGeom prst="rect">
            <a:avLst/>
          </a:prstGeom>
        </p:spPr>
      </p:pic>
      <p:pic>
        <p:nvPicPr>
          <p:cNvPr id="4" name="Hình ảnh 3" descr="Ảnh có chứa búp bê, đồ chơi&#10;&#10;Mô tả được tạo tự động">
            <a:extLst>
              <a:ext uri="{FF2B5EF4-FFF2-40B4-BE49-F238E27FC236}">
                <a16:creationId xmlns:a16="http://schemas.microsoft.com/office/drawing/2014/main" id="{5FC5AD60-F591-337C-F0B6-8AE1398FFF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8519" y="4343400"/>
            <a:ext cx="4511727" cy="4189794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F6E5963A-87D5-A6D9-633E-363851054A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119" y="2103665"/>
            <a:ext cx="6248942" cy="43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409419"/>
      </p:ext>
    </p:extLst>
  </p:cSld>
  <p:clrMapOvr>
    <a:masterClrMapping/>
  </p:clrMapOvr>
  <p:transition spd="slow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8.2 KD">
            <a:hlinkClick r:id="" action="ppaction://media"/>
            <a:extLst>
              <a:ext uri="{FF2B5EF4-FFF2-40B4-BE49-F238E27FC236}">
                <a16:creationId xmlns:a16="http://schemas.microsoft.com/office/drawing/2014/main" id="{57B4BAFC-E015-E7F7-C4BE-462EFE1AA43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76638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39735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8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746919" y="627685"/>
            <a:ext cx="128193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600" b="1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Chuẩn bị tấm bìa cứng, giấy, bút màu,…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FB6C0C8-8D55-FE34-072B-5DC36A67008E}"/>
              </a:ext>
            </a:extLst>
          </p:cNvPr>
          <p:cNvSpPr txBox="1"/>
          <p:nvPr/>
        </p:nvSpPr>
        <p:spPr>
          <a:xfrm>
            <a:off x="746919" y="1219200"/>
            <a:ext cx="128193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600" b="1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Thiết kế tấm biển, vẽ tranh,… nhắc nhở mọi người tiết kiệm điện, nước.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6F8D036-0833-A9A0-6021-A3CFA4F494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349" b="5461"/>
          <a:stretch/>
        </p:blipFill>
        <p:spPr>
          <a:xfrm>
            <a:off x="518319" y="2514600"/>
            <a:ext cx="9601200" cy="5991692"/>
          </a:xfrm>
          <a:prstGeom prst="rect">
            <a:avLst/>
          </a:prstGeom>
        </p:spPr>
      </p:pic>
      <p:grpSp>
        <p:nvGrpSpPr>
          <p:cNvPr id="2" name="Nhóm 1">
            <a:extLst>
              <a:ext uri="{FF2B5EF4-FFF2-40B4-BE49-F238E27FC236}">
                <a16:creationId xmlns:a16="http://schemas.microsoft.com/office/drawing/2014/main" id="{5A2543CB-20B8-8719-1ACB-87E762E6A24D}"/>
              </a:ext>
            </a:extLst>
          </p:cNvPr>
          <p:cNvGrpSpPr/>
          <p:nvPr/>
        </p:nvGrpSpPr>
        <p:grpSpPr>
          <a:xfrm>
            <a:off x="8595519" y="4351258"/>
            <a:ext cx="7466685" cy="4250105"/>
            <a:chOff x="-645552" y="4535782"/>
            <a:chExt cx="7466685" cy="4250105"/>
          </a:xfrm>
        </p:grpSpPr>
        <p:pic>
          <p:nvPicPr>
            <p:cNvPr id="4" name="Hình ảnh 3">
              <a:extLst>
                <a:ext uri="{FF2B5EF4-FFF2-40B4-BE49-F238E27FC236}">
                  <a16:creationId xmlns:a16="http://schemas.microsoft.com/office/drawing/2014/main" id="{E1D7E274-9A12-7BD1-B8BB-AE53799BCB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45552" y="4535782"/>
              <a:ext cx="5318919" cy="4250105"/>
            </a:xfrm>
            <a:prstGeom prst="rect">
              <a:avLst/>
            </a:prstGeom>
          </p:spPr>
        </p:pic>
        <p:sp>
          <p:nvSpPr>
            <p:cNvPr id="6" name="Bong bóng Ý nghĩ: Hình đám mây 5">
              <a:extLst>
                <a:ext uri="{FF2B5EF4-FFF2-40B4-BE49-F238E27FC236}">
                  <a16:creationId xmlns:a16="http://schemas.microsoft.com/office/drawing/2014/main" id="{69A9B756-64C8-7EA5-1A04-7FD42F362FA6}"/>
                </a:ext>
              </a:extLst>
            </p:cNvPr>
            <p:cNvSpPr/>
            <p:nvPr/>
          </p:nvSpPr>
          <p:spPr>
            <a:xfrm>
              <a:off x="3744804" y="5403918"/>
              <a:ext cx="3076329" cy="1754326"/>
            </a:xfrm>
            <a:prstGeom prst="cloudCallout">
              <a:avLst>
                <a:gd name="adj1" fmla="val -72278"/>
                <a:gd name="adj2" fmla="val 18827"/>
              </a:avLst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0070C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Thảo luận nhóm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344065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303E3A3A-7605-E91E-9056-0E22D17BDC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4119" y="990600"/>
            <a:ext cx="11568254" cy="6730158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26787A2F-04E5-21C8-20BB-E1A83B613D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3519" y="2757037"/>
            <a:ext cx="6428572" cy="3629926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E00FF519-71B8-42FF-4D91-083E16F1B41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336" t="28889" r="14433" b="10000"/>
          <a:stretch/>
        </p:blipFill>
        <p:spPr>
          <a:xfrm>
            <a:off x="1851819" y="838200"/>
            <a:ext cx="4572000" cy="7858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323072"/>
      </p:ext>
    </p:extLst>
  </p:cSld>
  <p:clrMapOvr>
    <a:masterClrMapping/>
  </p:clrMapOvr>
  <p:transition spd="slow">
    <p:split orient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bánh xe&#10;&#10;Mô tả được tạo tự động">
            <a:extLst>
              <a:ext uri="{FF2B5EF4-FFF2-40B4-BE49-F238E27FC236}">
                <a16:creationId xmlns:a16="http://schemas.microsoft.com/office/drawing/2014/main" id="{83046964-9CE3-B7B7-3C86-891083DD9C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19" y="304800"/>
            <a:ext cx="15849600" cy="7924800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414094C0-22D2-5A34-4431-7C25123B75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5905" y="2400971"/>
            <a:ext cx="4344828" cy="4342057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FD0610AE-36DD-85EA-CD54-CD7977956E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7519" y="4800598"/>
            <a:ext cx="5646312" cy="4038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8263"/>
      </p:ext>
    </p:extLst>
  </p:cSld>
  <p:clrMapOvr>
    <a:masterClrMapping/>
  </p:clrMapOvr>
  <p:transition spd="slow">
    <p:split orient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A picture containing mirror&#10;&#10;Description automatically generated">
            <a:extLst>
              <a:ext uri="{FF2B5EF4-FFF2-40B4-BE49-F238E27FC236}">
                <a16:creationId xmlns:a16="http://schemas.microsoft.com/office/drawing/2014/main" id="{88999BF4-77C9-9DA3-5521-B30B8956AD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6180" y="-1053892"/>
            <a:ext cx="14706600" cy="9830407"/>
          </a:xfrm>
          <a:prstGeom prst="rect">
            <a:avLst/>
          </a:prstGeom>
        </p:spPr>
      </p:pic>
      <p:sp>
        <p:nvSpPr>
          <p:cNvPr id="3" name="TextBox 15">
            <a:extLst>
              <a:ext uri="{FF2B5EF4-FFF2-40B4-BE49-F238E27FC236}">
                <a16:creationId xmlns:a16="http://schemas.microsoft.com/office/drawing/2014/main" id="{E2347612-151E-23DD-C048-F0D334CAFD7E}"/>
              </a:ext>
            </a:extLst>
          </p:cNvPr>
          <p:cNvSpPr txBox="1"/>
          <p:nvPr/>
        </p:nvSpPr>
        <p:spPr>
          <a:xfrm rot="21178601">
            <a:off x="1865690" y="3630265"/>
            <a:ext cx="8828614" cy="29735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54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Chia sẻ cảm xúc của em sau khi thực hiện xong kế hoạch.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ADAAA926-DA8B-50AE-E5D1-59128595F7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9519" y="2667000"/>
            <a:ext cx="7132417" cy="5690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333684"/>
      </p:ext>
    </p:extLst>
  </p:cSld>
  <p:clrMapOvr>
    <a:masterClrMapping/>
  </p:clrMapOvr>
  <p:transition spd="slow">
    <p:split orient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3E76AC3F-4EB1-C6B7-9CDD-9986978F2F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9881" y="0"/>
            <a:ext cx="9386463" cy="9407605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54323BF0-3114-C424-5DA4-CBDCFBA0E3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5653" y="3124200"/>
            <a:ext cx="6248461" cy="2216749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870D926A-4C88-D4D4-4F48-BB5B914C38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719" y="2362201"/>
            <a:ext cx="4743525" cy="5496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397092"/>
      </p:ext>
    </p:extLst>
  </p:cSld>
  <p:clrMapOvr>
    <a:masterClrMapping/>
  </p:clrMapOvr>
  <p:transition spd="slow">
    <p:split orient="vert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10792</TotalTime>
  <Words>72</Words>
  <Application>Microsoft Office PowerPoint</Application>
  <PresentationFormat>Custom</PresentationFormat>
  <Paragraphs>10</Paragraphs>
  <Slides>10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AvantGarde</vt:lpstr>
      <vt:lpstr>SVN-Ziclets</vt:lpstr>
      <vt:lpstr>Times New Roman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>9Slide.vn</dc:subject>
  <dc:creator>MY PC</dc:creator>
  <dc:description>9Slide.vn</dc:description>
  <cp:lastModifiedBy>Hà Nguyễn Thị Thu</cp:lastModifiedBy>
  <cp:revision>1210</cp:revision>
  <dcterms:created xsi:type="dcterms:W3CDTF">2008-09-09T22:52:10Z</dcterms:created>
  <dcterms:modified xsi:type="dcterms:W3CDTF">2023-03-26T13:34:03Z</dcterms:modified>
  <cp:category>9Slide.vn</cp:category>
</cp:coreProperties>
</file>