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375" r:id="rId5"/>
    <p:sldId id="258" r:id="rId6"/>
    <p:sldId id="269" r:id="rId7"/>
    <p:sldId id="270" r:id="rId8"/>
    <p:sldId id="271" r:id="rId9"/>
    <p:sldId id="272" r:id="rId10"/>
    <p:sldId id="273" r:id="rId11"/>
    <p:sldId id="275" r:id="rId12"/>
    <p:sldId id="260" r:id="rId13"/>
    <p:sldId id="278" r:id="rId14"/>
    <p:sldId id="328" r:id="rId15"/>
    <p:sldId id="327" r:id="rId16"/>
    <p:sldId id="330" r:id="rId17"/>
    <p:sldId id="326" r:id="rId18"/>
    <p:sldId id="355" r:id="rId19"/>
    <p:sldId id="334" r:id="rId20"/>
    <p:sldId id="335" r:id="rId21"/>
    <p:sldId id="337" r:id="rId22"/>
    <p:sldId id="340" r:id="rId23"/>
    <p:sldId id="262" r:id="rId24"/>
    <p:sldId id="342" r:id="rId25"/>
    <p:sldId id="357" r:id="rId26"/>
    <p:sldId id="354" r:id="rId27"/>
    <p:sldId id="352" r:id="rId28"/>
    <p:sldId id="346" r:id="rId29"/>
    <p:sldId id="347" r:id="rId30"/>
    <p:sldId id="348" r:id="rId31"/>
    <p:sldId id="349" r:id="rId32"/>
    <p:sldId id="351" r:id="rId33"/>
    <p:sldId id="305" r:id="rId34"/>
    <p:sldId id="322" r:id="rId35"/>
    <p:sldId id="356" r:id="rId36"/>
    <p:sldId id="323" r:id="rId37"/>
    <p:sldId id="359" r:id="rId38"/>
    <p:sldId id="353" r:id="rId39"/>
    <p:sldId id="268" r:id="rId40"/>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8FF71"/>
    <a:srgbClr val="D7FFAF"/>
    <a:srgbClr val="CCFF99"/>
    <a:srgbClr val="99FFCC"/>
    <a:srgbClr val="D5FFFF"/>
    <a:srgbClr val="CCFFCC"/>
    <a:srgbClr val="E5FFFF"/>
    <a:srgbClr val="66FF3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51" autoAdjust="0"/>
  </p:normalViewPr>
  <p:slideViewPr>
    <p:cSldViewPr>
      <p:cViewPr varScale="1">
        <p:scale>
          <a:sx n="69" d="100"/>
          <a:sy n="69" d="100"/>
        </p:scale>
        <p:origin x="120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A03AE-C668-4596-824E-C7E7F52DD9B5}" type="datetimeFigureOut">
              <a:rPr lang="en-US" smtClean="0"/>
              <a:t>2/26/2023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0C210-6EA9-4D4B-A0D3-09A245A3BF79}" type="slidenum">
              <a:rPr lang="en-US" smtClean="0"/>
              <a:t>‹#›</a:t>
            </a:fld>
            <a:endParaRPr lang="en-US"/>
          </a:p>
        </p:txBody>
      </p:sp>
    </p:spTree>
    <p:extLst>
      <p:ext uri="{BB962C8B-B14F-4D97-AF65-F5344CB8AC3E}">
        <p14:creationId xmlns:p14="http://schemas.microsoft.com/office/powerpoint/2010/main" val="72091896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a:t>
            </a:fld>
            <a:endParaRPr lang="zh-CN" altLang="en-US">
              <a:solidFill>
                <a:prstClr val="black"/>
              </a:solidFill>
            </a:endParaRPr>
          </a:p>
        </p:txBody>
      </p:sp>
    </p:spTree>
    <p:extLst>
      <p:ext uri="{BB962C8B-B14F-4D97-AF65-F5344CB8AC3E}">
        <p14:creationId xmlns:p14="http://schemas.microsoft.com/office/powerpoint/2010/main" val="182665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31152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50123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258249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3009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5809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0697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20</a:t>
            </a:fld>
            <a:endParaRPr lang="vi-VN">
              <a:solidFill>
                <a:prstClr val="black"/>
              </a:solidFill>
            </a:endParaRPr>
          </a:p>
        </p:txBody>
      </p:sp>
    </p:spTree>
    <p:extLst>
      <p:ext uri="{BB962C8B-B14F-4D97-AF65-F5344CB8AC3E}">
        <p14:creationId xmlns:p14="http://schemas.microsoft.com/office/powerpoint/2010/main" val="339260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9"/>
        <p:cNvGrpSpPr/>
        <p:nvPr/>
      </p:nvGrpSpPr>
      <p:grpSpPr>
        <a:xfrm>
          <a:off x="0" y="0"/>
          <a:ext cx="0" cy="0"/>
          <a:chOff x="0" y="0"/>
          <a:chExt cx="0" cy="0"/>
        </a:xfrm>
      </p:grpSpPr>
      <p:sp>
        <p:nvSpPr>
          <p:cNvPr id="4640" name="Google Shape;4640;g10afe0b3fd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1" name="Google Shape;4641;g10afe0b3f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65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i="1"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23</a:t>
            </a:fld>
            <a:endParaRPr lang="zh-CN" altLang="en-US">
              <a:solidFill>
                <a:prstClr val="black"/>
              </a:solidFill>
            </a:endParaRPr>
          </a:p>
        </p:txBody>
      </p:sp>
    </p:spTree>
    <p:extLst>
      <p:ext uri="{BB962C8B-B14F-4D97-AF65-F5344CB8AC3E}">
        <p14:creationId xmlns:p14="http://schemas.microsoft.com/office/powerpoint/2010/main" val="401455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744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a:t>
            </a:r>
            <a:r>
              <a:rPr lang="en-US" dirty="0" err="1"/>
              <a:t>chữ</a:t>
            </a:r>
            <a:r>
              <a:rPr lang="en-US" dirty="0"/>
              <a:t> START </a:t>
            </a:r>
            <a:r>
              <a:rPr lang="vi-VN" dirty="0"/>
              <a:t>để</a:t>
            </a:r>
            <a:r>
              <a:rPr lang="en-US" dirty="0"/>
              <a:t> </a:t>
            </a:r>
            <a:r>
              <a:rPr lang="en-US" dirty="0" err="1"/>
              <a:t>bắt</a:t>
            </a:r>
            <a:r>
              <a:rPr lang="en-US" dirty="0"/>
              <a:t> </a:t>
            </a:r>
            <a:r>
              <a:rPr lang="vi-VN" dirty="0"/>
              <a:t>đầu</a:t>
            </a:r>
            <a:endParaRPr lang="en-US" dirty="0"/>
          </a:p>
          <a:p>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4</a:t>
            </a:fld>
            <a:endParaRPr lang="en-US"/>
          </a:p>
        </p:txBody>
      </p:sp>
    </p:spTree>
    <p:extLst>
      <p:ext uri="{BB962C8B-B14F-4D97-AF65-F5344CB8AC3E}">
        <p14:creationId xmlns:p14="http://schemas.microsoft.com/office/powerpoint/2010/main" val="1651066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10b2c9101f2_0_18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10b2c9101f2_0_18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818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19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92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10b2c9101f2_0_18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8" name="Google Shape;3108;g10b2c9101f2_0_18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89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10b2c9101f2_0_19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10b2c9101f2_0_19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8218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27828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31</a:t>
            </a:fld>
            <a:endParaRPr lang="en-US"/>
          </a:p>
        </p:txBody>
      </p:sp>
    </p:spTree>
    <p:extLst>
      <p:ext uri="{BB962C8B-B14F-4D97-AF65-F5344CB8AC3E}">
        <p14:creationId xmlns:p14="http://schemas.microsoft.com/office/powerpoint/2010/main" val="4278978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32</a:t>
            </a:fld>
            <a:endParaRPr lang="en-US"/>
          </a:p>
        </p:txBody>
      </p:sp>
    </p:spTree>
    <p:extLst>
      <p:ext uri="{BB962C8B-B14F-4D97-AF65-F5344CB8AC3E}">
        <p14:creationId xmlns:p14="http://schemas.microsoft.com/office/powerpoint/2010/main" val="86763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giảng</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bởi</a:t>
            </a:r>
            <a:r>
              <a:rPr lang="en-US" baseline="0" dirty="0"/>
              <a:t> </a:t>
            </a:r>
            <a:r>
              <a:rPr lang="en-US" baseline="0" dirty="0" err="1"/>
              <a:t>Vũ</a:t>
            </a:r>
            <a:r>
              <a:rPr lang="en-US" baseline="0" dirty="0"/>
              <a:t> </a:t>
            </a:r>
            <a:r>
              <a:rPr lang="en-US" baseline="0" dirty="0" err="1"/>
              <a:t>Hồng</a:t>
            </a:r>
            <a:r>
              <a:rPr lang="en-US" baseline="0" dirty="0"/>
              <a:t>.</a:t>
            </a:r>
          </a:p>
          <a:p>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33</a:t>
            </a:fld>
            <a:endParaRPr lang="en-US"/>
          </a:p>
        </p:txBody>
      </p:sp>
    </p:spTree>
    <p:extLst>
      <p:ext uri="{BB962C8B-B14F-4D97-AF65-F5344CB8AC3E}">
        <p14:creationId xmlns:p14="http://schemas.microsoft.com/office/powerpoint/2010/main" val="3498836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4E5077D7-CA8F-49B4-910B-B83068F6C590}" type="slidenum">
              <a:rPr lang="zh-CN" altLang="en-US" smtClean="0">
                <a:solidFill>
                  <a:prstClr val="black"/>
                </a:solidFill>
                <a:ea typeface="宋体" panose="02010600030101010101" pitchFamily="2" charset="-122"/>
              </a:rPr>
              <a:pPr>
                <a:defRPr/>
              </a:pPr>
              <a:t>34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26975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5</a:t>
            </a:fld>
            <a:endParaRPr lang="en-US"/>
          </a:p>
        </p:txBody>
      </p:sp>
    </p:spTree>
    <p:extLst>
      <p:ext uri="{BB962C8B-B14F-4D97-AF65-F5344CB8AC3E}">
        <p14:creationId xmlns:p14="http://schemas.microsoft.com/office/powerpoint/2010/main" val="1811943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0116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36</a:t>
            </a:fld>
            <a:endParaRPr lang="zh-CN" altLang="en-US">
              <a:solidFill>
                <a:prstClr val="black"/>
              </a:solidFill>
            </a:endParaRPr>
          </a:p>
        </p:txBody>
      </p:sp>
    </p:spTree>
    <p:extLst>
      <p:ext uri="{BB962C8B-B14F-4D97-AF65-F5344CB8AC3E}">
        <p14:creationId xmlns:p14="http://schemas.microsoft.com/office/powerpoint/2010/main" val="350080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6</a:t>
            </a:fld>
            <a:endParaRPr lang="en-US"/>
          </a:p>
        </p:txBody>
      </p:sp>
    </p:spTree>
    <p:extLst>
      <p:ext uri="{BB962C8B-B14F-4D97-AF65-F5344CB8AC3E}">
        <p14:creationId xmlns:p14="http://schemas.microsoft.com/office/powerpoint/2010/main" val="303673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7</a:t>
            </a:fld>
            <a:endParaRPr lang="en-US"/>
          </a:p>
        </p:txBody>
      </p:sp>
    </p:spTree>
    <p:extLst>
      <p:ext uri="{BB962C8B-B14F-4D97-AF65-F5344CB8AC3E}">
        <p14:creationId xmlns:p14="http://schemas.microsoft.com/office/powerpoint/2010/main" val="337040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 </a:t>
            </a:r>
            <a:r>
              <a:rPr lang="en-US" dirty="0" err="1"/>
              <a:t>Thầy</a:t>
            </a:r>
            <a:r>
              <a:rPr lang="en-US" dirty="0"/>
              <a:t> / </a:t>
            </a:r>
            <a:r>
              <a:rPr lang="en-US" dirty="0" err="1"/>
              <a:t>Cô</a:t>
            </a:r>
            <a:r>
              <a:rPr lang="en-US" dirty="0"/>
              <a:t> </a:t>
            </a:r>
            <a:r>
              <a:rPr lang="en-US" dirty="0" err="1"/>
              <a:t>nhấp</a:t>
            </a:r>
            <a:r>
              <a:rPr lang="en-US" dirty="0"/>
              <a:t> </a:t>
            </a:r>
            <a:r>
              <a:rPr lang="en-US" dirty="0" err="1"/>
              <a:t>vào</a:t>
            </a:r>
            <a:r>
              <a:rPr lang="en-US" dirty="0"/>
              <a:t> </a:t>
            </a:r>
            <a:r>
              <a:rPr lang="en-US" dirty="0" err="1"/>
              <a:t>số</a:t>
            </a:r>
            <a:r>
              <a:rPr lang="en-US" dirty="0"/>
              <a:t> 1,2,3,4  </a:t>
            </a:r>
            <a:r>
              <a:rPr lang="vi-VN" dirty="0"/>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8</a:t>
            </a:fld>
            <a:endParaRPr lang="en-US"/>
          </a:p>
        </p:txBody>
      </p:sp>
    </p:spTree>
    <p:extLst>
      <p:ext uri="{BB962C8B-B14F-4D97-AF65-F5344CB8AC3E}">
        <p14:creationId xmlns:p14="http://schemas.microsoft.com/office/powerpoint/2010/main" val="17252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i="1"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9</a:t>
            </a:fld>
            <a:endParaRPr lang="zh-CN" altLang="en-US">
              <a:solidFill>
                <a:prstClr val="black"/>
              </a:solidFill>
            </a:endParaRPr>
          </a:p>
        </p:txBody>
      </p:sp>
    </p:spTree>
    <p:extLst>
      <p:ext uri="{BB962C8B-B14F-4D97-AF65-F5344CB8AC3E}">
        <p14:creationId xmlns:p14="http://schemas.microsoft.com/office/powerpoint/2010/main" val="253950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0afe0b3f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0afe0b3f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299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114462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359153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116688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79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3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135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46284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395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320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9635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13479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46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40055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63670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979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2023/2/26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650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929037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3"/>
        <p:cNvGrpSpPr/>
        <p:nvPr/>
      </p:nvGrpSpPr>
      <p:grpSpPr>
        <a:xfrm>
          <a:off x="0" y="0"/>
          <a:ext cx="0" cy="0"/>
          <a:chOff x="0" y="0"/>
          <a:chExt cx="0" cy="0"/>
        </a:xfrm>
      </p:grpSpPr>
      <p:sp>
        <p:nvSpPr>
          <p:cNvPr id="145" name="Google Shape;145;p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4"/>
          <p:cNvSpPr txBox="1">
            <a:spLocks noGrp="1"/>
          </p:cNvSpPr>
          <p:nvPr>
            <p:ph type="body" idx="1"/>
          </p:nvPr>
        </p:nvSpPr>
        <p:spPr>
          <a:xfrm>
            <a:off x="720000" y="1152475"/>
            <a:ext cx="7704000" cy="3416400"/>
          </a:xfrm>
          <a:prstGeom prst="rect">
            <a:avLst/>
          </a:prstGeom>
        </p:spPr>
        <p:txBody>
          <a:bodyPr spcFirstLastPara="1" wrap="square" lIns="91419" tIns="91419" rIns="91419" bIns="91419" anchor="t" anchorCtr="0">
            <a:noAutofit/>
          </a:bodyPr>
          <a:lstStyle>
            <a:lvl1pPr marL="457166" lvl="0" indent="-304778" rtl="0">
              <a:lnSpc>
                <a:spcPct val="100000"/>
              </a:lnSpc>
              <a:spcBef>
                <a:spcPts val="0"/>
              </a:spcBef>
              <a:spcAft>
                <a:spcPts val="0"/>
              </a:spcAft>
              <a:buClr>
                <a:srgbClr val="434343"/>
              </a:buClr>
              <a:buSzPts val="1200"/>
              <a:buAutoNum type="arabicPeriod"/>
              <a:defRPr sz="1200">
                <a:solidFill>
                  <a:srgbClr val="434343"/>
                </a:solidFill>
              </a:defRPr>
            </a:lvl1pPr>
            <a:lvl2pPr marL="914333" lvl="1"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498" lvl="2"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664" lvl="3"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5829" lvl="4"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2995" lvl="5"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160" lvl="6" indent="-304778"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326" lvl="7" indent="-304778"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493" lvl="8" indent="-304778"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808407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51195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2"/>
        <p:cNvGrpSpPr/>
        <p:nvPr/>
      </p:nvGrpSpPr>
      <p:grpSpPr>
        <a:xfrm>
          <a:off x="0" y="0"/>
          <a:ext cx="0" cy="0"/>
          <a:chOff x="0" y="0"/>
          <a:chExt cx="0" cy="0"/>
        </a:xfrm>
      </p:grpSpPr>
      <p:sp>
        <p:nvSpPr>
          <p:cNvPr id="314" name="Google Shape;314;p14"/>
          <p:cNvSpPr txBox="1">
            <a:spLocks noGrp="1"/>
          </p:cNvSpPr>
          <p:nvPr>
            <p:ph type="title"/>
          </p:nvPr>
        </p:nvSpPr>
        <p:spPr>
          <a:xfrm>
            <a:off x="1971450" y="3001863"/>
            <a:ext cx="5201100" cy="5727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18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1971450" y="1568938"/>
            <a:ext cx="5201100" cy="14328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24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882460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1"/>
        <p:cNvGrpSpPr/>
        <p:nvPr/>
      </p:nvGrpSpPr>
      <p:grpSpPr>
        <a:xfrm>
          <a:off x="0" y="0"/>
          <a:ext cx="0" cy="0"/>
          <a:chOff x="0" y="0"/>
          <a:chExt cx="0" cy="0"/>
        </a:xfrm>
      </p:grpSpPr>
      <p:sp>
        <p:nvSpPr>
          <p:cNvPr id="1433" name="Google Shape;1433;p24"/>
          <p:cNvSpPr txBox="1">
            <a:spLocks noGrp="1"/>
          </p:cNvSpPr>
          <p:nvPr>
            <p:ph type="subTitle" idx="1"/>
          </p:nvPr>
        </p:nvSpPr>
        <p:spPr>
          <a:xfrm>
            <a:off x="715100" y="1383650"/>
            <a:ext cx="3854400" cy="32250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4" name="Google Shape;1434;p24"/>
          <p:cNvSpPr txBox="1">
            <a:spLocks noGrp="1"/>
          </p:cNvSpPr>
          <p:nvPr>
            <p:ph type="subTitle" idx="2"/>
          </p:nvPr>
        </p:nvSpPr>
        <p:spPr>
          <a:xfrm>
            <a:off x="4569550" y="1966500"/>
            <a:ext cx="3854400" cy="2642100"/>
          </a:xfrm>
          <a:prstGeom prst="rect">
            <a:avLst/>
          </a:prstGeom>
        </p:spPr>
        <p:txBody>
          <a:bodyPr spcFirstLastPara="1" wrap="square" lIns="91419" tIns="91419" rIns="91419" bIns="91419"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1435" name="Google Shape;1435;p24"/>
          <p:cNvSpPr txBox="1">
            <a:spLocks noGrp="1"/>
          </p:cNvSpPr>
          <p:nvPr>
            <p:ph type="title"/>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45928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6"/>
        <p:cNvGrpSpPr/>
        <p:nvPr/>
      </p:nvGrpSpPr>
      <p:grpSpPr>
        <a:xfrm>
          <a:off x="0" y="0"/>
          <a:ext cx="0" cy="0"/>
          <a:chOff x="0" y="0"/>
          <a:chExt cx="0" cy="0"/>
        </a:xfrm>
      </p:grpSpPr>
      <p:sp>
        <p:nvSpPr>
          <p:cNvPr id="348" name="Google Shape;348;p7"/>
          <p:cNvSpPr txBox="1">
            <a:spLocks noGrp="1"/>
          </p:cNvSpPr>
          <p:nvPr>
            <p:ph type="title"/>
          </p:nvPr>
        </p:nvSpPr>
        <p:spPr>
          <a:xfrm>
            <a:off x="715100" y="837100"/>
            <a:ext cx="3514200" cy="1157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7"/>
          <p:cNvSpPr txBox="1">
            <a:spLocks noGrp="1"/>
          </p:cNvSpPr>
          <p:nvPr>
            <p:ph type="body" idx="1"/>
          </p:nvPr>
        </p:nvSpPr>
        <p:spPr>
          <a:xfrm>
            <a:off x="715100" y="1994612"/>
            <a:ext cx="3728100" cy="2311800"/>
          </a:xfrm>
          <a:prstGeom prst="rect">
            <a:avLst/>
          </a:prstGeom>
        </p:spPr>
        <p:txBody>
          <a:bodyPr spcFirstLastPara="1" wrap="square" lIns="91419" tIns="91419" rIns="91419" bIns="91419" anchor="t" anchorCtr="0">
            <a:noAutofit/>
          </a:bodyPr>
          <a:lstStyle>
            <a:lvl1pPr marL="457166" lvl="0" indent="-317476" rtl="0">
              <a:lnSpc>
                <a:spcPct val="100000"/>
              </a:lnSpc>
              <a:spcBef>
                <a:spcPts val="0"/>
              </a:spcBef>
              <a:spcAft>
                <a:spcPts val="0"/>
              </a:spcAft>
              <a:buClr>
                <a:srgbClr val="595959"/>
              </a:buClr>
              <a:buSzPts val="1400"/>
              <a:buFont typeface="Anaheim"/>
              <a:buChar char="●"/>
              <a:defRPr sz="1400"/>
            </a:lvl1pPr>
            <a:lvl2pPr marL="914333" lvl="1" indent="-317476" rtl="0">
              <a:lnSpc>
                <a:spcPct val="115000"/>
              </a:lnSpc>
              <a:spcBef>
                <a:spcPts val="0"/>
              </a:spcBef>
              <a:spcAft>
                <a:spcPts val="0"/>
              </a:spcAft>
              <a:buClr>
                <a:srgbClr val="595959"/>
              </a:buClr>
              <a:buSzPts val="1400"/>
              <a:buFont typeface="Anaheim"/>
              <a:buChar char="○"/>
              <a:defRPr/>
            </a:lvl2pPr>
            <a:lvl3pPr marL="1371498" lvl="2" indent="-317476" rtl="0">
              <a:lnSpc>
                <a:spcPct val="115000"/>
              </a:lnSpc>
              <a:spcBef>
                <a:spcPts val="0"/>
              </a:spcBef>
              <a:spcAft>
                <a:spcPts val="0"/>
              </a:spcAft>
              <a:buClr>
                <a:srgbClr val="595959"/>
              </a:buClr>
              <a:buSzPts val="1400"/>
              <a:buFont typeface="Anaheim"/>
              <a:buChar char="■"/>
              <a:defRPr/>
            </a:lvl3pPr>
            <a:lvl4pPr marL="1828664" lvl="3" indent="-317476" rtl="0">
              <a:lnSpc>
                <a:spcPct val="115000"/>
              </a:lnSpc>
              <a:spcBef>
                <a:spcPts val="0"/>
              </a:spcBef>
              <a:spcAft>
                <a:spcPts val="0"/>
              </a:spcAft>
              <a:buClr>
                <a:srgbClr val="595959"/>
              </a:buClr>
              <a:buSzPts val="1400"/>
              <a:buFont typeface="Anaheim"/>
              <a:buChar char="●"/>
              <a:defRPr/>
            </a:lvl4pPr>
            <a:lvl5pPr marL="2285829" lvl="4" indent="-317476" rtl="0">
              <a:lnSpc>
                <a:spcPct val="115000"/>
              </a:lnSpc>
              <a:spcBef>
                <a:spcPts val="0"/>
              </a:spcBef>
              <a:spcAft>
                <a:spcPts val="0"/>
              </a:spcAft>
              <a:buClr>
                <a:srgbClr val="595959"/>
              </a:buClr>
              <a:buSzPts val="1400"/>
              <a:buFont typeface="Anaheim"/>
              <a:buChar char="○"/>
              <a:defRPr/>
            </a:lvl5pPr>
            <a:lvl6pPr marL="2742995" lvl="5" indent="-317476" rtl="0">
              <a:lnSpc>
                <a:spcPct val="115000"/>
              </a:lnSpc>
              <a:spcBef>
                <a:spcPts val="0"/>
              </a:spcBef>
              <a:spcAft>
                <a:spcPts val="0"/>
              </a:spcAft>
              <a:buClr>
                <a:srgbClr val="595959"/>
              </a:buClr>
              <a:buSzPts val="1400"/>
              <a:buFont typeface="Anaheim"/>
              <a:buChar char="■"/>
              <a:defRPr/>
            </a:lvl6pPr>
            <a:lvl7pPr marL="3200160" lvl="6" indent="-317476" rtl="0">
              <a:lnSpc>
                <a:spcPct val="115000"/>
              </a:lnSpc>
              <a:spcBef>
                <a:spcPts val="0"/>
              </a:spcBef>
              <a:spcAft>
                <a:spcPts val="0"/>
              </a:spcAft>
              <a:buClr>
                <a:srgbClr val="595959"/>
              </a:buClr>
              <a:buSzPts val="1400"/>
              <a:buFont typeface="Anaheim"/>
              <a:buChar char="●"/>
              <a:defRPr/>
            </a:lvl7pPr>
            <a:lvl8pPr marL="3657326" lvl="7" indent="-317476" rtl="0">
              <a:lnSpc>
                <a:spcPct val="115000"/>
              </a:lnSpc>
              <a:spcBef>
                <a:spcPts val="0"/>
              </a:spcBef>
              <a:spcAft>
                <a:spcPts val="0"/>
              </a:spcAft>
              <a:buClr>
                <a:srgbClr val="595959"/>
              </a:buClr>
              <a:buSzPts val="1400"/>
              <a:buFont typeface="Anaheim"/>
              <a:buChar char="○"/>
              <a:defRPr/>
            </a:lvl8pPr>
            <a:lvl9pPr marL="4114493" lvl="8" indent="-317476" rtl="0">
              <a:lnSpc>
                <a:spcPct val="115000"/>
              </a:lnSpc>
              <a:spcBef>
                <a:spcPts val="0"/>
              </a:spcBef>
              <a:spcAft>
                <a:spcPts val="0"/>
              </a:spcAft>
              <a:buClr>
                <a:srgbClr val="595959"/>
              </a:buClr>
              <a:buSzPts val="1400"/>
              <a:buFont typeface="Anaheim"/>
              <a:buChar char="■"/>
              <a:defRPr/>
            </a:lvl9pPr>
          </a:lstStyle>
          <a:p>
            <a:endParaRPr/>
          </a:p>
        </p:txBody>
      </p:sp>
    </p:spTree>
    <p:extLst>
      <p:ext uri="{BB962C8B-B14F-4D97-AF65-F5344CB8AC3E}">
        <p14:creationId xmlns:p14="http://schemas.microsoft.com/office/powerpoint/2010/main" val="786712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498166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413"/>
        <p:cNvGrpSpPr/>
        <p:nvPr/>
      </p:nvGrpSpPr>
      <p:grpSpPr>
        <a:xfrm>
          <a:off x="0" y="0"/>
          <a:ext cx="0" cy="0"/>
          <a:chOff x="0" y="0"/>
          <a:chExt cx="0" cy="0"/>
        </a:xfrm>
      </p:grpSpPr>
      <p:sp>
        <p:nvSpPr>
          <p:cNvPr id="414" name="Google Shape;414;p8"/>
          <p:cNvSpPr/>
          <p:nvPr/>
        </p:nvSpPr>
        <p:spPr>
          <a:xfrm>
            <a:off x="271363" y="218314"/>
            <a:ext cx="8509500" cy="4599300"/>
          </a:xfrm>
          <a:prstGeom prst="plaque">
            <a:avLst>
              <a:gd name="adj" fmla="val 5582"/>
            </a:avLst>
          </a:prstGeom>
          <a:solidFill>
            <a:srgbClr val="FFBA4B">
              <a:alpha val="7300"/>
            </a:srgbClr>
          </a:solidFill>
          <a:ln w="9525" cap="flat" cmpd="sng">
            <a:solidFill>
              <a:schemeClr val="accent2"/>
            </a:solidFill>
            <a:prstDash val="solid"/>
            <a:miter lim="8000"/>
            <a:headEnd type="none" w="sm" len="sm"/>
            <a:tailEnd type="none" w="sm" len="sm"/>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9" name="Google Shape;419;p8"/>
          <p:cNvSpPr/>
          <p:nvPr/>
        </p:nvSpPr>
        <p:spPr>
          <a:xfrm>
            <a:off x="2308374"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7" name="Google Shape;427;p8"/>
          <p:cNvSpPr/>
          <p:nvPr/>
        </p:nvSpPr>
        <p:spPr>
          <a:xfrm flipH="1">
            <a:off x="8963626" y="276939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8" name="Google Shape;428;p8"/>
          <p:cNvSpPr/>
          <p:nvPr/>
        </p:nvSpPr>
        <p:spPr>
          <a:xfrm flipH="1">
            <a:off x="5236791" y="4926577"/>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2" name="Google Shape;432;p8"/>
          <p:cNvSpPr/>
          <p:nvPr/>
        </p:nvSpPr>
        <p:spPr>
          <a:xfrm>
            <a:off x="3263851" y="4983240"/>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3" name="Google Shape;433;p8"/>
          <p:cNvSpPr/>
          <p:nvPr/>
        </p:nvSpPr>
        <p:spPr>
          <a:xfrm rot="5400000">
            <a:off x="-150706" y="315437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4" name="Google Shape;434;p8"/>
          <p:cNvSpPr/>
          <p:nvPr/>
        </p:nvSpPr>
        <p:spPr>
          <a:xfrm rot="5400000">
            <a:off x="105585" y="4073856"/>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5" name="Google Shape;445;p8"/>
          <p:cNvSpPr/>
          <p:nvPr/>
        </p:nvSpPr>
        <p:spPr>
          <a:xfrm rot="-5400000">
            <a:off x="1244346" y="4953094"/>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6" name="Google Shape;446;p8"/>
          <p:cNvSpPr/>
          <p:nvPr/>
        </p:nvSpPr>
        <p:spPr>
          <a:xfrm rot="-5400000">
            <a:off x="1123944"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0" name="Google Shape;450;p8"/>
          <p:cNvSpPr/>
          <p:nvPr/>
        </p:nvSpPr>
        <p:spPr>
          <a:xfrm flipH="1">
            <a:off x="7340930" y="-119786"/>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1" name="Google Shape;451;p8"/>
          <p:cNvSpPr/>
          <p:nvPr/>
        </p:nvSpPr>
        <p:spPr>
          <a:xfrm flipH="1">
            <a:off x="8986269" y="1090222"/>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2" name="Google Shape;452;p8"/>
          <p:cNvSpPr/>
          <p:nvPr/>
        </p:nvSpPr>
        <p:spPr>
          <a:xfrm>
            <a:off x="8297870" y="95565"/>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9" name="Google Shape;459;p8"/>
          <p:cNvSpPr/>
          <p:nvPr/>
        </p:nvSpPr>
        <p:spPr>
          <a:xfrm>
            <a:off x="3364989" y="-160711"/>
            <a:ext cx="335638" cy="366590"/>
          </a:xfrm>
          <a:custGeom>
            <a:avLst/>
            <a:gdLst/>
            <a:ahLst/>
            <a:cxnLst/>
            <a:rect l="l" t="t" r="r" b="b"/>
            <a:pathLst>
              <a:path w="8480" h="9262" extrusionOk="0">
                <a:moveTo>
                  <a:pt x="2725" y="0"/>
                </a:moveTo>
                <a:lnTo>
                  <a:pt x="2725" y="0"/>
                </a:lnTo>
                <a:cubicBezTo>
                  <a:pt x="2725" y="1"/>
                  <a:pt x="3200" y="3672"/>
                  <a:pt x="3186" y="3906"/>
                </a:cubicBezTo>
                <a:lnTo>
                  <a:pt x="1" y="5099"/>
                </a:lnTo>
                <a:lnTo>
                  <a:pt x="3161" y="5590"/>
                </a:lnTo>
                <a:lnTo>
                  <a:pt x="3637" y="9261"/>
                </a:lnTo>
                <a:lnTo>
                  <a:pt x="4902" y="5602"/>
                </a:lnTo>
                <a:lnTo>
                  <a:pt x="8480" y="7056"/>
                </a:lnTo>
                <a:lnTo>
                  <a:pt x="6170" y="4374"/>
                </a:lnTo>
                <a:lnTo>
                  <a:pt x="7718" y="1588"/>
                </a:lnTo>
                <a:lnTo>
                  <a:pt x="5043" y="3028"/>
                </a:lnTo>
                <a:lnTo>
                  <a:pt x="2725" y="0"/>
                </a:ln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0" name="Google Shape;460;p8"/>
          <p:cNvSpPr/>
          <p:nvPr/>
        </p:nvSpPr>
        <p:spPr>
          <a:xfrm>
            <a:off x="4321928" y="95553"/>
            <a:ext cx="94841" cy="94841"/>
          </a:xfrm>
          <a:custGeom>
            <a:avLst/>
            <a:gdLst/>
            <a:ahLst/>
            <a:cxnLst/>
            <a:rect l="l" t="t" r="r" b="b"/>
            <a:pathLst>
              <a:path w="1734" h="1734" extrusionOk="0">
                <a:moveTo>
                  <a:pt x="867" y="1"/>
                </a:moveTo>
                <a:cubicBezTo>
                  <a:pt x="388" y="1"/>
                  <a:pt x="0" y="390"/>
                  <a:pt x="0" y="867"/>
                </a:cubicBezTo>
                <a:cubicBezTo>
                  <a:pt x="0" y="1346"/>
                  <a:pt x="388" y="1734"/>
                  <a:pt x="867" y="1734"/>
                </a:cubicBezTo>
                <a:cubicBezTo>
                  <a:pt x="1344" y="1734"/>
                  <a:pt x="1733" y="1346"/>
                  <a:pt x="1733" y="867"/>
                </a:cubicBezTo>
                <a:cubicBezTo>
                  <a:pt x="1733" y="389"/>
                  <a:pt x="1344" y="1"/>
                  <a:pt x="867"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8" name="Google Shape;468;p8"/>
          <p:cNvSpPr/>
          <p:nvPr/>
        </p:nvSpPr>
        <p:spPr>
          <a:xfrm>
            <a:off x="7617507" y="4958103"/>
            <a:ext cx="305378" cy="303529"/>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9" name="Google Shape;469;p8"/>
          <p:cNvSpPr/>
          <p:nvPr/>
        </p:nvSpPr>
        <p:spPr>
          <a:xfrm rot="1360096" flipH="1">
            <a:off x="8858349" y="2042147"/>
            <a:ext cx="305386" cy="303537"/>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0" name="Google Shape;470;p8"/>
          <p:cNvSpPr/>
          <p:nvPr/>
        </p:nvSpPr>
        <p:spPr>
          <a:xfrm rot="-8400907">
            <a:off x="-18450" y="1027260"/>
            <a:ext cx="305375" cy="303526"/>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1" name="Google Shape;471;p8"/>
          <p:cNvSpPr/>
          <p:nvPr/>
        </p:nvSpPr>
        <p:spPr>
          <a:xfrm rot="1996748">
            <a:off x="6356026" y="-60922"/>
            <a:ext cx="305372" cy="303523"/>
          </a:xfrm>
          <a:custGeom>
            <a:avLst/>
            <a:gdLst/>
            <a:ahLst/>
            <a:cxnLst/>
            <a:rect l="l" t="t" r="r" b="b"/>
            <a:pathLst>
              <a:path w="21635" h="21504" extrusionOk="0">
                <a:moveTo>
                  <a:pt x="12320" y="1"/>
                </a:moveTo>
                <a:cubicBezTo>
                  <a:pt x="12108" y="1"/>
                  <a:pt x="11895" y="112"/>
                  <a:pt x="11792" y="351"/>
                </a:cubicBezTo>
                <a:lnTo>
                  <a:pt x="8478" y="7965"/>
                </a:lnTo>
                <a:lnTo>
                  <a:pt x="729" y="8657"/>
                </a:lnTo>
                <a:cubicBezTo>
                  <a:pt x="120" y="8716"/>
                  <a:pt x="1" y="9555"/>
                  <a:pt x="573" y="9779"/>
                </a:cubicBezTo>
                <a:lnTo>
                  <a:pt x="8062" y="12684"/>
                </a:lnTo>
                <a:lnTo>
                  <a:pt x="8663" y="20961"/>
                </a:lnTo>
                <a:cubicBezTo>
                  <a:pt x="8689" y="21308"/>
                  <a:pt x="8968" y="21503"/>
                  <a:pt x="9249" y="21503"/>
                </a:cubicBezTo>
                <a:cubicBezTo>
                  <a:pt x="9460" y="21503"/>
                  <a:pt x="9672" y="21393"/>
                  <a:pt x="9777" y="21153"/>
                </a:cubicBezTo>
                <a:lnTo>
                  <a:pt x="13039" y="13643"/>
                </a:lnTo>
                <a:lnTo>
                  <a:pt x="20906" y="12944"/>
                </a:lnTo>
                <a:cubicBezTo>
                  <a:pt x="21509" y="12892"/>
                  <a:pt x="21635" y="12061"/>
                  <a:pt x="21078" y="11830"/>
                </a:cubicBezTo>
                <a:lnTo>
                  <a:pt x="13701" y="8769"/>
                </a:lnTo>
                <a:lnTo>
                  <a:pt x="12900" y="528"/>
                </a:lnTo>
                <a:cubicBezTo>
                  <a:pt x="12869" y="189"/>
                  <a:pt x="12595" y="1"/>
                  <a:pt x="12320" y="1"/>
                </a:cubicBezTo>
                <a:close/>
              </a:path>
            </a:pathLst>
          </a:custGeom>
          <a:solidFill>
            <a:schemeClr val="accent3"/>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15891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41"/>
        <p:cNvGrpSpPr/>
        <p:nvPr/>
      </p:nvGrpSpPr>
      <p:grpSpPr>
        <a:xfrm>
          <a:off x="0" y="0"/>
          <a:ext cx="0" cy="0"/>
          <a:chOff x="0" y="0"/>
          <a:chExt cx="0" cy="0"/>
        </a:xfrm>
      </p:grpSpPr>
      <p:sp>
        <p:nvSpPr>
          <p:cNvPr id="1643" name="Google Shape;1643;p27"/>
          <p:cNvSpPr txBox="1">
            <a:spLocks noGrp="1"/>
          </p:cNvSpPr>
          <p:nvPr>
            <p:ph type="title"/>
          </p:nvPr>
        </p:nvSpPr>
        <p:spPr>
          <a:xfrm>
            <a:off x="997650" y="3343600"/>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4" name="Google Shape;1644;p27"/>
          <p:cNvSpPr txBox="1">
            <a:spLocks noGrp="1"/>
          </p:cNvSpPr>
          <p:nvPr>
            <p:ph type="subTitle" idx="1"/>
          </p:nvPr>
        </p:nvSpPr>
        <p:spPr>
          <a:xfrm>
            <a:off x="7200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5" name="Google Shape;1645;p27"/>
          <p:cNvSpPr txBox="1">
            <a:spLocks noGrp="1"/>
          </p:cNvSpPr>
          <p:nvPr>
            <p:ph type="title" idx="2"/>
          </p:nvPr>
        </p:nvSpPr>
        <p:spPr>
          <a:xfrm>
            <a:off x="3681425"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6" name="Google Shape;1646;p27"/>
          <p:cNvSpPr txBox="1">
            <a:spLocks noGrp="1"/>
          </p:cNvSpPr>
          <p:nvPr>
            <p:ph type="subTitle" idx="3"/>
          </p:nvPr>
        </p:nvSpPr>
        <p:spPr>
          <a:xfrm>
            <a:off x="34038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7" name="Google Shape;1647;p27"/>
          <p:cNvSpPr txBox="1">
            <a:spLocks noGrp="1"/>
          </p:cNvSpPr>
          <p:nvPr>
            <p:ph type="title" idx="4"/>
          </p:nvPr>
        </p:nvSpPr>
        <p:spPr>
          <a:xfrm>
            <a:off x="6365250" y="3343613"/>
            <a:ext cx="1781100" cy="2919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8" name="Google Shape;1648;p27"/>
          <p:cNvSpPr txBox="1">
            <a:spLocks noGrp="1"/>
          </p:cNvSpPr>
          <p:nvPr>
            <p:ph type="subTitle" idx="5"/>
          </p:nvPr>
        </p:nvSpPr>
        <p:spPr>
          <a:xfrm>
            <a:off x="6087600" y="3852152"/>
            <a:ext cx="2336400" cy="665100"/>
          </a:xfrm>
          <a:prstGeom prst="rect">
            <a:avLst/>
          </a:prstGeom>
        </p:spPr>
        <p:txBody>
          <a:bodyPr spcFirstLastPara="1" wrap="square" lIns="91419" tIns="91419" rIns="91419" bIns="91419"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9" name="Google Shape;1649;p27"/>
          <p:cNvSpPr txBox="1">
            <a:spLocks noGrp="1"/>
          </p:cNvSpPr>
          <p:nvPr>
            <p:ph type="title" idx="6"/>
          </p:nvPr>
        </p:nvSpPr>
        <p:spPr>
          <a:xfrm>
            <a:off x="720000" y="445025"/>
            <a:ext cx="7704000" cy="572700"/>
          </a:xfrm>
          <a:prstGeom prst="rect">
            <a:avLst/>
          </a:prstGeom>
        </p:spPr>
        <p:txBody>
          <a:bodyPr spcFirstLastPara="1" wrap="square" lIns="91419" tIns="91419" rIns="91419" bIns="91419"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1063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pPr defTabSz="914400">
              <a:buClr>
                <a:srgbClr val="000000"/>
              </a:buClr>
              <a:buFont typeface="Arial"/>
              <a:buNone/>
            </a:pPr>
            <a:fld id="{496B880E-3BE9-4A10-966A-C1D42C70BCF6}" type="datetimeFigureOut">
              <a:rPr lang="zh-CN" altLang="en-US" sz="1400" kern="0" smtClean="0">
                <a:solidFill>
                  <a:prstClr val="black">
                    <a:tint val="75000"/>
                  </a:prstClr>
                </a:solidFill>
                <a:cs typeface="Arial"/>
                <a:sym typeface="Arial"/>
              </a:rPr>
              <a:pPr defTabSz="914400">
                <a:buClr>
                  <a:srgbClr val="000000"/>
                </a:buClr>
                <a:buFont typeface="Arial"/>
                <a:buNone/>
              </a:pPr>
              <a:t>2023/2/26</a:t>
            </a:fld>
            <a:endParaRPr lang="zh-CN" altLang="en-US" sz="1400" kern="0">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pPr defTabSz="914400">
              <a:buClr>
                <a:srgbClr val="000000"/>
              </a:buClr>
              <a:buFont typeface="Arial"/>
              <a:buNone/>
            </a:pPr>
            <a:endParaRPr lang="zh-CN" altLang="en-US" sz="1400" kern="0">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pPr defTabSz="914400">
              <a:buClr>
                <a:srgbClr val="000000"/>
              </a:buClr>
              <a:buFont typeface="Arial"/>
              <a:buNone/>
            </a:pPr>
            <a:fld id="{D05F30F0-2D64-4950-B991-DBE38FB597C1}" type="slidenum">
              <a:rPr lang="zh-CN" altLang="en-US" sz="1400" kern="0" smtClean="0">
                <a:solidFill>
                  <a:prstClr val="black">
                    <a:tint val="75000"/>
                  </a:prstClr>
                </a:solidFill>
                <a:cs typeface="Arial"/>
                <a:sym typeface="Arial"/>
              </a:rPr>
              <a:pPr defTabSz="914400">
                <a:buClr>
                  <a:srgbClr val="000000"/>
                </a:buClr>
                <a:buFont typeface="Arial"/>
                <a:buNone/>
              </a:pPr>
              <a:t>‹#›</a:t>
            </a:fld>
            <a:endParaRPr lang="zh-CN" alt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2940904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pPr defTabSz="914400">
              <a:buClr>
                <a:srgbClr val="000000"/>
              </a:buClr>
              <a:buFont typeface="Arial"/>
              <a:buNone/>
            </a:pPr>
            <a:fld id="{496B880E-3BE9-4A10-966A-C1D42C70BCF6}" type="datetimeFigureOut">
              <a:rPr lang="zh-CN" altLang="en-US" sz="1400" kern="0" smtClean="0">
                <a:solidFill>
                  <a:prstClr val="black">
                    <a:tint val="75000"/>
                  </a:prstClr>
                </a:solidFill>
                <a:cs typeface="Arial"/>
                <a:sym typeface="Arial"/>
              </a:rPr>
              <a:pPr defTabSz="914400">
                <a:buClr>
                  <a:srgbClr val="000000"/>
                </a:buClr>
                <a:buFont typeface="Arial"/>
                <a:buNone/>
              </a:pPr>
              <a:t>2023/2/26</a:t>
            </a:fld>
            <a:endParaRPr lang="zh-CN" altLang="en-US" sz="1400" kern="0">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pPr defTabSz="914400">
              <a:buClr>
                <a:srgbClr val="000000"/>
              </a:buClr>
              <a:buFont typeface="Arial"/>
              <a:buNone/>
            </a:pPr>
            <a:endParaRPr lang="zh-CN" altLang="en-US" sz="1400" kern="0">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pPr defTabSz="914400">
              <a:buClr>
                <a:srgbClr val="000000"/>
              </a:buClr>
              <a:buFont typeface="Arial"/>
              <a:buNone/>
            </a:pPr>
            <a:fld id="{D05F30F0-2D64-4950-B991-DBE38FB597C1}" type="slidenum">
              <a:rPr lang="zh-CN" altLang="en-US" sz="1400" kern="0" smtClean="0">
                <a:solidFill>
                  <a:prstClr val="black">
                    <a:tint val="75000"/>
                  </a:prstClr>
                </a:solidFill>
                <a:cs typeface="Arial"/>
                <a:sym typeface="Arial"/>
              </a:rPr>
              <a:pPr defTabSz="914400">
                <a:buClr>
                  <a:srgbClr val="000000"/>
                </a:buClr>
                <a:buFont typeface="Arial"/>
                <a:buNone/>
              </a:pPr>
              <a:t>‹#›</a:t>
            </a:fld>
            <a:endParaRPr lang="zh-CN" alt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4123314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628650" y="4767263"/>
            <a:ext cx="2057400" cy="273844"/>
          </a:xfrm>
          <a:prstGeom prst="rect">
            <a:avLst/>
          </a:prstGeom>
        </p:spPr>
        <p:txBody>
          <a:bodyPr/>
          <a:lstStyle/>
          <a:p>
            <a:pPr defTabSz="914400">
              <a:buClr>
                <a:srgbClr val="000000"/>
              </a:buClr>
              <a:buFont typeface="Arial"/>
              <a:buNone/>
            </a:pPr>
            <a:fld id="{496B880E-3BE9-4A10-966A-C1D42C70BCF6}" type="datetimeFigureOut">
              <a:rPr lang="zh-CN" altLang="en-US" sz="1400" kern="0" smtClean="0">
                <a:solidFill>
                  <a:prstClr val="black">
                    <a:tint val="75000"/>
                  </a:prstClr>
                </a:solidFill>
                <a:cs typeface="Arial"/>
                <a:sym typeface="Arial"/>
              </a:rPr>
              <a:pPr defTabSz="914400">
                <a:buClr>
                  <a:srgbClr val="000000"/>
                </a:buClr>
                <a:buFont typeface="Arial"/>
                <a:buNone/>
              </a:pPr>
              <a:t>2023/2/26</a:t>
            </a:fld>
            <a:endParaRPr lang="zh-CN" altLang="en-US" sz="1400" kern="0">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028950" y="4767263"/>
            <a:ext cx="3086100" cy="273844"/>
          </a:xfrm>
          <a:prstGeom prst="rect">
            <a:avLst/>
          </a:prstGeom>
        </p:spPr>
        <p:txBody>
          <a:bodyPr/>
          <a:lstStyle/>
          <a:p>
            <a:pPr defTabSz="914400">
              <a:buClr>
                <a:srgbClr val="000000"/>
              </a:buClr>
              <a:buFont typeface="Arial"/>
              <a:buNone/>
            </a:pPr>
            <a:endParaRPr lang="zh-CN" altLang="en-US" sz="1400" kern="0">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457950" y="4767263"/>
            <a:ext cx="2057400" cy="273844"/>
          </a:xfrm>
          <a:prstGeom prst="rect">
            <a:avLst/>
          </a:prstGeom>
        </p:spPr>
        <p:txBody>
          <a:bodyPr/>
          <a:lstStyle/>
          <a:p>
            <a:pPr defTabSz="914400">
              <a:buClr>
                <a:srgbClr val="000000"/>
              </a:buClr>
              <a:buFont typeface="Arial"/>
              <a:buNone/>
            </a:pPr>
            <a:fld id="{D05F30F0-2D64-4950-B991-DBE38FB597C1}" type="slidenum">
              <a:rPr lang="zh-CN" altLang="en-US" sz="1400" kern="0" smtClean="0">
                <a:solidFill>
                  <a:prstClr val="black">
                    <a:tint val="75000"/>
                  </a:prstClr>
                </a:solidFill>
                <a:cs typeface="Arial"/>
                <a:sym typeface="Arial"/>
              </a:rPr>
              <a:pPr defTabSz="914400">
                <a:buClr>
                  <a:srgbClr val="000000"/>
                </a:buClr>
                <a:buFont typeface="Arial"/>
                <a:buNone/>
              </a:pPr>
              <a:t>‹#›</a:t>
            </a:fld>
            <a:endParaRPr lang="zh-CN" alt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400217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628650" y="4767263"/>
            <a:ext cx="2057400" cy="273844"/>
          </a:xfrm>
          <a:prstGeom prst="rect">
            <a:avLst/>
          </a:prstGeom>
        </p:spPr>
        <p:txBody>
          <a:bodyPr/>
          <a:lstStyle/>
          <a:p>
            <a:pPr defTabSz="914400">
              <a:buClr>
                <a:srgbClr val="000000"/>
              </a:buClr>
              <a:buFont typeface="Arial"/>
              <a:buNone/>
            </a:pPr>
            <a:fld id="{496B880E-3BE9-4A10-966A-C1D42C70BCF6}" type="datetimeFigureOut">
              <a:rPr lang="zh-CN" altLang="en-US" sz="1400" kern="0" smtClean="0">
                <a:solidFill>
                  <a:prstClr val="black">
                    <a:tint val="75000"/>
                  </a:prstClr>
                </a:solidFill>
                <a:cs typeface="Arial"/>
                <a:sym typeface="Arial"/>
              </a:rPr>
              <a:pPr defTabSz="914400">
                <a:buClr>
                  <a:srgbClr val="000000"/>
                </a:buClr>
                <a:buFont typeface="Arial"/>
                <a:buNone/>
              </a:pPr>
              <a:t>2023/2/26</a:t>
            </a:fld>
            <a:endParaRPr lang="zh-CN" altLang="en-US" sz="1400" kern="0">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028950" y="4767263"/>
            <a:ext cx="3086100" cy="273844"/>
          </a:xfrm>
          <a:prstGeom prst="rect">
            <a:avLst/>
          </a:prstGeom>
        </p:spPr>
        <p:txBody>
          <a:bodyPr/>
          <a:lstStyle/>
          <a:p>
            <a:pPr defTabSz="914400">
              <a:buClr>
                <a:srgbClr val="000000"/>
              </a:buClr>
              <a:buFont typeface="Arial"/>
              <a:buNone/>
            </a:pPr>
            <a:endParaRPr lang="zh-CN" altLang="en-US" sz="1400" kern="0">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457950" y="4767263"/>
            <a:ext cx="2057400" cy="273844"/>
          </a:xfrm>
          <a:prstGeom prst="rect">
            <a:avLst/>
          </a:prstGeom>
        </p:spPr>
        <p:txBody>
          <a:bodyPr/>
          <a:lstStyle/>
          <a:p>
            <a:pPr defTabSz="914400">
              <a:buClr>
                <a:srgbClr val="000000"/>
              </a:buClr>
              <a:buFont typeface="Arial"/>
              <a:buNone/>
            </a:pPr>
            <a:fld id="{D05F30F0-2D64-4950-B991-DBE38FB597C1}" type="slidenum">
              <a:rPr lang="zh-CN" altLang="en-US" sz="1400" kern="0" smtClean="0">
                <a:solidFill>
                  <a:prstClr val="black">
                    <a:tint val="75000"/>
                  </a:prstClr>
                </a:solidFill>
                <a:cs typeface="Arial"/>
                <a:sym typeface="Arial"/>
              </a:rPr>
              <a:pPr defTabSz="914400">
                <a:buClr>
                  <a:srgbClr val="000000"/>
                </a:buClr>
                <a:buFont typeface="Arial"/>
                <a:buNone/>
              </a:pPr>
              <a:t>‹#›</a:t>
            </a:fld>
            <a:endParaRPr lang="zh-CN" alt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3949136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08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15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875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90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5BD8CD-5E67-4F4E-9507-44C86E7AECDB}"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025354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85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03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86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690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360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97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448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306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52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2/26/2023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963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5BD8CD-5E67-4F4E-9507-44C86E7AECDB}" type="datetimeFigureOut">
              <a:rPr lang="en-US" smtClean="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393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2023/2/26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8531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7762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98088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27057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791523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228860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51661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2023/2/26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5393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5978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0758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5BD8CD-5E67-4F4E-9507-44C86E7AECDB}" type="datetimeFigureOut">
              <a:rPr lang="en-US" smtClean="0"/>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408140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218596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52608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986198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1.jp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ags" Target="../tags/tag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15BD8CD-5E67-4F4E-9507-44C86E7AECDB}" type="datetimeFigureOut">
              <a:rPr lang="en-US" smtClean="0"/>
              <a:t>2/26/2023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D6DB19A4-2FE2-4949-9BCD-C89F20BEDF04}" type="slidenum">
              <a:rPr lang="en-US" smtClean="0"/>
              <a:t>‹#›</a:t>
            </a:fld>
            <a:endParaRPr lang="en-US"/>
          </a:p>
        </p:txBody>
      </p:sp>
    </p:spTree>
    <p:extLst>
      <p:ext uri="{BB962C8B-B14F-4D97-AF65-F5344CB8AC3E}">
        <p14:creationId xmlns:p14="http://schemas.microsoft.com/office/powerpoint/2010/main" val="259859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68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9" r:id="rId12"/>
    <p:sldLayoutId id="2147483758" r:id="rId13"/>
    <p:sldLayoutId id="2147483759" r:id="rId14"/>
    <p:sldLayoutId id="2147483761" r:id="rId15"/>
    <p:sldLayoutId id="2147483763" r:id="rId16"/>
    <p:sldLayoutId id="2147483765" r:id="rId17"/>
    <p:sldLayoutId id="2147483766" r:id="rId18"/>
    <p:sldLayoutId id="2147483767" r:id="rId19"/>
    <p:sldLayoutId id="2147483748" r:id="rId20"/>
    <p:sldLayoutId id="2147483749" r:id="rId21"/>
    <p:sldLayoutId id="2147483750" r:id="rId22"/>
    <p:sldLayoutId id="2147483751" r:id="rId23"/>
    <p:sldLayoutId id="2147483753" r:id="rId24"/>
    <p:sldLayoutId id="2147483755" r:id="rId25"/>
    <p:sldLayoutId id="2147483756" r:id="rId2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901"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39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39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39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901" rtl="0" eaLnBrk="1" latinLnBrk="0" hangingPunct="1">
        <a:defRPr sz="1800" kern="1200">
          <a:solidFill>
            <a:schemeClr val="tx1"/>
          </a:solidFill>
          <a:latin typeface="+mn-lt"/>
          <a:ea typeface="+mn-ea"/>
          <a:cs typeface="+mn-cs"/>
        </a:defRPr>
      </a:lvl1pPr>
      <a:lvl2pPr marL="457189" algn="l" defTabSz="913901" rtl="0" eaLnBrk="1" latinLnBrk="0" hangingPunct="1">
        <a:defRPr sz="1800" kern="1200">
          <a:solidFill>
            <a:schemeClr val="tx1"/>
          </a:solidFill>
          <a:latin typeface="+mn-lt"/>
          <a:ea typeface="+mn-ea"/>
          <a:cs typeface="+mn-cs"/>
        </a:defRPr>
      </a:lvl2pPr>
      <a:lvl3pPr marL="914378" algn="l" defTabSz="913901" rtl="0" eaLnBrk="1" latinLnBrk="0" hangingPunct="1">
        <a:defRPr sz="1800" kern="1200">
          <a:solidFill>
            <a:schemeClr val="tx1"/>
          </a:solidFill>
          <a:latin typeface="+mn-lt"/>
          <a:ea typeface="+mn-ea"/>
          <a:cs typeface="+mn-cs"/>
        </a:defRPr>
      </a:lvl3pPr>
      <a:lvl4pPr marL="1371566" algn="l" defTabSz="913901" rtl="0" eaLnBrk="1" latinLnBrk="0" hangingPunct="1">
        <a:defRPr sz="1800" kern="1200">
          <a:solidFill>
            <a:schemeClr val="tx1"/>
          </a:solidFill>
          <a:latin typeface="+mn-lt"/>
          <a:ea typeface="+mn-ea"/>
          <a:cs typeface="+mn-cs"/>
        </a:defRPr>
      </a:lvl4pPr>
      <a:lvl5pPr marL="1828754" algn="l" defTabSz="913901" rtl="0" eaLnBrk="1" latinLnBrk="0" hangingPunct="1">
        <a:defRPr sz="1800" kern="1200">
          <a:solidFill>
            <a:schemeClr val="tx1"/>
          </a:solidFill>
          <a:latin typeface="+mn-lt"/>
          <a:ea typeface="+mn-ea"/>
          <a:cs typeface="+mn-cs"/>
        </a:defRPr>
      </a:lvl5pPr>
      <a:lvl6pPr marL="2285943" algn="l" defTabSz="913901" rtl="0" eaLnBrk="1" latinLnBrk="0" hangingPunct="1">
        <a:defRPr sz="1800" kern="1200">
          <a:solidFill>
            <a:schemeClr val="tx1"/>
          </a:solidFill>
          <a:latin typeface="+mn-lt"/>
          <a:ea typeface="+mn-ea"/>
          <a:cs typeface="+mn-cs"/>
        </a:defRPr>
      </a:lvl6pPr>
      <a:lvl7pPr marL="2743132" algn="l" defTabSz="913901" rtl="0" eaLnBrk="1" latinLnBrk="0" hangingPunct="1">
        <a:defRPr sz="1800" kern="1200">
          <a:solidFill>
            <a:schemeClr val="tx1"/>
          </a:solidFill>
          <a:latin typeface="+mn-lt"/>
          <a:ea typeface="+mn-ea"/>
          <a:cs typeface="+mn-cs"/>
        </a:defRPr>
      </a:lvl7pPr>
      <a:lvl8pPr marL="3200320" algn="l" defTabSz="913901" rtl="0" eaLnBrk="1" latinLnBrk="0" hangingPunct="1">
        <a:defRPr sz="1800" kern="1200">
          <a:solidFill>
            <a:schemeClr val="tx1"/>
          </a:solidFill>
          <a:latin typeface="+mn-lt"/>
          <a:ea typeface="+mn-ea"/>
          <a:cs typeface="+mn-cs"/>
        </a:defRPr>
      </a:lvl8pPr>
      <a:lvl9pPr marL="3657509" algn="l" defTabSz="9139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5E80700-5D63-4E81-AC36-D158E29CA293}" type="datetimeFigureOut">
              <a:rPr lang="en-US" smtClean="0">
                <a:solidFill>
                  <a:prstClr val="black">
                    <a:tint val="75000"/>
                  </a:prstClr>
                </a:solidFill>
              </a:rPr>
              <a:pPr defTabSz="685800"/>
              <a:t>2/26/2023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4FB67AAB-2A24-440F-9378-4B79BFB1E53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1723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037195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tags" Target="../tags/tag5.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8.xml"/><Relationship Id="rId7" Type="http://schemas.openxmlformats.org/officeDocument/2006/relationships/image" Target="../media/image3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2.xml"/><Relationship Id="rId5" Type="http://schemas.openxmlformats.org/officeDocument/2006/relationships/slideLayout" Target="../slideLayouts/slideLayout12.xml"/><Relationship Id="rId10" Type="http://schemas.openxmlformats.org/officeDocument/2006/relationships/image" Target="../media/image40.png"/><Relationship Id="rId4" Type="http://schemas.openxmlformats.org/officeDocument/2006/relationships/tags" Target="../tags/tag9.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50.emf"/><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74.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76.jpeg"/><Relationship Id="rId5" Type="http://schemas.openxmlformats.org/officeDocument/2006/relationships/image" Target="../media/image7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75.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9.png"/><Relationship Id="rId5" Type="http://schemas.openxmlformats.org/officeDocument/2006/relationships/image" Target="../media/image6.gif"/><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6.gif"/><Relationship Id="rId11" Type="http://schemas.openxmlformats.org/officeDocument/2006/relationships/image" Target="../media/image15.png"/><Relationship Id="rId5" Type="http://schemas.openxmlformats.org/officeDocument/2006/relationships/image" Target="../media/image7.jpg"/><Relationship Id="rId10"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6.gif"/><Relationship Id="rId11" Type="http://schemas.openxmlformats.org/officeDocument/2006/relationships/image" Target="../media/image18.png"/><Relationship Id="rId5" Type="http://schemas.openxmlformats.org/officeDocument/2006/relationships/image" Target="../media/image7.jpg"/><Relationship Id="rId10"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6.gif"/><Relationship Id="rId10" Type="http://schemas.openxmlformats.org/officeDocument/2006/relationships/image" Target="../media/image21.png"/><Relationship Id="rId4" Type="http://schemas.openxmlformats.org/officeDocument/2006/relationships/image" Target="../media/image7.jp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4.gif"/><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7.jpg"/><Relationship Id="rId11" Type="http://schemas.openxmlformats.org/officeDocument/2006/relationships/image" Target="../media/image13.jpeg"/><Relationship Id="rId5" Type="http://schemas.openxmlformats.org/officeDocument/2006/relationships/audio" Target="../media/audio3.wav"/><Relationship Id="rId10"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6" y="968303"/>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6" y="627833"/>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6"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949" y="4762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7563" y="-24423"/>
            <a:ext cx="8005393" cy="954059"/>
          </a:xfrm>
          <a:prstGeom prst="rect">
            <a:avLst/>
          </a:prstGeom>
          <a:noFill/>
        </p:spPr>
        <p:txBody>
          <a:bodyPr wrap="square" lIns="91392" tIns="45696" rIns="91392" bIns="45696" rtlCol="0">
            <a:spAutoFit/>
          </a:bodyPr>
          <a:lstStyle/>
          <a:p>
            <a:pPr algn="ctr" defTabSz="913860"/>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Dựa</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vào</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tranh</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minh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họa</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hãy</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vi-VN" sz="2800" b="1" dirty="0">
                <a:solidFill>
                  <a:prstClr val="black"/>
                </a:solidFill>
                <a:latin typeface="Amazone" panose="020B0500000000000000" pitchFamily="34" charset="0"/>
                <a:ea typeface="Amazone" panose="020B0500000000000000" pitchFamily="34" charset="0"/>
                <a:cs typeface="Amazone" panose="020B0500000000000000" pitchFamily="34" charset="0"/>
              </a:rPr>
              <a:t>đoá</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n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xem</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câu</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chuyện</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nói</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về</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vi-VN" sz="2800" b="1" dirty="0">
                <a:solidFill>
                  <a:prstClr val="black"/>
                </a:solidFill>
                <a:latin typeface="Amazone" panose="020B0500000000000000" pitchFamily="34" charset="0"/>
                <a:ea typeface="Amazone" panose="020B0500000000000000" pitchFamily="34" charset="0"/>
                <a:cs typeface="Amazone" panose="020B0500000000000000" pitchFamily="34" charset="0"/>
              </a:rPr>
              <a:t>đ</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iều</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 </a:t>
            </a:r>
            <a:r>
              <a:rPr lang="en-US" sz="2800" b="1" dirty="0" err="1">
                <a:solidFill>
                  <a:prstClr val="black"/>
                </a:solidFill>
                <a:latin typeface="Amazone" panose="020B0500000000000000" pitchFamily="34" charset="0"/>
                <a:ea typeface="Amazone" panose="020B0500000000000000" pitchFamily="34" charset="0"/>
                <a:cs typeface="Amazone" panose="020B0500000000000000" pitchFamily="34" charset="0"/>
              </a:rPr>
              <a:t>gì</a:t>
            </a:r>
            <a:r>
              <a:rPr lang="en-US" sz="2800" b="1" dirty="0">
                <a:solidFill>
                  <a:prstClr val="black"/>
                </a:solidFill>
                <a:latin typeface="Amazone" panose="020B0500000000000000" pitchFamily="34" charset="0"/>
                <a:ea typeface="Amazone" panose="020B0500000000000000" pitchFamily="34" charset="0"/>
                <a:cs typeface="Amazone" panose="020B0500000000000000" pitchFamily="34" charset="0"/>
              </a:rPr>
              <a:t>.</a:t>
            </a:r>
            <a:endParaRPr lang="vi-VN" sz="2800" b="1" dirty="0">
              <a:solidFill>
                <a:prstClr val="black"/>
              </a:solidFill>
              <a:latin typeface="Amazone" panose="020B0500000000000000" pitchFamily="34" charset="0"/>
              <a:ea typeface="Amazone" panose="020B0500000000000000" pitchFamily="34" charset="0"/>
              <a:cs typeface="Amazone" panose="020B0500000000000000" pitchFamily="34" charset="0"/>
            </a:endParaRPr>
          </a:p>
        </p:txBody>
      </p:sp>
      <p:sp>
        <p:nvSpPr>
          <p:cNvPr id="13" name="Rounded Rectangle 12"/>
          <p:cNvSpPr/>
          <p:nvPr/>
        </p:nvSpPr>
        <p:spPr>
          <a:xfrm>
            <a:off x="486840" y="4324350"/>
            <a:ext cx="8001000" cy="624558"/>
          </a:xfrm>
          <a:prstGeom prst="roundRect">
            <a:avLst/>
          </a:prstGeom>
          <a:solidFill>
            <a:srgbClr val="FFE1FF"/>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vào tranh em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lòng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ông</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r>
              <a:rPr lang="en-GB"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5"/>
          <a:stretch>
            <a:fillRect/>
          </a:stretch>
        </p:blipFill>
        <p:spPr>
          <a:xfrm>
            <a:off x="671701" y="932532"/>
            <a:ext cx="7178728" cy="3151011"/>
          </a:xfrm>
          <a:prstGeom prst="rect">
            <a:avLst/>
          </a:prstGeom>
        </p:spPr>
      </p:pic>
    </p:spTree>
    <p:extLst>
      <p:ext uri="{BB962C8B-B14F-4D97-AF65-F5344CB8AC3E}">
        <p14:creationId xmlns:p14="http://schemas.microsoft.com/office/powerpoint/2010/main" val="1492846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21431" y="483029"/>
            <a:ext cx="9092998" cy="4589450"/>
          </a:xfrm>
          <a:prstGeom prst="rect">
            <a:avLst/>
          </a:prstGeom>
        </p:spPr>
        <p:txBody>
          <a:bodyPr spcFirstLastPara="1" wrap="square" lIns="91419" tIns="91419" rIns="91419" bIns="91419" anchor="ctr" anchorCtr="0">
            <a:noAutofit/>
          </a:bodyPr>
          <a:lstStyle/>
          <a:p>
            <a:pPr marL="152388" indent="0">
              <a:buNone/>
            </a:pPr>
            <a:r>
              <a:rPr lang="en-US" sz="18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 đấu vừa bắt đầu thì Quang lấy được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về phía trước. Bỗng một tiếng “kít..ít” làm cậu sững lại. Chỉ chút nữa là cậu tông phải xe gắn máy. Sợ quá, cả bọn chạy tán loạn.</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Lần này, Quang quyết định chơi bóng bổng. Con cách khung thành chừng năm mét, em co chân sút. Quả bóng đi chệch lên vỉa hè và đập vào đầu một cụ già. Cụ lảo đảo, ôm lấy đầu và khuỵ</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 Một bác đ</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ú</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tuổi vội đỡ lấy cụ. Bác mắng:</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Chỗ này là chỗ chơi bóng đá à?</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Đám học trò sợ hãi bỏ chạy.</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a:t>
            </a:r>
            <a:endPar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a:t>
            </a:r>
            <a:r>
              <a:rPr lang="en-US" sz="1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Minh</a:t>
            </a:r>
            <a:endPar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25" name="Google Shape;2525;p39"/>
          <p:cNvGrpSpPr/>
          <p:nvPr/>
        </p:nvGrpSpPr>
        <p:grpSpPr>
          <a:xfrm rot="1034471">
            <a:off x="-4226" y="-21313"/>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501697" y="57447"/>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610600" y="3562350"/>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9" name="Rounded Rectangle 28"/>
          <p:cNvSpPr/>
          <p:nvPr/>
        </p:nvSpPr>
        <p:spPr>
          <a:xfrm>
            <a:off x="279212" y="14047"/>
            <a:ext cx="1687046" cy="42121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24" tIns="45355" rIns="90724" bIns="45355" rtlCol="0" anchor="ctr"/>
          <a:lstStyle/>
          <a:p>
            <a:pPr algn="ctr" defTabSz="914333">
              <a:buFont typeface="Arial"/>
              <a:buNone/>
              <a:defRPr/>
            </a:pPr>
            <a:r>
              <a:rPr lang="en-US" sz="2000" b="1" kern="0" dirty="0">
                <a:solidFill>
                  <a:sysClr val="windowText" lastClr="000000"/>
                </a:solidFill>
                <a:latin typeface="Arial-Rounded" pitchFamily="34" charset="0"/>
                <a:ea typeface="Arial-Rounded" pitchFamily="34" charset="0"/>
                <a:cs typeface="Arial-Rounded" pitchFamily="34" charset="0"/>
                <a:sym typeface="Arial"/>
              </a:rPr>
              <a:t>ĐỌC MẪU</a:t>
            </a:r>
          </a:p>
        </p:txBody>
      </p:sp>
      <p:pic>
        <p:nvPicPr>
          <p:cNvPr id="4" name="Picture 3"/>
          <p:cNvPicPr>
            <a:picLocks noChangeAspect="1"/>
          </p:cNvPicPr>
          <p:nvPr/>
        </p:nvPicPr>
        <p:blipFill>
          <a:blip r:embed="rId3"/>
          <a:stretch>
            <a:fillRect/>
          </a:stretch>
        </p:blipFill>
        <p:spPr>
          <a:xfrm>
            <a:off x="2384410" y="0"/>
            <a:ext cx="5066215" cy="524301"/>
          </a:xfrm>
          <a:prstGeom prst="rect">
            <a:avLst/>
          </a:prstGeom>
        </p:spPr>
      </p:pic>
    </p:spTree>
    <p:extLst>
      <p:ext uri="{BB962C8B-B14F-4D97-AF65-F5344CB8AC3E}">
        <p14:creationId xmlns:p14="http://schemas.microsoft.com/office/powerpoint/2010/main" val="206990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645577" y="2419350"/>
            <a:ext cx="4575951" cy="2512696"/>
          </a:xfrm>
          <a:prstGeom prst="rect">
            <a:avLst/>
          </a:prstGeom>
        </p:spPr>
      </p:pic>
      <p:sp>
        <p:nvSpPr>
          <p:cNvPr id="5" name="TextBox 4">
            <a:extLst>
              <a:ext uri="{FF2B5EF4-FFF2-40B4-BE49-F238E27FC236}">
                <a16:creationId xmlns:a16="http://schemas.microsoft.com/office/drawing/2014/main" id="{3B9B1813-E0F7-4B26-9DEB-CDB98078EB0B}"/>
              </a:ext>
            </a:extLst>
          </p:cNvPr>
          <p:cNvSpPr txBox="1"/>
          <p:nvPr/>
        </p:nvSpPr>
        <p:spPr>
          <a:xfrm>
            <a:off x="2057400" y="112363"/>
            <a:ext cx="5848123" cy="986197"/>
          </a:xfrm>
          <a:prstGeom prst="rect">
            <a:avLst/>
          </a:prstGeom>
          <a:noFill/>
        </p:spPr>
        <p:txBody>
          <a:bodyPr wrap="square" rtlCol="0">
            <a:prstTxWarp prst="textWave1">
              <a:avLst/>
            </a:prstTxWarp>
            <a:spAutoFit/>
            <a:scene3d>
              <a:camera prst="obliqueTopLeft"/>
              <a:lightRig rig="twoPt" dir="t"/>
            </a:scene3d>
            <a:sp3d extrusionH="127000" prstMaterial="powder"/>
          </a:bodyPr>
          <a:lstStyle/>
          <a:p>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165026" y="1086413"/>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Đọc</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to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rõ</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ràng</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mạch</a:t>
              </a:r>
              <a:r>
                <a:rPr lang="en-GB"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GB" sz="2100" b="1" dirty="0" err="1">
                  <a:solidFill>
                    <a:srgbClr val="002060"/>
                  </a:solidFill>
                  <a:effectLst>
                    <a:outerShdw blurRad="38100" dist="38100" dir="2700000" algn="tl">
                      <a:srgbClr val="000000">
                        <a:alpha val="43137"/>
                      </a:srgbClr>
                    </a:outerShdw>
                  </a:effectLst>
                  <a:cs typeface="Calibri" panose="020F0502020204030204" pitchFamily="34" charset="0"/>
                </a:rPr>
                <a:t>lạc</a:t>
              </a:r>
              <a:endParaRPr lang="en-US" sz="2100" b="1" dirty="0">
                <a:solidFill>
                  <a:srgbClr val="002060"/>
                </a:solidFill>
                <a:effectLst>
                  <a:outerShdw blurRad="38100" dist="38100" dir="2700000" algn="tl">
                    <a:srgbClr val="000000">
                      <a:alpha val="43137"/>
                    </a:srgbClr>
                  </a:outerShdw>
                </a:effectLst>
                <a:cs typeface="Calibri" panose="020F0502020204030204"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984885"/>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Giọng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đọc</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nhẹ</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nhàng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tình</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cảm</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a:t>
              </a: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129043" y="965503"/>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1847671"/>
              <a:ext cx="2766054" cy="1846660"/>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Nhấn</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giọng</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ở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từ</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ngữ</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gợi</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tả</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từ</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ngữ</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chỉ</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hành</a:t>
              </a:r>
              <a:r>
                <a:rPr lang="en-US" sz="2100" b="1" dirty="0">
                  <a:solidFill>
                    <a:srgbClr val="002060"/>
                  </a:solidFill>
                  <a:effectLst>
                    <a:outerShdw blurRad="38100" dist="38100" dir="2700000" algn="tl">
                      <a:srgbClr val="000000">
                        <a:alpha val="43137"/>
                      </a:srgbClr>
                    </a:outerShdw>
                  </a:effectLst>
                  <a:cs typeface="Calibri" panose="020F0502020204030204" pitchFamily="34" charset="0"/>
                </a:rPr>
                <a:t> </a:t>
              </a:r>
              <a:r>
                <a:rPr lang="en-US" sz="2100" b="1" dirty="0" err="1">
                  <a:solidFill>
                    <a:srgbClr val="002060"/>
                  </a:solidFill>
                  <a:effectLst>
                    <a:outerShdw blurRad="38100" dist="38100" dir="2700000" algn="tl">
                      <a:srgbClr val="000000">
                        <a:alpha val="43137"/>
                      </a:srgbClr>
                    </a:outerShdw>
                  </a:effectLst>
                  <a:cs typeface="Calibri" panose="020F0502020204030204" pitchFamily="34" charset="0"/>
                </a:rPr>
                <a:t>động</a:t>
              </a:r>
              <a:endParaRPr lang="en-US" sz="2100" dirty="0">
                <a:solidFill>
                  <a:srgbClr val="002060"/>
                </a:solidFill>
                <a:effectLst>
                  <a:outerShdw blurRad="38100" dist="38100" dir="2700000" algn="tl">
                    <a:srgbClr val="000000">
                      <a:alpha val="43137"/>
                    </a:srgbClr>
                  </a:outerShdw>
                </a:effectLst>
                <a:cs typeface="Calibri" panose="020F0502020204030204" pitchFamily="34" charset="0"/>
              </a:endParaRPr>
            </a:p>
          </p:txBody>
        </p:sp>
      </p:grpSp>
    </p:spTree>
    <p:extLst>
      <p:ext uri="{BB962C8B-B14F-4D97-AF65-F5344CB8AC3E}">
        <p14:creationId xmlns:p14="http://schemas.microsoft.com/office/powerpoint/2010/main" val="1263776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12094"/>
            <a:ext cx="59055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0" y="438150"/>
            <a:ext cx="7193903" cy="1140051"/>
          </a:xfrm>
          <a:prstGeom prst="rect">
            <a:avLst/>
          </a:prstGeom>
        </p:spPr>
      </p:pic>
    </p:spTree>
    <p:extLst>
      <p:ext uri="{BB962C8B-B14F-4D97-AF65-F5344CB8AC3E}">
        <p14:creationId xmlns:p14="http://schemas.microsoft.com/office/powerpoint/2010/main" val="3103179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custDataLst>
              <p:tags r:id="rId1"/>
            </p:custDataLst>
          </p:nvPr>
        </p:nvSpPr>
        <p:spPr bwMode="auto">
          <a:xfrm>
            <a:off x="0" y="0"/>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79" tIns="34088" rIns="68179" bIns="3408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383" eaLnBrk="1" hangingPunct="1">
              <a:defRPr/>
            </a:pPr>
            <a:r>
              <a:rPr lang="en-US" altLang="zh-CN" sz="3750" b="1" dirty="0">
                <a:solidFill>
                  <a:srgbClr val="5B9BD5"/>
                </a:solidFill>
                <a:latin typeface="Arial-Rounded" pitchFamily="34" charset="0"/>
                <a:ea typeface="Arial-Rounded" pitchFamily="34" charset="0"/>
                <a:cs typeface="Arial-Rounded" pitchFamily="34" charset="0"/>
              </a:rPr>
              <a:t>C</a:t>
            </a:r>
            <a:r>
              <a:rPr lang="en-US" altLang="zh-CN" sz="3750" b="1" dirty="0">
                <a:solidFill>
                  <a:srgbClr val="ED7D31"/>
                </a:solidFill>
                <a:latin typeface="Arial-Rounded" pitchFamily="34" charset="0"/>
                <a:ea typeface="Arial-Rounded" pitchFamily="34" charset="0"/>
                <a:cs typeface="Arial-Rounded" pitchFamily="34" charset="0"/>
              </a:rPr>
              <a:t>H</a:t>
            </a:r>
            <a:r>
              <a:rPr lang="en-US" altLang="zh-CN" sz="3750" b="1" dirty="0">
                <a:solidFill>
                  <a:srgbClr val="A5A5A5"/>
                </a:solidFill>
                <a:latin typeface="Arial-Rounded" pitchFamily="34" charset="0"/>
                <a:ea typeface="Arial-Rounded" pitchFamily="34" charset="0"/>
                <a:cs typeface="Arial-Rounded" pitchFamily="34" charset="0"/>
              </a:rPr>
              <a:t>Ú </a:t>
            </a:r>
            <a:r>
              <a:rPr lang="en-US" altLang="zh-CN" sz="3750" b="1" dirty="0">
                <a:solidFill>
                  <a:srgbClr val="FFC000"/>
                </a:solidFill>
                <a:latin typeface="Arial-Rounded" pitchFamily="34" charset="0"/>
                <a:ea typeface="Arial-Rounded" pitchFamily="34" charset="0"/>
                <a:cs typeface="Arial-Rounded" pitchFamily="34" charset="0"/>
              </a:rPr>
              <a:t>G</a:t>
            </a:r>
            <a:r>
              <a:rPr lang="en-US" altLang="zh-CN" sz="3750" b="1" dirty="0">
                <a:solidFill>
                  <a:srgbClr val="ED7D31"/>
                </a:solidFill>
                <a:latin typeface="Arial-Rounded" pitchFamily="34" charset="0"/>
                <a:ea typeface="Arial-Rounded" pitchFamily="34" charset="0"/>
                <a:cs typeface="Arial-Rounded" pitchFamily="34" charset="0"/>
              </a:rPr>
              <a:t>I</a:t>
            </a:r>
            <a:r>
              <a:rPr lang="en-US" altLang="zh-CN" sz="3750" b="1" dirty="0">
                <a:solidFill>
                  <a:srgbClr val="A5A5A5"/>
                </a:solidFill>
                <a:latin typeface="Arial-Rounded" pitchFamily="34" charset="0"/>
                <a:ea typeface="Arial-Rounded" pitchFamily="34" charset="0"/>
                <a:cs typeface="Arial-Rounded" pitchFamily="34" charset="0"/>
              </a:rPr>
              <a:t>Ả</a:t>
            </a:r>
            <a:r>
              <a:rPr lang="en-US" altLang="zh-CN" sz="3750" b="1" dirty="0">
                <a:solidFill>
                  <a:srgbClr val="F6A0AE"/>
                </a:solidFill>
                <a:latin typeface="Arial-Rounded" pitchFamily="34" charset="0"/>
                <a:ea typeface="Arial-Rounded" pitchFamily="34" charset="0"/>
                <a:cs typeface="Arial-Rounded" pitchFamily="34" charset="0"/>
              </a:rPr>
              <a:t>I</a:t>
            </a:r>
            <a:endParaRPr lang="zh-CN" altLang="en-US" sz="375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0" y="3867149"/>
            <a:ext cx="3200400" cy="1015130"/>
          </a:xfrm>
          <a:prstGeom prst="rect">
            <a:avLst/>
          </a:prstGeom>
          <a:noFill/>
        </p:spPr>
        <p:txBody>
          <a:bodyPr wrap="square" lIns="90910" tIns="45456" rIns="90910" bIns="45456" rtlCol="0">
            <a:spAutoFit/>
          </a:bodyPr>
          <a:lstStyle/>
          <a:p>
            <a:pPr algn="ctr" defTabSz="590986"/>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bổng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đưa</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qua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dẫn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thủ</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AutoShape 14"/>
          <p:cNvSpPr/>
          <p:nvPr>
            <p:custDataLst>
              <p:tags r:id="rId2"/>
            </p:custDataLst>
          </p:nvPr>
        </p:nvSpPr>
        <p:spPr>
          <a:xfrm>
            <a:off x="396923" y="3244882"/>
            <a:ext cx="2425426" cy="446088"/>
          </a:xfrm>
          <a:prstGeom prst="homePlate">
            <a:avLst>
              <a:gd name="adj" fmla="val 115909"/>
            </a:avLst>
          </a:prstGeom>
          <a:noFill/>
          <a:ln w="38100"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p:cNvSpPr/>
          <p:nvPr>
            <p:custDataLst>
              <p:tags r:id="rId3"/>
            </p:custDataLst>
          </p:nvPr>
        </p:nvSpPr>
        <p:spPr>
          <a:xfrm>
            <a:off x="3032595" y="3248126"/>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GB"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GB"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3248592" y="4002559"/>
            <a:ext cx="2286000" cy="707353"/>
          </a:xfrm>
          <a:prstGeom prst="rect">
            <a:avLst/>
          </a:prstGeom>
          <a:noFill/>
        </p:spPr>
        <p:txBody>
          <a:bodyPr wrap="square" lIns="90910" tIns="45456" rIns="90910" bIns="45456" rtlCol="0">
            <a:spAutoFit/>
          </a:bodyPr>
          <a:lstStyle/>
          <a:p>
            <a:pPr algn="ctr" defTabSz="590986"/>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9653" y="-55562"/>
            <a:ext cx="1182981"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4"/>
          <p:cNvSpPr/>
          <p:nvPr>
            <p:custDataLst>
              <p:tags r:id="rId4"/>
            </p:custDataLst>
          </p:nvPr>
        </p:nvSpPr>
        <p:spPr>
          <a:xfrm>
            <a:off x="5896836" y="3205925"/>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5791200" y="3878499"/>
            <a:ext cx="2719977" cy="707353"/>
          </a:xfrm>
          <a:prstGeom prst="rect">
            <a:avLst/>
          </a:prstGeom>
          <a:noFill/>
        </p:spPr>
        <p:txBody>
          <a:bodyPr wrap="square" lIns="90910" tIns="45456" rIns="90910" bIns="45456" rtlCol="0">
            <a:spAutoFit/>
          </a:bodyPr>
          <a:lstStyle/>
          <a:p>
            <a:pPr algn="ctr" defTabSz="590986"/>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Đẩy</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chạy</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tốc</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https://o.remove.bg/downloads/6edb8e7d-6941-4909-ac67-3b693afa4361/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785" y="336613"/>
            <a:ext cx="3646958" cy="2936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d81fa6c5-fafe-43db-a68d-bcf5a2c079b4/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76158"/>
            <a:ext cx="2503281" cy="250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62">
                                          <p:stCondLst>
                                            <p:cond delay="0"/>
                                          </p:stCondLst>
                                        </p:cTn>
                                        <p:tgtEl>
                                          <p:spTgt spid="12"/>
                                        </p:tgtEl>
                                      </p:cBhvr>
                                    </p:animEffect>
                                    <p:anim calcmode="lin" valueType="num">
                                      <p:cBhvr>
                                        <p:cTn id="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3" dur="16">
                                          <p:stCondLst>
                                            <p:cond delay="406"/>
                                          </p:stCondLst>
                                        </p:cTn>
                                        <p:tgtEl>
                                          <p:spTgt spid="12"/>
                                        </p:tgtEl>
                                      </p:cBhvr>
                                      <p:to x="100000" y="60000"/>
                                    </p:animScale>
                                    <p:animScale>
                                      <p:cBhvr>
                                        <p:cTn id="14" dur="104" decel="50000">
                                          <p:stCondLst>
                                            <p:cond delay="422"/>
                                          </p:stCondLst>
                                        </p:cTn>
                                        <p:tgtEl>
                                          <p:spTgt spid="12"/>
                                        </p:tgtEl>
                                      </p:cBhvr>
                                      <p:to x="100000" y="100000"/>
                                    </p:animScale>
                                    <p:animScale>
                                      <p:cBhvr>
                                        <p:cTn id="15" dur="16">
                                          <p:stCondLst>
                                            <p:cond delay="820"/>
                                          </p:stCondLst>
                                        </p:cTn>
                                        <p:tgtEl>
                                          <p:spTgt spid="12"/>
                                        </p:tgtEl>
                                      </p:cBhvr>
                                      <p:to x="100000" y="80000"/>
                                    </p:animScale>
                                    <p:animScale>
                                      <p:cBhvr>
                                        <p:cTn id="16" dur="104" decel="50000">
                                          <p:stCondLst>
                                            <p:cond delay="836"/>
                                          </p:stCondLst>
                                        </p:cTn>
                                        <p:tgtEl>
                                          <p:spTgt spid="12"/>
                                        </p:tgtEl>
                                      </p:cBhvr>
                                      <p:to x="100000" y="100000"/>
                                    </p:animScale>
                                    <p:animScale>
                                      <p:cBhvr>
                                        <p:cTn id="17" dur="16">
                                          <p:stCondLst>
                                            <p:cond delay="1026"/>
                                          </p:stCondLst>
                                        </p:cTn>
                                        <p:tgtEl>
                                          <p:spTgt spid="12"/>
                                        </p:tgtEl>
                                      </p:cBhvr>
                                      <p:to x="100000" y="90000"/>
                                    </p:animScale>
                                    <p:animScale>
                                      <p:cBhvr>
                                        <p:cTn id="18" dur="104" decel="50000">
                                          <p:stCondLst>
                                            <p:cond delay="1043"/>
                                          </p:stCondLst>
                                        </p:cTn>
                                        <p:tgtEl>
                                          <p:spTgt spid="12"/>
                                        </p:tgtEl>
                                      </p:cBhvr>
                                      <p:to x="100000" y="100000"/>
                                    </p:animScale>
                                    <p:animScale>
                                      <p:cBhvr>
                                        <p:cTn id="19" dur="16">
                                          <p:stCondLst>
                                            <p:cond delay="1130"/>
                                          </p:stCondLst>
                                        </p:cTn>
                                        <p:tgtEl>
                                          <p:spTgt spid="12"/>
                                        </p:tgtEl>
                                      </p:cBhvr>
                                      <p:to x="100000" y="95000"/>
                                    </p:animScale>
                                    <p:animScale>
                                      <p:cBhvr>
                                        <p:cTn id="20" dur="104" decel="50000">
                                          <p:stCondLst>
                                            <p:cond delay="114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1"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362">
                                          <p:stCondLst>
                                            <p:cond delay="0"/>
                                          </p:stCondLst>
                                        </p:cTn>
                                        <p:tgtEl>
                                          <p:spTgt spid="14"/>
                                        </p:tgtEl>
                                      </p:cBhvr>
                                    </p:animEffect>
                                    <p:anim calcmode="lin" valueType="num">
                                      <p:cBhvr>
                                        <p:cTn id="31"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34" dur="208" tmFilter="0, 0; 0.125,0.2665; 0.25,0.4; 0.375,0.465; 0.5,0.5;  0.625,0.535; 0.75,0.6; 0.875,0.7335; 1,1">
                                          <p:stCondLst>
                                            <p:cond delay="827"/>
                                          </p:stCondLst>
                                        </p:cTn>
                                        <p:tgtEl>
                                          <p:spTgt spid="14"/>
                                        </p:tgtEl>
                                        <p:attrNameLst>
                                          <p:attrName>ppt_y</p:attrName>
                                        </p:attrNameLst>
                                      </p:cBhvr>
                                      <p:tavLst>
                                        <p:tav tm="0" fmla="#ppt_y-sin(pi*$)/27">
                                          <p:val>
                                            <p:fltVal val="0"/>
                                          </p:val>
                                        </p:tav>
                                        <p:tav tm="100000">
                                          <p:val>
                                            <p:fltVal val="1"/>
                                          </p:val>
                                        </p:tav>
                                      </p:tavLst>
                                    </p:anim>
                                    <p:anim calcmode="lin" valueType="num">
                                      <p:cBhvr>
                                        <p:cTn id="35"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36" dur="16">
                                          <p:stCondLst>
                                            <p:cond delay="406"/>
                                          </p:stCondLst>
                                        </p:cTn>
                                        <p:tgtEl>
                                          <p:spTgt spid="14"/>
                                        </p:tgtEl>
                                      </p:cBhvr>
                                      <p:to x="100000" y="60000"/>
                                    </p:animScale>
                                    <p:animScale>
                                      <p:cBhvr>
                                        <p:cTn id="37" dur="104" decel="50000">
                                          <p:stCondLst>
                                            <p:cond delay="422"/>
                                          </p:stCondLst>
                                        </p:cTn>
                                        <p:tgtEl>
                                          <p:spTgt spid="14"/>
                                        </p:tgtEl>
                                      </p:cBhvr>
                                      <p:to x="100000" y="100000"/>
                                    </p:animScale>
                                    <p:animScale>
                                      <p:cBhvr>
                                        <p:cTn id="38" dur="16">
                                          <p:stCondLst>
                                            <p:cond delay="820"/>
                                          </p:stCondLst>
                                        </p:cTn>
                                        <p:tgtEl>
                                          <p:spTgt spid="14"/>
                                        </p:tgtEl>
                                      </p:cBhvr>
                                      <p:to x="100000" y="80000"/>
                                    </p:animScale>
                                    <p:animScale>
                                      <p:cBhvr>
                                        <p:cTn id="39" dur="104" decel="50000">
                                          <p:stCondLst>
                                            <p:cond delay="836"/>
                                          </p:stCondLst>
                                        </p:cTn>
                                        <p:tgtEl>
                                          <p:spTgt spid="14"/>
                                        </p:tgtEl>
                                      </p:cBhvr>
                                      <p:to x="100000" y="100000"/>
                                    </p:animScale>
                                    <p:animScale>
                                      <p:cBhvr>
                                        <p:cTn id="40" dur="16">
                                          <p:stCondLst>
                                            <p:cond delay="1026"/>
                                          </p:stCondLst>
                                        </p:cTn>
                                        <p:tgtEl>
                                          <p:spTgt spid="14"/>
                                        </p:tgtEl>
                                      </p:cBhvr>
                                      <p:to x="100000" y="90000"/>
                                    </p:animScale>
                                    <p:animScale>
                                      <p:cBhvr>
                                        <p:cTn id="41" dur="104" decel="50000">
                                          <p:stCondLst>
                                            <p:cond delay="1043"/>
                                          </p:stCondLst>
                                        </p:cTn>
                                        <p:tgtEl>
                                          <p:spTgt spid="14"/>
                                        </p:tgtEl>
                                      </p:cBhvr>
                                      <p:to x="100000" y="100000"/>
                                    </p:animScale>
                                    <p:animScale>
                                      <p:cBhvr>
                                        <p:cTn id="42" dur="16">
                                          <p:stCondLst>
                                            <p:cond delay="1130"/>
                                          </p:stCondLst>
                                        </p:cTn>
                                        <p:tgtEl>
                                          <p:spTgt spid="14"/>
                                        </p:tgtEl>
                                      </p:cBhvr>
                                      <p:to x="100000" y="95000"/>
                                    </p:animScale>
                                    <p:animScale>
                                      <p:cBhvr>
                                        <p:cTn id="43" dur="104" decel="50000">
                                          <p:stCondLst>
                                            <p:cond delay="1146"/>
                                          </p:stCondLst>
                                        </p:cTn>
                                        <p:tgtEl>
                                          <p:spTgt spid="1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362">
                                          <p:stCondLst>
                                            <p:cond delay="0"/>
                                          </p:stCondLst>
                                        </p:cTn>
                                        <p:tgtEl>
                                          <p:spTgt spid="17"/>
                                        </p:tgtEl>
                                      </p:cBhvr>
                                    </p:animEffect>
                                    <p:anim calcmode="lin" valueType="num">
                                      <p:cBhvr>
                                        <p:cTn id="54"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57" dur="208" tmFilter="0, 0; 0.125,0.2665; 0.25,0.4; 0.375,0.465; 0.5,0.5;  0.625,0.535; 0.75,0.6; 0.875,0.7335; 1,1">
                                          <p:stCondLst>
                                            <p:cond delay="827"/>
                                          </p:stCondLst>
                                        </p:cTn>
                                        <p:tgtEl>
                                          <p:spTgt spid="17"/>
                                        </p:tgtEl>
                                        <p:attrNameLst>
                                          <p:attrName>ppt_y</p:attrName>
                                        </p:attrNameLst>
                                      </p:cBhvr>
                                      <p:tavLst>
                                        <p:tav tm="0" fmla="#ppt_y-sin(pi*$)/27">
                                          <p:val>
                                            <p:fltVal val="0"/>
                                          </p:val>
                                        </p:tav>
                                        <p:tav tm="100000">
                                          <p:val>
                                            <p:fltVal val="1"/>
                                          </p:val>
                                        </p:tav>
                                      </p:tavLst>
                                    </p:anim>
                                    <p:anim calcmode="lin" valueType="num">
                                      <p:cBhvr>
                                        <p:cTn id="58"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59" dur="16">
                                          <p:stCondLst>
                                            <p:cond delay="406"/>
                                          </p:stCondLst>
                                        </p:cTn>
                                        <p:tgtEl>
                                          <p:spTgt spid="17"/>
                                        </p:tgtEl>
                                      </p:cBhvr>
                                      <p:to x="100000" y="60000"/>
                                    </p:animScale>
                                    <p:animScale>
                                      <p:cBhvr>
                                        <p:cTn id="60" dur="104" decel="50000">
                                          <p:stCondLst>
                                            <p:cond delay="422"/>
                                          </p:stCondLst>
                                        </p:cTn>
                                        <p:tgtEl>
                                          <p:spTgt spid="17"/>
                                        </p:tgtEl>
                                      </p:cBhvr>
                                      <p:to x="100000" y="100000"/>
                                    </p:animScale>
                                    <p:animScale>
                                      <p:cBhvr>
                                        <p:cTn id="61" dur="16">
                                          <p:stCondLst>
                                            <p:cond delay="820"/>
                                          </p:stCondLst>
                                        </p:cTn>
                                        <p:tgtEl>
                                          <p:spTgt spid="17"/>
                                        </p:tgtEl>
                                      </p:cBhvr>
                                      <p:to x="100000" y="80000"/>
                                    </p:animScale>
                                    <p:animScale>
                                      <p:cBhvr>
                                        <p:cTn id="62" dur="104" decel="50000">
                                          <p:stCondLst>
                                            <p:cond delay="836"/>
                                          </p:stCondLst>
                                        </p:cTn>
                                        <p:tgtEl>
                                          <p:spTgt spid="17"/>
                                        </p:tgtEl>
                                      </p:cBhvr>
                                      <p:to x="100000" y="100000"/>
                                    </p:animScale>
                                    <p:animScale>
                                      <p:cBhvr>
                                        <p:cTn id="63" dur="16">
                                          <p:stCondLst>
                                            <p:cond delay="1026"/>
                                          </p:stCondLst>
                                        </p:cTn>
                                        <p:tgtEl>
                                          <p:spTgt spid="17"/>
                                        </p:tgtEl>
                                      </p:cBhvr>
                                      <p:to x="100000" y="90000"/>
                                    </p:animScale>
                                    <p:animScale>
                                      <p:cBhvr>
                                        <p:cTn id="64" dur="104" decel="50000">
                                          <p:stCondLst>
                                            <p:cond delay="1043"/>
                                          </p:stCondLst>
                                        </p:cTn>
                                        <p:tgtEl>
                                          <p:spTgt spid="17"/>
                                        </p:tgtEl>
                                      </p:cBhvr>
                                      <p:to x="100000" y="100000"/>
                                    </p:animScale>
                                    <p:animScale>
                                      <p:cBhvr>
                                        <p:cTn id="65" dur="16">
                                          <p:stCondLst>
                                            <p:cond delay="1130"/>
                                          </p:stCondLst>
                                        </p:cTn>
                                        <p:tgtEl>
                                          <p:spTgt spid="17"/>
                                        </p:tgtEl>
                                      </p:cBhvr>
                                      <p:to x="100000" y="95000"/>
                                    </p:animScale>
                                    <p:animScale>
                                      <p:cBhvr>
                                        <p:cTn id="66" dur="104" decel="50000">
                                          <p:stCondLst>
                                            <p:cond delay="1146"/>
                                          </p:stCondLst>
                                        </p:cTn>
                                        <p:tgtEl>
                                          <p:spTgt spid="17"/>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4" grpId="0" animBg="1"/>
      <p:bldP spid="14" grpId="1" animBg="1"/>
      <p:bldP spid="15" grpId="0"/>
      <p:bldP spid="17" grpId="0" animBg="1"/>
      <p:bldP spid="17" grpId="1"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custDataLst>
              <p:tags r:id="rId1"/>
            </p:custDataLst>
          </p:nvPr>
        </p:nvSpPr>
        <p:spPr bwMode="auto">
          <a:xfrm>
            <a:off x="0" y="0"/>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79" tIns="34088" rIns="68179" bIns="3408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383" eaLnBrk="1" hangingPunct="1">
              <a:defRPr/>
            </a:pPr>
            <a:r>
              <a:rPr lang="en-US" altLang="zh-CN" sz="3750" b="1" dirty="0">
                <a:solidFill>
                  <a:srgbClr val="5B9BD5"/>
                </a:solidFill>
                <a:latin typeface="Arial-Rounded" pitchFamily="34" charset="0"/>
                <a:ea typeface="Arial-Rounded" pitchFamily="34" charset="0"/>
                <a:cs typeface="Arial-Rounded" pitchFamily="34" charset="0"/>
              </a:rPr>
              <a:t>C</a:t>
            </a:r>
            <a:r>
              <a:rPr lang="en-US" altLang="zh-CN" sz="3750" b="1" dirty="0">
                <a:solidFill>
                  <a:srgbClr val="ED7D31"/>
                </a:solidFill>
                <a:latin typeface="Arial-Rounded" pitchFamily="34" charset="0"/>
                <a:ea typeface="Arial-Rounded" pitchFamily="34" charset="0"/>
                <a:cs typeface="Arial-Rounded" pitchFamily="34" charset="0"/>
              </a:rPr>
              <a:t>H</a:t>
            </a:r>
            <a:r>
              <a:rPr lang="en-US" altLang="zh-CN" sz="3750" b="1" dirty="0">
                <a:solidFill>
                  <a:srgbClr val="A5A5A5"/>
                </a:solidFill>
                <a:latin typeface="Arial-Rounded" pitchFamily="34" charset="0"/>
                <a:ea typeface="Arial-Rounded" pitchFamily="34" charset="0"/>
                <a:cs typeface="Arial-Rounded" pitchFamily="34" charset="0"/>
              </a:rPr>
              <a:t>Ú </a:t>
            </a:r>
            <a:r>
              <a:rPr lang="en-US" altLang="zh-CN" sz="3750" b="1" dirty="0">
                <a:solidFill>
                  <a:srgbClr val="FFC000"/>
                </a:solidFill>
                <a:latin typeface="Arial-Rounded" pitchFamily="34" charset="0"/>
                <a:ea typeface="Arial-Rounded" pitchFamily="34" charset="0"/>
                <a:cs typeface="Arial-Rounded" pitchFamily="34" charset="0"/>
              </a:rPr>
              <a:t>G</a:t>
            </a:r>
            <a:r>
              <a:rPr lang="en-US" altLang="zh-CN" sz="3750" b="1" dirty="0">
                <a:solidFill>
                  <a:srgbClr val="ED7D31"/>
                </a:solidFill>
                <a:latin typeface="Arial-Rounded" pitchFamily="34" charset="0"/>
                <a:ea typeface="Arial-Rounded" pitchFamily="34" charset="0"/>
                <a:cs typeface="Arial-Rounded" pitchFamily="34" charset="0"/>
              </a:rPr>
              <a:t>I</a:t>
            </a:r>
            <a:r>
              <a:rPr lang="en-US" altLang="zh-CN" sz="3750" b="1" dirty="0">
                <a:solidFill>
                  <a:srgbClr val="A5A5A5"/>
                </a:solidFill>
                <a:latin typeface="Arial-Rounded" pitchFamily="34" charset="0"/>
                <a:ea typeface="Arial-Rounded" pitchFamily="34" charset="0"/>
                <a:cs typeface="Arial-Rounded" pitchFamily="34" charset="0"/>
              </a:rPr>
              <a:t>Ả</a:t>
            </a:r>
            <a:r>
              <a:rPr lang="en-US" altLang="zh-CN" sz="3750" b="1" dirty="0">
                <a:solidFill>
                  <a:srgbClr val="F6A0AE"/>
                </a:solidFill>
                <a:latin typeface="Arial-Rounded" pitchFamily="34" charset="0"/>
                <a:ea typeface="Arial-Rounded" pitchFamily="34" charset="0"/>
                <a:cs typeface="Arial-Rounded" pitchFamily="34" charset="0"/>
              </a:rPr>
              <a:t>I</a:t>
            </a:r>
            <a:endParaRPr lang="zh-CN" altLang="en-US" sz="375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265094" y="3932957"/>
            <a:ext cx="3200400" cy="461132"/>
          </a:xfrm>
          <a:prstGeom prst="rect">
            <a:avLst/>
          </a:prstGeom>
          <a:noFill/>
        </p:spPr>
        <p:txBody>
          <a:bodyPr wrap="square" lIns="90910" tIns="45456" rIns="90910" bIns="45456" rtlCol="0">
            <a:spAutoFit/>
          </a:bodyPr>
          <a:lstStyle/>
          <a:p>
            <a:pPr algn="ctr" defTabSz="590986"/>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cắt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AutoShape 14"/>
          <p:cNvSpPr/>
          <p:nvPr>
            <p:custDataLst>
              <p:tags r:id="rId2"/>
            </p:custDataLst>
          </p:nvPr>
        </p:nvSpPr>
        <p:spPr>
          <a:xfrm>
            <a:off x="359964" y="3234384"/>
            <a:ext cx="2425426" cy="446088"/>
          </a:xfrm>
          <a:prstGeom prst="homePlate">
            <a:avLst>
              <a:gd name="adj" fmla="val 115909"/>
            </a:avLst>
          </a:prstGeom>
          <a:noFill/>
          <a:ln w="38100" cap="rnd" cmpd="sng">
            <a:solidFill>
              <a:srgbClr val="808080"/>
            </a:solidFill>
            <a:prstDash val="sysDot"/>
            <a:miter/>
            <a:headEnd type="none" w="med" len="med"/>
            <a:tailEnd type="none" w="med" len="med"/>
          </a:ln>
        </p:spPr>
        <p:txBody>
          <a:bodyPr lIns="68179" tIns="34088" rIns="68179" bIns="34088" anchor="ctr"/>
          <a:lstStyle/>
          <a:p>
            <a:pPr algn="ctr" defTabSz="590986"/>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Húi</a:t>
            </a: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cua</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p:cNvSpPr/>
          <p:nvPr>
            <p:custDataLst>
              <p:tags r:id="rId3"/>
            </p:custDataLst>
          </p:nvPr>
        </p:nvSpPr>
        <p:spPr>
          <a:xfrm>
            <a:off x="3090438" y="3250831"/>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GB"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Tông</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2887327" y="3955265"/>
            <a:ext cx="2727626" cy="461132"/>
          </a:xfrm>
          <a:prstGeom prst="rect">
            <a:avLst/>
          </a:prstGeom>
          <a:noFill/>
        </p:spPr>
        <p:txBody>
          <a:bodyPr wrap="square" lIns="90910" tIns="45456" rIns="90910" bIns="45456" rtlCol="0">
            <a:spAutoFit/>
          </a:bodyPr>
          <a:lstStyle/>
          <a:p>
            <a:pPr algn="ctr" defTabSz="590986"/>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Va</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đâm</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9653" y="-55562"/>
            <a:ext cx="1182981"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4"/>
          <p:cNvSpPr/>
          <p:nvPr>
            <p:custDataLst>
              <p:tags r:id="rId4"/>
            </p:custDataLst>
          </p:nvPr>
        </p:nvSpPr>
        <p:spPr>
          <a:xfrm>
            <a:off x="5929460" y="3224326"/>
            <a:ext cx="2508703" cy="446088"/>
          </a:xfrm>
          <a:prstGeom prst="homePlate">
            <a:avLst>
              <a:gd name="adj" fmla="val 115910"/>
            </a:avLst>
          </a:prstGeom>
          <a:noFill/>
          <a:ln w="28575" cap="rnd" cmpd="sng">
            <a:solidFill>
              <a:srgbClr val="808080"/>
            </a:solidFill>
            <a:prstDash val="sysDot"/>
            <a:miter/>
            <a:headEnd type="none" w="med" len="med"/>
            <a:tailEnd type="none" w="med" len="med"/>
          </a:ln>
        </p:spPr>
        <p:txBody>
          <a:bodyPr lIns="68179" tIns="34088" rIns="68179" bIns="34088" anchor="ctr"/>
          <a:lstStyle/>
          <a:p>
            <a:pPr algn="ctr" defTabSz="590986"/>
            <a:r>
              <a:rPr lang="en-GB"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GB"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tuổi</a:t>
            </a:r>
            <a:endParaRPr lang="zh-CN" altLang="en-US"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5814423" y="3959171"/>
            <a:ext cx="2309233" cy="707353"/>
          </a:xfrm>
          <a:prstGeom prst="rect">
            <a:avLst/>
          </a:prstGeom>
          <a:noFill/>
        </p:spPr>
        <p:txBody>
          <a:bodyPr wrap="square" lIns="90910" tIns="45456" rIns="90910" bIns="45456" rtlCol="0">
            <a:spAutoFit/>
          </a:bodyPr>
          <a:lstStyle/>
          <a:p>
            <a:pPr algn="ctr" defTabSz="590986"/>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trẻ</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chưa</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già</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AutoShape 2" descr="Kiểu tóc cho be trai 3 tu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8"/>
          <a:srcRect r="48174"/>
          <a:stretch/>
        </p:blipFill>
        <p:spPr>
          <a:xfrm>
            <a:off x="168377" y="576963"/>
            <a:ext cx="2590800" cy="2594206"/>
          </a:xfrm>
          <a:prstGeom prst="rect">
            <a:avLst/>
          </a:prstGeom>
          <a:ln>
            <a:noFill/>
          </a:ln>
          <a:effectLst>
            <a:softEdge rad="112500"/>
          </a:effectLst>
        </p:spPr>
      </p:pic>
      <p:pic>
        <p:nvPicPr>
          <p:cNvPr id="4" name="Picture 3"/>
          <p:cNvPicPr>
            <a:picLocks noChangeAspect="1"/>
          </p:cNvPicPr>
          <p:nvPr/>
        </p:nvPicPr>
        <p:blipFill>
          <a:blip r:embed="rId9"/>
          <a:stretch>
            <a:fillRect/>
          </a:stretch>
        </p:blipFill>
        <p:spPr>
          <a:xfrm>
            <a:off x="5814423" y="673227"/>
            <a:ext cx="2491377" cy="2374773"/>
          </a:xfrm>
          <a:prstGeom prst="rect">
            <a:avLst/>
          </a:prstGeom>
        </p:spPr>
      </p:pic>
      <p:pic>
        <p:nvPicPr>
          <p:cNvPr id="5" name="Picture 4"/>
          <p:cNvPicPr>
            <a:picLocks noChangeAspect="1"/>
          </p:cNvPicPr>
          <p:nvPr/>
        </p:nvPicPr>
        <p:blipFill>
          <a:blip r:embed="rId10"/>
          <a:stretch>
            <a:fillRect/>
          </a:stretch>
        </p:blipFill>
        <p:spPr>
          <a:xfrm>
            <a:off x="2873306" y="765446"/>
            <a:ext cx="2795587" cy="1863725"/>
          </a:xfrm>
          <a:prstGeom prst="rect">
            <a:avLst/>
          </a:prstGeom>
        </p:spPr>
      </p:pic>
    </p:spTree>
    <p:extLst>
      <p:ext uri="{BB962C8B-B14F-4D97-AF65-F5344CB8AC3E}">
        <p14:creationId xmlns:p14="http://schemas.microsoft.com/office/powerpoint/2010/main" val="201763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62">
                                          <p:stCondLst>
                                            <p:cond delay="0"/>
                                          </p:stCondLst>
                                        </p:cTn>
                                        <p:tgtEl>
                                          <p:spTgt spid="12"/>
                                        </p:tgtEl>
                                      </p:cBhvr>
                                    </p:animEffect>
                                    <p:anim calcmode="lin" valueType="num">
                                      <p:cBhvr>
                                        <p:cTn id="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3" dur="16">
                                          <p:stCondLst>
                                            <p:cond delay="406"/>
                                          </p:stCondLst>
                                        </p:cTn>
                                        <p:tgtEl>
                                          <p:spTgt spid="12"/>
                                        </p:tgtEl>
                                      </p:cBhvr>
                                      <p:to x="100000" y="60000"/>
                                    </p:animScale>
                                    <p:animScale>
                                      <p:cBhvr>
                                        <p:cTn id="14" dur="104" decel="50000">
                                          <p:stCondLst>
                                            <p:cond delay="422"/>
                                          </p:stCondLst>
                                        </p:cTn>
                                        <p:tgtEl>
                                          <p:spTgt spid="12"/>
                                        </p:tgtEl>
                                      </p:cBhvr>
                                      <p:to x="100000" y="100000"/>
                                    </p:animScale>
                                    <p:animScale>
                                      <p:cBhvr>
                                        <p:cTn id="15" dur="16">
                                          <p:stCondLst>
                                            <p:cond delay="820"/>
                                          </p:stCondLst>
                                        </p:cTn>
                                        <p:tgtEl>
                                          <p:spTgt spid="12"/>
                                        </p:tgtEl>
                                      </p:cBhvr>
                                      <p:to x="100000" y="80000"/>
                                    </p:animScale>
                                    <p:animScale>
                                      <p:cBhvr>
                                        <p:cTn id="16" dur="104" decel="50000">
                                          <p:stCondLst>
                                            <p:cond delay="836"/>
                                          </p:stCondLst>
                                        </p:cTn>
                                        <p:tgtEl>
                                          <p:spTgt spid="12"/>
                                        </p:tgtEl>
                                      </p:cBhvr>
                                      <p:to x="100000" y="100000"/>
                                    </p:animScale>
                                    <p:animScale>
                                      <p:cBhvr>
                                        <p:cTn id="17" dur="16">
                                          <p:stCondLst>
                                            <p:cond delay="1026"/>
                                          </p:stCondLst>
                                        </p:cTn>
                                        <p:tgtEl>
                                          <p:spTgt spid="12"/>
                                        </p:tgtEl>
                                      </p:cBhvr>
                                      <p:to x="100000" y="90000"/>
                                    </p:animScale>
                                    <p:animScale>
                                      <p:cBhvr>
                                        <p:cTn id="18" dur="104" decel="50000">
                                          <p:stCondLst>
                                            <p:cond delay="1043"/>
                                          </p:stCondLst>
                                        </p:cTn>
                                        <p:tgtEl>
                                          <p:spTgt spid="12"/>
                                        </p:tgtEl>
                                      </p:cBhvr>
                                      <p:to x="100000" y="100000"/>
                                    </p:animScale>
                                    <p:animScale>
                                      <p:cBhvr>
                                        <p:cTn id="19" dur="16">
                                          <p:stCondLst>
                                            <p:cond delay="1130"/>
                                          </p:stCondLst>
                                        </p:cTn>
                                        <p:tgtEl>
                                          <p:spTgt spid="12"/>
                                        </p:tgtEl>
                                      </p:cBhvr>
                                      <p:to x="100000" y="95000"/>
                                    </p:animScale>
                                    <p:animScale>
                                      <p:cBhvr>
                                        <p:cTn id="20" dur="104" decel="50000">
                                          <p:stCondLst>
                                            <p:cond delay="1146"/>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1"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362">
                                          <p:stCondLst>
                                            <p:cond delay="0"/>
                                          </p:stCondLst>
                                        </p:cTn>
                                        <p:tgtEl>
                                          <p:spTgt spid="14"/>
                                        </p:tgtEl>
                                      </p:cBhvr>
                                    </p:animEffect>
                                    <p:anim calcmode="lin" valueType="num">
                                      <p:cBhvr>
                                        <p:cTn id="29"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32" dur="208" tmFilter="0, 0; 0.125,0.2665; 0.25,0.4; 0.375,0.465; 0.5,0.5;  0.625,0.535; 0.75,0.6; 0.875,0.7335; 1,1">
                                          <p:stCondLst>
                                            <p:cond delay="827"/>
                                          </p:stCondLst>
                                        </p:cTn>
                                        <p:tgtEl>
                                          <p:spTgt spid="14"/>
                                        </p:tgtEl>
                                        <p:attrNameLst>
                                          <p:attrName>ppt_y</p:attrName>
                                        </p:attrNameLst>
                                      </p:cBhvr>
                                      <p:tavLst>
                                        <p:tav tm="0" fmla="#ppt_y-sin(pi*$)/27">
                                          <p:val>
                                            <p:fltVal val="0"/>
                                          </p:val>
                                        </p:tav>
                                        <p:tav tm="100000">
                                          <p:val>
                                            <p:fltVal val="1"/>
                                          </p:val>
                                        </p:tav>
                                      </p:tavLst>
                                    </p:anim>
                                    <p:anim calcmode="lin" valueType="num">
                                      <p:cBhvr>
                                        <p:cTn id="33"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34" dur="16">
                                          <p:stCondLst>
                                            <p:cond delay="406"/>
                                          </p:stCondLst>
                                        </p:cTn>
                                        <p:tgtEl>
                                          <p:spTgt spid="14"/>
                                        </p:tgtEl>
                                      </p:cBhvr>
                                      <p:to x="100000" y="60000"/>
                                    </p:animScale>
                                    <p:animScale>
                                      <p:cBhvr>
                                        <p:cTn id="35" dur="104" decel="50000">
                                          <p:stCondLst>
                                            <p:cond delay="422"/>
                                          </p:stCondLst>
                                        </p:cTn>
                                        <p:tgtEl>
                                          <p:spTgt spid="14"/>
                                        </p:tgtEl>
                                      </p:cBhvr>
                                      <p:to x="100000" y="100000"/>
                                    </p:animScale>
                                    <p:animScale>
                                      <p:cBhvr>
                                        <p:cTn id="36" dur="16">
                                          <p:stCondLst>
                                            <p:cond delay="820"/>
                                          </p:stCondLst>
                                        </p:cTn>
                                        <p:tgtEl>
                                          <p:spTgt spid="14"/>
                                        </p:tgtEl>
                                      </p:cBhvr>
                                      <p:to x="100000" y="80000"/>
                                    </p:animScale>
                                    <p:animScale>
                                      <p:cBhvr>
                                        <p:cTn id="37" dur="104" decel="50000">
                                          <p:stCondLst>
                                            <p:cond delay="836"/>
                                          </p:stCondLst>
                                        </p:cTn>
                                        <p:tgtEl>
                                          <p:spTgt spid="14"/>
                                        </p:tgtEl>
                                      </p:cBhvr>
                                      <p:to x="100000" y="100000"/>
                                    </p:animScale>
                                    <p:animScale>
                                      <p:cBhvr>
                                        <p:cTn id="38" dur="16">
                                          <p:stCondLst>
                                            <p:cond delay="1026"/>
                                          </p:stCondLst>
                                        </p:cTn>
                                        <p:tgtEl>
                                          <p:spTgt spid="14"/>
                                        </p:tgtEl>
                                      </p:cBhvr>
                                      <p:to x="100000" y="90000"/>
                                    </p:animScale>
                                    <p:animScale>
                                      <p:cBhvr>
                                        <p:cTn id="39" dur="104" decel="50000">
                                          <p:stCondLst>
                                            <p:cond delay="1043"/>
                                          </p:stCondLst>
                                        </p:cTn>
                                        <p:tgtEl>
                                          <p:spTgt spid="14"/>
                                        </p:tgtEl>
                                      </p:cBhvr>
                                      <p:to x="100000" y="100000"/>
                                    </p:animScale>
                                    <p:animScale>
                                      <p:cBhvr>
                                        <p:cTn id="40" dur="16">
                                          <p:stCondLst>
                                            <p:cond delay="1130"/>
                                          </p:stCondLst>
                                        </p:cTn>
                                        <p:tgtEl>
                                          <p:spTgt spid="14"/>
                                        </p:tgtEl>
                                      </p:cBhvr>
                                      <p:to x="100000" y="95000"/>
                                    </p:animScale>
                                    <p:animScale>
                                      <p:cBhvr>
                                        <p:cTn id="41" dur="104" decel="50000">
                                          <p:stCondLst>
                                            <p:cond delay="1146"/>
                                          </p:stCondLst>
                                        </p:cTn>
                                        <p:tgtEl>
                                          <p:spTgt spid="14"/>
                                        </p:tgtEl>
                                      </p:cBhvr>
                                      <p:to x="100000" y="100000"/>
                                    </p:animScale>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1"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362">
                                          <p:stCondLst>
                                            <p:cond delay="0"/>
                                          </p:stCondLst>
                                        </p:cTn>
                                        <p:tgtEl>
                                          <p:spTgt spid="17"/>
                                        </p:tgtEl>
                                      </p:cBhvr>
                                    </p:animEffect>
                                    <p:anim calcmode="lin" valueType="num">
                                      <p:cBhvr>
                                        <p:cTn id="50"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1"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2"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53" dur="208" tmFilter="0, 0; 0.125,0.2665; 0.25,0.4; 0.375,0.465; 0.5,0.5;  0.625,0.535; 0.75,0.6; 0.875,0.7335; 1,1">
                                          <p:stCondLst>
                                            <p:cond delay="827"/>
                                          </p:stCondLst>
                                        </p:cTn>
                                        <p:tgtEl>
                                          <p:spTgt spid="17"/>
                                        </p:tgtEl>
                                        <p:attrNameLst>
                                          <p:attrName>ppt_y</p:attrName>
                                        </p:attrNameLst>
                                      </p:cBhvr>
                                      <p:tavLst>
                                        <p:tav tm="0" fmla="#ppt_y-sin(pi*$)/27">
                                          <p:val>
                                            <p:fltVal val="0"/>
                                          </p:val>
                                        </p:tav>
                                        <p:tav tm="100000">
                                          <p:val>
                                            <p:fltVal val="1"/>
                                          </p:val>
                                        </p:tav>
                                      </p:tavLst>
                                    </p:anim>
                                    <p:anim calcmode="lin" valueType="num">
                                      <p:cBhvr>
                                        <p:cTn id="54"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55" dur="16">
                                          <p:stCondLst>
                                            <p:cond delay="406"/>
                                          </p:stCondLst>
                                        </p:cTn>
                                        <p:tgtEl>
                                          <p:spTgt spid="17"/>
                                        </p:tgtEl>
                                      </p:cBhvr>
                                      <p:to x="100000" y="60000"/>
                                    </p:animScale>
                                    <p:animScale>
                                      <p:cBhvr>
                                        <p:cTn id="56" dur="104" decel="50000">
                                          <p:stCondLst>
                                            <p:cond delay="422"/>
                                          </p:stCondLst>
                                        </p:cTn>
                                        <p:tgtEl>
                                          <p:spTgt spid="17"/>
                                        </p:tgtEl>
                                      </p:cBhvr>
                                      <p:to x="100000" y="100000"/>
                                    </p:animScale>
                                    <p:animScale>
                                      <p:cBhvr>
                                        <p:cTn id="57" dur="16">
                                          <p:stCondLst>
                                            <p:cond delay="820"/>
                                          </p:stCondLst>
                                        </p:cTn>
                                        <p:tgtEl>
                                          <p:spTgt spid="17"/>
                                        </p:tgtEl>
                                      </p:cBhvr>
                                      <p:to x="100000" y="80000"/>
                                    </p:animScale>
                                    <p:animScale>
                                      <p:cBhvr>
                                        <p:cTn id="58" dur="104" decel="50000">
                                          <p:stCondLst>
                                            <p:cond delay="836"/>
                                          </p:stCondLst>
                                        </p:cTn>
                                        <p:tgtEl>
                                          <p:spTgt spid="17"/>
                                        </p:tgtEl>
                                      </p:cBhvr>
                                      <p:to x="100000" y="100000"/>
                                    </p:animScale>
                                    <p:animScale>
                                      <p:cBhvr>
                                        <p:cTn id="59" dur="16">
                                          <p:stCondLst>
                                            <p:cond delay="1026"/>
                                          </p:stCondLst>
                                        </p:cTn>
                                        <p:tgtEl>
                                          <p:spTgt spid="17"/>
                                        </p:tgtEl>
                                      </p:cBhvr>
                                      <p:to x="100000" y="90000"/>
                                    </p:animScale>
                                    <p:animScale>
                                      <p:cBhvr>
                                        <p:cTn id="60" dur="104" decel="50000">
                                          <p:stCondLst>
                                            <p:cond delay="1043"/>
                                          </p:stCondLst>
                                        </p:cTn>
                                        <p:tgtEl>
                                          <p:spTgt spid="17"/>
                                        </p:tgtEl>
                                      </p:cBhvr>
                                      <p:to x="100000" y="100000"/>
                                    </p:animScale>
                                    <p:animScale>
                                      <p:cBhvr>
                                        <p:cTn id="61" dur="16">
                                          <p:stCondLst>
                                            <p:cond delay="1130"/>
                                          </p:stCondLst>
                                        </p:cTn>
                                        <p:tgtEl>
                                          <p:spTgt spid="17"/>
                                        </p:tgtEl>
                                      </p:cBhvr>
                                      <p:to x="100000" y="95000"/>
                                    </p:animScale>
                                    <p:animScale>
                                      <p:cBhvr>
                                        <p:cTn id="62" dur="104" decel="50000">
                                          <p:stCondLst>
                                            <p:cond delay="1146"/>
                                          </p:stCondLst>
                                        </p:cTn>
                                        <p:tgtEl>
                                          <p:spTgt spid="17"/>
                                        </p:tgtEl>
                                      </p:cBhvr>
                                      <p:to x="100000" y="100000"/>
                                    </p:animScale>
                                  </p:childTnLst>
                                </p:cTn>
                              </p:par>
                              <p:par>
                                <p:cTn id="63" presetID="16" presetClass="entr" presetSubtype="21"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4" grpId="0" animBg="1"/>
      <p:bldP spid="14" grpId="1" animBg="1"/>
      <p:bldP spid="15" grpId="0"/>
      <p:bldP spid="17" grpId="0" animBg="1"/>
      <p:bldP spid="17" grpId="1"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7">
            <a:extLst>
              <a:ext uri="{FF2B5EF4-FFF2-40B4-BE49-F238E27FC236}">
                <a16:creationId xmlns:a16="http://schemas.microsoft.com/office/drawing/2014/main" id="{5DC839CF-AED4-4C8E-AACE-93D319B8C614}"/>
              </a:ext>
            </a:extLst>
          </p:cNvPr>
          <p:cNvSpPr/>
          <p:nvPr/>
        </p:nvSpPr>
        <p:spPr>
          <a:xfrm>
            <a:off x="4385175" y="756897"/>
            <a:ext cx="3078542" cy="1352719"/>
          </a:xfrm>
          <a:prstGeom prst="cloudCallout">
            <a:avLst>
              <a:gd name="adj1" fmla="val 46065"/>
              <a:gd name="adj2" fmla="val 4541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pPr defTabSz="914400">
              <a:buClr>
                <a:srgbClr val="000000"/>
              </a:buClr>
              <a:buFont typeface="Arial"/>
              <a:buNone/>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chuyền bóng </a:t>
            </a:r>
            <a:endParaRPr lang="en-US" sz="2800" b="1" kern="0" dirty="0">
              <a:solidFill>
                <a:srgbClr val="C00000"/>
              </a:solidFill>
              <a:cs typeface="Arial"/>
              <a:sym typeface="Arial"/>
            </a:endParaRPr>
          </a:p>
        </p:txBody>
      </p:sp>
      <p:pic>
        <p:nvPicPr>
          <p:cNvPr id="10" name="Picture 9"/>
          <p:cNvPicPr>
            <a:picLocks noChangeAspect="1"/>
          </p:cNvPicPr>
          <p:nvPr/>
        </p:nvPicPr>
        <p:blipFill>
          <a:blip r:embed="rId2"/>
          <a:stretch>
            <a:fillRect/>
          </a:stretch>
        </p:blipFill>
        <p:spPr>
          <a:xfrm>
            <a:off x="1566411" y="4636"/>
            <a:ext cx="6011177" cy="859611"/>
          </a:xfrm>
          <a:prstGeom prst="rect">
            <a:avLst/>
          </a:prstGeom>
        </p:spPr>
      </p:pic>
      <p:grpSp>
        <p:nvGrpSpPr>
          <p:cNvPr id="12" name="Group 11"/>
          <p:cNvGrpSpPr/>
          <p:nvPr/>
        </p:nvGrpSpPr>
        <p:grpSpPr>
          <a:xfrm>
            <a:off x="262107" y="613789"/>
            <a:ext cx="3544272" cy="1027216"/>
            <a:chOff x="8857468" y="1810434"/>
            <a:chExt cx="3558571"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buFont typeface="Arial"/>
                  <a:buNone/>
                  <a:defRPr/>
                </a:pPr>
                <a:endParaRPr sz="1500" kern="0">
                  <a:solidFill>
                    <a:srgbClr val="000000"/>
                  </a:solidFil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3">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buFont typeface="Arial"/>
                  <a:buNone/>
                  <a:defRPr/>
                </a:pPr>
                <a:endParaRPr sz="2000" b="1" kern="0" dirty="0">
                  <a:solidFill>
                    <a:srgbClr val="000000"/>
                  </a:solidFill>
                  <a:ea typeface="Arial"/>
                  <a:cs typeface="Arial"/>
                  <a:sym typeface="Arial"/>
                </a:endParaRPr>
              </a:p>
            </p:txBody>
          </p:sp>
        </p:grpSp>
        <p:sp>
          <p:nvSpPr>
            <p:cNvPr id="14" name="TextBox 13"/>
            <p:cNvSpPr txBox="1"/>
            <p:nvPr/>
          </p:nvSpPr>
          <p:spPr>
            <a:xfrm>
              <a:off x="8865080" y="2284924"/>
              <a:ext cx="3423027" cy="816772"/>
            </a:xfrm>
            <a:prstGeom prst="rect">
              <a:avLst/>
            </a:prstGeom>
            <a:noFill/>
          </p:spPr>
          <p:txBody>
            <a:bodyPr wrap="square" lIns="76188" tIns="38093" rIns="76188" bIns="38093" rtlCol="0">
              <a:spAutoFit/>
            </a:bodyPr>
            <a:lstStyle/>
            <a:p>
              <a:pPr defTabSz="914400">
                <a:buClr>
                  <a:srgbClr val="000000"/>
                </a:buClr>
                <a:buFont typeface="Arial"/>
                <a:buNone/>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chuyền bóng </a:t>
              </a:r>
              <a:endParaRPr lang="en-US" sz="3333" b="1" kern="0" dirty="0">
                <a:solidFill>
                  <a:srgbClr val="C00000"/>
                </a:solidFill>
                <a:cs typeface="Arial"/>
                <a:sym typeface="Arial"/>
              </a:endParaRPr>
            </a:p>
          </p:txBody>
        </p:sp>
      </p:grpSp>
      <p:sp>
        <p:nvSpPr>
          <p:cNvPr id="19" name="Cloud Callout 7">
            <a:extLst>
              <a:ext uri="{FF2B5EF4-FFF2-40B4-BE49-F238E27FC236}">
                <a16:creationId xmlns:a16="http://schemas.microsoft.com/office/drawing/2014/main" id="{5DC839CF-AED4-4C8E-AACE-93D319B8C614}"/>
              </a:ext>
            </a:extLst>
          </p:cNvPr>
          <p:cNvSpPr/>
          <p:nvPr/>
        </p:nvSpPr>
        <p:spPr>
          <a:xfrm>
            <a:off x="4368309" y="753571"/>
            <a:ext cx="3078542" cy="1352719"/>
          </a:xfrm>
          <a:prstGeom prst="cloudCallout">
            <a:avLst>
              <a:gd name="adj1" fmla="val 47921"/>
              <a:gd name="adj2" fmla="val 4593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pPr defTabSz="914400">
              <a:buClr>
                <a:srgbClr val="000000"/>
              </a:buClr>
              <a:buFont typeface="Arial"/>
              <a:buNone/>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sững lại</a:t>
            </a:r>
            <a:endParaRPr lang="en-US" sz="2800" kern="0" dirty="0">
              <a:solidFill>
                <a:srgbClr val="000000"/>
              </a:solidFill>
              <a:cs typeface="Arial"/>
              <a:sym typeface="Arial"/>
            </a:endParaRPr>
          </a:p>
        </p:txBody>
      </p:sp>
      <p:sp>
        <p:nvSpPr>
          <p:cNvPr id="26" name="Cloud Callout 7">
            <a:extLst>
              <a:ext uri="{FF2B5EF4-FFF2-40B4-BE49-F238E27FC236}">
                <a16:creationId xmlns:a16="http://schemas.microsoft.com/office/drawing/2014/main" id="{5DC839CF-AED4-4C8E-AACE-93D319B8C614}"/>
              </a:ext>
            </a:extLst>
          </p:cNvPr>
          <p:cNvSpPr/>
          <p:nvPr/>
        </p:nvSpPr>
        <p:spPr>
          <a:xfrm>
            <a:off x="4360071" y="752578"/>
            <a:ext cx="3078542" cy="1352719"/>
          </a:xfrm>
          <a:prstGeom prst="cloudCallout">
            <a:avLst>
              <a:gd name="adj1" fmla="val 48385"/>
              <a:gd name="adj2" fmla="val 4488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pPr defTabSz="914400">
              <a:buClr>
                <a:srgbClr val="000000"/>
              </a:buClr>
              <a:buFont typeface="Arial"/>
              <a:buNone/>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khuỵ</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a:t>
            </a:r>
            <a:endParaRPr lang="en-US" sz="2800" kern="0" dirty="0">
              <a:solidFill>
                <a:srgbClr val="000000"/>
              </a:solidFill>
              <a:cs typeface="Arial"/>
              <a:sym typeface="Arial"/>
            </a:endParaRPr>
          </a:p>
        </p:txBody>
      </p:sp>
      <p:grpSp>
        <p:nvGrpSpPr>
          <p:cNvPr id="27" name="Group 26"/>
          <p:cNvGrpSpPr/>
          <p:nvPr/>
        </p:nvGrpSpPr>
        <p:grpSpPr>
          <a:xfrm>
            <a:off x="513848" y="1502244"/>
            <a:ext cx="3292531" cy="1003938"/>
            <a:chOff x="8857468" y="1810434"/>
            <a:chExt cx="395103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buFont typeface="Arial"/>
                  <a:buNone/>
                  <a:defRPr/>
                </a:pPr>
                <a:endParaRPr sz="1500" kern="0">
                  <a:solidFill>
                    <a:srgbClr val="000000"/>
                  </a:solidFil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3">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buFont typeface="Arial"/>
                  <a:buNone/>
                  <a:defRPr/>
                </a:pPr>
                <a:endParaRPr sz="2000" b="1" kern="0" dirty="0">
                  <a:solidFill>
                    <a:srgbClr val="000000"/>
                  </a:solidFill>
                  <a:ea typeface="Arial"/>
                  <a:cs typeface="Arial"/>
                  <a:sym typeface="Arial"/>
                </a:endParaRPr>
              </a:p>
            </p:txBody>
          </p:sp>
        </p:grpSp>
        <p:sp>
          <p:nvSpPr>
            <p:cNvPr id="29" name="TextBox 28"/>
            <p:cNvSpPr txBox="1"/>
            <p:nvPr/>
          </p:nvSpPr>
          <p:spPr>
            <a:xfrm>
              <a:off x="9385478" y="2294005"/>
              <a:ext cx="3423027" cy="835710"/>
            </a:xfrm>
            <a:prstGeom prst="rect">
              <a:avLst/>
            </a:prstGeom>
            <a:noFill/>
          </p:spPr>
          <p:txBody>
            <a:bodyPr wrap="square" lIns="76188" tIns="38093" rIns="76188" bIns="38093" rtlCol="0">
              <a:spAutoFit/>
            </a:bodyPr>
            <a:lstStyle/>
            <a:p>
              <a:pPr defTabSz="914400">
                <a:buClr>
                  <a:srgbClr val="000000"/>
                </a:buClr>
                <a:buFont typeface="Arial"/>
                <a:buNone/>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sững lại</a:t>
              </a:r>
              <a:endParaRPr lang="en-US" sz="3600" kern="0" dirty="0">
                <a:solidFill>
                  <a:srgbClr val="000000"/>
                </a:solidFill>
                <a:cs typeface="Arial"/>
                <a:sym typeface="Arial"/>
              </a:endParaRPr>
            </a:p>
          </p:txBody>
        </p:sp>
      </p:grpSp>
      <p:grpSp>
        <p:nvGrpSpPr>
          <p:cNvPr id="33" name="Group 32"/>
          <p:cNvGrpSpPr/>
          <p:nvPr/>
        </p:nvGrpSpPr>
        <p:grpSpPr>
          <a:xfrm>
            <a:off x="953856" y="2416331"/>
            <a:ext cx="3922944" cy="951912"/>
            <a:chOff x="4453297" y="3768193"/>
            <a:chExt cx="3307362" cy="1113150"/>
          </a:xfrm>
        </p:grpSpPr>
        <p:grpSp>
          <p:nvGrpSpPr>
            <p:cNvPr id="20" name="Group 19"/>
            <p:cNvGrpSpPr/>
            <p:nvPr/>
          </p:nvGrpSpPr>
          <p:grpSpPr>
            <a:xfrm>
              <a:off x="4453297" y="3768193"/>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buFont typeface="Arial"/>
                    <a:buNone/>
                    <a:defRPr/>
                  </a:pPr>
                  <a:endParaRPr sz="1500" kern="0">
                    <a:solidFill>
                      <a:srgbClr val="000000"/>
                    </a:solidFil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3">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buFont typeface="Arial"/>
                    <a:buNone/>
                    <a:defRPr/>
                  </a:pPr>
                  <a:endParaRPr sz="2000" b="1" kern="0" dirty="0">
                    <a:solidFill>
                      <a:srgbClr val="000000"/>
                    </a:solidFill>
                    <a:ea typeface="Arial"/>
                    <a:cs typeface="Arial"/>
                    <a:sym typeface="Arial"/>
                  </a:endParaRPr>
                </a:p>
              </p:txBody>
            </p:sp>
          </p:grpSp>
          <p:sp>
            <p:nvSpPr>
              <p:cNvPr id="22" name="TextBox 21"/>
              <p:cNvSpPr txBox="1"/>
              <p:nvPr/>
            </p:nvSpPr>
            <p:spPr>
              <a:xfrm>
                <a:off x="9390086" y="2301549"/>
                <a:ext cx="3418419" cy="700248"/>
              </a:xfrm>
              <a:prstGeom prst="rect">
                <a:avLst/>
              </a:prstGeom>
              <a:noFill/>
            </p:spPr>
            <p:txBody>
              <a:bodyPr wrap="square" lIns="76188" tIns="38093" rIns="76188" bIns="38093" rtlCol="0">
                <a:spAutoFit/>
              </a:bodyPr>
              <a:lstStyle/>
              <a:p>
                <a:pPr defTabSz="914400">
                  <a:buClr>
                    <a:srgbClr val="000000"/>
                  </a:buClr>
                  <a:buFont typeface="Arial"/>
                  <a:buNone/>
                </a:pPr>
                <a:endParaRPr lang="en-US" sz="3333" b="1" kern="0" dirty="0">
                  <a:solidFill>
                    <a:srgbClr val="C00000"/>
                  </a:solidFill>
                  <a:cs typeface="Arial"/>
                  <a:sym typeface="Arial"/>
                </a:endParaRPr>
              </a:p>
            </p:txBody>
          </p:sp>
        </p:grpSp>
        <p:sp>
          <p:nvSpPr>
            <p:cNvPr id="18" name="Rectangle 17"/>
            <p:cNvSpPr/>
            <p:nvPr/>
          </p:nvSpPr>
          <p:spPr>
            <a:xfrm>
              <a:off x="4511745" y="4102312"/>
              <a:ext cx="2735626" cy="755809"/>
            </a:xfrm>
            <a:prstGeom prst="rect">
              <a:avLst/>
            </a:prstGeom>
          </p:spPr>
          <p:txBody>
            <a:bodyPr wrap="square">
              <a:spAutoFit/>
            </a:bodyPr>
            <a:lstStyle/>
            <a:p>
              <a:pPr defTabSz="914400">
                <a:buClr>
                  <a:srgbClr val="000000"/>
                </a:buClr>
                <a:buFont typeface="Arial"/>
                <a:buNone/>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khuỵ</a:t>
              </a:r>
              <a:r>
                <a:rPr lang="en-GB"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a:t>
              </a:r>
              <a:endParaRPr lang="en-US" sz="3600" kern="0" dirty="0">
                <a:solidFill>
                  <a:srgbClr val="000000"/>
                </a:solidFill>
                <a:cs typeface="Arial"/>
                <a:sym typeface="Arial"/>
              </a:endParaRPr>
            </a:p>
          </p:txBody>
        </p:sp>
      </p:grpSp>
      <p:sp>
        <p:nvSpPr>
          <p:cNvPr id="35" name="Cloud Callout 7">
            <a:extLst>
              <a:ext uri="{FF2B5EF4-FFF2-40B4-BE49-F238E27FC236}">
                <a16:creationId xmlns:a16="http://schemas.microsoft.com/office/drawing/2014/main" id="{5DC839CF-AED4-4C8E-AACE-93D319B8C614}"/>
              </a:ext>
            </a:extLst>
          </p:cNvPr>
          <p:cNvSpPr/>
          <p:nvPr/>
        </p:nvSpPr>
        <p:spPr>
          <a:xfrm>
            <a:off x="4355664" y="752577"/>
            <a:ext cx="3078542" cy="1352719"/>
          </a:xfrm>
          <a:prstGeom prst="cloudCallout">
            <a:avLst>
              <a:gd name="adj1" fmla="val 48385"/>
              <a:gd name="adj2" fmla="val 4382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25400" cap="flat" cmpd="sng" algn="ctr">
            <a:solidFill>
              <a:srgbClr val="CA8F45"/>
            </a:solidFill>
            <a:prstDash val="solid"/>
          </a:ln>
          <a:effectLst/>
        </p:spPr>
        <p:txBody>
          <a:bodyPr rtlCol="0" anchor="ctr"/>
          <a:lstStyle/>
          <a:p>
            <a:pPr defTabSz="914400">
              <a:buClr>
                <a:srgbClr val="000000"/>
              </a:buClr>
              <a:buFont typeface="Arial"/>
              <a:buNone/>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sợ hãi </a:t>
            </a:r>
            <a:endParaRPr lang="en-US" sz="2800" kern="0" dirty="0">
              <a:solidFill>
                <a:srgbClr val="000000"/>
              </a:solidFill>
              <a:cs typeface="Arial"/>
              <a:sym typeface="Arial"/>
            </a:endParaRPr>
          </a:p>
        </p:txBody>
      </p:sp>
      <p:grpSp>
        <p:nvGrpSpPr>
          <p:cNvPr id="36" name="Group 35"/>
          <p:cNvGrpSpPr/>
          <p:nvPr/>
        </p:nvGrpSpPr>
        <p:grpSpPr>
          <a:xfrm>
            <a:off x="1353415" y="3273447"/>
            <a:ext cx="3307362" cy="1018933"/>
            <a:chOff x="4453297" y="3768193"/>
            <a:chExt cx="3307362" cy="1157575"/>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76188" tIns="38083" rIns="76188" bIns="38083" anchor="ctr" anchorCtr="0">
                  <a:noAutofit/>
                </a:bodyPr>
                <a:lstStyle/>
                <a:p>
                  <a:pPr algn="ctr" defTabSz="761970">
                    <a:buClr>
                      <a:srgbClr val="000000"/>
                    </a:buClr>
                    <a:buFont typeface="Arial"/>
                    <a:buNone/>
                    <a:defRPr/>
                  </a:pPr>
                  <a:endParaRPr sz="1500" kern="0">
                    <a:solidFill>
                      <a:srgbClr val="000000"/>
                    </a:solidFil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3">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8" y="1816964"/>
                  <a:ext cx="6141045" cy="470698"/>
                </a:xfrm>
                <a:prstGeom prst="rect">
                  <a:avLst/>
                </a:prstGeom>
                <a:noFill/>
                <a:ln>
                  <a:noFill/>
                </a:ln>
              </p:spPr>
              <p:txBody>
                <a:bodyPr spcFirstLastPara="1" wrap="square" lIns="76188" tIns="38083" rIns="76188" bIns="38083" anchor="t" anchorCtr="0">
                  <a:spAutoFit/>
                </a:bodyPr>
                <a:lstStyle/>
                <a:p>
                  <a:pPr algn="just" defTabSz="761970">
                    <a:buClr>
                      <a:srgbClr val="000000"/>
                    </a:buClr>
                    <a:buSzPts val="2400"/>
                    <a:buFont typeface="Arial"/>
                    <a:buNone/>
                    <a:defRPr/>
                  </a:pPr>
                  <a:endParaRPr sz="2000" b="1" kern="0" dirty="0">
                    <a:solidFill>
                      <a:srgbClr val="000000"/>
                    </a:solidFill>
                    <a:ea typeface="Arial"/>
                    <a:cs typeface="Arial"/>
                    <a:sym typeface="Arial"/>
                  </a:endParaRPr>
                </a:p>
              </p:txBody>
            </p:sp>
          </p:grpSp>
          <p:sp>
            <p:nvSpPr>
              <p:cNvPr id="40" name="TextBox 39"/>
              <p:cNvSpPr txBox="1"/>
              <p:nvPr/>
            </p:nvSpPr>
            <p:spPr>
              <a:xfrm>
                <a:off x="9390086" y="2301549"/>
                <a:ext cx="3418419" cy="700248"/>
              </a:xfrm>
              <a:prstGeom prst="rect">
                <a:avLst/>
              </a:prstGeom>
              <a:noFill/>
            </p:spPr>
            <p:txBody>
              <a:bodyPr wrap="square" lIns="76188" tIns="38093" rIns="76188" bIns="38093" rtlCol="0">
                <a:spAutoFit/>
              </a:bodyPr>
              <a:lstStyle/>
              <a:p>
                <a:pPr defTabSz="914400">
                  <a:buClr>
                    <a:srgbClr val="000000"/>
                  </a:buClr>
                  <a:buFont typeface="Arial"/>
                  <a:buNone/>
                </a:pPr>
                <a:endParaRPr lang="en-US" sz="3333" b="1" kern="0" dirty="0">
                  <a:solidFill>
                    <a:srgbClr val="C00000"/>
                  </a:solidFill>
                  <a:cs typeface="Arial"/>
                  <a:sym typeface="Arial"/>
                </a:endParaRPr>
              </a:p>
            </p:txBody>
          </p:sp>
        </p:grpSp>
        <p:sp>
          <p:nvSpPr>
            <p:cNvPr id="38" name="Rectangle 37"/>
            <p:cNvSpPr/>
            <p:nvPr/>
          </p:nvSpPr>
          <p:spPr>
            <a:xfrm>
              <a:off x="4798772" y="4191494"/>
              <a:ext cx="1959964" cy="734274"/>
            </a:xfrm>
            <a:prstGeom prst="rect">
              <a:avLst/>
            </a:prstGeom>
          </p:spPr>
          <p:txBody>
            <a:bodyPr wrap="square">
              <a:spAutoFit/>
            </a:bodyPr>
            <a:lstStyle/>
            <a:p>
              <a:pPr defTabSz="914400">
                <a:buClr>
                  <a:srgbClr val="000000"/>
                </a:buClr>
                <a:buFont typeface="Arial"/>
                <a:buNone/>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sợ hãi </a:t>
              </a:r>
              <a:endParaRPr lang="en-US" sz="3600" kern="0" dirty="0">
                <a:solidFill>
                  <a:srgbClr val="000000"/>
                </a:solidFill>
                <a:cs typeface="Arial"/>
                <a:sym typeface="Arial"/>
              </a:endParaRPr>
            </a:p>
          </p:txBody>
        </p:sp>
      </p:grpSp>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99625" l="0" r="100000">
                        <a14:foregroundMark x1="27053" y1="26875" x2="32126" y2="30375"/>
                      </a14:backgroundRemoval>
                    </a14:imgEffect>
                  </a14:imgLayer>
                </a14:imgProps>
              </a:ext>
            </a:extLst>
          </a:blip>
          <a:stretch>
            <a:fillRect/>
          </a:stretch>
        </p:blipFill>
        <p:spPr>
          <a:xfrm>
            <a:off x="7659268" y="1641005"/>
            <a:ext cx="1670087" cy="3454476"/>
          </a:xfrm>
          <a:prstGeom prst="rect">
            <a:avLst/>
          </a:prstGeom>
        </p:spPr>
      </p:pic>
    </p:spTree>
    <p:extLst>
      <p:ext uri="{BB962C8B-B14F-4D97-AF65-F5344CB8AC3E}">
        <p14:creationId xmlns:p14="http://schemas.microsoft.com/office/powerpoint/2010/main" val="4221919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209944" y="647215"/>
            <a:ext cx="8727319" cy="4496285"/>
          </a:xfrm>
          <a:prstGeom prst="rect">
            <a:avLst/>
          </a:prstGeom>
        </p:spPr>
        <p:txBody>
          <a:bodyPr spcFirstLastPara="1" wrap="square" lIns="91419" tIns="91419" rIns="91419" bIns="91419" anchor="ctr" anchorCtr="0">
            <a:noAutofit/>
          </a:bodyPr>
          <a:lstStyle/>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 đấu vừa bắt đầu thì Quang lấy được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về phía trước. Bỗng một tiếng “kít..ít” làm cậu sững lại. Chỉ chút nữa là cậu tông phải xe gắn máy. Sợ quá, cả bọn chạy tán loạn.</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Lần này, Quang quyết định chơi bóng bổng. Con cách khung thành chừng năm mét, em co chân sút. Quả bóng đi chệch lên vỉa hè và đập vào đầu một cụ già. Cụ lảo đảo, ôm lấy đầu và khuỵ</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 Một bác đ</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tuổi vội đỡ lấy cụ. Bác mắng:</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Chỗ này là chỗ chơi bóng đá à?</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Đám học trò sợ hãi bỏ chạy.</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a:t>
            </a:r>
            <a:endPar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152388" indent="0">
              <a:buNone/>
            </a:pPr>
            <a:r>
              <a:rPr lang="en-GB" sz="1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25" name="Google Shape;2525;p39"/>
          <p:cNvGrpSpPr/>
          <p:nvPr/>
        </p:nvGrpSpPr>
        <p:grpSpPr>
          <a:xfrm rot="1034471">
            <a:off x="-73313" y="10558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567571" y="-1042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412670" y="-167078"/>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40" name="Group 39">
            <a:extLst>
              <a:ext uri="{FF2B5EF4-FFF2-40B4-BE49-F238E27FC236}">
                <a16:creationId xmlns:a16="http://schemas.microsoft.com/office/drawing/2014/main" id="{860CFDE3-AE3F-4C4A-A9F9-A7ABA774BFDC}"/>
              </a:ext>
            </a:extLst>
          </p:cNvPr>
          <p:cNvGrpSpPr/>
          <p:nvPr/>
        </p:nvGrpSpPr>
        <p:grpSpPr>
          <a:xfrm>
            <a:off x="12435" y="395888"/>
            <a:ext cx="611717" cy="561398"/>
            <a:chOff x="-28110" y="914314"/>
            <a:chExt cx="851094" cy="600425"/>
          </a:xfrm>
        </p:grpSpPr>
        <p:pic>
          <p:nvPicPr>
            <p:cNvPr id="41" name="Picture 40">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2" name="TextBox 41">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en-GB"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1</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grpSp>
        <p:nvGrpSpPr>
          <p:cNvPr id="43" name="Group 42">
            <a:extLst>
              <a:ext uri="{FF2B5EF4-FFF2-40B4-BE49-F238E27FC236}">
                <a16:creationId xmlns:a16="http://schemas.microsoft.com/office/drawing/2014/main" id="{860CFDE3-AE3F-4C4A-A9F9-A7ABA774BFDC}"/>
              </a:ext>
            </a:extLst>
          </p:cNvPr>
          <p:cNvGrpSpPr/>
          <p:nvPr/>
        </p:nvGrpSpPr>
        <p:grpSpPr>
          <a:xfrm>
            <a:off x="-102429" y="2125948"/>
            <a:ext cx="611717" cy="561398"/>
            <a:chOff x="-28110" y="914314"/>
            <a:chExt cx="851094" cy="600425"/>
          </a:xfrm>
        </p:grpSpPr>
        <p:pic>
          <p:nvPicPr>
            <p:cNvPr id="44" name="Picture 43">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5" name="TextBox 44">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vi-VN"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2</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grpSp>
        <p:nvGrpSpPr>
          <p:cNvPr id="46" name="Group 45">
            <a:extLst>
              <a:ext uri="{FF2B5EF4-FFF2-40B4-BE49-F238E27FC236}">
                <a16:creationId xmlns:a16="http://schemas.microsoft.com/office/drawing/2014/main" id="{860CFDE3-AE3F-4C4A-A9F9-A7ABA774BFDC}"/>
              </a:ext>
            </a:extLst>
          </p:cNvPr>
          <p:cNvGrpSpPr/>
          <p:nvPr/>
        </p:nvGrpSpPr>
        <p:grpSpPr>
          <a:xfrm>
            <a:off x="-12324" y="3674532"/>
            <a:ext cx="611717" cy="561398"/>
            <a:chOff x="-28110" y="914314"/>
            <a:chExt cx="851094" cy="600425"/>
          </a:xfrm>
        </p:grpSpPr>
        <p:pic>
          <p:nvPicPr>
            <p:cNvPr id="47" name="Picture 46">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48" name="TextBox 47">
              <a:extLst>
                <a:ext uri="{FF2B5EF4-FFF2-40B4-BE49-F238E27FC236}">
                  <a16:creationId xmlns:a16="http://schemas.microsoft.com/office/drawing/2014/main" id="{CA600B2F-F095-44A9-82BE-E79732540D2B}"/>
                </a:ext>
              </a:extLst>
            </p:cNvPr>
            <p:cNvSpPr txBox="1"/>
            <p:nvPr/>
          </p:nvSpPr>
          <p:spPr>
            <a:xfrm>
              <a:off x="142915" y="955146"/>
              <a:ext cx="527172" cy="559593"/>
            </a:xfrm>
            <a:prstGeom prst="rect">
              <a:avLst/>
            </a:prstGeom>
            <a:noFill/>
          </p:spPr>
          <p:txBody>
            <a:bodyPr wrap="square" rtlCol="0">
              <a:spAutoFit/>
            </a:bodyPr>
            <a:lstStyle/>
            <a:p>
              <a:pPr defTabSz="609539">
                <a:buClr>
                  <a:srgbClr val="000000"/>
                </a:buClr>
                <a:buFont typeface="Arial"/>
                <a:buNone/>
              </a:pPr>
              <a:r>
                <a:rPr lang="en-GB"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rPr>
                <a:t>3</a:t>
              </a:r>
              <a:endParaRPr lang="en-US" sz="2800" b="1" kern="0"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sym typeface="Arial"/>
              </a:endParaRPr>
            </a:p>
          </p:txBody>
        </p:sp>
      </p:grpSp>
      <p:pic>
        <p:nvPicPr>
          <p:cNvPr id="2" name="Picture 1"/>
          <p:cNvPicPr>
            <a:picLocks noChangeAspect="1"/>
          </p:cNvPicPr>
          <p:nvPr/>
        </p:nvPicPr>
        <p:blipFill>
          <a:blip r:embed="rId4"/>
          <a:stretch>
            <a:fillRect/>
          </a:stretch>
        </p:blipFill>
        <p:spPr>
          <a:xfrm>
            <a:off x="2779407" y="-101628"/>
            <a:ext cx="5066215" cy="524301"/>
          </a:xfrm>
          <a:prstGeom prst="rect">
            <a:avLst/>
          </a:prstGeom>
        </p:spPr>
      </p:pic>
    </p:spTree>
    <p:extLst>
      <p:ext uri="{BB962C8B-B14F-4D97-AF65-F5344CB8AC3E}">
        <p14:creationId xmlns:p14="http://schemas.microsoft.com/office/powerpoint/2010/main" val="3284809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798897" y="336558"/>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286929" y="7641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38" name="Rounded Rectangle 37"/>
          <p:cNvSpPr/>
          <p:nvPr/>
        </p:nvSpPr>
        <p:spPr>
          <a:xfrm>
            <a:off x="792602" y="1199748"/>
            <a:ext cx="7535618" cy="2648034"/>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914400">
              <a:buClr>
                <a:srgbClr val="000000"/>
              </a:buClr>
              <a:buFont typeface="Arial"/>
              <a:buNone/>
            </a:pPr>
            <a:endParaRPr lang="en-US" sz="2800" kern="0" dirty="0">
              <a:solidFill>
                <a:prstClr val="black"/>
              </a:solidFill>
              <a:sym typeface="Arial"/>
            </a:endParaRPr>
          </a:p>
        </p:txBody>
      </p:sp>
      <p:sp>
        <p:nvSpPr>
          <p:cNvPr id="39" name="Rounded Rectangle 38"/>
          <p:cNvSpPr/>
          <p:nvPr/>
        </p:nvSpPr>
        <p:spPr>
          <a:xfrm>
            <a:off x="2819400" y="908189"/>
            <a:ext cx="3904938" cy="496204"/>
          </a:xfrm>
          <a:prstGeom prst="roundRect">
            <a:avLst/>
          </a:prstGeom>
          <a:solidFill>
            <a:schemeClr val="accent1">
              <a:lumMod val="20000"/>
              <a:lumOff val="80000"/>
            </a:schemeClr>
          </a:solidFill>
          <a:ln w="3175">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144" tIns="45579" rIns="91144" bIns="45579" rtlCol="0" anchor="ctr"/>
          <a:lstStyle/>
          <a:p>
            <a:pPr algn="ctr" defTabSz="914400">
              <a:buClr>
                <a:srgbClr val="000000"/>
              </a:buClr>
              <a:buFont typeface="Arial"/>
              <a:buNone/>
            </a:pPr>
            <a:r>
              <a:rPr lang="en-US" sz="2800" b="1" kern="0" dirty="0" err="1">
                <a:solidFill>
                  <a:prstClr val="black"/>
                </a:solidFill>
                <a:latin typeface="Arial-Rounded" pitchFamily="34" charset="0"/>
                <a:ea typeface="Arial-Rounded" pitchFamily="34" charset="0"/>
                <a:cs typeface="Arial-Rounded" pitchFamily="34" charset="0"/>
                <a:sym typeface="Arial"/>
              </a:rPr>
              <a:t>Luyện</a:t>
            </a:r>
            <a:r>
              <a:rPr lang="en-US" sz="2800" b="1" kern="0" dirty="0">
                <a:solidFill>
                  <a:prstClr val="black"/>
                </a:solidFill>
                <a:latin typeface="Arial-Rounded" pitchFamily="34" charset="0"/>
                <a:ea typeface="Arial-Rounded" pitchFamily="34" charset="0"/>
                <a:cs typeface="Arial-Rounded" pitchFamily="34" charset="0"/>
                <a:sym typeface="Arial"/>
              </a:rPr>
              <a:t> </a:t>
            </a:r>
            <a:r>
              <a:rPr lang="en-US" sz="2800" b="1" kern="0" dirty="0" err="1">
                <a:solidFill>
                  <a:prstClr val="black"/>
                </a:solidFill>
                <a:latin typeface="Arial-Rounded" pitchFamily="34" charset="0"/>
                <a:ea typeface="Arial-Rounded" pitchFamily="34" charset="0"/>
                <a:cs typeface="Arial-Rounded" pitchFamily="34" charset="0"/>
                <a:sym typeface="Arial"/>
              </a:rPr>
              <a:t>đọc</a:t>
            </a:r>
            <a:r>
              <a:rPr lang="en-US" sz="2800" b="1" kern="0" dirty="0">
                <a:solidFill>
                  <a:prstClr val="black"/>
                </a:solidFill>
                <a:latin typeface="Arial-Rounded" pitchFamily="34" charset="0"/>
                <a:ea typeface="Arial-Rounded" pitchFamily="34" charset="0"/>
                <a:cs typeface="Arial-Rounded" pitchFamily="34" charset="0"/>
                <a:sym typeface="Arial"/>
              </a:rPr>
              <a:t> </a:t>
            </a:r>
            <a:r>
              <a:rPr lang="en-US" sz="2800" b="1" kern="0" dirty="0" err="1">
                <a:solidFill>
                  <a:prstClr val="black"/>
                </a:solidFill>
                <a:latin typeface="Arial-Rounded" pitchFamily="34" charset="0"/>
                <a:ea typeface="Arial-Rounded" pitchFamily="34" charset="0"/>
                <a:cs typeface="Arial-Rounded" pitchFamily="34" charset="0"/>
                <a:sym typeface="Arial"/>
              </a:rPr>
              <a:t>câu</a:t>
            </a:r>
            <a:r>
              <a:rPr lang="en-US" sz="2800" b="1" kern="0" dirty="0">
                <a:solidFill>
                  <a:prstClr val="black"/>
                </a:solidFill>
                <a:latin typeface="Arial-Rounded" pitchFamily="34" charset="0"/>
                <a:ea typeface="Arial-Rounded" pitchFamily="34" charset="0"/>
                <a:cs typeface="Arial-Rounded" pitchFamily="34" charset="0"/>
                <a:sym typeface="Arial"/>
              </a:rPr>
              <a:t>.</a:t>
            </a:r>
          </a:p>
        </p:txBody>
      </p:sp>
      <p:sp>
        <p:nvSpPr>
          <p:cNvPr id="40" name="Rectangle 39"/>
          <p:cNvSpPr/>
          <p:nvPr/>
        </p:nvSpPr>
        <p:spPr>
          <a:xfrm>
            <a:off x="765615" y="1554272"/>
            <a:ext cx="7387299" cy="1200323"/>
          </a:xfrm>
          <a:prstGeom prst="rect">
            <a:avLst/>
          </a:prstGeom>
        </p:spPr>
        <p:txBody>
          <a:bodyPr wrap="square" lIns="91434" tIns="45717" rIns="91434" bIns="45717">
            <a:spAutoFit/>
          </a:bodyPr>
          <a:lstStyle/>
          <a:p>
            <a:pPr marL="152388" indent="0">
              <a:buNone/>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bỗng thấy cái lưng còng của ông cụ sao giống lưng ông nội thế. Cậu bé vừa chạy theo chiếc xích lô, vừa mếu máo: “Ông ơi…! Cụ ơi…! Cháu xin lỗi cụ.”</a:t>
            </a:r>
            <a:endPar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 name="Straight Connector 40"/>
          <p:cNvCxnSpPr/>
          <p:nvPr/>
        </p:nvCxnSpPr>
        <p:spPr>
          <a:xfrm flipH="1">
            <a:off x="6934200" y="1682768"/>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671625" y="2002033"/>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4391094" y="2009453"/>
            <a:ext cx="152400" cy="304800"/>
            <a:chOff x="-533400" y="3257550"/>
            <a:chExt cx="152400" cy="304800"/>
          </a:xfrm>
        </p:grpSpPr>
        <p:cxnSp>
          <p:nvCxnSpPr>
            <p:cNvPr id="44" name="Straight Connector 43"/>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734930" y="2383621"/>
            <a:ext cx="152400" cy="304800"/>
            <a:chOff x="-533400" y="3257550"/>
            <a:chExt cx="152400" cy="304800"/>
          </a:xfrm>
        </p:grpSpPr>
        <p:cxnSp>
          <p:nvCxnSpPr>
            <p:cNvPr id="49" name="Straight Connector 48"/>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053647" y="2354554"/>
            <a:ext cx="152400" cy="304800"/>
            <a:chOff x="-533400" y="3257550"/>
            <a:chExt cx="152400" cy="304800"/>
          </a:xfrm>
        </p:grpSpPr>
        <p:cxnSp>
          <p:nvCxnSpPr>
            <p:cNvPr id="52" name="Straight Connector 51"/>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1335105" y="164487"/>
            <a:ext cx="5066215" cy="524301"/>
          </a:xfrm>
          <a:prstGeom prst="rect">
            <a:avLst/>
          </a:prstGeom>
        </p:spPr>
      </p:pic>
      <p:cxnSp>
        <p:nvCxnSpPr>
          <p:cNvPr id="47" name="Straight Connector 46"/>
          <p:cNvCxnSpPr/>
          <p:nvPr/>
        </p:nvCxnSpPr>
        <p:spPr>
          <a:xfrm flipH="1">
            <a:off x="2971800" y="2371365"/>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528588" y="2688421"/>
            <a:ext cx="152400" cy="304800"/>
            <a:chOff x="-533400" y="3257550"/>
            <a:chExt cx="152400" cy="304800"/>
          </a:xfrm>
        </p:grpSpPr>
        <p:cxnSp>
          <p:nvCxnSpPr>
            <p:cNvPr id="58" name="Straight Connector 57"/>
            <p:cNvCxnSpPr/>
            <p:nvPr/>
          </p:nvCxnSpPr>
          <p:spPr>
            <a:xfrm flipH="1">
              <a:off x="-5334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57200" y="3257550"/>
              <a:ext cx="762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1282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par>
                                <p:cTn id="17" presetID="16" presetClass="entr" presetSubtype="2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par>
                                <p:cTn id="20" presetID="16" presetClass="entr" presetSubtype="21"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par>
                                <p:cTn id="23" presetID="16" presetClass="entr" presetSubtype="21"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54385"/>
            <a:ext cx="8697897" cy="4419738"/>
          </a:xfrm>
          <a:prstGeom prst="rect">
            <a:avLst/>
          </a:prstGeom>
        </p:spPr>
        <p:txBody>
          <a:bodyPr spcFirstLastPara="1" wrap="square" lIns="91419" tIns="91419" rIns="91419" bIns="91419" anchor="ctr" anchorCtr="0">
            <a:noAutofit/>
          </a:bodyPr>
          <a:lstStyle/>
          <a:p>
            <a:pPr marL="152388" indent="0">
              <a:buNone/>
            </a:pPr>
            <a:r>
              <a:rPr lang="en-US" sz="18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 đấu vừa bắt đầu thì Quang lấy được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về phía trước. Bỗng một tiếng “kít..ít” làm cậu sững lại. Chỉ chút nữa là cậu tông phải xe gắn máy. Sợ quá, cả bọn chạy tán loạn.</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Lần này, Quang quyết định chơi bóng bổng. Con cách khung thành chừng năm mét, em co chân sút. Quả bóng đi chệch lên vỉa hè và đập vào đầu một cụ già. Cụ lảo đảo, ôm lấy đầu và khuỵ</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 Một bác đ</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tuổi vội đỡ lấy cụ. Bác mắng:</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Chỗ này là chỗ chơi bóng đá à?</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Đám học trò sợ hãi bỏ chạy.</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a:t>
            </a:r>
            <a:r>
              <a:rPr lang="vi-VN" sz="1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a:t>
            </a:r>
            <a:endPar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pic>
        <p:nvPicPr>
          <p:cNvPr id="2" name="Picture 1"/>
          <p:cNvPicPr>
            <a:picLocks noChangeAspect="1"/>
          </p:cNvPicPr>
          <p:nvPr/>
        </p:nvPicPr>
        <p:blipFill>
          <a:blip r:embed="rId3"/>
          <a:stretch>
            <a:fillRect/>
          </a:stretch>
        </p:blipFill>
        <p:spPr>
          <a:xfrm>
            <a:off x="2453604" y="-3222"/>
            <a:ext cx="5066215" cy="524301"/>
          </a:xfrm>
          <a:prstGeom prst="rect">
            <a:avLst/>
          </a:prstGeom>
        </p:spPr>
      </p:pic>
    </p:spTree>
    <p:extLst>
      <p:ext uri="{BB962C8B-B14F-4D97-AF65-F5344CB8AC3E}">
        <p14:creationId xmlns:p14="http://schemas.microsoft.com/office/powerpoint/2010/main" val="405730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52400" y="285750"/>
            <a:ext cx="4572000" cy="2759931"/>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gr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088" y="399822"/>
            <a:ext cx="3815527" cy="4758694"/>
          </a:xfrm>
          <a:prstGeom prst="rect">
            <a:avLst/>
          </a:prstGeom>
        </p:spPr>
      </p:pic>
      <p:sp>
        <p:nvSpPr>
          <p:cNvPr id="415" name="TextBox 414">
            <a:extLst>
              <a:ext uri="{FF2B5EF4-FFF2-40B4-BE49-F238E27FC236}">
                <a16:creationId xmlns:a16="http://schemas.microsoft.com/office/drawing/2014/main" id="{1D663FF9-DE90-46C3-A1B0-DDD31B43E37B}"/>
              </a:ext>
            </a:extLst>
          </p:cNvPr>
          <p:cNvSpPr txBox="1"/>
          <p:nvPr/>
        </p:nvSpPr>
        <p:spPr>
          <a:xfrm>
            <a:off x="-303208" y="1091301"/>
            <a:ext cx="4804997" cy="915631"/>
          </a:xfrm>
          <a:prstGeom prst="rect">
            <a:avLst/>
          </a:prstGeom>
          <a:noFill/>
        </p:spPr>
        <p:txBody>
          <a:bodyPr wrap="square" lIns="68574" tIns="34287" rIns="68574" bIns="34287" rtlCol="0">
            <a:spAutoFit/>
          </a:bodyPr>
          <a:lstStyle/>
          <a:p>
            <a:pPr algn="ctr" defTabSz="342695" eaLnBrk="0" fontAlgn="base" hangingPunct="0">
              <a:spcBef>
                <a:spcPct val="0"/>
              </a:spcBef>
              <a:spcAft>
                <a:spcPct val="0"/>
              </a:spcAft>
            </a:pP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113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 y="1504950"/>
            <a:ext cx="5934985" cy="3962400"/>
          </a:xfrm>
          <a:prstGeom prst="rect">
            <a:avLst/>
          </a:prstGeom>
        </p:spPr>
      </p:pic>
      <p:pic>
        <p:nvPicPr>
          <p:cNvPr id="3"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3915" y="-95250"/>
            <a:ext cx="4046415" cy="2895600"/>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rot="21172124">
            <a:off x="5563122" y="1156192"/>
            <a:ext cx="3048000" cy="1177243"/>
          </a:xfrm>
          <a:prstGeom prst="rect">
            <a:avLst/>
          </a:prstGeom>
        </p:spPr>
        <p:txBody>
          <a:bodyPr wrap="square" lIns="68577" tIns="34289" rIns="68577" bIns="34289">
            <a:spAutoFit/>
          </a:bodyPr>
          <a:lstStyle/>
          <a:p>
            <a:pPr algn="ctr" defTabSz="685766"/>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227796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42"/>
        <p:cNvGrpSpPr/>
        <p:nvPr/>
      </p:nvGrpSpPr>
      <p:grpSpPr>
        <a:xfrm>
          <a:off x="0" y="0"/>
          <a:ext cx="0" cy="0"/>
          <a:chOff x="0" y="0"/>
          <a:chExt cx="0" cy="0"/>
        </a:xfrm>
      </p:grpSpPr>
      <p:pic>
        <p:nvPicPr>
          <p:cNvPr id="2" name="图片 14">
            <a:extLst>
              <a:ext uri="{FF2B5EF4-FFF2-40B4-BE49-F238E27FC236}">
                <a16:creationId xmlns:a16="http://schemas.microsoft.com/office/drawing/2014/main" id="{2112E36B-13D2-4467-9B52-8E5C6F4C9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918" y="922612"/>
            <a:ext cx="4238687" cy="3438181"/>
          </a:xfrm>
          <a:prstGeom prst="rect">
            <a:avLst/>
          </a:prstGeom>
        </p:spPr>
      </p:pic>
      <p:pic>
        <p:nvPicPr>
          <p:cNvPr id="4"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4"/>
          <a:srcRect b="5842"/>
          <a:stretch/>
        </p:blipFill>
        <p:spPr>
          <a:xfrm>
            <a:off x="3" y="3837120"/>
            <a:ext cx="9121379" cy="1306384"/>
          </a:xfrm>
          <a:prstGeom prst="rect">
            <a:avLst/>
          </a:prstGeom>
        </p:spPr>
      </p:pic>
      <p:pic>
        <p:nvPicPr>
          <p:cNvPr id="5"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5">
            <a:extLst>
              <a:ext uri="{28A0092B-C50C-407E-A947-70E740481C1C}">
                <a14:useLocalDpi xmlns:a14="http://schemas.microsoft.com/office/drawing/2010/main" val="0"/>
              </a:ext>
            </a:extLst>
          </a:blip>
          <a:srcRect l="31560" t="79751" r="62526" b="10385"/>
          <a:stretch/>
        </p:blipFill>
        <p:spPr>
          <a:xfrm>
            <a:off x="3154040" y="3255398"/>
            <a:ext cx="538311" cy="505919"/>
          </a:xfrm>
          <a:prstGeom prst="rect">
            <a:avLst/>
          </a:prstGeom>
        </p:spPr>
      </p:pic>
      <p:pic>
        <p:nvPicPr>
          <p:cNvPr id="6" name="图片 12">
            <a:extLst>
              <a:ext uri="{FF2B5EF4-FFF2-40B4-BE49-F238E27FC236}">
                <a16:creationId xmlns:a16="http://schemas.microsoft.com/office/drawing/2014/main" id="{0AE537D5-9C4E-44AA-AF9A-6559920DEDB3}"/>
              </a:ext>
            </a:extLst>
          </p:cNvPr>
          <p:cNvPicPr>
            <a:picLocks noChangeAspect="1"/>
          </p:cNvPicPr>
          <p:nvPr/>
        </p:nvPicPr>
        <p:blipFill>
          <a:blip r:embed="rId6"/>
          <a:stretch>
            <a:fillRect/>
          </a:stretch>
        </p:blipFill>
        <p:spPr>
          <a:xfrm>
            <a:off x="3137618" y="3801025"/>
            <a:ext cx="943749" cy="559769"/>
          </a:xfrm>
          <a:prstGeom prst="rect">
            <a:avLst/>
          </a:prstGeom>
        </p:spPr>
      </p:pic>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7"/>
          <a:stretch>
            <a:fillRect/>
          </a:stretch>
        </p:blipFill>
        <p:spPr>
          <a:xfrm>
            <a:off x="1679917" y="1198862"/>
            <a:ext cx="619332" cy="352254"/>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7" y="1326991"/>
            <a:ext cx="2616593" cy="2623082"/>
          </a:xfrm>
          <a:prstGeom prst="rect">
            <a:avLst/>
          </a:prstGeom>
        </p:spPr>
      </p:pic>
      <p:pic>
        <p:nvPicPr>
          <p:cNvPr id="9"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9">
            <a:extLst>
              <a:ext uri="{28A0092B-C50C-407E-A947-70E740481C1C}">
                <a14:useLocalDpi xmlns:a14="http://schemas.microsoft.com/office/drawing/2010/main" val="0"/>
              </a:ext>
            </a:extLst>
          </a:blip>
          <a:srcRect t="28467" b="33621"/>
          <a:stretch/>
        </p:blipFill>
        <p:spPr>
          <a:xfrm rot="358970">
            <a:off x="6127614" y="329574"/>
            <a:ext cx="2083135" cy="791705"/>
          </a:xfrm>
          <a:prstGeom prst="rect">
            <a:avLst/>
          </a:prstGeom>
        </p:spPr>
      </p:pic>
      <p:pic>
        <p:nvPicPr>
          <p:cNvPr id="10" name="Picture 9"/>
          <p:cNvPicPr>
            <a:picLocks noChangeAspect="1"/>
          </p:cNvPicPr>
          <p:nvPr/>
        </p:nvPicPr>
        <p:blipFill>
          <a:blip r:embed="rId10"/>
          <a:stretch>
            <a:fillRect/>
          </a:stretch>
        </p:blipFill>
        <p:spPr>
          <a:xfrm>
            <a:off x="2554934" y="1125469"/>
            <a:ext cx="4011516" cy="1420491"/>
          </a:xfrm>
          <a:prstGeom prst="rect">
            <a:avLst/>
          </a:prstGeom>
        </p:spPr>
      </p:pic>
    </p:spTree>
    <p:extLst>
      <p:ext uri="{BB962C8B-B14F-4D97-AF65-F5344CB8AC3E}">
        <p14:creationId xmlns:p14="http://schemas.microsoft.com/office/powerpoint/2010/main" val="118378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72" y="181565"/>
            <a:ext cx="9094056" cy="4547028"/>
          </a:xfrm>
          <a:prstGeom prst="rect">
            <a:avLst/>
          </a:prstGeom>
        </p:spPr>
      </p:pic>
      <p:pic>
        <p:nvPicPr>
          <p:cNvPr id="17" name="图片 16">
            <a:extLst>
              <a:ext uri="{FF2B5EF4-FFF2-40B4-BE49-F238E27FC236}">
                <a16:creationId xmlns:a16="http://schemas.microsoft.com/office/drawing/2014/main" id="{EB3CCDF6-EE94-48BB-B2CE-8A4D51651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36"/>
          <a:stretch/>
        </p:blipFill>
        <p:spPr>
          <a:xfrm>
            <a:off x="6168749" y="1393372"/>
            <a:ext cx="2913953" cy="3402887"/>
          </a:xfrm>
          <a:prstGeom prst="rect">
            <a:avLst/>
          </a:prstGeom>
        </p:spPr>
      </p:pic>
      <p:sp>
        <p:nvSpPr>
          <p:cNvPr id="18" name="Shape 233">
            <a:extLst>
              <a:ext uri="{FF2B5EF4-FFF2-40B4-BE49-F238E27FC236}">
                <a16:creationId xmlns:a16="http://schemas.microsoft.com/office/drawing/2014/main" id="{794FBD37-A599-43D1-821C-12ED59D25D45}"/>
              </a:ext>
            </a:extLst>
          </p:cNvPr>
          <p:cNvSpPr/>
          <p:nvPr/>
        </p:nvSpPr>
        <p:spPr>
          <a:xfrm rot="21207439">
            <a:off x="517200" y="1765737"/>
            <a:ext cx="1439810" cy="107690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Đọc to, rõ ràng, diễn cảm</a:t>
            </a:r>
            <a:r>
              <a:rPr lang="en-US"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Shape 233">
            <a:extLst>
              <a:ext uri="{FF2B5EF4-FFF2-40B4-BE49-F238E27FC236}">
                <a16:creationId xmlns:a16="http://schemas.microsoft.com/office/drawing/2014/main" id="{2B62AF0F-E718-4E28-A7AE-3D9195AB61BF}"/>
              </a:ext>
            </a:extLst>
          </p:cNvPr>
          <p:cNvSpPr/>
          <p:nvPr/>
        </p:nvSpPr>
        <p:spPr>
          <a:xfrm rot="247884">
            <a:off x="2886092" y="1304889"/>
            <a:ext cx="1902692" cy="1284967"/>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Ngắt nghỉ rõ ràng, đúng chỗ</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Shape 233">
            <a:extLst>
              <a:ext uri="{FF2B5EF4-FFF2-40B4-BE49-F238E27FC236}">
                <a16:creationId xmlns:a16="http://schemas.microsoft.com/office/drawing/2014/main" id="{B7D84BAE-C44F-4116-88D4-B17154578156}"/>
              </a:ext>
            </a:extLst>
          </p:cNvPr>
          <p:cNvSpPr/>
          <p:nvPr/>
        </p:nvSpPr>
        <p:spPr>
          <a:xfrm rot="385237">
            <a:off x="5188337" y="3164644"/>
            <a:ext cx="1500760"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ý đọc đúng những từ 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文本框 20">
            <a:extLst>
              <a:ext uri="{FF2B5EF4-FFF2-40B4-BE49-F238E27FC236}">
                <a16:creationId xmlns:a16="http://schemas.microsoft.com/office/drawing/2014/main" id="{C9DE1473-7266-4F89-8B5F-EF1EC7163CD8}"/>
              </a:ext>
            </a:extLst>
          </p:cNvPr>
          <p:cNvSpPr txBox="1"/>
          <p:nvPr/>
        </p:nvSpPr>
        <p:spPr>
          <a:xfrm>
            <a:off x="725929" y="3934008"/>
            <a:ext cx="3121596" cy="715581"/>
          </a:xfrm>
          <a:prstGeom prst="rect">
            <a:avLst/>
          </a:prstGeom>
          <a:noFill/>
        </p:spPr>
        <p:txBody>
          <a:bodyPr wrap="square" rtlCol="0">
            <a:spAutoFit/>
          </a:bodyPr>
          <a:lstStyle/>
          <a:p>
            <a:pPr algn="ctr" defTabSz="342900"/>
            <a:r>
              <a:rPr lang="en-US" altLang="zh-CN" sz="4050" b="1" u="sng" dirty="0" err="1">
                <a:solidFill>
                  <a:srgbClr val="FF0000"/>
                </a:solidFill>
                <a:ea typeface="Arial-Rounded" pitchFamily="34" charset="0"/>
                <a:cs typeface="Arial-Rounded" pitchFamily="34" charset="0"/>
              </a:rPr>
              <a:t>Đánh</a:t>
            </a:r>
            <a:r>
              <a:rPr lang="en-US" altLang="zh-CN" sz="4050" b="1" u="sng" dirty="0">
                <a:solidFill>
                  <a:srgbClr val="FF0000"/>
                </a:solidFill>
                <a:ea typeface="Arial-Rounded" pitchFamily="34" charset="0"/>
                <a:cs typeface="Arial-Rounded" pitchFamily="34" charset="0"/>
              </a:rPr>
              <a:t> </a:t>
            </a:r>
            <a:r>
              <a:rPr lang="en-US" altLang="zh-CN" sz="4050" b="1" u="sng" dirty="0" err="1">
                <a:solidFill>
                  <a:srgbClr val="FF0000"/>
                </a:solidFill>
                <a:ea typeface="Arial-Rounded" pitchFamily="34" charset="0"/>
                <a:cs typeface="Arial-Rounded" pitchFamily="34" charset="0"/>
              </a:rPr>
              <a:t>giá</a:t>
            </a:r>
            <a:r>
              <a:rPr lang="en-US" altLang="zh-CN" sz="4050" b="1" u="sng" dirty="0">
                <a:solidFill>
                  <a:srgbClr val="FF0000"/>
                </a:solidFill>
                <a:ea typeface="Arial-Rounded" pitchFamily="34" charset="0"/>
                <a:cs typeface="Arial-Rounded" pitchFamily="34" charset="0"/>
              </a:rPr>
              <a:t>:</a:t>
            </a:r>
            <a:endParaRPr lang="zh-CN" altLang="en-US" sz="4050" b="1" u="sng" dirty="0">
              <a:solidFill>
                <a:srgbClr val="FF0000"/>
              </a:solidFill>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17" y="2746339"/>
            <a:ext cx="739684" cy="7396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2919276" y="2458168"/>
            <a:ext cx="739684" cy="7396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668238" y="2526432"/>
            <a:ext cx="739684" cy="73968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72946" y="3760081"/>
            <a:ext cx="555713" cy="5557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308436" y="3881260"/>
            <a:ext cx="644573" cy="6445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789436" y="3908241"/>
            <a:ext cx="630445" cy="630445"/>
          </a:xfrm>
          <a:prstGeom prst="rect">
            <a:avLst/>
          </a:prstGeom>
        </p:spPr>
      </p:pic>
    </p:spTree>
    <p:extLst>
      <p:ext uri="{BB962C8B-B14F-4D97-AF65-F5344CB8AC3E}">
        <p14:creationId xmlns:p14="http://schemas.microsoft.com/office/powerpoint/2010/main" val="4201764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68008"/>
            <a:ext cx="4637342" cy="4637342"/>
          </a:xfrm>
          <a:prstGeom prst="rect">
            <a:avLst/>
          </a:prstGeom>
        </p:spPr>
      </p:pic>
      <p:pic>
        <p:nvPicPr>
          <p:cNvPr id="3" name="Picture 2"/>
          <p:cNvPicPr>
            <a:picLocks noChangeAspect="1"/>
          </p:cNvPicPr>
          <p:nvPr/>
        </p:nvPicPr>
        <p:blipFill>
          <a:blip r:embed="rId4"/>
          <a:stretch>
            <a:fillRect/>
          </a:stretch>
        </p:blipFill>
        <p:spPr>
          <a:xfrm>
            <a:off x="3810000" y="1733550"/>
            <a:ext cx="3542083" cy="1121761"/>
          </a:xfrm>
          <a:prstGeom prst="rect">
            <a:avLst/>
          </a:prstGeom>
        </p:spPr>
      </p:pic>
    </p:spTree>
    <p:extLst>
      <p:ext uri="{BB962C8B-B14F-4D97-AF65-F5344CB8AC3E}">
        <p14:creationId xmlns:p14="http://schemas.microsoft.com/office/powerpoint/2010/main" val="643933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570799"/>
            <a:ext cx="8697897" cy="4419738"/>
          </a:xfrm>
          <a:prstGeom prst="rect">
            <a:avLst/>
          </a:prstGeom>
        </p:spPr>
        <p:txBody>
          <a:bodyPr spcFirstLastPara="1" wrap="square" lIns="91419" tIns="91419" rIns="91419" bIns="91419" anchor="ctr" anchorCtr="0">
            <a:noAutofit/>
          </a:bodyPr>
          <a:lstStyle/>
          <a:p>
            <a:pPr marL="152388" indent="0">
              <a:buNone/>
            </a:pPr>
            <a:r>
              <a:rPr lang="en-US" sz="18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 đấu vừa bắt đầu thì Quang lấy được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về phía trước. Bỗng một tiếng “kít..ít” làm cậu sững lại. Chỉ chút nữa là cậu tông phải xe gắn máy. Sợ quá, cả bọn chạy tán loạn.</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Lần này, Quang quyết định chơi bóng bổng. Con cách khung thành chừng năm mét, em co chân sút. Quả bóng đi chệch lên vỉa hè và đập vào đầu một cụ già. Cụ lảo đảo, ôm lấy đầu và khuỵ</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 Một bác đ</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tuổi vội đỡ lấy cụ. Bác mắng:</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Chỗ này là chỗ chơi bóng đá à?</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Đám học trò sợ hãi bỏ chạy.</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a:t>
            </a:r>
            <a:r>
              <a:rPr lang="vi-VN" sz="1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a:t>
            </a:r>
            <a:endPar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pic>
        <p:nvPicPr>
          <p:cNvPr id="2" name="Picture 1"/>
          <p:cNvPicPr>
            <a:picLocks noChangeAspect="1"/>
          </p:cNvPicPr>
          <p:nvPr/>
        </p:nvPicPr>
        <p:blipFill>
          <a:blip r:embed="rId3"/>
          <a:stretch>
            <a:fillRect/>
          </a:stretch>
        </p:blipFill>
        <p:spPr>
          <a:xfrm>
            <a:off x="2453604" y="-3222"/>
            <a:ext cx="5066215" cy="524301"/>
          </a:xfrm>
          <a:prstGeom prst="rect">
            <a:avLst/>
          </a:prstGeom>
        </p:spPr>
      </p:pic>
    </p:spTree>
    <p:extLst>
      <p:ext uri="{BB962C8B-B14F-4D97-AF65-F5344CB8AC3E}">
        <p14:creationId xmlns:p14="http://schemas.microsoft.com/office/powerpoint/2010/main" val="3342931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grpSp>
        <p:nvGrpSpPr>
          <p:cNvPr id="2972" name="Google Shape;2972;p47"/>
          <p:cNvGrpSpPr/>
          <p:nvPr/>
        </p:nvGrpSpPr>
        <p:grpSpPr>
          <a:xfrm>
            <a:off x="7724983" y="457116"/>
            <a:ext cx="904163" cy="851837"/>
            <a:chOff x="5238825" y="535000"/>
            <a:chExt cx="705000" cy="664200"/>
          </a:xfrm>
        </p:grpSpPr>
        <p:sp>
          <p:nvSpPr>
            <p:cNvPr id="2973" name="Google Shape;2973;p47"/>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4" name="Google Shape;2974;p47"/>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5" name="Google Shape;2975;p47"/>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6" name="Google Shape;2976;p47"/>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7" name="Google Shape;2977;p47"/>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8" name="Google Shape;2978;p47"/>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9" name="Google Shape;2979;p47"/>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0" name="Google Shape;2980;p47"/>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1" name="Google Shape;2981;p47"/>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2" name="Google Shape;2982;p47"/>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3" name="Google Shape;2983;p47"/>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4" name="Google Shape;2984;p47"/>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5" name="Google Shape;2985;p47"/>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6" name="Google Shape;2986;p47"/>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987" name="Google Shape;2987;p47"/>
          <p:cNvGrpSpPr/>
          <p:nvPr/>
        </p:nvGrpSpPr>
        <p:grpSpPr>
          <a:xfrm rot="1480163">
            <a:off x="449645" y="4130657"/>
            <a:ext cx="757293" cy="861213"/>
            <a:chOff x="2573375" y="2638075"/>
            <a:chExt cx="639450" cy="727250"/>
          </a:xfrm>
        </p:grpSpPr>
        <p:sp>
          <p:nvSpPr>
            <p:cNvPr id="2988" name="Google Shape;2988;p47"/>
            <p:cNvSpPr/>
            <p:nvPr/>
          </p:nvSpPr>
          <p:spPr>
            <a:xfrm>
              <a:off x="2573375" y="2638075"/>
              <a:ext cx="639450" cy="727250"/>
            </a:xfrm>
            <a:custGeom>
              <a:avLst/>
              <a:gdLst/>
              <a:ahLst/>
              <a:cxnLst/>
              <a:rect l="l" t="t" r="r" b="b"/>
              <a:pathLst>
                <a:path w="25578" h="29090" extrusionOk="0">
                  <a:moveTo>
                    <a:pt x="14807" y="2217"/>
                  </a:moveTo>
                  <a:cubicBezTo>
                    <a:pt x="14909" y="2217"/>
                    <a:pt x="15010" y="2218"/>
                    <a:pt x="15110" y="2220"/>
                  </a:cubicBezTo>
                  <a:lnTo>
                    <a:pt x="15330" y="2230"/>
                  </a:lnTo>
                  <a:cubicBezTo>
                    <a:pt x="16557" y="2280"/>
                    <a:pt x="17660" y="2491"/>
                    <a:pt x="18612" y="2858"/>
                  </a:cubicBezTo>
                  <a:cubicBezTo>
                    <a:pt x="18670" y="2881"/>
                    <a:pt x="18725" y="2901"/>
                    <a:pt x="18782" y="2928"/>
                  </a:cubicBezTo>
                  <a:lnTo>
                    <a:pt x="18848" y="2955"/>
                  </a:lnTo>
                  <a:cubicBezTo>
                    <a:pt x="19903" y="3400"/>
                    <a:pt x="20846" y="4142"/>
                    <a:pt x="21579" y="5107"/>
                  </a:cubicBezTo>
                  <a:lnTo>
                    <a:pt x="21599" y="5133"/>
                  </a:lnTo>
                  <a:cubicBezTo>
                    <a:pt x="21626" y="5164"/>
                    <a:pt x="21649" y="5195"/>
                    <a:pt x="21669" y="5222"/>
                  </a:cubicBezTo>
                  <a:lnTo>
                    <a:pt x="21712" y="5279"/>
                  </a:lnTo>
                  <a:cubicBezTo>
                    <a:pt x="22836" y="6830"/>
                    <a:pt x="23269" y="8676"/>
                    <a:pt x="22908" y="10346"/>
                  </a:cubicBezTo>
                  <a:cubicBezTo>
                    <a:pt x="22498" y="12240"/>
                    <a:pt x="21115" y="14027"/>
                    <a:pt x="19121" y="15246"/>
                  </a:cubicBezTo>
                  <a:cubicBezTo>
                    <a:pt x="17976" y="15939"/>
                    <a:pt x="16628" y="16479"/>
                    <a:pt x="14971" y="16889"/>
                  </a:cubicBezTo>
                  <a:cubicBezTo>
                    <a:pt x="14942" y="16758"/>
                    <a:pt x="14911" y="16631"/>
                    <a:pt x="14880" y="16501"/>
                  </a:cubicBezTo>
                  <a:cubicBezTo>
                    <a:pt x="14807" y="16200"/>
                    <a:pt x="14612" y="15935"/>
                    <a:pt x="14345" y="15773"/>
                  </a:cubicBezTo>
                  <a:cubicBezTo>
                    <a:pt x="14164" y="15665"/>
                    <a:pt x="13955" y="15609"/>
                    <a:pt x="13746" y="15609"/>
                  </a:cubicBezTo>
                  <a:cubicBezTo>
                    <a:pt x="13654" y="15609"/>
                    <a:pt x="13561" y="15620"/>
                    <a:pt x="13471" y="15642"/>
                  </a:cubicBezTo>
                  <a:cubicBezTo>
                    <a:pt x="13171" y="15718"/>
                    <a:pt x="12917" y="15902"/>
                    <a:pt x="12755" y="16163"/>
                  </a:cubicBezTo>
                  <a:cubicBezTo>
                    <a:pt x="12591" y="16427"/>
                    <a:pt x="12542" y="16739"/>
                    <a:pt x="12613" y="17043"/>
                  </a:cubicBezTo>
                  <a:cubicBezTo>
                    <a:pt x="12638" y="17145"/>
                    <a:pt x="12663" y="17248"/>
                    <a:pt x="12683" y="17349"/>
                  </a:cubicBezTo>
                  <a:cubicBezTo>
                    <a:pt x="12675" y="17349"/>
                    <a:pt x="12671" y="17351"/>
                    <a:pt x="12663" y="17351"/>
                  </a:cubicBezTo>
                  <a:cubicBezTo>
                    <a:pt x="11705" y="17502"/>
                    <a:pt x="10589" y="17643"/>
                    <a:pt x="9437" y="17643"/>
                  </a:cubicBezTo>
                  <a:cubicBezTo>
                    <a:pt x="8525" y="17643"/>
                    <a:pt x="7590" y="17555"/>
                    <a:pt x="6695" y="17312"/>
                  </a:cubicBezTo>
                  <a:cubicBezTo>
                    <a:pt x="4768" y="16791"/>
                    <a:pt x="3213" y="15527"/>
                    <a:pt x="2634" y="14015"/>
                  </a:cubicBezTo>
                  <a:cubicBezTo>
                    <a:pt x="2327" y="13204"/>
                    <a:pt x="2241" y="12244"/>
                    <a:pt x="2376" y="11159"/>
                  </a:cubicBezTo>
                  <a:lnTo>
                    <a:pt x="2384" y="11101"/>
                  </a:lnTo>
                  <a:cubicBezTo>
                    <a:pt x="2392" y="11050"/>
                    <a:pt x="2398" y="10995"/>
                    <a:pt x="2407" y="10943"/>
                  </a:cubicBezTo>
                  <a:lnTo>
                    <a:pt x="2415" y="10900"/>
                  </a:lnTo>
                  <a:cubicBezTo>
                    <a:pt x="2630" y="9475"/>
                    <a:pt x="3211" y="8090"/>
                    <a:pt x="4077" y="6910"/>
                  </a:cubicBezTo>
                  <a:cubicBezTo>
                    <a:pt x="4116" y="6859"/>
                    <a:pt x="4155" y="6807"/>
                    <a:pt x="4196" y="6758"/>
                  </a:cubicBezTo>
                  <a:lnTo>
                    <a:pt x="4210" y="6738"/>
                  </a:lnTo>
                  <a:cubicBezTo>
                    <a:pt x="4493" y="6368"/>
                    <a:pt x="4807" y="6020"/>
                    <a:pt x="5144" y="5702"/>
                  </a:cubicBezTo>
                  <a:cubicBezTo>
                    <a:pt x="5710" y="5170"/>
                    <a:pt x="6391" y="4676"/>
                    <a:pt x="7177" y="4222"/>
                  </a:cubicBezTo>
                  <a:cubicBezTo>
                    <a:pt x="7205" y="4204"/>
                    <a:pt x="7234" y="4190"/>
                    <a:pt x="7259" y="4173"/>
                  </a:cubicBezTo>
                  <a:cubicBezTo>
                    <a:pt x="7294" y="4155"/>
                    <a:pt x="7326" y="4134"/>
                    <a:pt x="7359" y="4118"/>
                  </a:cubicBezTo>
                  <a:cubicBezTo>
                    <a:pt x="8371" y="3564"/>
                    <a:pt x="9485" y="3117"/>
                    <a:pt x="10685" y="2792"/>
                  </a:cubicBezTo>
                  <a:lnTo>
                    <a:pt x="10734" y="2778"/>
                  </a:lnTo>
                  <a:cubicBezTo>
                    <a:pt x="10781" y="2766"/>
                    <a:pt x="10824" y="2754"/>
                    <a:pt x="10867" y="2743"/>
                  </a:cubicBezTo>
                  <a:lnTo>
                    <a:pt x="10890" y="2735"/>
                  </a:lnTo>
                  <a:cubicBezTo>
                    <a:pt x="12182" y="2395"/>
                    <a:pt x="13532" y="2217"/>
                    <a:pt x="14807" y="2217"/>
                  </a:cubicBezTo>
                  <a:close/>
                  <a:moveTo>
                    <a:pt x="22194" y="17827"/>
                  </a:moveTo>
                  <a:lnTo>
                    <a:pt x="22194" y="17827"/>
                  </a:lnTo>
                  <a:cubicBezTo>
                    <a:pt x="21731" y="18670"/>
                    <a:pt x="21043" y="19431"/>
                    <a:pt x="20383" y="20098"/>
                  </a:cubicBezTo>
                  <a:cubicBezTo>
                    <a:pt x="19349" y="21138"/>
                    <a:pt x="17982" y="21856"/>
                    <a:pt x="16538" y="22119"/>
                  </a:cubicBezTo>
                  <a:cubicBezTo>
                    <a:pt x="16333" y="22155"/>
                    <a:pt x="16085" y="22182"/>
                    <a:pt x="15834" y="22184"/>
                  </a:cubicBezTo>
                  <a:cubicBezTo>
                    <a:pt x="16333" y="20963"/>
                    <a:pt x="17285" y="19852"/>
                    <a:pt x="18512" y="19084"/>
                  </a:cubicBezTo>
                  <a:cubicBezTo>
                    <a:pt x="19558" y="18432"/>
                    <a:pt x="20809" y="18007"/>
                    <a:pt x="22194" y="17827"/>
                  </a:cubicBezTo>
                  <a:close/>
                  <a:moveTo>
                    <a:pt x="13061" y="19540"/>
                  </a:moveTo>
                  <a:cubicBezTo>
                    <a:pt x="13182" y="20539"/>
                    <a:pt x="13237" y="21544"/>
                    <a:pt x="13229" y="22545"/>
                  </a:cubicBezTo>
                  <a:cubicBezTo>
                    <a:pt x="12849" y="22067"/>
                    <a:pt x="12425" y="21616"/>
                    <a:pt x="11947" y="21187"/>
                  </a:cubicBezTo>
                  <a:cubicBezTo>
                    <a:pt x="11352" y="20652"/>
                    <a:pt x="10634" y="20206"/>
                    <a:pt x="9807" y="19862"/>
                  </a:cubicBezTo>
                  <a:cubicBezTo>
                    <a:pt x="10962" y="19835"/>
                    <a:pt x="12059" y="19694"/>
                    <a:pt x="13013" y="19548"/>
                  </a:cubicBezTo>
                  <a:lnTo>
                    <a:pt x="13061" y="19540"/>
                  </a:lnTo>
                  <a:close/>
                  <a:moveTo>
                    <a:pt x="6368" y="21271"/>
                  </a:moveTo>
                  <a:lnTo>
                    <a:pt x="6368" y="21271"/>
                  </a:lnTo>
                  <a:cubicBezTo>
                    <a:pt x="6881" y="21339"/>
                    <a:pt x="7382" y="21423"/>
                    <a:pt x="7905" y="21560"/>
                  </a:cubicBezTo>
                  <a:cubicBezTo>
                    <a:pt x="8970" y="21842"/>
                    <a:pt x="9831" y="22268"/>
                    <a:pt x="10459" y="22839"/>
                  </a:cubicBezTo>
                  <a:cubicBezTo>
                    <a:pt x="11268" y="23567"/>
                    <a:pt x="11881" y="24347"/>
                    <a:pt x="12357" y="25264"/>
                  </a:cubicBezTo>
                  <a:cubicBezTo>
                    <a:pt x="11678" y="25208"/>
                    <a:pt x="10966" y="25141"/>
                    <a:pt x="10322" y="24970"/>
                  </a:cubicBezTo>
                  <a:cubicBezTo>
                    <a:pt x="9191" y="24667"/>
                    <a:pt x="8153" y="24004"/>
                    <a:pt x="7402" y="23109"/>
                  </a:cubicBezTo>
                  <a:cubicBezTo>
                    <a:pt x="6951" y="22568"/>
                    <a:pt x="6600" y="21940"/>
                    <a:pt x="6368" y="21271"/>
                  </a:cubicBezTo>
                  <a:close/>
                  <a:moveTo>
                    <a:pt x="12714" y="27672"/>
                  </a:moveTo>
                  <a:cubicBezTo>
                    <a:pt x="12714" y="27674"/>
                    <a:pt x="12714" y="27678"/>
                    <a:pt x="12712" y="27678"/>
                  </a:cubicBezTo>
                  <a:cubicBezTo>
                    <a:pt x="12712" y="27674"/>
                    <a:pt x="12714" y="27674"/>
                    <a:pt x="12714" y="27672"/>
                  </a:cubicBezTo>
                  <a:close/>
                  <a:moveTo>
                    <a:pt x="14811" y="0"/>
                  </a:moveTo>
                  <a:cubicBezTo>
                    <a:pt x="13351" y="0"/>
                    <a:pt x="11817" y="203"/>
                    <a:pt x="10346" y="587"/>
                  </a:cubicBezTo>
                  <a:cubicBezTo>
                    <a:pt x="10279" y="603"/>
                    <a:pt x="10209" y="622"/>
                    <a:pt x="10139" y="642"/>
                  </a:cubicBezTo>
                  <a:lnTo>
                    <a:pt x="10100" y="653"/>
                  </a:lnTo>
                  <a:cubicBezTo>
                    <a:pt x="8734" y="1026"/>
                    <a:pt x="7447" y="1539"/>
                    <a:pt x="6282" y="2181"/>
                  </a:cubicBezTo>
                  <a:lnTo>
                    <a:pt x="6251" y="2200"/>
                  </a:lnTo>
                  <a:cubicBezTo>
                    <a:pt x="6223" y="2216"/>
                    <a:pt x="6196" y="2232"/>
                    <a:pt x="6169" y="2247"/>
                  </a:cubicBezTo>
                  <a:cubicBezTo>
                    <a:pt x="6130" y="2271"/>
                    <a:pt x="6093" y="2292"/>
                    <a:pt x="6065" y="2306"/>
                  </a:cubicBezTo>
                  <a:cubicBezTo>
                    <a:pt x="5139" y="2840"/>
                    <a:pt x="4319" y="3437"/>
                    <a:pt x="3627" y="4087"/>
                  </a:cubicBezTo>
                  <a:cubicBezTo>
                    <a:pt x="3205" y="4485"/>
                    <a:pt x="2811" y="4922"/>
                    <a:pt x="2456" y="5386"/>
                  </a:cubicBezTo>
                  <a:cubicBezTo>
                    <a:pt x="2403" y="5453"/>
                    <a:pt x="2353" y="5517"/>
                    <a:pt x="2300" y="5591"/>
                  </a:cubicBezTo>
                  <a:cubicBezTo>
                    <a:pt x="1217" y="7064"/>
                    <a:pt x="503" y="8777"/>
                    <a:pt x="228" y="10552"/>
                  </a:cubicBezTo>
                  <a:cubicBezTo>
                    <a:pt x="205" y="10664"/>
                    <a:pt x="191" y="10771"/>
                    <a:pt x="179" y="10880"/>
                  </a:cubicBezTo>
                  <a:lnTo>
                    <a:pt x="168" y="10954"/>
                  </a:lnTo>
                  <a:lnTo>
                    <a:pt x="168" y="10956"/>
                  </a:lnTo>
                  <a:cubicBezTo>
                    <a:pt x="0" y="12378"/>
                    <a:pt x="129" y="13674"/>
                    <a:pt x="564" y="14811"/>
                  </a:cubicBezTo>
                  <a:cubicBezTo>
                    <a:pt x="1233" y="16563"/>
                    <a:pt x="2684" y="18021"/>
                    <a:pt x="4579" y="18904"/>
                  </a:cubicBezTo>
                  <a:cubicBezTo>
                    <a:pt x="4136" y="19000"/>
                    <a:pt x="3806" y="19412"/>
                    <a:pt x="3849" y="19893"/>
                  </a:cubicBezTo>
                  <a:lnTo>
                    <a:pt x="3869" y="20110"/>
                  </a:lnTo>
                  <a:cubicBezTo>
                    <a:pt x="4007" y="21725"/>
                    <a:pt x="4659" y="23300"/>
                    <a:pt x="5700" y="24541"/>
                  </a:cubicBezTo>
                  <a:cubicBezTo>
                    <a:pt x="6742" y="25785"/>
                    <a:pt x="8178" y="26700"/>
                    <a:pt x="9745" y="27118"/>
                  </a:cubicBezTo>
                  <a:cubicBezTo>
                    <a:pt x="10590" y="27344"/>
                    <a:pt x="11444" y="27424"/>
                    <a:pt x="12242" y="27486"/>
                  </a:cubicBezTo>
                  <a:cubicBezTo>
                    <a:pt x="12375" y="27496"/>
                    <a:pt x="12509" y="27506"/>
                    <a:pt x="12642" y="27514"/>
                  </a:cubicBezTo>
                  <a:cubicBezTo>
                    <a:pt x="12632" y="27561"/>
                    <a:pt x="12622" y="27609"/>
                    <a:pt x="12609" y="27658"/>
                  </a:cubicBezTo>
                  <a:cubicBezTo>
                    <a:pt x="12459" y="28279"/>
                    <a:pt x="12845" y="28909"/>
                    <a:pt x="13463" y="29057"/>
                  </a:cubicBezTo>
                  <a:lnTo>
                    <a:pt x="13606" y="29090"/>
                  </a:lnTo>
                  <a:lnTo>
                    <a:pt x="13740" y="29090"/>
                  </a:lnTo>
                  <a:cubicBezTo>
                    <a:pt x="14281" y="29090"/>
                    <a:pt x="14747" y="28721"/>
                    <a:pt x="14870" y="28197"/>
                  </a:cubicBezTo>
                  <a:cubicBezTo>
                    <a:pt x="15168" y="26950"/>
                    <a:pt x="15371" y="25680"/>
                    <a:pt x="15473" y="24400"/>
                  </a:cubicBezTo>
                  <a:cubicBezTo>
                    <a:pt x="15592" y="24408"/>
                    <a:pt x="15715" y="24412"/>
                    <a:pt x="15838" y="24412"/>
                  </a:cubicBezTo>
                  <a:cubicBezTo>
                    <a:pt x="16185" y="24412"/>
                    <a:pt x="16552" y="24377"/>
                    <a:pt x="16932" y="24308"/>
                  </a:cubicBezTo>
                  <a:cubicBezTo>
                    <a:pt x="18819" y="23967"/>
                    <a:pt x="20604" y="23027"/>
                    <a:pt x="21956" y="21667"/>
                  </a:cubicBezTo>
                  <a:cubicBezTo>
                    <a:pt x="23212" y="20401"/>
                    <a:pt x="24543" y="18838"/>
                    <a:pt x="24894" y="16815"/>
                  </a:cubicBezTo>
                  <a:lnTo>
                    <a:pt x="24923" y="16647"/>
                  </a:lnTo>
                  <a:cubicBezTo>
                    <a:pt x="25025" y="16056"/>
                    <a:pt x="24572" y="15516"/>
                    <a:pt x="23971" y="15514"/>
                  </a:cubicBezTo>
                  <a:lnTo>
                    <a:pt x="23803" y="15514"/>
                  </a:lnTo>
                  <a:cubicBezTo>
                    <a:pt x="23292" y="15514"/>
                    <a:pt x="22791" y="15537"/>
                    <a:pt x="22305" y="15588"/>
                  </a:cubicBezTo>
                  <a:cubicBezTo>
                    <a:pt x="23723" y="14226"/>
                    <a:pt x="24697" y="12570"/>
                    <a:pt x="25077" y="10827"/>
                  </a:cubicBezTo>
                  <a:lnTo>
                    <a:pt x="25077" y="10824"/>
                  </a:lnTo>
                  <a:cubicBezTo>
                    <a:pt x="25577" y="8533"/>
                    <a:pt x="25005" y="6036"/>
                    <a:pt x="23518" y="3974"/>
                  </a:cubicBezTo>
                  <a:lnTo>
                    <a:pt x="23460" y="3896"/>
                  </a:lnTo>
                  <a:cubicBezTo>
                    <a:pt x="23421" y="3849"/>
                    <a:pt x="23384" y="3800"/>
                    <a:pt x="23347" y="3751"/>
                  </a:cubicBezTo>
                  <a:cubicBezTo>
                    <a:pt x="22377" y="2485"/>
                    <a:pt x="21121" y="1500"/>
                    <a:pt x="19712" y="907"/>
                  </a:cubicBezTo>
                  <a:lnTo>
                    <a:pt x="19661" y="887"/>
                  </a:lnTo>
                  <a:cubicBezTo>
                    <a:pt x="19585" y="854"/>
                    <a:pt x="19511" y="823"/>
                    <a:pt x="19429" y="792"/>
                  </a:cubicBezTo>
                  <a:cubicBezTo>
                    <a:pt x="18243" y="335"/>
                    <a:pt x="16897" y="74"/>
                    <a:pt x="15428" y="15"/>
                  </a:cubicBezTo>
                  <a:lnTo>
                    <a:pt x="15176" y="4"/>
                  </a:lnTo>
                  <a:cubicBezTo>
                    <a:pt x="15055" y="2"/>
                    <a:pt x="14933" y="0"/>
                    <a:pt x="14811" y="0"/>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9" name="Google Shape;2989;p47"/>
            <p:cNvSpPr/>
            <p:nvPr/>
          </p:nvSpPr>
          <p:spPr>
            <a:xfrm>
              <a:off x="2915475" y="3056050"/>
              <a:ext cx="24650" cy="281475"/>
            </a:xfrm>
            <a:custGeom>
              <a:avLst/>
              <a:gdLst/>
              <a:ahLst/>
              <a:cxnLst/>
              <a:rect l="l" t="t" r="r" b="b"/>
              <a:pathLst>
                <a:path w="986" h="11259" extrusionOk="0">
                  <a:moveTo>
                    <a:pt x="65" y="1"/>
                  </a:moveTo>
                  <a:cubicBezTo>
                    <a:pt x="62" y="1"/>
                    <a:pt x="58" y="1"/>
                    <a:pt x="54" y="2"/>
                  </a:cubicBezTo>
                  <a:cubicBezTo>
                    <a:pt x="23" y="8"/>
                    <a:pt x="4" y="39"/>
                    <a:pt x="13" y="67"/>
                  </a:cubicBezTo>
                  <a:cubicBezTo>
                    <a:pt x="876" y="3707"/>
                    <a:pt x="874" y="7554"/>
                    <a:pt x="4" y="11191"/>
                  </a:cubicBezTo>
                  <a:cubicBezTo>
                    <a:pt x="0" y="11220"/>
                    <a:pt x="17" y="11249"/>
                    <a:pt x="45" y="11257"/>
                  </a:cubicBezTo>
                  <a:cubicBezTo>
                    <a:pt x="52" y="11259"/>
                    <a:pt x="54" y="11259"/>
                    <a:pt x="58" y="11259"/>
                  </a:cubicBezTo>
                  <a:cubicBezTo>
                    <a:pt x="82" y="11259"/>
                    <a:pt x="103" y="11240"/>
                    <a:pt x="109" y="11218"/>
                  </a:cubicBezTo>
                  <a:cubicBezTo>
                    <a:pt x="981" y="7564"/>
                    <a:pt x="985" y="3701"/>
                    <a:pt x="117" y="45"/>
                  </a:cubicBezTo>
                  <a:cubicBezTo>
                    <a:pt x="110" y="17"/>
                    <a:pt x="89" y="1"/>
                    <a:pt x="6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0" name="Google Shape;2990;p47"/>
            <p:cNvSpPr/>
            <p:nvPr/>
          </p:nvSpPr>
          <p:spPr>
            <a:xfrm>
              <a:off x="2934450" y="3053625"/>
              <a:ext cx="234000" cy="166900"/>
            </a:xfrm>
            <a:custGeom>
              <a:avLst/>
              <a:gdLst/>
              <a:ahLst/>
              <a:cxnLst/>
              <a:rect l="l" t="t" r="r" b="b"/>
              <a:pathLst>
                <a:path w="9360" h="6676" extrusionOk="0">
                  <a:moveTo>
                    <a:pt x="9305" y="0"/>
                  </a:moveTo>
                  <a:cubicBezTo>
                    <a:pt x="7273" y="0"/>
                    <a:pt x="5210" y="451"/>
                    <a:pt x="3484" y="1523"/>
                  </a:cubicBezTo>
                  <a:cubicBezTo>
                    <a:pt x="1744" y="2606"/>
                    <a:pt x="376" y="4362"/>
                    <a:pt x="0" y="6379"/>
                  </a:cubicBezTo>
                  <a:cubicBezTo>
                    <a:pt x="433" y="6592"/>
                    <a:pt x="913" y="6675"/>
                    <a:pt x="1397" y="6675"/>
                  </a:cubicBezTo>
                  <a:cubicBezTo>
                    <a:pt x="1697" y="6675"/>
                    <a:pt x="1999" y="6643"/>
                    <a:pt x="2292" y="6590"/>
                  </a:cubicBezTo>
                  <a:cubicBezTo>
                    <a:pt x="3962" y="6288"/>
                    <a:pt x="5531" y="5462"/>
                    <a:pt x="6725" y="4259"/>
                  </a:cubicBezTo>
                  <a:cubicBezTo>
                    <a:pt x="7922" y="3057"/>
                    <a:pt x="9070" y="1672"/>
                    <a:pt x="9360" y="0"/>
                  </a:cubicBezTo>
                  <a:cubicBezTo>
                    <a:pt x="9341" y="0"/>
                    <a:pt x="9323" y="0"/>
                    <a:pt x="930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1" name="Google Shape;2991;p47"/>
            <p:cNvSpPr/>
            <p:nvPr/>
          </p:nvSpPr>
          <p:spPr>
            <a:xfrm>
              <a:off x="2697750" y="3138250"/>
              <a:ext cx="227025" cy="161900"/>
            </a:xfrm>
            <a:custGeom>
              <a:avLst/>
              <a:gdLst/>
              <a:ahLst/>
              <a:cxnLst/>
              <a:rect l="l" t="t" r="r" b="b"/>
              <a:pathLst>
                <a:path w="9081" h="6476" extrusionOk="0">
                  <a:moveTo>
                    <a:pt x="0" y="0"/>
                  </a:moveTo>
                  <a:cubicBezTo>
                    <a:pt x="119" y="1393"/>
                    <a:pt x="679" y="2743"/>
                    <a:pt x="1576" y="3816"/>
                  </a:cubicBezTo>
                  <a:cubicBezTo>
                    <a:pt x="2475" y="4887"/>
                    <a:pt x="3708" y="5673"/>
                    <a:pt x="5057" y="6034"/>
                  </a:cubicBezTo>
                  <a:cubicBezTo>
                    <a:pt x="5806" y="6233"/>
                    <a:pt x="6580" y="6305"/>
                    <a:pt x="7351" y="6364"/>
                  </a:cubicBezTo>
                  <a:cubicBezTo>
                    <a:pt x="7930" y="6408"/>
                    <a:pt x="8504" y="6445"/>
                    <a:pt x="9081" y="6475"/>
                  </a:cubicBezTo>
                  <a:cubicBezTo>
                    <a:pt x="8506" y="4680"/>
                    <a:pt x="7628" y="3267"/>
                    <a:pt x="6229" y="2005"/>
                  </a:cubicBezTo>
                  <a:cubicBezTo>
                    <a:pt x="5382" y="1244"/>
                    <a:pt x="4311" y="766"/>
                    <a:pt x="3211" y="481"/>
                  </a:cubicBezTo>
                  <a:cubicBezTo>
                    <a:pt x="2109" y="189"/>
                    <a:pt x="1133" y="111"/>
                    <a:pt x="0"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2" name="Google Shape;2992;p47"/>
            <p:cNvSpPr/>
            <p:nvPr/>
          </p:nvSpPr>
          <p:spPr>
            <a:xfrm>
              <a:off x="2601725" y="2665675"/>
              <a:ext cx="582775" cy="441325"/>
            </a:xfrm>
            <a:custGeom>
              <a:avLst/>
              <a:gdLst/>
              <a:ahLst/>
              <a:cxnLst/>
              <a:rect l="l" t="t" r="r" b="b"/>
              <a:pathLst>
                <a:path w="23311" h="17653" extrusionOk="0">
                  <a:moveTo>
                    <a:pt x="13703" y="1"/>
                  </a:moveTo>
                  <a:cubicBezTo>
                    <a:pt x="12309" y="1"/>
                    <a:pt x="10866" y="193"/>
                    <a:pt x="9479" y="556"/>
                  </a:cubicBezTo>
                  <a:cubicBezTo>
                    <a:pt x="9405" y="574"/>
                    <a:pt x="9333" y="597"/>
                    <a:pt x="9260" y="618"/>
                  </a:cubicBezTo>
                  <a:cubicBezTo>
                    <a:pt x="7992" y="964"/>
                    <a:pt x="6773" y="1448"/>
                    <a:pt x="5682" y="2050"/>
                  </a:cubicBezTo>
                  <a:cubicBezTo>
                    <a:pt x="5618" y="2091"/>
                    <a:pt x="5550" y="2125"/>
                    <a:pt x="5485" y="2164"/>
                  </a:cubicBezTo>
                  <a:cubicBezTo>
                    <a:pt x="4654" y="2645"/>
                    <a:pt x="3899" y="3186"/>
                    <a:pt x="3255" y="3791"/>
                  </a:cubicBezTo>
                  <a:cubicBezTo>
                    <a:pt x="2871" y="4152"/>
                    <a:pt x="2518" y="4544"/>
                    <a:pt x="2198" y="4963"/>
                  </a:cubicBezTo>
                  <a:cubicBezTo>
                    <a:pt x="2151" y="5022"/>
                    <a:pt x="2108" y="5080"/>
                    <a:pt x="2061" y="5141"/>
                  </a:cubicBezTo>
                  <a:cubicBezTo>
                    <a:pt x="1088" y="6461"/>
                    <a:pt x="434" y="8012"/>
                    <a:pt x="187" y="9630"/>
                  </a:cubicBezTo>
                  <a:cubicBezTo>
                    <a:pt x="171" y="9723"/>
                    <a:pt x="159" y="9819"/>
                    <a:pt x="144" y="9911"/>
                  </a:cubicBezTo>
                  <a:lnTo>
                    <a:pt x="144" y="9915"/>
                  </a:lnTo>
                  <a:cubicBezTo>
                    <a:pt x="1" y="11052"/>
                    <a:pt x="58" y="12232"/>
                    <a:pt x="466" y="13305"/>
                  </a:cubicBezTo>
                  <a:cubicBezTo>
                    <a:pt x="1236" y="15321"/>
                    <a:pt x="3191" y="16718"/>
                    <a:pt x="5273" y="17281"/>
                  </a:cubicBezTo>
                  <a:cubicBezTo>
                    <a:pt x="6259" y="17548"/>
                    <a:pt x="7272" y="17652"/>
                    <a:pt x="8291" y="17652"/>
                  </a:cubicBezTo>
                  <a:cubicBezTo>
                    <a:pt x="9431" y="17652"/>
                    <a:pt x="10579" y="17522"/>
                    <a:pt x="11705" y="17344"/>
                  </a:cubicBezTo>
                  <a:cubicBezTo>
                    <a:pt x="14099" y="16963"/>
                    <a:pt x="16495" y="16349"/>
                    <a:pt x="18563" y="15090"/>
                  </a:cubicBezTo>
                  <a:cubicBezTo>
                    <a:pt x="20634" y="13828"/>
                    <a:pt x="22347" y="11844"/>
                    <a:pt x="22862" y="9478"/>
                  </a:cubicBezTo>
                  <a:cubicBezTo>
                    <a:pt x="23311" y="7412"/>
                    <a:pt x="22720" y="5234"/>
                    <a:pt x="21477" y="3516"/>
                  </a:cubicBezTo>
                  <a:cubicBezTo>
                    <a:pt x="21430" y="3451"/>
                    <a:pt x="21384" y="3389"/>
                    <a:pt x="21333" y="3326"/>
                  </a:cubicBezTo>
                  <a:cubicBezTo>
                    <a:pt x="20504" y="2238"/>
                    <a:pt x="19405" y="1354"/>
                    <a:pt x="18143" y="821"/>
                  </a:cubicBezTo>
                  <a:cubicBezTo>
                    <a:pt x="18127" y="817"/>
                    <a:pt x="18112" y="810"/>
                    <a:pt x="18096" y="802"/>
                  </a:cubicBezTo>
                  <a:cubicBezTo>
                    <a:pt x="18026" y="771"/>
                    <a:pt x="17958" y="747"/>
                    <a:pt x="17889" y="718"/>
                  </a:cubicBezTo>
                  <a:cubicBezTo>
                    <a:pt x="16783" y="293"/>
                    <a:pt x="15539" y="66"/>
                    <a:pt x="14245" y="14"/>
                  </a:cubicBezTo>
                  <a:cubicBezTo>
                    <a:pt x="14167" y="12"/>
                    <a:pt x="14089" y="8"/>
                    <a:pt x="14013" y="4"/>
                  </a:cubicBezTo>
                  <a:cubicBezTo>
                    <a:pt x="13910" y="2"/>
                    <a:pt x="13807" y="1"/>
                    <a:pt x="13703"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3" name="Google Shape;2993;p47"/>
            <p:cNvSpPr/>
            <p:nvPr/>
          </p:nvSpPr>
          <p:spPr>
            <a:xfrm>
              <a:off x="2605325" y="2748600"/>
              <a:ext cx="533425" cy="304275"/>
            </a:xfrm>
            <a:custGeom>
              <a:avLst/>
              <a:gdLst/>
              <a:ahLst/>
              <a:cxnLst/>
              <a:rect l="l" t="t" r="r" b="b"/>
              <a:pathLst>
                <a:path w="21337" h="12171" extrusionOk="0">
                  <a:moveTo>
                    <a:pt x="21185" y="0"/>
                  </a:moveTo>
                  <a:cubicBezTo>
                    <a:pt x="20436" y="263"/>
                    <a:pt x="19691" y="671"/>
                    <a:pt x="19078" y="1297"/>
                  </a:cubicBezTo>
                  <a:cubicBezTo>
                    <a:pt x="17941" y="2456"/>
                    <a:pt x="17507" y="4081"/>
                    <a:pt x="17158" y="5646"/>
                  </a:cubicBezTo>
                  <a:cubicBezTo>
                    <a:pt x="16926" y="6683"/>
                    <a:pt x="16713" y="7766"/>
                    <a:pt x="16739" y="8831"/>
                  </a:cubicBezTo>
                  <a:lnTo>
                    <a:pt x="16739" y="8839"/>
                  </a:lnTo>
                  <a:cubicBezTo>
                    <a:pt x="16741" y="9025"/>
                    <a:pt x="16754" y="9212"/>
                    <a:pt x="16772" y="9397"/>
                  </a:cubicBezTo>
                  <a:cubicBezTo>
                    <a:pt x="16698" y="9249"/>
                    <a:pt x="16624" y="9097"/>
                    <a:pt x="16536" y="8952"/>
                  </a:cubicBezTo>
                  <a:cubicBezTo>
                    <a:pt x="16536" y="8945"/>
                    <a:pt x="16534" y="8945"/>
                    <a:pt x="16534" y="8943"/>
                  </a:cubicBezTo>
                  <a:cubicBezTo>
                    <a:pt x="15931" y="7838"/>
                    <a:pt x="15139" y="6836"/>
                    <a:pt x="14203" y="5995"/>
                  </a:cubicBezTo>
                  <a:cubicBezTo>
                    <a:pt x="14121" y="5923"/>
                    <a:pt x="14035" y="5845"/>
                    <a:pt x="13939" y="5765"/>
                  </a:cubicBezTo>
                  <a:cubicBezTo>
                    <a:pt x="13871" y="5710"/>
                    <a:pt x="13795" y="5651"/>
                    <a:pt x="13721" y="5589"/>
                  </a:cubicBezTo>
                  <a:cubicBezTo>
                    <a:pt x="13272" y="5250"/>
                    <a:pt x="12706" y="4918"/>
                    <a:pt x="12062" y="4818"/>
                  </a:cubicBezTo>
                  <a:cubicBezTo>
                    <a:pt x="11936" y="4798"/>
                    <a:pt x="11810" y="4788"/>
                    <a:pt x="11682" y="4788"/>
                  </a:cubicBezTo>
                  <a:cubicBezTo>
                    <a:pt x="11610" y="4788"/>
                    <a:pt x="11539" y="4791"/>
                    <a:pt x="11467" y="4797"/>
                  </a:cubicBezTo>
                  <a:cubicBezTo>
                    <a:pt x="11393" y="4801"/>
                    <a:pt x="11321" y="4809"/>
                    <a:pt x="11247" y="4822"/>
                  </a:cubicBezTo>
                  <a:cubicBezTo>
                    <a:pt x="10484" y="4935"/>
                    <a:pt x="9725" y="5355"/>
                    <a:pt x="9173" y="6001"/>
                  </a:cubicBezTo>
                  <a:cubicBezTo>
                    <a:pt x="8933" y="6287"/>
                    <a:pt x="8728" y="6605"/>
                    <a:pt x="8564" y="6962"/>
                  </a:cubicBezTo>
                  <a:cubicBezTo>
                    <a:pt x="8500" y="7089"/>
                    <a:pt x="8445" y="7226"/>
                    <a:pt x="8391" y="7364"/>
                  </a:cubicBezTo>
                  <a:lnTo>
                    <a:pt x="8391" y="7366"/>
                  </a:lnTo>
                  <a:cubicBezTo>
                    <a:pt x="8215" y="7852"/>
                    <a:pt x="8096" y="8385"/>
                    <a:pt x="8043" y="8960"/>
                  </a:cubicBezTo>
                  <a:cubicBezTo>
                    <a:pt x="7981" y="9567"/>
                    <a:pt x="7973" y="10185"/>
                    <a:pt x="8010" y="10878"/>
                  </a:cubicBezTo>
                  <a:lnTo>
                    <a:pt x="8010" y="10880"/>
                  </a:lnTo>
                  <a:cubicBezTo>
                    <a:pt x="8012" y="10894"/>
                    <a:pt x="8012" y="10909"/>
                    <a:pt x="8012" y="10923"/>
                  </a:cubicBezTo>
                  <a:cubicBezTo>
                    <a:pt x="7766" y="10269"/>
                    <a:pt x="7429" y="9643"/>
                    <a:pt x="7015" y="9073"/>
                  </a:cubicBezTo>
                  <a:cubicBezTo>
                    <a:pt x="7015" y="9069"/>
                    <a:pt x="7013" y="9064"/>
                    <a:pt x="7013" y="9062"/>
                  </a:cubicBezTo>
                  <a:cubicBezTo>
                    <a:pt x="6137" y="7848"/>
                    <a:pt x="4926" y="6871"/>
                    <a:pt x="3545" y="6328"/>
                  </a:cubicBezTo>
                  <a:cubicBezTo>
                    <a:pt x="2863" y="6055"/>
                    <a:pt x="2217" y="5921"/>
                    <a:pt x="1620" y="5921"/>
                  </a:cubicBezTo>
                  <a:cubicBezTo>
                    <a:pt x="1389" y="5921"/>
                    <a:pt x="1166" y="5941"/>
                    <a:pt x="950" y="5981"/>
                  </a:cubicBezTo>
                  <a:cubicBezTo>
                    <a:pt x="624" y="6042"/>
                    <a:pt x="318" y="6153"/>
                    <a:pt x="43" y="6307"/>
                  </a:cubicBezTo>
                  <a:cubicBezTo>
                    <a:pt x="27" y="6399"/>
                    <a:pt x="15" y="6498"/>
                    <a:pt x="0" y="6590"/>
                  </a:cubicBezTo>
                  <a:lnTo>
                    <a:pt x="0" y="6592"/>
                  </a:lnTo>
                  <a:cubicBezTo>
                    <a:pt x="290" y="6406"/>
                    <a:pt x="630" y="6274"/>
                    <a:pt x="991" y="6204"/>
                  </a:cubicBezTo>
                  <a:cubicBezTo>
                    <a:pt x="1194" y="6166"/>
                    <a:pt x="1405" y="6147"/>
                    <a:pt x="1623" y="6147"/>
                  </a:cubicBezTo>
                  <a:cubicBezTo>
                    <a:pt x="2190" y="6147"/>
                    <a:pt x="2807" y="6277"/>
                    <a:pt x="3463" y="6539"/>
                  </a:cubicBezTo>
                  <a:cubicBezTo>
                    <a:pt x="5790" y="7456"/>
                    <a:pt x="7612" y="9631"/>
                    <a:pt x="8112" y="12080"/>
                  </a:cubicBezTo>
                  <a:cubicBezTo>
                    <a:pt x="8123" y="12132"/>
                    <a:pt x="8170" y="12171"/>
                    <a:pt x="8223" y="12171"/>
                  </a:cubicBezTo>
                  <a:cubicBezTo>
                    <a:pt x="8227" y="12171"/>
                    <a:pt x="8233" y="12166"/>
                    <a:pt x="8242" y="12166"/>
                  </a:cubicBezTo>
                  <a:cubicBezTo>
                    <a:pt x="8299" y="12160"/>
                    <a:pt x="8340" y="12105"/>
                    <a:pt x="8334" y="12043"/>
                  </a:cubicBezTo>
                  <a:cubicBezTo>
                    <a:pt x="8201" y="10841"/>
                    <a:pt x="8180" y="9897"/>
                    <a:pt x="8264" y="8982"/>
                  </a:cubicBezTo>
                  <a:cubicBezTo>
                    <a:pt x="8315" y="8451"/>
                    <a:pt x="8420" y="7957"/>
                    <a:pt x="8576" y="7509"/>
                  </a:cubicBezTo>
                  <a:cubicBezTo>
                    <a:pt x="8576" y="7509"/>
                    <a:pt x="8580" y="7509"/>
                    <a:pt x="8580" y="7507"/>
                  </a:cubicBezTo>
                  <a:cubicBezTo>
                    <a:pt x="8594" y="7466"/>
                    <a:pt x="8611" y="7427"/>
                    <a:pt x="8625" y="7384"/>
                  </a:cubicBezTo>
                  <a:cubicBezTo>
                    <a:pt x="8808" y="6914"/>
                    <a:pt x="9046" y="6500"/>
                    <a:pt x="9343" y="6151"/>
                  </a:cubicBezTo>
                  <a:cubicBezTo>
                    <a:pt x="9950" y="5437"/>
                    <a:pt x="10831" y="5016"/>
                    <a:pt x="11666" y="5016"/>
                  </a:cubicBezTo>
                  <a:cubicBezTo>
                    <a:pt x="11787" y="5016"/>
                    <a:pt x="11908" y="5025"/>
                    <a:pt x="12027" y="5043"/>
                  </a:cubicBezTo>
                  <a:cubicBezTo>
                    <a:pt x="12872" y="5175"/>
                    <a:pt x="13590" y="5745"/>
                    <a:pt x="14054" y="6166"/>
                  </a:cubicBezTo>
                  <a:cubicBezTo>
                    <a:pt x="15209" y="7206"/>
                    <a:pt x="16136" y="8488"/>
                    <a:pt x="16766" y="9906"/>
                  </a:cubicBezTo>
                  <a:cubicBezTo>
                    <a:pt x="16811" y="10008"/>
                    <a:pt x="16854" y="10113"/>
                    <a:pt x="16897" y="10217"/>
                  </a:cubicBezTo>
                  <a:cubicBezTo>
                    <a:pt x="16930" y="10289"/>
                    <a:pt x="16955" y="10359"/>
                    <a:pt x="16983" y="10431"/>
                  </a:cubicBezTo>
                  <a:cubicBezTo>
                    <a:pt x="17001" y="10476"/>
                    <a:pt x="17045" y="10505"/>
                    <a:pt x="17089" y="10505"/>
                  </a:cubicBezTo>
                  <a:cubicBezTo>
                    <a:pt x="17101" y="10505"/>
                    <a:pt x="17113" y="10503"/>
                    <a:pt x="17125" y="10498"/>
                  </a:cubicBezTo>
                  <a:cubicBezTo>
                    <a:pt x="17180" y="10480"/>
                    <a:pt x="17213" y="10416"/>
                    <a:pt x="17197" y="10359"/>
                  </a:cubicBezTo>
                  <a:cubicBezTo>
                    <a:pt x="16749" y="8855"/>
                    <a:pt x="17043" y="7234"/>
                    <a:pt x="17385" y="5700"/>
                  </a:cubicBezTo>
                  <a:cubicBezTo>
                    <a:pt x="17724" y="4169"/>
                    <a:pt x="18151" y="2579"/>
                    <a:pt x="19242" y="1463"/>
                  </a:cubicBezTo>
                  <a:cubicBezTo>
                    <a:pt x="19847" y="848"/>
                    <a:pt x="20592" y="448"/>
                    <a:pt x="21337" y="199"/>
                  </a:cubicBezTo>
                  <a:cubicBezTo>
                    <a:pt x="21290" y="138"/>
                    <a:pt x="21245" y="74"/>
                    <a:pt x="2118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4" name="Google Shape;2994;p47"/>
            <p:cNvSpPr/>
            <p:nvPr/>
          </p:nvSpPr>
          <p:spPr>
            <a:xfrm>
              <a:off x="2653225" y="2789525"/>
              <a:ext cx="158725" cy="253600"/>
            </a:xfrm>
            <a:custGeom>
              <a:avLst/>
              <a:gdLst/>
              <a:ahLst/>
              <a:cxnLst/>
              <a:rect l="l" t="t" r="r" b="b"/>
              <a:pathLst>
                <a:path w="6349" h="10144" extrusionOk="0">
                  <a:moveTo>
                    <a:pt x="138" y="1"/>
                  </a:moveTo>
                  <a:cubicBezTo>
                    <a:pt x="91" y="60"/>
                    <a:pt x="48" y="120"/>
                    <a:pt x="1" y="181"/>
                  </a:cubicBezTo>
                  <a:cubicBezTo>
                    <a:pt x="1779" y="1580"/>
                    <a:pt x="3068" y="3634"/>
                    <a:pt x="4194" y="5686"/>
                  </a:cubicBezTo>
                  <a:cubicBezTo>
                    <a:pt x="4491" y="6229"/>
                    <a:pt x="4803" y="6812"/>
                    <a:pt x="5099" y="7427"/>
                  </a:cubicBezTo>
                  <a:cubicBezTo>
                    <a:pt x="5497" y="8256"/>
                    <a:pt x="5860" y="9143"/>
                    <a:pt x="6114" y="10062"/>
                  </a:cubicBezTo>
                  <a:cubicBezTo>
                    <a:pt x="6127" y="10111"/>
                    <a:pt x="6174" y="10144"/>
                    <a:pt x="6225" y="10144"/>
                  </a:cubicBezTo>
                  <a:cubicBezTo>
                    <a:pt x="6235" y="10144"/>
                    <a:pt x="6241" y="10144"/>
                    <a:pt x="6256" y="10142"/>
                  </a:cubicBezTo>
                  <a:cubicBezTo>
                    <a:pt x="6315" y="10123"/>
                    <a:pt x="6348" y="10064"/>
                    <a:pt x="6332" y="9998"/>
                  </a:cubicBezTo>
                  <a:cubicBezTo>
                    <a:pt x="6260" y="9744"/>
                    <a:pt x="6184" y="9489"/>
                    <a:pt x="6096" y="9241"/>
                  </a:cubicBezTo>
                  <a:cubicBezTo>
                    <a:pt x="5640" y="7905"/>
                    <a:pt x="4984" y="6664"/>
                    <a:pt x="4389" y="5579"/>
                  </a:cubicBezTo>
                  <a:cubicBezTo>
                    <a:pt x="3250" y="3505"/>
                    <a:pt x="1947" y="1424"/>
                    <a:pt x="13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5" name="Google Shape;2995;p47"/>
            <p:cNvSpPr/>
            <p:nvPr/>
          </p:nvSpPr>
          <p:spPr>
            <a:xfrm>
              <a:off x="2738825" y="2716850"/>
              <a:ext cx="82450" cy="220150"/>
            </a:xfrm>
            <a:custGeom>
              <a:avLst/>
              <a:gdLst/>
              <a:ahLst/>
              <a:cxnLst/>
              <a:rect l="l" t="t" r="r" b="b"/>
              <a:pathLst>
                <a:path w="3298" h="8806" extrusionOk="0">
                  <a:moveTo>
                    <a:pt x="198" y="1"/>
                  </a:moveTo>
                  <a:cubicBezTo>
                    <a:pt x="134" y="42"/>
                    <a:pt x="66" y="76"/>
                    <a:pt x="1" y="115"/>
                  </a:cubicBezTo>
                  <a:cubicBezTo>
                    <a:pt x="40" y="175"/>
                    <a:pt x="74" y="232"/>
                    <a:pt x="107" y="290"/>
                  </a:cubicBezTo>
                  <a:cubicBezTo>
                    <a:pt x="1625" y="2826"/>
                    <a:pt x="2643" y="5714"/>
                    <a:pt x="3049" y="8640"/>
                  </a:cubicBezTo>
                  <a:cubicBezTo>
                    <a:pt x="3053" y="8662"/>
                    <a:pt x="3060" y="8683"/>
                    <a:pt x="3062" y="8710"/>
                  </a:cubicBezTo>
                  <a:cubicBezTo>
                    <a:pt x="3072" y="8763"/>
                    <a:pt x="3121" y="8806"/>
                    <a:pt x="3176" y="8806"/>
                  </a:cubicBezTo>
                  <a:lnTo>
                    <a:pt x="3193" y="8806"/>
                  </a:lnTo>
                  <a:cubicBezTo>
                    <a:pt x="3209" y="8804"/>
                    <a:pt x="3224" y="8798"/>
                    <a:pt x="3240" y="8785"/>
                  </a:cubicBezTo>
                  <a:cubicBezTo>
                    <a:pt x="3275" y="8765"/>
                    <a:pt x="3298" y="8724"/>
                    <a:pt x="3291" y="8679"/>
                  </a:cubicBezTo>
                  <a:cubicBezTo>
                    <a:pt x="3291" y="8671"/>
                    <a:pt x="3287" y="8664"/>
                    <a:pt x="3285" y="8658"/>
                  </a:cubicBezTo>
                  <a:cubicBezTo>
                    <a:pt x="3267" y="8517"/>
                    <a:pt x="3246" y="8377"/>
                    <a:pt x="3222" y="8238"/>
                  </a:cubicBezTo>
                  <a:cubicBezTo>
                    <a:pt x="2774" y="5406"/>
                    <a:pt x="1773" y="2629"/>
                    <a:pt x="302" y="175"/>
                  </a:cubicBezTo>
                  <a:cubicBezTo>
                    <a:pt x="267" y="117"/>
                    <a:pt x="234" y="56"/>
                    <a:pt x="19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6" name="Google Shape;2996;p47"/>
            <p:cNvSpPr/>
            <p:nvPr/>
          </p:nvSpPr>
          <p:spPr>
            <a:xfrm>
              <a:off x="2833300" y="2679500"/>
              <a:ext cx="58750" cy="192025"/>
            </a:xfrm>
            <a:custGeom>
              <a:avLst/>
              <a:gdLst/>
              <a:ahLst/>
              <a:cxnLst/>
              <a:rect l="l" t="t" r="r" b="b"/>
              <a:pathLst>
                <a:path w="2350" h="7681" extrusionOk="0">
                  <a:moveTo>
                    <a:pt x="222" y="1"/>
                  </a:moveTo>
                  <a:cubicBezTo>
                    <a:pt x="148" y="19"/>
                    <a:pt x="77" y="42"/>
                    <a:pt x="1" y="63"/>
                  </a:cubicBezTo>
                  <a:cubicBezTo>
                    <a:pt x="446" y="889"/>
                    <a:pt x="733" y="1802"/>
                    <a:pt x="965" y="2629"/>
                  </a:cubicBezTo>
                  <a:cubicBezTo>
                    <a:pt x="1426" y="4256"/>
                    <a:pt x="1820" y="5922"/>
                    <a:pt x="2128" y="7584"/>
                  </a:cubicBezTo>
                  <a:cubicBezTo>
                    <a:pt x="2128" y="7590"/>
                    <a:pt x="2128" y="7590"/>
                    <a:pt x="2130" y="7592"/>
                  </a:cubicBezTo>
                  <a:cubicBezTo>
                    <a:pt x="2140" y="7643"/>
                    <a:pt x="2186" y="7680"/>
                    <a:pt x="2237" y="7680"/>
                  </a:cubicBezTo>
                  <a:cubicBezTo>
                    <a:pt x="2243" y="7680"/>
                    <a:pt x="2251" y="7676"/>
                    <a:pt x="2257" y="7676"/>
                  </a:cubicBezTo>
                  <a:cubicBezTo>
                    <a:pt x="2313" y="7666"/>
                    <a:pt x="2348" y="7623"/>
                    <a:pt x="2350" y="7569"/>
                  </a:cubicBezTo>
                  <a:lnTo>
                    <a:pt x="2350" y="7539"/>
                  </a:lnTo>
                  <a:cubicBezTo>
                    <a:pt x="2040" y="5871"/>
                    <a:pt x="1646" y="4196"/>
                    <a:pt x="1180" y="2563"/>
                  </a:cubicBezTo>
                  <a:cubicBezTo>
                    <a:pt x="948" y="1743"/>
                    <a:pt x="665" y="834"/>
                    <a:pt x="22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7" name="Google Shape;2997;p47"/>
            <p:cNvSpPr/>
            <p:nvPr/>
          </p:nvSpPr>
          <p:spPr>
            <a:xfrm>
              <a:off x="2939225" y="2665825"/>
              <a:ext cx="18675" cy="228525"/>
            </a:xfrm>
            <a:custGeom>
              <a:avLst/>
              <a:gdLst/>
              <a:ahLst/>
              <a:cxnLst/>
              <a:rect l="l" t="t" r="r" b="b"/>
              <a:pathLst>
                <a:path w="747" h="9141" extrusionOk="0">
                  <a:moveTo>
                    <a:pt x="517" y="0"/>
                  </a:moveTo>
                  <a:cubicBezTo>
                    <a:pt x="51" y="2948"/>
                    <a:pt x="0" y="5935"/>
                    <a:pt x="365" y="8906"/>
                  </a:cubicBezTo>
                  <a:cubicBezTo>
                    <a:pt x="367" y="8951"/>
                    <a:pt x="374" y="8992"/>
                    <a:pt x="380" y="9040"/>
                  </a:cubicBezTo>
                  <a:cubicBezTo>
                    <a:pt x="386" y="9095"/>
                    <a:pt x="435" y="9140"/>
                    <a:pt x="490" y="9140"/>
                  </a:cubicBezTo>
                  <a:lnTo>
                    <a:pt x="507" y="9140"/>
                  </a:lnTo>
                  <a:cubicBezTo>
                    <a:pt x="540" y="9134"/>
                    <a:pt x="571" y="9113"/>
                    <a:pt x="585" y="9085"/>
                  </a:cubicBezTo>
                  <a:cubicBezTo>
                    <a:pt x="601" y="9064"/>
                    <a:pt x="605" y="9042"/>
                    <a:pt x="603" y="9013"/>
                  </a:cubicBezTo>
                  <a:cubicBezTo>
                    <a:pt x="226" y="6013"/>
                    <a:pt x="275" y="2991"/>
                    <a:pt x="747" y="10"/>
                  </a:cubicBezTo>
                  <a:cubicBezTo>
                    <a:pt x="671" y="6"/>
                    <a:pt x="591" y="2"/>
                    <a:pt x="51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8" name="Google Shape;2998;p47"/>
            <p:cNvSpPr/>
            <p:nvPr/>
          </p:nvSpPr>
          <p:spPr>
            <a:xfrm>
              <a:off x="2998825" y="2683575"/>
              <a:ext cx="55350" cy="320725"/>
            </a:xfrm>
            <a:custGeom>
              <a:avLst/>
              <a:gdLst/>
              <a:ahLst/>
              <a:cxnLst/>
              <a:rect l="l" t="t" r="r" b="b"/>
              <a:pathLst>
                <a:path w="2214" h="12829" extrusionOk="0">
                  <a:moveTo>
                    <a:pt x="2007" y="0"/>
                  </a:moveTo>
                  <a:cubicBezTo>
                    <a:pt x="427" y="3605"/>
                    <a:pt x="0" y="7696"/>
                    <a:pt x="796" y="11546"/>
                  </a:cubicBezTo>
                  <a:cubicBezTo>
                    <a:pt x="796" y="11553"/>
                    <a:pt x="798" y="11553"/>
                    <a:pt x="798" y="11555"/>
                  </a:cubicBezTo>
                  <a:cubicBezTo>
                    <a:pt x="866" y="11875"/>
                    <a:pt x="938" y="12193"/>
                    <a:pt x="1026" y="12509"/>
                  </a:cubicBezTo>
                  <a:cubicBezTo>
                    <a:pt x="1042" y="12587"/>
                    <a:pt x="1065" y="12662"/>
                    <a:pt x="1087" y="12743"/>
                  </a:cubicBezTo>
                  <a:cubicBezTo>
                    <a:pt x="1098" y="12784"/>
                    <a:pt x="1124" y="12808"/>
                    <a:pt x="1159" y="12823"/>
                  </a:cubicBezTo>
                  <a:cubicBezTo>
                    <a:pt x="1170" y="12827"/>
                    <a:pt x="1182" y="12829"/>
                    <a:pt x="1194" y="12829"/>
                  </a:cubicBezTo>
                  <a:cubicBezTo>
                    <a:pt x="1204" y="12829"/>
                    <a:pt x="1215" y="12825"/>
                    <a:pt x="1225" y="12823"/>
                  </a:cubicBezTo>
                  <a:cubicBezTo>
                    <a:pt x="1286" y="12806"/>
                    <a:pt x="1321" y="12745"/>
                    <a:pt x="1305" y="12683"/>
                  </a:cubicBezTo>
                  <a:cubicBezTo>
                    <a:pt x="1190" y="12277"/>
                    <a:pt x="1090" y="11860"/>
                    <a:pt x="1003" y="11444"/>
                  </a:cubicBezTo>
                  <a:lnTo>
                    <a:pt x="1003" y="11438"/>
                  </a:lnTo>
                  <a:cubicBezTo>
                    <a:pt x="234" y="7644"/>
                    <a:pt x="663" y="3625"/>
                    <a:pt x="2214" y="84"/>
                  </a:cubicBezTo>
                  <a:cubicBezTo>
                    <a:pt x="2146" y="53"/>
                    <a:pt x="2076" y="27"/>
                    <a:pt x="200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999" name="Google Shape;2999;p47"/>
          <p:cNvGrpSpPr/>
          <p:nvPr/>
        </p:nvGrpSpPr>
        <p:grpSpPr>
          <a:xfrm rot="-292116" flipH="1">
            <a:off x="626098" y="486698"/>
            <a:ext cx="404393" cy="405918"/>
            <a:chOff x="2393350" y="3373025"/>
            <a:chExt cx="590725" cy="593025"/>
          </a:xfrm>
        </p:grpSpPr>
        <p:sp>
          <p:nvSpPr>
            <p:cNvPr id="3000" name="Google Shape;3000;p47"/>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1" name="Google Shape;3001;p47"/>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pic>
        <p:nvPicPr>
          <p:cNvPr id="33"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04950"/>
            <a:ext cx="5934985" cy="3962400"/>
          </a:xfrm>
          <a:prstGeom prst="rect">
            <a:avLst/>
          </a:prstGeom>
        </p:spPr>
      </p:pic>
      <p:grpSp>
        <p:nvGrpSpPr>
          <p:cNvPr id="2" name="Group 1"/>
          <p:cNvGrpSpPr/>
          <p:nvPr/>
        </p:nvGrpSpPr>
        <p:grpSpPr>
          <a:xfrm>
            <a:off x="4191000" y="-138848"/>
            <a:ext cx="5080689" cy="3320197"/>
            <a:chOff x="4191000" y="-138848"/>
            <a:chExt cx="5080689" cy="3320197"/>
          </a:xfrm>
        </p:grpSpPr>
        <p:pic>
          <p:nvPicPr>
            <p:cNvPr id="34"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7687" y="-138848"/>
              <a:ext cx="4623913" cy="3320197"/>
            </a:xfrm>
            <a:prstGeom prst="rect">
              <a:avLst/>
            </a:prstGeom>
          </p:spPr>
        </p:pic>
        <p:pic>
          <p:nvPicPr>
            <p:cNvPr id="41" name="Picture 40">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4191000" y="1117379"/>
              <a:ext cx="5080689" cy="1633268"/>
            </a:xfrm>
            <a:prstGeom prst="rect">
              <a:avLst/>
            </a:prstGeom>
          </p:spPr>
        </p:pic>
      </p:grpSp>
    </p:spTree>
    <p:extLst>
      <p:ext uri="{BB962C8B-B14F-4D97-AF65-F5344CB8AC3E}">
        <p14:creationId xmlns:p14="http://schemas.microsoft.com/office/powerpoint/2010/main" val="242027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50" name="Rounded Rectangle 49"/>
          <p:cNvSpPr/>
          <p:nvPr/>
        </p:nvSpPr>
        <p:spPr>
          <a:xfrm>
            <a:off x="304800" y="624748"/>
            <a:ext cx="8534399" cy="4233001"/>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Font typeface="Arial"/>
              <a:buNone/>
            </a:pPr>
            <a:endParaRPr lang="en-US" sz="1400">
              <a:solidFill>
                <a:prstClr val="white"/>
              </a:solidFill>
              <a:sym typeface="Arial"/>
            </a:endParaRPr>
          </a:p>
        </p:txBody>
      </p:sp>
      <p:sp>
        <p:nvSpPr>
          <p:cNvPr id="52" name="TextBox 51">
            <a:extLst>
              <a:ext uri="{FF2B5EF4-FFF2-40B4-BE49-F238E27FC236}">
                <a16:creationId xmlns:a16="http://schemas.microsoft.com/office/drawing/2014/main" id="{EDA1CF5D-1B6B-4A00-A003-2E8101B823A1}"/>
              </a:ext>
            </a:extLst>
          </p:cNvPr>
          <p:cNvSpPr txBox="1"/>
          <p:nvPr/>
        </p:nvSpPr>
        <p:spPr>
          <a:xfrm>
            <a:off x="561109" y="673415"/>
            <a:ext cx="7555975" cy="1300269"/>
          </a:xfrm>
          <a:prstGeom prst="rect">
            <a:avLst/>
          </a:prstGeom>
          <a:noFill/>
        </p:spPr>
        <p:txBody>
          <a:bodyPr wrap="square" lIns="68492" tIns="34247" rIns="68492" bIns="34247" rtlCol="0">
            <a:spAutoFit/>
          </a:bodyPr>
          <a:lstStyle/>
          <a:p>
            <a:r>
              <a:rPr lang="en-US" altLang="zh-CN" sz="2000" b="1"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Tìm đoạn văn ứng với mỗi ý sau:</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a) Trận bóng gây nguy hiểm cho người chơi bóng.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b) Sự ân hận của Quang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c) Trận bóng gây nguy hiểm cho người đi đường.</a:t>
            </a: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617" y="624749"/>
            <a:ext cx="1397996" cy="1300634"/>
          </a:xfrm>
          <a:prstGeom prst="rect">
            <a:avLst/>
          </a:prstGeom>
        </p:spPr>
      </p:pic>
      <p:sp>
        <p:nvSpPr>
          <p:cNvPr id="54" name="TextBox 53"/>
          <p:cNvSpPr txBox="1"/>
          <p:nvPr/>
        </p:nvSpPr>
        <p:spPr>
          <a:xfrm>
            <a:off x="916026" y="1973684"/>
            <a:ext cx="6996654" cy="469013"/>
          </a:xfrm>
          <a:prstGeom prst="rect">
            <a:avLst/>
          </a:prstGeom>
          <a:noFill/>
        </p:spPr>
        <p:txBody>
          <a:bodyPr wrap="square" lIns="65822" tIns="32912" rIns="65822" bIns="32912" rtlCol="0">
            <a:spAutoFit/>
          </a:bodyPr>
          <a:lstStyle/>
          <a:p>
            <a:pPr defTabSz="685783">
              <a:lnSpc>
                <a:spcPct val="120000"/>
              </a:lnSpc>
              <a:buFont typeface="Arial"/>
              <a:buNone/>
            </a:pP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hãy</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toàn</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trả</a:t>
            </a:r>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400" b="1"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GB"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1" name="TextBox 60"/>
          <p:cNvSpPr txBox="1"/>
          <p:nvPr/>
        </p:nvSpPr>
        <p:spPr>
          <a:xfrm>
            <a:off x="561109" y="2435003"/>
            <a:ext cx="7706488" cy="1913126"/>
          </a:xfrm>
          <a:prstGeom prst="rect">
            <a:avLst/>
          </a:prstGeom>
          <a:noFill/>
        </p:spPr>
        <p:txBody>
          <a:bodyPr wrap="square" lIns="65822" tIns="32912" rIns="65822" bIns="32912" rtlCol="0">
            <a:spAutoFit/>
          </a:bodyPr>
          <a:lstStyle/>
          <a:p>
            <a:r>
              <a:rPr lang="vi-VN" sz="2000" b="1" dirty="0">
                <a:latin typeface="Arial-Rounded" panose="020B0500000000000000" pitchFamily="34" charset="0"/>
                <a:ea typeface="Arial-Rounded" panose="020B0500000000000000" pitchFamily="34" charset="0"/>
                <a:cs typeface="Arial-Rounded" panose="020B0500000000000000" pitchFamily="34" charset="0"/>
              </a:rPr>
              <a:t>a) Trận bóng gây nguy hiểm cho người chơi bóng. Từ “</a:t>
            </a:r>
            <a:r>
              <a:rPr lang="vi-VN" sz="2000" b="1" i="1" dirty="0">
                <a:latin typeface="Arial-Rounded" panose="020B0500000000000000" pitchFamily="34" charset="0"/>
                <a:ea typeface="Arial-Rounded" panose="020B0500000000000000" pitchFamily="34" charset="0"/>
                <a:cs typeface="Arial-Rounded" panose="020B0500000000000000" pitchFamily="34" charset="0"/>
              </a:rPr>
              <a:t>Trận đấu vừa bắt đầu”… </a:t>
            </a:r>
            <a:r>
              <a:rPr lang="vi-VN" sz="2000" b="1" dirty="0">
                <a:latin typeface="Arial-Rounded" panose="020B0500000000000000" pitchFamily="34" charset="0"/>
                <a:ea typeface="Arial-Rounded" panose="020B0500000000000000" pitchFamily="34" charset="0"/>
                <a:cs typeface="Arial-Rounded" panose="020B0500000000000000" pitchFamily="34" charset="0"/>
              </a:rPr>
              <a:t>đến</a:t>
            </a:r>
            <a:r>
              <a:rPr lang="vi-VN" sz="2000" b="1" i="1" dirty="0">
                <a:latin typeface="Arial-Rounded" panose="020B0500000000000000" pitchFamily="34" charset="0"/>
                <a:ea typeface="Arial-Rounded" panose="020B0500000000000000" pitchFamily="34" charset="0"/>
                <a:cs typeface="Arial-Rounded" panose="020B0500000000000000" pitchFamily="34" charset="0"/>
              </a:rPr>
              <a:t> “chạy tán loạn.”</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a:p>
            <a:r>
              <a:rPr lang="vi-VN" sz="2000" b="1" dirty="0">
                <a:latin typeface="Arial-Rounded" panose="020B0500000000000000" pitchFamily="34" charset="0"/>
                <a:ea typeface="Arial-Rounded" panose="020B0500000000000000" pitchFamily="34" charset="0"/>
                <a:cs typeface="Arial-Rounded" panose="020B0500000000000000" pitchFamily="34" charset="0"/>
              </a:rPr>
              <a:t>b) Sự ân hận của Quang. </a:t>
            </a:r>
            <a:r>
              <a:rPr lang="vi-VN" sz="2000" b="1" i="1" dirty="0">
                <a:latin typeface="Arial-Rounded" panose="020B0500000000000000" pitchFamily="34" charset="0"/>
                <a:ea typeface="Arial-Rounded" panose="020B0500000000000000" pitchFamily="34" charset="0"/>
                <a:cs typeface="Arial-Rounded" panose="020B0500000000000000" pitchFamily="34" charset="0"/>
              </a:rPr>
              <a:t>Từ “một chiếc xích lô xịch tới”… đến “cháu xin lỗi cụ”</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a:p>
            <a:r>
              <a:rPr lang="vi-VN" sz="2000" b="1" dirty="0">
                <a:latin typeface="Arial-Rounded" panose="020B0500000000000000" pitchFamily="34" charset="0"/>
                <a:ea typeface="Arial-Rounded" panose="020B0500000000000000" pitchFamily="34" charset="0"/>
                <a:cs typeface="Arial-Rounded" panose="020B0500000000000000" pitchFamily="34" charset="0"/>
              </a:rPr>
              <a:t>c) Trận bóng gây nguy hiểm cho người đi đường. Từ “</a:t>
            </a:r>
            <a:r>
              <a:rPr lang="vi-VN" sz="2000" b="1" i="1" dirty="0">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a:t>
            </a:r>
            <a:r>
              <a:rPr lang="vi-VN" sz="2000" b="1" dirty="0">
                <a:latin typeface="Arial-Rounded" panose="020B0500000000000000" pitchFamily="34" charset="0"/>
                <a:ea typeface="Arial-Rounded" panose="020B0500000000000000" pitchFamily="34" charset="0"/>
                <a:cs typeface="Arial-Rounded" panose="020B0500000000000000" pitchFamily="34" charset="0"/>
              </a:rPr>
              <a:t>đến</a:t>
            </a:r>
            <a:r>
              <a:rPr lang="vi-VN" sz="2000" b="1" i="1" dirty="0">
                <a:latin typeface="Arial-Rounded" panose="020B0500000000000000" pitchFamily="34" charset="0"/>
                <a:ea typeface="Arial-Rounded" panose="020B0500000000000000" pitchFamily="34" charset="0"/>
                <a:cs typeface="Arial-Rounded" panose="020B0500000000000000" pitchFamily="34" charset="0"/>
              </a:rPr>
              <a:t> “sợ hãi bỏ chạy”.</a:t>
            </a:r>
            <a:endParaRPr lang="vi-VN"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1752600" y="100813"/>
            <a:ext cx="5066215" cy="524301"/>
          </a:xfrm>
          <a:prstGeom prst="rect">
            <a:avLst/>
          </a:prstGeom>
        </p:spPr>
      </p:pic>
    </p:spTree>
    <p:extLst>
      <p:ext uri="{BB962C8B-B14F-4D97-AF65-F5344CB8AC3E}">
        <p14:creationId xmlns:p14="http://schemas.microsoft.com/office/powerpoint/2010/main" val="1875103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right)">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114" name="Google Shape;3114;p49"/>
          <p:cNvGrpSpPr/>
          <p:nvPr/>
        </p:nvGrpSpPr>
        <p:grpSpPr>
          <a:xfrm rot="3590343">
            <a:off x="29814" y="3888009"/>
            <a:ext cx="1922650" cy="1308110"/>
            <a:chOff x="4796625" y="2656475"/>
            <a:chExt cx="1488900" cy="1013000"/>
          </a:xfrm>
        </p:grpSpPr>
        <p:sp>
          <p:nvSpPr>
            <p:cNvPr id="3115" name="Google Shape;3115;p49"/>
            <p:cNvSpPr/>
            <p:nvPr/>
          </p:nvSpPr>
          <p:spPr>
            <a:xfrm>
              <a:off x="4796625" y="2656475"/>
              <a:ext cx="1488900" cy="1013000"/>
            </a:xfrm>
            <a:custGeom>
              <a:avLst/>
              <a:gdLst/>
              <a:ahLst/>
              <a:cxnLst/>
              <a:rect l="l" t="t" r="r" b="b"/>
              <a:pathLst>
                <a:path w="59556" h="40520" extrusionOk="0">
                  <a:moveTo>
                    <a:pt x="37862" y="4545"/>
                  </a:moveTo>
                  <a:lnTo>
                    <a:pt x="37787" y="4631"/>
                  </a:lnTo>
                  <a:cubicBezTo>
                    <a:pt x="37768" y="4652"/>
                    <a:pt x="36445" y="6104"/>
                    <a:pt x="34808" y="8023"/>
                  </a:cubicBezTo>
                  <a:cubicBezTo>
                    <a:pt x="34646" y="7877"/>
                    <a:pt x="34486" y="7733"/>
                    <a:pt x="34323" y="7592"/>
                  </a:cubicBezTo>
                  <a:cubicBezTo>
                    <a:pt x="34110" y="7404"/>
                    <a:pt x="33844" y="7302"/>
                    <a:pt x="33564" y="7302"/>
                  </a:cubicBezTo>
                  <a:cubicBezTo>
                    <a:pt x="33553" y="7302"/>
                    <a:pt x="33542" y="7302"/>
                    <a:pt x="33532" y="7302"/>
                  </a:cubicBezTo>
                  <a:lnTo>
                    <a:pt x="33745" y="7017"/>
                  </a:lnTo>
                  <a:cubicBezTo>
                    <a:pt x="34137" y="6488"/>
                    <a:pt x="35772" y="5554"/>
                    <a:pt x="37862" y="4545"/>
                  </a:cubicBezTo>
                  <a:close/>
                  <a:moveTo>
                    <a:pt x="32428" y="8798"/>
                  </a:moveTo>
                  <a:cubicBezTo>
                    <a:pt x="32487" y="9007"/>
                    <a:pt x="32608" y="9202"/>
                    <a:pt x="32783" y="9356"/>
                  </a:cubicBezTo>
                  <a:cubicBezTo>
                    <a:pt x="32955" y="9508"/>
                    <a:pt x="33123" y="9660"/>
                    <a:pt x="33296" y="9814"/>
                  </a:cubicBezTo>
                  <a:cubicBezTo>
                    <a:pt x="32528" y="10688"/>
                    <a:pt x="31810" y="11539"/>
                    <a:pt x="31308" y="12206"/>
                  </a:cubicBezTo>
                  <a:cubicBezTo>
                    <a:pt x="30772" y="12263"/>
                    <a:pt x="30274" y="12376"/>
                    <a:pt x="29810" y="12536"/>
                  </a:cubicBezTo>
                  <a:cubicBezTo>
                    <a:pt x="30413" y="11613"/>
                    <a:pt x="31258" y="10394"/>
                    <a:pt x="32428" y="8798"/>
                  </a:cubicBezTo>
                  <a:close/>
                  <a:moveTo>
                    <a:pt x="39005" y="7052"/>
                  </a:moveTo>
                  <a:lnTo>
                    <a:pt x="45416" y="11736"/>
                  </a:lnTo>
                  <a:cubicBezTo>
                    <a:pt x="45353" y="11752"/>
                    <a:pt x="45291" y="11767"/>
                    <a:pt x="45230" y="11783"/>
                  </a:cubicBezTo>
                  <a:cubicBezTo>
                    <a:pt x="44985" y="11807"/>
                    <a:pt x="44737" y="11817"/>
                    <a:pt x="44488" y="11817"/>
                  </a:cubicBezTo>
                  <a:cubicBezTo>
                    <a:pt x="43003" y="11817"/>
                    <a:pt x="41520" y="11440"/>
                    <a:pt x="40845" y="11200"/>
                  </a:cubicBezTo>
                  <a:cubicBezTo>
                    <a:pt x="40776" y="11176"/>
                    <a:pt x="40704" y="11157"/>
                    <a:pt x="40632" y="11145"/>
                  </a:cubicBezTo>
                  <a:lnTo>
                    <a:pt x="40359" y="10952"/>
                  </a:lnTo>
                  <a:lnTo>
                    <a:pt x="40203" y="11110"/>
                  </a:lnTo>
                  <a:lnTo>
                    <a:pt x="40150" y="11094"/>
                  </a:lnTo>
                  <a:lnTo>
                    <a:pt x="40047" y="11200"/>
                  </a:lnTo>
                  <a:cubicBezTo>
                    <a:pt x="39881" y="11262"/>
                    <a:pt x="39721" y="11365"/>
                    <a:pt x="39594" y="11504"/>
                  </a:cubicBezTo>
                  <a:cubicBezTo>
                    <a:pt x="38769" y="12370"/>
                    <a:pt x="37665" y="13529"/>
                    <a:pt x="36574" y="14666"/>
                  </a:cubicBezTo>
                  <a:cubicBezTo>
                    <a:pt x="35893" y="13673"/>
                    <a:pt x="35023" y="12957"/>
                    <a:pt x="34028" y="12555"/>
                  </a:cubicBezTo>
                  <a:cubicBezTo>
                    <a:pt x="35712" y="10536"/>
                    <a:pt x="38332" y="7762"/>
                    <a:pt x="39005" y="7052"/>
                  </a:cubicBezTo>
                  <a:close/>
                  <a:moveTo>
                    <a:pt x="42973" y="2309"/>
                  </a:moveTo>
                  <a:lnTo>
                    <a:pt x="57199" y="5093"/>
                  </a:lnTo>
                  <a:cubicBezTo>
                    <a:pt x="56571" y="9149"/>
                    <a:pt x="51616" y="13824"/>
                    <a:pt x="49003" y="15886"/>
                  </a:cubicBezTo>
                  <a:cubicBezTo>
                    <a:pt x="48710" y="15777"/>
                    <a:pt x="48406" y="15730"/>
                    <a:pt x="48103" y="15730"/>
                  </a:cubicBezTo>
                  <a:cubicBezTo>
                    <a:pt x="47451" y="15730"/>
                    <a:pt x="46802" y="15947"/>
                    <a:pt x="46264" y="16223"/>
                  </a:cubicBezTo>
                  <a:cubicBezTo>
                    <a:pt x="45876" y="15987"/>
                    <a:pt x="45441" y="15804"/>
                    <a:pt x="44983" y="15696"/>
                  </a:cubicBezTo>
                  <a:cubicBezTo>
                    <a:pt x="44813" y="15656"/>
                    <a:pt x="44640" y="15638"/>
                    <a:pt x="44465" y="15638"/>
                  </a:cubicBezTo>
                  <a:cubicBezTo>
                    <a:pt x="43786" y="15638"/>
                    <a:pt x="43091" y="15912"/>
                    <a:pt x="42497" y="16245"/>
                  </a:cubicBezTo>
                  <a:cubicBezTo>
                    <a:pt x="41943" y="15318"/>
                    <a:pt x="41075" y="14709"/>
                    <a:pt x="40146" y="14600"/>
                  </a:cubicBezTo>
                  <a:cubicBezTo>
                    <a:pt x="40066" y="14592"/>
                    <a:pt x="39986" y="14588"/>
                    <a:pt x="39904" y="14588"/>
                  </a:cubicBezTo>
                  <a:cubicBezTo>
                    <a:pt x="40228" y="14259"/>
                    <a:pt x="40509" y="13970"/>
                    <a:pt x="40735" y="13738"/>
                  </a:cubicBezTo>
                  <a:cubicBezTo>
                    <a:pt x="41347" y="13969"/>
                    <a:pt x="42274" y="14211"/>
                    <a:pt x="43471" y="14211"/>
                  </a:cubicBezTo>
                  <a:cubicBezTo>
                    <a:pt x="43761" y="14211"/>
                    <a:pt x="44067" y="14197"/>
                    <a:pt x="44389" y="14165"/>
                  </a:cubicBezTo>
                  <a:cubicBezTo>
                    <a:pt x="44417" y="14165"/>
                    <a:pt x="44445" y="14165"/>
                    <a:pt x="44473" y="14165"/>
                  </a:cubicBezTo>
                  <a:cubicBezTo>
                    <a:pt x="45793" y="14165"/>
                    <a:pt x="47202" y="13928"/>
                    <a:pt x="48403" y="13191"/>
                  </a:cubicBezTo>
                  <a:cubicBezTo>
                    <a:pt x="48570" y="13088"/>
                    <a:pt x="48703" y="12946"/>
                    <a:pt x="48797" y="12788"/>
                  </a:cubicBezTo>
                  <a:lnTo>
                    <a:pt x="49916" y="12265"/>
                  </a:lnTo>
                  <a:lnTo>
                    <a:pt x="38765" y="4118"/>
                  </a:lnTo>
                  <a:cubicBezTo>
                    <a:pt x="40101" y="3499"/>
                    <a:pt x="41564" y="2871"/>
                    <a:pt x="42973" y="2309"/>
                  </a:cubicBezTo>
                  <a:close/>
                  <a:moveTo>
                    <a:pt x="28760" y="15890"/>
                  </a:moveTo>
                  <a:cubicBezTo>
                    <a:pt x="28690" y="16022"/>
                    <a:pt x="28626" y="16155"/>
                    <a:pt x="28567" y="16290"/>
                  </a:cubicBezTo>
                  <a:cubicBezTo>
                    <a:pt x="28556" y="16247"/>
                    <a:pt x="28546" y="16206"/>
                    <a:pt x="28536" y="16165"/>
                  </a:cubicBezTo>
                  <a:cubicBezTo>
                    <a:pt x="28608" y="16071"/>
                    <a:pt x="28682" y="15981"/>
                    <a:pt x="28760" y="15890"/>
                  </a:cubicBezTo>
                  <a:close/>
                  <a:moveTo>
                    <a:pt x="32278" y="16256"/>
                  </a:moveTo>
                  <a:cubicBezTo>
                    <a:pt x="32713" y="16393"/>
                    <a:pt x="33103" y="16637"/>
                    <a:pt x="33400" y="16955"/>
                  </a:cubicBezTo>
                  <a:cubicBezTo>
                    <a:pt x="33248" y="17169"/>
                    <a:pt x="33080" y="17368"/>
                    <a:pt x="32889" y="17536"/>
                  </a:cubicBezTo>
                  <a:cubicBezTo>
                    <a:pt x="32590" y="17794"/>
                    <a:pt x="32257" y="17936"/>
                    <a:pt x="31972" y="17938"/>
                  </a:cubicBezTo>
                  <a:cubicBezTo>
                    <a:pt x="31749" y="17932"/>
                    <a:pt x="31560" y="17815"/>
                    <a:pt x="31511" y="17704"/>
                  </a:cubicBezTo>
                  <a:cubicBezTo>
                    <a:pt x="31472" y="17614"/>
                    <a:pt x="31470" y="17378"/>
                    <a:pt x="31626" y="17099"/>
                  </a:cubicBezTo>
                  <a:cubicBezTo>
                    <a:pt x="31699" y="16963"/>
                    <a:pt x="31880" y="16693"/>
                    <a:pt x="32278" y="16256"/>
                  </a:cubicBezTo>
                  <a:close/>
                  <a:moveTo>
                    <a:pt x="40158" y="18845"/>
                  </a:moveTo>
                  <a:cubicBezTo>
                    <a:pt x="40170" y="18853"/>
                    <a:pt x="40199" y="18865"/>
                    <a:pt x="40244" y="18896"/>
                  </a:cubicBezTo>
                  <a:cubicBezTo>
                    <a:pt x="39984" y="19243"/>
                    <a:pt x="39653" y="19587"/>
                    <a:pt x="39284" y="19897"/>
                  </a:cubicBezTo>
                  <a:cubicBezTo>
                    <a:pt x="39223" y="19766"/>
                    <a:pt x="39223" y="19684"/>
                    <a:pt x="39227" y="19665"/>
                  </a:cubicBezTo>
                  <a:cubicBezTo>
                    <a:pt x="39239" y="19622"/>
                    <a:pt x="39305" y="19520"/>
                    <a:pt x="39543" y="19286"/>
                  </a:cubicBezTo>
                  <a:cubicBezTo>
                    <a:pt x="39697" y="19138"/>
                    <a:pt x="39873" y="18974"/>
                    <a:pt x="40027" y="18892"/>
                  </a:cubicBezTo>
                  <a:cubicBezTo>
                    <a:pt x="40088" y="18861"/>
                    <a:pt x="40136" y="18849"/>
                    <a:pt x="40158" y="18845"/>
                  </a:cubicBezTo>
                  <a:close/>
                  <a:moveTo>
                    <a:pt x="44674" y="19284"/>
                  </a:moveTo>
                  <a:cubicBezTo>
                    <a:pt x="44787" y="19374"/>
                    <a:pt x="44889" y="19477"/>
                    <a:pt x="44981" y="19587"/>
                  </a:cubicBezTo>
                  <a:cubicBezTo>
                    <a:pt x="44844" y="19747"/>
                    <a:pt x="44684" y="19918"/>
                    <a:pt x="44522" y="20082"/>
                  </a:cubicBezTo>
                  <a:cubicBezTo>
                    <a:pt x="44479" y="20104"/>
                    <a:pt x="44436" y="20131"/>
                    <a:pt x="44395" y="20162"/>
                  </a:cubicBezTo>
                  <a:cubicBezTo>
                    <a:pt x="44366" y="20162"/>
                    <a:pt x="44327" y="20158"/>
                    <a:pt x="44276" y="20152"/>
                  </a:cubicBezTo>
                  <a:cubicBezTo>
                    <a:pt x="44107" y="20131"/>
                    <a:pt x="44013" y="20106"/>
                    <a:pt x="43962" y="20090"/>
                  </a:cubicBezTo>
                  <a:cubicBezTo>
                    <a:pt x="43964" y="20041"/>
                    <a:pt x="43974" y="19969"/>
                    <a:pt x="44007" y="19912"/>
                  </a:cubicBezTo>
                  <a:cubicBezTo>
                    <a:pt x="44126" y="19686"/>
                    <a:pt x="44397" y="19475"/>
                    <a:pt x="44674" y="19284"/>
                  </a:cubicBezTo>
                  <a:close/>
                  <a:moveTo>
                    <a:pt x="35848" y="18785"/>
                  </a:moveTo>
                  <a:cubicBezTo>
                    <a:pt x="35977" y="19458"/>
                    <a:pt x="36059" y="20201"/>
                    <a:pt x="36088" y="21007"/>
                  </a:cubicBezTo>
                  <a:cubicBezTo>
                    <a:pt x="35905" y="20993"/>
                    <a:pt x="35716" y="20964"/>
                    <a:pt x="35526" y="20923"/>
                  </a:cubicBezTo>
                  <a:cubicBezTo>
                    <a:pt x="35228" y="20857"/>
                    <a:pt x="34752" y="20677"/>
                    <a:pt x="34176" y="20426"/>
                  </a:cubicBezTo>
                  <a:cubicBezTo>
                    <a:pt x="34293" y="20332"/>
                    <a:pt x="34408" y="20232"/>
                    <a:pt x="34518" y="20127"/>
                  </a:cubicBezTo>
                  <a:cubicBezTo>
                    <a:pt x="34816" y="19838"/>
                    <a:pt x="35288" y="19362"/>
                    <a:pt x="35848" y="18785"/>
                  </a:cubicBezTo>
                  <a:close/>
                  <a:moveTo>
                    <a:pt x="41715" y="20792"/>
                  </a:moveTo>
                  <a:cubicBezTo>
                    <a:pt x="41799" y="21089"/>
                    <a:pt x="41947" y="21374"/>
                    <a:pt x="42169" y="21629"/>
                  </a:cubicBezTo>
                  <a:cubicBezTo>
                    <a:pt x="41973" y="21663"/>
                    <a:pt x="41779" y="21678"/>
                    <a:pt x="41589" y="21678"/>
                  </a:cubicBezTo>
                  <a:cubicBezTo>
                    <a:pt x="41344" y="21678"/>
                    <a:pt x="41106" y="21653"/>
                    <a:pt x="40880" y="21612"/>
                  </a:cubicBezTo>
                  <a:cubicBezTo>
                    <a:pt x="41178" y="21354"/>
                    <a:pt x="41461" y="21079"/>
                    <a:pt x="41715" y="20792"/>
                  </a:cubicBezTo>
                  <a:close/>
                  <a:moveTo>
                    <a:pt x="27241" y="19105"/>
                  </a:moveTo>
                  <a:cubicBezTo>
                    <a:pt x="27262" y="19148"/>
                    <a:pt x="27276" y="19181"/>
                    <a:pt x="27286" y="19200"/>
                  </a:cubicBezTo>
                  <a:lnTo>
                    <a:pt x="27440" y="19518"/>
                  </a:lnTo>
                  <a:lnTo>
                    <a:pt x="27750" y="19686"/>
                  </a:lnTo>
                  <a:cubicBezTo>
                    <a:pt x="27959" y="19803"/>
                    <a:pt x="28780" y="20250"/>
                    <a:pt x="29820" y="20786"/>
                  </a:cubicBezTo>
                  <a:cubicBezTo>
                    <a:pt x="29833" y="20796"/>
                    <a:pt x="29849" y="20804"/>
                    <a:pt x="29861" y="20814"/>
                  </a:cubicBezTo>
                  <a:cubicBezTo>
                    <a:pt x="28991" y="21097"/>
                    <a:pt x="28263" y="21666"/>
                    <a:pt x="27842" y="22404"/>
                  </a:cubicBezTo>
                  <a:cubicBezTo>
                    <a:pt x="27827" y="22404"/>
                    <a:pt x="27811" y="22404"/>
                    <a:pt x="27796" y="22404"/>
                  </a:cubicBezTo>
                  <a:cubicBezTo>
                    <a:pt x="26987" y="22404"/>
                    <a:pt x="26174" y="22719"/>
                    <a:pt x="25514" y="23280"/>
                  </a:cubicBezTo>
                  <a:cubicBezTo>
                    <a:pt x="25493" y="23223"/>
                    <a:pt x="25473" y="23167"/>
                    <a:pt x="25450" y="23110"/>
                  </a:cubicBezTo>
                  <a:cubicBezTo>
                    <a:pt x="25069" y="22183"/>
                    <a:pt x="24332" y="21520"/>
                    <a:pt x="23479" y="21341"/>
                  </a:cubicBezTo>
                  <a:cubicBezTo>
                    <a:pt x="23325" y="21308"/>
                    <a:pt x="23117" y="21293"/>
                    <a:pt x="22865" y="21293"/>
                  </a:cubicBezTo>
                  <a:cubicBezTo>
                    <a:pt x="22684" y="21293"/>
                    <a:pt x="22479" y="21301"/>
                    <a:pt x="22256" y="21315"/>
                  </a:cubicBezTo>
                  <a:cubicBezTo>
                    <a:pt x="21595" y="21056"/>
                    <a:pt x="20857" y="20861"/>
                    <a:pt x="20067" y="20732"/>
                  </a:cubicBezTo>
                  <a:cubicBezTo>
                    <a:pt x="20732" y="20455"/>
                    <a:pt x="21442" y="20357"/>
                    <a:pt x="22127" y="20357"/>
                  </a:cubicBezTo>
                  <a:cubicBezTo>
                    <a:pt x="23667" y="20357"/>
                    <a:pt x="25073" y="20866"/>
                    <a:pt x="25530" y="21054"/>
                  </a:cubicBezTo>
                  <a:lnTo>
                    <a:pt x="26866" y="21592"/>
                  </a:lnTo>
                  <a:lnTo>
                    <a:pt x="27049" y="20164"/>
                  </a:lnTo>
                  <a:cubicBezTo>
                    <a:pt x="27081" y="19907"/>
                    <a:pt x="27141" y="19536"/>
                    <a:pt x="27241" y="19105"/>
                  </a:cubicBezTo>
                  <a:close/>
                  <a:moveTo>
                    <a:pt x="31123" y="22839"/>
                  </a:moveTo>
                  <a:cubicBezTo>
                    <a:pt x="31706" y="22839"/>
                    <a:pt x="32364" y="23059"/>
                    <a:pt x="33125" y="23508"/>
                  </a:cubicBezTo>
                  <a:cubicBezTo>
                    <a:pt x="33205" y="23553"/>
                    <a:pt x="33283" y="23600"/>
                    <a:pt x="33361" y="23650"/>
                  </a:cubicBezTo>
                  <a:cubicBezTo>
                    <a:pt x="33573" y="23775"/>
                    <a:pt x="33794" y="23912"/>
                    <a:pt x="34044" y="24035"/>
                  </a:cubicBezTo>
                  <a:cubicBezTo>
                    <a:pt x="33858" y="24193"/>
                    <a:pt x="33655" y="24339"/>
                    <a:pt x="33437" y="24466"/>
                  </a:cubicBezTo>
                  <a:cubicBezTo>
                    <a:pt x="32890" y="24788"/>
                    <a:pt x="32301" y="24956"/>
                    <a:pt x="31761" y="24956"/>
                  </a:cubicBezTo>
                  <a:cubicBezTo>
                    <a:pt x="31515" y="24956"/>
                    <a:pt x="31280" y="24921"/>
                    <a:pt x="31063" y="24850"/>
                  </a:cubicBezTo>
                  <a:cubicBezTo>
                    <a:pt x="30832" y="24772"/>
                    <a:pt x="30581" y="24636"/>
                    <a:pt x="30364" y="24474"/>
                  </a:cubicBezTo>
                  <a:cubicBezTo>
                    <a:pt x="30259" y="24140"/>
                    <a:pt x="30114" y="23818"/>
                    <a:pt x="29921" y="23533"/>
                  </a:cubicBezTo>
                  <a:cubicBezTo>
                    <a:pt x="29892" y="23492"/>
                    <a:pt x="29863" y="23453"/>
                    <a:pt x="29837" y="23414"/>
                  </a:cubicBezTo>
                  <a:cubicBezTo>
                    <a:pt x="30066" y="23100"/>
                    <a:pt x="30518" y="22870"/>
                    <a:pt x="30996" y="22843"/>
                  </a:cubicBezTo>
                  <a:cubicBezTo>
                    <a:pt x="31037" y="22839"/>
                    <a:pt x="31080" y="22839"/>
                    <a:pt x="31123" y="22839"/>
                  </a:cubicBezTo>
                  <a:close/>
                  <a:moveTo>
                    <a:pt x="20075" y="23920"/>
                  </a:moveTo>
                  <a:cubicBezTo>
                    <a:pt x="20112" y="24117"/>
                    <a:pt x="20174" y="24339"/>
                    <a:pt x="20280" y="24554"/>
                  </a:cubicBezTo>
                  <a:cubicBezTo>
                    <a:pt x="20440" y="24870"/>
                    <a:pt x="20678" y="25139"/>
                    <a:pt x="20974" y="25342"/>
                  </a:cubicBezTo>
                  <a:cubicBezTo>
                    <a:pt x="20122" y="25613"/>
                    <a:pt x="19148" y="25884"/>
                    <a:pt x="18208" y="26093"/>
                  </a:cubicBezTo>
                  <a:cubicBezTo>
                    <a:pt x="18165" y="26021"/>
                    <a:pt x="18124" y="25947"/>
                    <a:pt x="18085" y="25876"/>
                  </a:cubicBezTo>
                  <a:cubicBezTo>
                    <a:pt x="17804" y="25344"/>
                    <a:pt x="17644" y="24825"/>
                    <a:pt x="17609" y="24322"/>
                  </a:cubicBezTo>
                  <a:cubicBezTo>
                    <a:pt x="18446" y="24177"/>
                    <a:pt x="19298" y="24037"/>
                    <a:pt x="20075" y="23920"/>
                  </a:cubicBezTo>
                  <a:close/>
                  <a:moveTo>
                    <a:pt x="27689" y="24634"/>
                  </a:moveTo>
                  <a:cubicBezTo>
                    <a:pt x="27715" y="24696"/>
                    <a:pt x="27744" y="24757"/>
                    <a:pt x="27775" y="24819"/>
                  </a:cubicBezTo>
                  <a:cubicBezTo>
                    <a:pt x="27922" y="25116"/>
                    <a:pt x="28119" y="25389"/>
                    <a:pt x="28349" y="25640"/>
                  </a:cubicBezTo>
                  <a:cubicBezTo>
                    <a:pt x="28376" y="25902"/>
                    <a:pt x="28372" y="26177"/>
                    <a:pt x="28325" y="26413"/>
                  </a:cubicBezTo>
                  <a:cubicBezTo>
                    <a:pt x="28181" y="27129"/>
                    <a:pt x="27623" y="27829"/>
                    <a:pt x="26823" y="28290"/>
                  </a:cubicBezTo>
                  <a:cubicBezTo>
                    <a:pt x="26806" y="28301"/>
                    <a:pt x="26790" y="28309"/>
                    <a:pt x="26774" y="28319"/>
                  </a:cubicBezTo>
                  <a:cubicBezTo>
                    <a:pt x="26671" y="28024"/>
                    <a:pt x="26515" y="27767"/>
                    <a:pt x="26330" y="27552"/>
                  </a:cubicBezTo>
                  <a:cubicBezTo>
                    <a:pt x="26534" y="27148"/>
                    <a:pt x="26636" y="26649"/>
                    <a:pt x="26546" y="26052"/>
                  </a:cubicBezTo>
                  <a:cubicBezTo>
                    <a:pt x="26525" y="25908"/>
                    <a:pt x="26495" y="25775"/>
                    <a:pt x="26458" y="25650"/>
                  </a:cubicBezTo>
                  <a:cubicBezTo>
                    <a:pt x="26505" y="25549"/>
                    <a:pt x="26556" y="25455"/>
                    <a:pt x="26616" y="25365"/>
                  </a:cubicBezTo>
                  <a:cubicBezTo>
                    <a:pt x="26874" y="24958"/>
                    <a:pt x="27305" y="24677"/>
                    <a:pt x="27689" y="24634"/>
                  </a:cubicBezTo>
                  <a:close/>
                  <a:moveTo>
                    <a:pt x="23799" y="29062"/>
                  </a:moveTo>
                  <a:lnTo>
                    <a:pt x="23799" y="29062"/>
                  </a:lnTo>
                  <a:cubicBezTo>
                    <a:pt x="23764" y="29127"/>
                    <a:pt x="23729" y="29162"/>
                    <a:pt x="23709" y="29172"/>
                  </a:cubicBezTo>
                  <a:lnTo>
                    <a:pt x="23858" y="29632"/>
                  </a:lnTo>
                  <a:cubicBezTo>
                    <a:pt x="23828" y="29646"/>
                    <a:pt x="23795" y="29661"/>
                    <a:pt x="23760" y="29675"/>
                  </a:cubicBezTo>
                  <a:cubicBezTo>
                    <a:pt x="23728" y="29672"/>
                    <a:pt x="23696" y="29671"/>
                    <a:pt x="23664" y="29671"/>
                  </a:cubicBezTo>
                  <a:cubicBezTo>
                    <a:pt x="23602" y="29671"/>
                    <a:pt x="23540" y="29676"/>
                    <a:pt x="23477" y="29685"/>
                  </a:cubicBezTo>
                  <a:lnTo>
                    <a:pt x="22586" y="29837"/>
                  </a:lnTo>
                  <a:cubicBezTo>
                    <a:pt x="22361" y="29716"/>
                    <a:pt x="22143" y="29595"/>
                    <a:pt x="21932" y="29470"/>
                  </a:cubicBezTo>
                  <a:lnTo>
                    <a:pt x="23799" y="29062"/>
                  </a:lnTo>
                  <a:close/>
                  <a:moveTo>
                    <a:pt x="15416" y="24735"/>
                  </a:moveTo>
                  <a:cubicBezTo>
                    <a:pt x="15488" y="25348"/>
                    <a:pt x="15666" y="25966"/>
                    <a:pt x="15951" y="26577"/>
                  </a:cubicBezTo>
                  <a:lnTo>
                    <a:pt x="15921" y="26581"/>
                  </a:lnTo>
                  <a:lnTo>
                    <a:pt x="15931" y="27139"/>
                  </a:lnTo>
                  <a:cubicBezTo>
                    <a:pt x="15890" y="27262"/>
                    <a:pt x="15869" y="27390"/>
                    <a:pt x="15871" y="27523"/>
                  </a:cubicBezTo>
                  <a:cubicBezTo>
                    <a:pt x="15874" y="27617"/>
                    <a:pt x="15863" y="29509"/>
                    <a:pt x="14462" y="31177"/>
                  </a:cubicBezTo>
                  <a:lnTo>
                    <a:pt x="14983" y="24829"/>
                  </a:lnTo>
                  <a:cubicBezTo>
                    <a:pt x="15127" y="24798"/>
                    <a:pt x="15272" y="24768"/>
                    <a:pt x="15416" y="24735"/>
                  </a:cubicBezTo>
                  <a:close/>
                  <a:moveTo>
                    <a:pt x="35719" y="25521"/>
                  </a:moveTo>
                  <a:lnTo>
                    <a:pt x="35719" y="25521"/>
                  </a:lnTo>
                  <a:cubicBezTo>
                    <a:pt x="35321" y="27708"/>
                    <a:pt x="34598" y="30145"/>
                    <a:pt x="33464" y="32765"/>
                  </a:cubicBezTo>
                  <a:cubicBezTo>
                    <a:pt x="30466" y="32500"/>
                    <a:pt x="27859" y="31930"/>
                    <a:pt x="25674" y="31171"/>
                  </a:cubicBezTo>
                  <a:cubicBezTo>
                    <a:pt x="25670" y="31165"/>
                    <a:pt x="25670" y="31160"/>
                    <a:pt x="25668" y="31152"/>
                  </a:cubicBezTo>
                  <a:cubicBezTo>
                    <a:pt x="25740" y="31103"/>
                    <a:pt x="25809" y="31050"/>
                    <a:pt x="25879" y="30996"/>
                  </a:cubicBezTo>
                  <a:cubicBezTo>
                    <a:pt x="26560" y="30836"/>
                    <a:pt x="27254" y="30602"/>
                    <a:pt x="27933" y="30209"/>
                  </a:cubicBezTo>
                  <a:cubicBezTo>
                    <a:pt x="29248" y="29449"/>
                    <a:pt x="30165" y="28280"/>
                    <a:pt x="30473" y="26987"/>
                  </a:cubicBezTo>
                  <a:cubicBezTo>
                    <a:pt x="30887" y="27113"/>
                    <a:pt x="31326" y="27174"/>
                    <a:pt x="31769" y="27174"/>
                  </a:cubicBezTo>
                  <a:cubicBezTo>
                    <a:pt x="32701" y="27174"/>
                    <a:pt x="33669" y="26905"/>
                    <a:pt x="34566" y="26380"/>
                  </a:cubicBezTo>
                  <a:cubicBezTo>
                    <a:pt x="34998" y="26124"/>
                    <a:pt x="35378" y="25832"/>
                    <a:pt x="35719" y="25521"/>
                  </a:cubicBezTo>
                  <a:close/>
                  <a:moveTo>
                    <a:pt x="22424" y="32240"/>
                  </a:moveTo>
                  <a:cubicBezTo>
                    <a:pt x="22652" y="32348"/>
                    <a:pt x="22888" y="32453"/>
                    <a:pt x="23124" y="32556"/>
                  </a:cubicBezTo>
                  <a:cubicBezTo>
                    <a:pt x="22884" y="32662"/>
                    <a:pt x="22556" y="32773"/>
                    <a:pt x="22137" y="32884"/>
                  </a:cubicBezTo>
                  <a:cubicBezTo>
                    <a:pt x="21517" y="33050"/>
                    <a:pt x="20773" y="33315"/>
                    <a:pt x="19934" y="33641"/>
                  </a:cubicBezTo>
                  <a:cubicBezTo>
                    <a:pt x="19960" y="33313"/>
                    <a:pt x="19979" y="32984"/>
                    <a:pt x="19989" y="32656"/>
                  </a:cubicBezTo>
                  <a:lnTo>
                    <a:pt x="22424" y="32240"/>
                  </a:lnTo>
                  <a:close/>
                  <a:moveTo>
                    <a:pt x="12849" y="23664"/>
                  </a:moveTo>
                  <a:lnTo>
                    <a:pt x="11900" y="35214"/>
                  </a:lnTo>
                  <a:lnTo>
                    <a:pt x="13516" y="34652"/>
                  </a:lnTo>
                  <a:cubicBezTo>
                    <a:pt x="13754" y="34570"/>
                    <a:pt x="13980" y="34476"/>
                    <a:pt x="14195" y="34375"/>
                  </a:cubicBezTo>
                  <a:cubicBezTo>
                    <a:pt x="14337" y="34342"/>
                    <a:pt x="14470" y="34281"/>
                    <a:pt x="14587" y="34199"/>
                  </a:cubicBezTo>
                  <a:cubicBezTo>
                    <a:pt x="14645" y="34160"/>
                    <a:pt x="14698" y="34123"/>
                    <a:pt x="14753" y="34082"/>
                  </a:cubicBezTo>
                  <a:cubicBezTo>
                    <a:pt x="16296" y="33171"/>
                    <a:pt x="17139" y="31805"/>
                    <a:pt x="17601" y="30549"/>
                  </a:cubicBezTo>
                  <a:lnTo>
                    <a:pt x="17601" y="30549"/>
                  </a:lnTo>
                  <a:cubicBezTo>
                    <a:pt x="17683" y="31595"/>
                    <a:pt x="17675" y="32650"/>
                    <a:pt x="17578" y="33702"/>
                  </a:cubicBezTo>
                  <a:cubicBezTo>
                    <a:pt x="17550" y="33996"/>
                    <a:pt x="17636" y="34275"/>
                    <a:pt x="17798" y="34496"/>
                  </a:cubicBezTo>
                  <a:cubicBezTo>
                    <a:pt x="17777" y="34505"/>
                    <a:pt x="17757" y="34513"/>
                    <a:pt x="17736" y="34523"/>
                  </a:cubicBezTo>
                  <a:cubicBezTo>
                    <a:pt x="16596" y="34991"/>
                    <a:pt x="15414" y="35473"/>
                    <a:pt x="14183" y="35935"/>
                  </a:cubicBezTo>
                  <a:cubicBezTo>
                    <a:pt x="11838" y="36817"/>
                    <a:pt x="6475" y="37685"/>
                    <a:pt x="4214" y="38025"/>
                  </a:cubicBezTo>
                  <a:lnTo>
                    <a:pt x="2481" y="29185"/>
                  </a:lnTo>
                  <a:cubicBezTo>
                    <a:pt x="5060" y="27665"/>
                    <a:pt x="10063" y="24829"/>
                    <a:pt x="12849" y="23664"/>
                  </a:cubicBezTo>
                  <a:close/>
                  <a:moveTo>
                    <a:pt x="42766" y="1"/>
                  </a:moveTo>
                  <a:lnTo>
                    <a:pt x="42464" y="120"/>
                  </a:lnTo>
                  <a:cubicBezTo>
                    <a:pt x="40960" y="713"/>
                    <a:pt x="33388" y="3761"/>
                    <a:pt x="31962" y="5688"/>
                  </a:cubicBezTo>
                  <a:lnTo>
                    <a:pt x="31642" y="6115"/>
                  </a:lnTo>
                  <a:cubicBezTo>
                    <a:pt x="27719" y="11383"/>
                    <a:pt x="26242" y="13804"/>
                    <a:pt x="26189" y="15047"/>
                  </a:cubicBezTo>
                  <a:cubicBezTo>
                    <a:pt x="26181" y="15248"/>
                    <a:pt x="26189" y="15455"/>
                    <a:pt x="26207" y="15665"/>
                  </a:cubicBezTo>
                  <a:cubicBezTo>
                    <a:pt x="25690" y="16555"/>
                    <a:pt x="25323" y="17548"/>
                    <a:pt x="25083" y="18555"/>
                  </a:cubicBezTo>
                  <a:cubicBezTo>
                    <a:pt x="24149" y="18295"/>
                    <a:pt x="23155" y="18139"/>
                    <a:pt x="22165" y="18139"/>
                  </a:cubicBezTo>
                  <a:cubicBezTo>
                    <a:pt x="20124" y="18139"/>
                    <a:pt x="18105" y="18804"/>
                    <a:pt x="16688" y="20587"/>
                  </a:cubicBezTo>
                  <a:cubicBezTo>
                    <a:pt x="15695" y="20648"/>
                    <a:pt x="14677" y="20794"/>
                    <a:pt x="13672" y="21030"/>
                  </a:cubicBezTo>
                  <a:cubicBezTo>
                    <a:pt x="10658" y="21737"/>
                    <a:pt x="1683" y="27072"/>
                    <a:pt x="669" y="27677"/>
                  </a:cubicBezTo>
                  <a:lnTo>
                    <a:pt x="0" y="28077"/>
                  </a:lnTo>
                  <a:lnTo>
                    <a:pt x="2440" y="40520"/>
                  </a:lnTo>
                  <a:lnTo>
                    <a:pt x="3478" y="40374"/>
                  </a:lnTo>
                  <a:cubicBezTo>
                    <a:pt x="3816" y="40329"/>
                    <a:pt x="11733" y="39227"/>
                    <a:pt x="14965" y="38013"/>
                  </a:cubicBezTo>
                  <a:cubicBezTo>
                    <a:pt x="16226" y="37539"/>
                    <a:pt x="17474" y="37026"/>
                    <a:pt x="18578" y="36577"/>
                  </a:cubicBezTo>
                  <a:cubicBezTo>
                    <a:pt x="20270" y="35883"/>
                    <a:pt x="21729" y="35288"/>
                    <a:pt x="22716" y="35022"/>
                  </a:cubicBezTo>
                  <a:cubicBezTo>
                    <a:pt x="23526" y="34804"/>
                    <a:pt x="24835" y="34453"/>
                    <a:pt x="25459" y="33436"/>
                  </a:cubicBezTo>
                  <a:cubicBezTo>
                    <a:pt x="28027" y="34271"/>
                    <a:pt x="30953" y="34831"/>
                    <a:pt x="34088" y="35042"/>
                  </a:cubicBezTo>
                  <a:lnTo>
                    <a:pt x="34959" y="35089"/>
                  </a:lnTo>
                  <a:lnTo>
                    <a:pt x="35206" y="34318"/>
                  </a:lnTo>
                  <a:cubicBezTo>
                    <a:pt x="36995" y="30358"/>
                    <a:pt x="38027" y="26446"/>
                    <a:pt x="38265" y="23020"/>
                  </a:cubicBezTo>
                  <a:cubicBezTo>
                    <a:pt x="38281" y="23018"/>
                    <a:pt x="38295" y="23011"/>
                    <a:pt x="38308" y="23009"/>
                  </a:cubicBezTo>
                  <a:cubicBezTo>
                    <a:pt x="38954" y="23362"/>
                    <a:pt x="40189" y="23906"/>
                    <a:pt x="41625" y="23906"/>
                  </a:cubicBezTo>
                  <a:cubicBezTo>
                    <a:pt x="42472" y="23906"/>
                    <a:pt x="43391" y="23715"/>
                    <a:pt x="44309" y="23184"/>
                  </a:cubicBezTo>
                  <a:cubicBezTo>
                    <a:pt x="44319" y="23190"/>
                    <a:pt x="44333" y="23194"/>
                    <a:pt x="44345" y="23200"/>
                  </a:cubicBezTo>
                  <a:cubicBezTo>
                    <a:pt x="44719" y="23387"/>
                    <a:pt x="45209" y="23549"/>
                    <a:pt x="45796" y="23553"/>
                  </a:cubicBezTo>
                  <a:lnTo>
                    <a:pt x="45823" y="23553"/>
                  </a:lnTo>
                  <a:cubicBezTo>
                    <a:pt x="46009" y="23553"/>
                    <a:pt x="46194" y="23539"/>
                    <a:pt x="46379" y="23508"/>
                  </a:cubicBezTo>
                  <a:cubicBezTo>
                    <a:pt x="47238" y="23405"/>
                    <a:pt x="48346" y="22975"/>
                    <a:pt x="49366" y="21666"/>
                  </a:cubicBezTo>
                  <a:cubicBezTo>
                    <a:pt x="49561" y="21417"/>
                    <a:pt x="49821" y="21085"/>
                    <a:pt x="50067" y="20695"/>
                  </a:cubicBezTo>
                  <a:cubicBezTo>
                    <a:pt x="50504" y="20072"/>
                    <a:pt x="50730" y="19522"/>
                    <a:pt x="50787" y="18978"/>
                  </a:cubicBezTo>
                  <a:cubicBezTo>
                    <a:pt x="50798" y="18884"/>
                    <a:pt x="50800" y="18789"/>
                    <a:pt x="50800" y="18699"/>
                  </a:cubicBezTo>
                  <a:cubicBezTo>
                    <a:pt x="50828" y="18295"/>
                    <a:pt x="50769" y="17876"/>
                    <a:pt x="50586" y="17460"/>
                  </a:cubicBezTo>
                  <a:cubicBezTo>
                    <a:pt x="53040" y="15480"/>
                    <a:pt x="59556" y="9703"/>
                    <a:pt x="59488" y="4174"/>
                  </a:cubicBezTo>
                  <a:lnTo>
                    <a:pt x="59478" y="3271"/>
                  </a:lnTo>
                  <a:lnTo>
                    <a:pt x="42766" y="1"/>
                  </a:lnTo>
                  <a:close/>
                </a:path>
              </a:pathLst>
            </a:custGeom>
            <a:solidFill>
              <a:srgbClr val="FFFFFF"/>
            </a:solidFill>
            <a:ln>
              <a:noFill/>
            </a:ln>
            <a:effectLst>
              <a:outerShdw blurRad="142875" dist="47625" dir="4380000" algn="bl" rotWithShape="0">
                <a:schemeClr val="lt1">
                  <a:alpha val="30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6" name="Google Shape;3116;p49"/>
            <p:cNvSpPr/>
            <p:nvPr/>
          </p:nvSpPr>
          <p:spPr>
            <a:xfrm>
              <a:off x="4827600" y="3198175"/>
              <a:ext cx="613975" cy="440225"/>
            </a:xfrm>
            <a:custGeom>
              <a:avLst/>
              <a:gdLst/>
              <a:ahLst/>
              <a:cxnLst/>
              <a:rect l="l" t="t" r="r" b="b"/>
              <a:pathLst>
                <a:path w="24559" h="17609" extrusionOk="0">
                  <a:moveTo>
                    <a:pt x="16492" y="1"/>
                  </a:moveTo>
                  <a:cubicBezTo>
                    <a:pt x="15226" y="1"/>
                    <a:pt x="13915" y="153"/>
                    <a:pt x="12683" y="443"/>
                  </a:cubicBezTo>
                  <a:cubicBezTo>
                    <a:pt x="9754" y="1130"/>
                    <a:pt x="1" y="6961"/>
                    <a:pt x="1" y="6961"/>
                  </a:cubicBezTo>
                  <a:lnTo>
                    <a:pt x="2083" y="17609"/>
                  </a:lnTo>
                  <a:cubicBezTo>
                    <a:pt x="2083" y="17609"/>
                    <a:pt x="10178" y="16490"/>
                    <a:pt x="13330" y="15305"/>
                  </a:cubicBezTo>
                  <a:cubicBezTo>
                    <a:pt x="16483" y="14121"/>
                    <a:pt x="19441" y="12754"/>
                    <a:pt x="21183" y="12285"/>
                  </a:cubicBezTo>
                  <a:cubicBezTo>
                    <a:pt x="22925" y="11815"/>
                    <a:pt x="23530" y="11345"/>
                    <a:pt x="23452" y="10262"/>
                  </a:cubicBezTo>
                  <a:cubicBezTo>
                    <a:pt x="23378" y="9176"/>
                    <a:pt x="22576" y="9168"/>
                    <a:pt x="22576" y="9168"/>
                  </a:cubicBezTo>
                  <a:cubicBezTo>
                    <a:pt x="22576" y="9168"/>
                    <a:pt x="24548" y="8541"/>
                    <a:pt x="24552" y="7443"/>
                  </a:cubicBezTo>
                  <a:cubicBezTo>
                    <a:pt x="24558" y="6347"/>
                    <a:pt x="23329" y="6025"/>
                    <a:pt x="23329" y="6025"/>
                  </a:cubicBezTo>
                  <a:cubicBezTo>
                    <a:pt x="23329" y="6025"/>
                    <a:pt x="24384" y="5740"/>
                    <a:pt x="24207" y="4544"/>
                  </a:cubicBezTo>
                  <a:cubicBezTo>
                    <a:pt x="24054" y="3522"/>
                    <a:pt x="23334" y="3448"/>
                    <a:pt x="23129" y="3448"/>
                  </a:cubicBezTo>
                  <a:cubicBezTo>
                    <a:pt x="23095" y="3448"/>
                    <a:pt x="23075" y="3450"/>
                    <a:pt x="23075" y="3450"/>
                  </a:cubicBezTo>
                  <a:cubicBezTo>
                    <a:pt x="23362" y="2267"/>
                    <a:pt x="23278" y="1986"/>
                    <a:pt x="21140" y="913"/>
                  </a:cubicBezTo>
                  <a:cubicBezTo>
                    <a:pt x="19899" y="292"/>
                    <a:pt x="18239" y="1"/>
                    <a:pt x="16492"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7" name="Google Shape;3117;p49"/>
            <p:cNvSpPr/>
            <p:nvPr/>
          </p:nvSpPr>
          <p:spPr>
            <a:xfrm>
              <a:off x="5252325" y="3340550"/>
              <a:ext cx="19475" cy="162750"/>
            </a:xfrm>
            <a:custGeom>
              <a:avLst/>
              <a:gdLst/>
              <a:ahLst/>
              <a:cxnLst/>
              <a:rect l="l" t="t" r="r" b="b"/>
              <a:pathLst>
                <a:path w="779" h="6510" extrusionOk="0">
                  <a:moveTo>
                    <a:pt x="69" y="0"/>
                  </a:moveTo>
                  <a:cubicBezTo>
                    <a:pt x="64" y="0"/>
                    <a:pt x="59" y="1"/>
                    <a:pt x="54" y="2"/>
                  </a:cubicBezTo>
                  <a:cubicBezTo>
                    <a:pt x="21" y="8"/>
                    <a:pt x="1" y="43"/>
                    <a:pt x="9" y="76"/>
                  </a:cubicBezTo>
                  <a:cubicBezTo>
                    <a:pt x="501" y="2166"/>
                    <a:pt x="653" y="4306"/>
                    <a:pt x="454" y="6444"/>
                  </a:cubicBezTo>
                  <a:cubicBezTo>
                    <a:pt x="452" y="6477"/>
                    <a:pt x="479" y="6508"/>
                    <a:pt x="512" y="6510"/>
                  </a:cubicBezTo>
                  <a:lnTo>
                    <a:pt x="516" y="6510"/>
                  </a:lnTo>
                  <a:cubicBezTo>
                    <a:pt x="546" y="6510"/>
                    <a:pt x="573" y="6485"/>
                    <a:pt x="581" y="6454"/>
                  </a:cubicBezTo>
                  <a:cubicBezTo>
                    <a:pt x="778" y="4302"/>
                    <a:pt x="626" y="2148"/>
                    <a:pt x="130" y="47"/>
                  </a:cubicBezTo>
                  <a:cubicBezTo>
                    <a:pt x="123" y="19"/>
                    <a:pt x="98" y="0"/>
                    <a:pt x="69"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8" name="Google Shape;3118;p49"/>
            <p:cNvSpPr/>
            <p:nvPr/>
          </p:nvSpPr>
          <p:spPr>
            <a:xfrm>
              <a:off x="5267000" y="3425900"/>
              <a:ext cx="123075" cy="23500"/>
            </a:xfrm>
            <a:custGeom>
              <a:avLst/>
              <a:gdLst/>
              <a:ahLst/>
              <a:cxnLst/>
              <a:rect l="l" t="t" r="r" b="b"/>
              <a:pathLst>
                <a:path w="4923" h="940" extrusionOk="0">
                  <a:moveTo>
                    <a:pt x="4857" y="1"/>
                  </a:moveTo>
                  <a:cubicBezTo>
                    <a:pt x="4854" y="1"/>
                    <a:pt x="4850" y="1"/>
                    <a:pt x="4846" y="2"/>
                  </a:cubicBezTo>
                  <a:lnTo>
                    <a:pt x="58" y="816"/>
                  </a:lnTo>
                  <a:cubicBezTo>
                    <a:pt x="25" y="825"/>
                    <a:pt x="0" y="855"/>
                    <a:pt x="7" y="888"/>
                  </a:cubicBezTo>
                  <a:cubicBezTo>
                    <a:pt x="11" y="919"/>
                    <a:pt x="37" y="939"/>
                    <a:pt x="68" y="939"/>
                  </a:cubicBezTo>
                  <a:lnTo>
                    <a:pt x="78" y="939"/>
                  </a:lnTo>
                  <a:lnTo>
                    <a:pt x="4867" y="125"/>
                  </a:lnTo>
                  <a:cubicBezTo>
                    <a:pt x="4900" y="117"/>
                    <a:pt x="4922" y="86"/>
                    <a:pt x="4918" y="53"/>
                  </a:cubicBezTo>
                  <a:cubicBezTo>
                    <a:pt x="4911" y="22"/>
                    <a:pt x="4886" y="1"/>
                    <a:pt x="4857"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9" name="Google Shape;3119;p49"/>
            <p:cNvSpPr/>
            <p:nvPr/>
          </p:nvSpPr>
          <p:spPr>
            <a:xfrm>
              <a:off x="5259775" y="3347150"/>
              <a:ext cx="152900" cy="35875"/>
            </a:xfrm>
            <a:custGeom>
              <a:avLst/>
              <a:gdLst/>
              <a:ahLst/>
              <a:cxnLst/>
              <a:rect l="l" t="t" r="r" b="b"/>
              <a:pathLst>
                <a:path w="6116" h="1435" extrusionOk="0">
                  <a:moveTo>
                    <a:pt x="6048" y="1"/>
                  </a:moveTo>
                  <a:cubicBezTo>
                    <a:pt x="6044" y="1"/>
                    <a:pt x="6039" y="1"/>
                    <a:pt x="6034" y="3"/>
                  </a:cubicBezTo>
                  <a:lnTo>
                    <a:pt x="54" y="1312"/>
                  </a:lnTo>
                  <a:cubicBezTo>
                    <a:pt x="23" y="1320"/>
                    <a:pt x="0" y="1353"/>
                    <a:pt x="8" y="1387"/>
                  </a:cubicBezTo>
                  <a:cubicBezTo>
                    <a:pt x="13" y="1414"/>
                    <a:pt x="39" y="1435"/>
                    <a:pt x="68" y="1435"/>
                  </a:cubicBezTo>
                  <a:cubicBezTo>
                    <a:pt x="72" y="1435"/>
                    <a:pt x="78" y="1435"/>
                    <a:pt x="82" y="1433"/>
                  </a:cubicBezTo>
                  <a:lnTo>
                    <a:pt x="6063" y="122"/>
                  </a:lnTo>
                  <a:cubicBezTo>
                    <a:pt x="6093" y="115"/>
                    <a:pt x="6116" y="81"/>
                    <a:pt x="6110" y="48"/>
                  </a:cubicBezTo>
                  <a:cubicBezTo>
                    <a:pt x="6103" y="21"/>
                    <a:pt x="6078" y="1"/>
                    <a:pt x="6048"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0" name="Google Shape;3120;p49"/>
            <p:cNvSpPr/>
            <p:nvPr/>
          </p:nvSpPr>
          <p:spPr>
            <a:xfrm>
              <a:off x="5477350" y="2685300"/>
              <a:ext cx="780500" cy="540850"/>
            </a:xfrm>
            <a:custGeom>
              <a:avLst/>
              <a:gdLst/>
              <a:ahLst/>
              <a:cxnLst/>
              <a:rect l="l" t="t" r="r" b="b"/>
              <a:pathLst>
                <a:path w="31220" h="21634" extrusionOk="0">
                  <a:moveTo>
                    <a:pt x="15637" y="1"/>
                  </a:moveTo>
                  <a:cubicBezTo>
                    <a:pt x="15637" y="1"/>
                    <a:pt x="6930" y="3429"/>
                    <a:pt x="5619" y="5195"/>
                  </a:cubicBezTo>
                  <a:cubicBezTo>
                    <a:pt x="4308" y="6962"/>
                    <a:pt x="127" y="12472"/>
                    <a:pt x="66" y="13943"/>
                  </a:cubicBezTo>
                  <a:cubicBezTo>
                    <a:pt x="0" y="15412"/>
                    <a:pt x="1053" y="17562"/>
                    <a:pt x="1053" y="17562"/>
                  </a:cubicBezTo>
                  <a:cubicBezTo>
                    <a:pt x="1053" y="17562"/>
                    <a:pt x="6374" y="20480"/>
                    <a:pt x="8059" y="20847"/>
                  </a:cubicBezTo>
                  <a:cubicBezTo>
                    <a:pt x="8476" y="20938"/>
                    <a:pt x="8881" y="20972"/>
                    <a:pt x="9254" y="20972"/>
                  </a:cubicBezTo>
                  <a:cubicBezTo>
                    <a:pt x="10389" y="20972"/>
                    <a:pt x="11232" y="20656"/>
                    <a:pt x="11232" y="20656"/>
                  </a:cubicBezTo>
                  <a:cubicBezTo>
                    <a:pt x="11232" y="20656"/>
                    <a:pt x="12639" y="21634"/>
                    <a:pt x="14383" y="21634"/>
                  </a:cubicBezTo>
                  <a:cubicBezTo>
                    <a:pt x="15242" y="21634"/>
                    <a:pt x="16184" y="21396"/>
                    <a:pt x="17080" y="20687"/>
                  </a:cubicBezTo>
                  <a:cubicBezTo>
                    <a:pt x="17080" y="20687"/>
                    <a:pt x="17654" y="21289"/>
                    <a:pt x="18587" y="21289"/>
                  </a:cubicBezTo>
                  <a:cubicBezTo>
                    <a:pt x="19210" y="21289"/>
                    <a:pt x="19994" y="21020"/>
                    <a:pt x="20873" y="20123"/>
                  </a:cubicBezTo>
                  <a:cubicBezTo>
                    <a:pt x="23070" y="17887"/>
                    <a:pt x="22578" y="17228"/>
                    <a:pt x="21794" y="16110"/>
                  </a:cubicBezTo>
                  <a:cubicBezTo>
                    <a:pt x="21794" y="16110"/>
                    <a:pt x="31219" y="9204"/>
                    <a:pt x="31147" y="3037"/>
                  </a:cubicBezTo>
                  <a:lnTo>
                    <a:pt x="15637"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1" name="Google Shape;3121;p49"/>
            <p:cNvSpPr/>
            <p:nvPr/>
          </p:nvSpPr>
          <p:spPr>
            <a:xfrm>
              <a:off x="5154675" y="2988475"/>
              <a:ext cx="625750" cy="516375"/>
            </a:xfrm>
            <a:custGeom>
              <a:avLst/>
              <a:gdLst/>
              <a:ahLst/>
              <a:cxnLst/>
              <a:rect l="l" t="t" r="r" b="b"/>
              <a:pathLst>
                <a:path w="25030" h="20655" extrusionOk="0">
                  <a:moveTo>
                    <a:pt x="17705" y="1"/>
                  </a:moveTo>
                  <a:cubicBezTo>
                    <a:pt x="17658" y="1"/>
                    <a:pt x="17610" y="1"/>
                    <a:pt x="17562" y="3"/>
                  </a:cubicBezTo>
                  <a:cubicBezTo>
                    <a:pt x="12770" y="144"/>
                    <a:pt x="11795" y="5396"/>
                    <a:pt x="11623" y="6742"/>
                  </a:cubicBezTo>
                  <a:cubicBezTo>
                    <a:pt x="11143" y="6548"/>
                    <a:pt x="9558" y="5969"/>
                    <a:pt x="7780" y="5969"/>
                  </a:cubicBezTo>
                  <a:cubicBezTo>
                    <a:pt x="5983" y="5969"/>
                    <a:pt x="3989" y="6560"/>
                    <a:pt x="2735" y="8739"/>
                  </a:cubicBezTo>
                  <a:cubicBezTo>
                    <a:pt x="1" y="13492"/>
                    <a:pt x="7284" y="19799"/>
                    <a:pt x="19839" y="20654"/>
                  </a:cubicBezTo>
                  <a:lnTo>
                    <a:pt x="19846" y="20642"/>
                  </a:lnTo>
                  <a:cubicBezTo>
                    <a:pt x="25029" y="9231"/>
                    <a:pt x="23095" y="1"/>
                    <a:pt x="1770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2" name="Google Shape;3122;p49"/>
            <p:cNvSpPr/>
            <p:nvPr/>
          </p:nvSpPr>
          <p:spPr>
            <a:xfrm>
              <a:off x="5402350" y="3244375"/>
              <a:ext cx="135125" cy="165825"/>
            </a:xfrm>
            <a:custGeom>
              <a:avLst/>
              <a:gdLst/>
              <a:ahLst/>
              <a:cxnLst/>
              <a:rect l="l" t="t" r="r" b="b"/>
              <a:pathLst>
                <a:path w="5405" h="6633" extrusionOk="0">
                  <a:moveTo>
                    <a:pt x="3555" y="0"/>
                  </a:moveTo>
                  <a:cubicBezTo>
                    <a:pt x="2720" y="0"/>
                    <a:pt x="1909" y="531"/>
                    <a:pt x="1449" y="1246"/>
                  </a:cubicBezTo>
                  <a:cubicBezTo>
                    <a:pt x="922" y="2064"/>
                    <a:pt x="786" y="3073"/>
                    <a:pt x="799" y="4048"/>
                  </a:cubicBezTo>
                  <a:cubicBezTo>
                    <a:pt x="807" y="4526"/>
                    <a:pt x="848" y="5008"/>
                    <a:pt x="756" y="5474"/>
                  </a:cubicBezTo>
                  <a:cubicBezTo>
                    <a:pt x="665" y="5942"/>
                    <a:pt x="421" y="6407"/>
                    <a:pt x="1" y="6633"/>
                  </a:cubicBezTo>
                  <a:cubicBezTo>
                    <a:pt x="1131" y="6485"/>
                    <a:pt x="2155" y="6303"/>
                    <a:pt x="3142" y="5732"/>
                  </a:cubicBezTo>
                  <a:cubicBezTo>
                    <a:pt x="4130" y="5162"/>
                    <a:pt x="4955" y="4231"/>
                    <a:pt x="5179" y="3110"/>
                  </a:cubicBezTo>
                  <a:cubicBezTo>
                    <a:pt x="5405" y="1992"/>
                    <a:pt x="5039" y="250"/>
                    <a:pt x="3919" y="35"/>
                  </a:cubicBezTo>
                  <a:cubicBezTo>
                    <a:pt x="3798" y="12"/>
                    <a:pt x="3676" y="0"/>
                    <a:pt x="355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3" name="Google Shape;3123;p49"/>
            <p:cNvSpPr/>
            <p:nvPr/>
          </p:nvSpPr>
          <p:spPr>
            <a:xfrm>
              <a:off x="5503950" y="3199650"/>
              <a:ext cx="200925" cy="108450"/>
            </a:xfrm>
            <a:custGeom>
              <a:avLst/>
              <a:gdLst/>
              <a:ahLst/>
              <a:cxnLst/>
              <a:rect l="l" t="t" r="r" b="b"/>
              <a:pathLst>
                <a:path w="8037" h="4338" extrusionOk="0">
                  <a:moveTo>
                    <a:pt x="2831" y="1"/>
                  </a:moveTo>
                  <a:cubicBezTo>
                    <a:pt x="2766" y="1"/>
                    <a:pt x="2701" y="2"/>
                    <a:pt x="2635" y="6"/>
                  </a:cubicBezTo>
                  <a:cubicBezTo>
                    <a:pt x="1663" y="62"/>
                    <a:pt x="676" y="640"/>
                    <a:pt x="366" y="1559"/>
                  </a:cubicBezTo>
                  <a:cubicBezTo>
                    <a:pt x="1" y="2643"/>
                    <a:pt x="1341" y="3814"/>
                    <a:pt x="2420" y="4173"/>
                  </a:cubicBezTo>
                  <a:cubicBezTo>
                    <a:pt x="2760" y="4286"/>
                    <a:pt x="3114" y="4338"/>
                    <a:pt x="3469" y="4338"/>
                  </a:cubicBezTo>
                  <a:cubicBezTo>
                    <a:pt x="4245" y="4338"/>
                    <a:pt x="5029" y="4091"/>
                    <a:pt x="5704" y="3693"/>
                  </a:cubicBezTo>
                  <a:cubicBezTo>
                    <a:pt x="6687" y="3115"/>
                    <a:pt x="7350" y="2314"/>
                    <a:pt x="8037" y="1403"/>
                  </a:cubicBezTo>
                  <a:lnTo>
                    <a:pt x="8037" y="1403"/>
                  </a:lnTo>
                  <a:cubicBezTo>
                    <a:pt x="7818" y="1542"/>
                    <a:pt x="7565" y="1600"/>
                    <a:pt x="7306" y="1600"/>
                  </a:cubicBezTo>
                  <a:cubicBezTo>
                    <a:pt x="7087" y="1600"/>
                    <a:pt x="6864" y="1558"/>
                    <a:pt x="6656" y="1488"/>
                  </a:cubicBezTo>
                  <a:cubicBezTo>
                    <a:pt x="6205" y="1334"/>
                    <a:pt x="5805" y="1063"/>
                    <a:pt x="5394" y="821"/>
                  </a:cubicBezTo>
                  <a:cubicBezTo>
                    <a:pt x="4612" y="362"/>
                    <a:pt x="3735" y="1"/>
                    <a:pt x="283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4" name="Google Shape;3124;p49"/>
            <p:cNvSpPr/>
            <p:nvPr/>
          </p:nvSpPr>
          <p:spPr>
            <a:xfrm>
              <a:off x="5960325" y="3095575"/>
              <a:ext cx="74200" cy="70500"/>
            </a:xfrm>
            <a:custGeom>
              <a:avLst/>
              <a:gdLst/>
              <a:ahLst/>
              <a:cxnLst/>
              <a:rect l="l" t="t" r="r" b="b"/>
              <a:pathLst>
                <a:path w="2968" h="2820" extrusionOk="0">
                  <a:moveTo>
                    <a:pt x="1599" y="120"/>
                  </a:moveTo>
                  <a:cubicBezTo>
                    <a:pt x="1675" y="120"/>
                    <a:pt x="1757" y="140"/>
                    <a:pt x="1868" y="179"/>
                  </a:cubicBezTo>
                  <a:cubicBezTo>
                    <a:pt x="2102" y="261"/>
                    <a:pt x="2299" y="376"/>
                    <a:pt x="2450" y="520"/>
                  </a:cubicBezTo>
                  <a:cubicBezTo>
                    <a:pt x="2717" y="774"/>
                    <a:pt x="2840" y="1139"/>
                    <a:pt x="2764" y="1451"/>
                  </a:cubicBezTo>
                  <a:cubicBezTo>
                    <a:pt x="2717" y="1656"/>
                    <a:pt x="2584" y="1835"/>
                    <a:pt x="2487" y="1954"/>
                  </a:cubicBezTo>
                  <a:cubicBezTo>
                    <a:pt x="2237" y="2261"/>
                    <a:pt x="1960" y="2477"/>
                    <a:pt x="1663" y="2594"/>
                  </a:cubicBezTo>
                  <a:cubicBezTo>
                    <a:pt x="1496" y="2660"/>
                    <a:pt x="1321" y="2693"/>
                    <a:pt x="1151" y="2693"/>
                  </a:cubicBezTo>
                  <a:cubicBezTo>
                    <a:pt x="974" y="2693"/>
                    <a:pt x="803" y="2657"/>
                    <a:pt x="655" y="2583"/>
                  </a:cubicBezTo>
                  <a:cubicBezTo>
                    <a:pt x="337" y="2428"/>
                    <a:pt x="124" y="2095"/>
                    <a:pt x="138" y="1771"/>
                  </a:cubicBezTo>
                  <a:cubicBezTo>
                    <a:pt x="147" y="1603"/>
                    <a:pt x="208" y="1424"/>
                    <a:pt x="337" y="1209"/>
                  </a:cubicBezTo>
                  <a:cubicBezTo>
                    <a:pt x="573" y="815"/>
                    <a:pt x="906" y="474"/>
                    <a:pt x="1297" y="228"/>
                  </a:cubicBezTo>
                  <a:cubicBezTo>
                    <a:pt x="1419" y="152"/>
                    <a:pt x="1503" y="120"/>
                    <a:pt x="1599" y="120"/>
                  </a:cubicBezTo>
                  <a:close/>
                  <a:moveTo>
                    <a:pt x="1597" y="0"/>
                  </a:moveTo>
                  <a:cubicBezTo>
                    <a:pt x="1483" y="0"/>
                    <a:pt x="1376" y="38"/>
                    <a:pt x="1234" y="128"/>
                  </a:cubicBezTo>
                  <a:cubicBezTo>
                    <a:pt x="824" y="384"/>
                    <a:pt x="481" y="737"/>
                    <a:pt x="235" y="1149"/>
                  </a:cubicBezTo>
                  <a:cubicBezTo>
                    <a:pt x="95" y="1383"/>
                    <a:pt x="30" y="1578"/>
                    <a:pt x="19" y="1769"/>
                  </a:cubicBezTo>
                  <a:cubicBezTo>
                    <a:pt x="1" y="2138"/>
                    <a:pt x="241" y="2520"/>
                    <a:pt x="600" y="2696"/>
                  </a:cubicBezTo>
                  <a:cubicBezTo>
                    <a:pt x="768" y="2778"/>
                    <a:pt x="957" y="2819"/>
                    <a:pt x="1152" y="2819"/>
                  </a:cubicBezTo>
                  <a:cubicBezTo>
                    <a:pt x="1334" y="2819"/>
                    <a:pt x="1523" y="2780"/>
                    <a:pt x="1706" y="2713"/>
                  </a:cubicBezTo>
                  <a:cubicBezTo>
                    <a:pt x="2024" y="2590"/>
                    <a:pt x="2319" y="2360"/>
                    <a:pt x="2582" y="2036"/>
                  </a:cubicBezTo>
                  <a:cubicBezTo>
                    <a:pt x="2688" y="1906"/>
                    <a:pt x="2830" y="1712"/>
                    <a:pt x="2885" y="1484"/>
                  </a:cubicBezTo>
                  <a:cubicBezTo>
                    <a:pt x="2967" y="1131"/>
                    <a:pt x="2832" y="721"/>
                    <a:pt x="2535" y="435"/>
                  </a:cubicBezTo>
                  <a:cubicBezTo>
                    <a:pt x="2368" y="275"/>
                    <a:pt x="2159" y="152"/>
                    <a:pt x="1907" y="66"/>
                  </a:cubicBezTo>
                  <a:cubicBezTo>
                    <a:pt x="1785" y="25"/>
                    <a:pt x="1689" y="0"/>
                    <a:pt x="1597"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5" name="Google Shape;3125;p49"/>
            <p:cNvSpPr/>
            <p:nvPr/>
          </p:nvSpPr>
          <p:spPr>
            <a:xfrm>
              <a:off x="5710800" y="3048825"/>
              <a:ext cx="135800" cy="154425"/>
            </a:xfrm>
            <a:custGeom>
              <a:avLst/>
              <a:gdLst/>
              <a:ahLst/>
              <a:cxnLst/>
              <a:rect l="l" t="t" r="r" b="b"/>
              <a:pathLst>
                <a:path w="5432" h="6177" extrusionOk="0">
                  <a:moveTo>
                    <a:pt x="3314" y="0"/>
                  </a:moveTo>
                  <a:cubicBezTo>
                    <a:pt x="2108" y="0"/>
                    <a:pt x="119" y="1656"/>
                    <a:pt x="32" y="1731"/>
                  </a:cubicBezTo>
                  <a:cubicBezTo>
                    <a:pt x="5" y="1754"/>
                    <a:pt x="1" y="1793"/>
                    <a:pt x="23" y="1817"/>
                  </a:cubicBezTo>
                  <a:cubicBezTo>
                    <a:pt x="36" y="1832"/>
                    <a:pt x="54" y="1840"/>
                    <a:pt x="72" y="1840"/>
                  </a:cubicBezTo>
                  <a:cubicBezTo>
                    <a:pt x="86" y="1840"/>
                    <a:pt x="100" y="1835"/>
                    <a:pt x="112" y="1825"/>
                  </a:cubicBezTo>
                  <a:cubicBezTo>
                    <a:pt x="131" y="1808"/>
                    <a:pt x="2151" y="124"/>
                    <a:pt x="3312" y="124"/>
                  </a:cubicBezTo>
                  <a:cubicBezTo>
                    <a:pt x="3354" y="124"/>
                    <a:pt x="3395" y="126"/>
                    <a:pt x="3435" y="131"/>
                  </a:cubicBezTo>
                  <a:cubicBezTo>
                    <a:pt x="3993" y="194"/>
                    <a:pt x="4576" y="642"/>
                    <a:pt x="4919" y="1267"/>
                  </a:cubicBezTo>
                  <a:cubicBezTo>
                    <a:pt x="5261" y="1887"/>
                    <a:pt x="5306" y="2550"/>
                    <a:pt x="5048" y="3085"/>
                  </a:cubicBezTo>
                  <a:cubicBezTo>
                    <a:pt x="4496" y="4222"/>
                    <a:pt x="3189" y="5444"/>
                    <a:pt x="1870" y="6060"/>
                  </a:cubicBezTo>
                  <a:cubicBezTo>
                    <a:pt x="1837" y="6074"/>
                    <a:pt x="1825" y="6111"/>
                    <a:pt x="1839" y="6142"/>
                  </a:cubicBezTo>
                  <a:cubicBezTo>
                    <a:pt x="1849" y="6165"/>
                    <a:pt x="1872" y="6177"/>
                    <a:pt x="1897" y="6177"/>
                  </a:cubicBezTo>
                  <a:cubicBezTo>
                    <a:pt x="1903" y="6177"/>
                    <a:pt x="1913" y="6175"/>
                    <a:pt x="1921" y="6173"/>
                  </a:cubicBezTo>
                  <a:cubicBezTo>
                    <a:pt x="3263" y="5545"/>
                    <a:pt x="4594" y="4298"/>
                    <a:pt x="5154" y="3138"/>
                  </a:cubicBezTo>
                  <a:cubicBezTo>
                    <a:pt x="5431" y="2566"/>
                    <a:pt x="5384" y="1864"/>
                    <a:pt x="5025" y="1208"/>
                  </a:cubicBezTo>
                  <a:cubicBezTo>
                    <a:pt x="4658" y="535"/>
                    <a:pt x="4053" y="77"/>
                    <a:pt x="3448" y="8"/>
                  </a:cubicBezTo>
                  <a:cubicBezTo>
                    <a:pt x="3404" y="3"/>
                    <a:pt x="3359" y="0"/>
                    <a:pt x="3314"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6" name="Google Shape;3126;p49"/>
            <p:cNvSpPr/>
            <p:nvPr/>
          </p:nvSpPr>
          <p:spPr>
            <a:xfrm>
              <a:off x="5841025" y="3075025"/>
              <a:ext cx="125425" cy="129000"/>
            </a:xfrm>
            <a:custGeom>
              <a:avLst/>
              <a:gdLst/>
              <a:ahLst/>
              <a:cxnLst/>
              <a:rect l="l" t="t" r="r" b="b"/>
              <a:pathLst>
                <a:path w="5017" h="5160" extrusionOk="0">
                  <a:moveTo>
                    <a:pt x="2673" y="0"/>
                  </a:moveTo>
                  <a:cubicBezTo>
                    <a:pt x="1565" y="0"/>
                    <a:pt x="96" y="1283"/>
                    <a:pt x="28" y="1342"/>
                  </a:cubicBezTo>
                  <a:cubicBezTo>
                    <a:pt x="3" y="1364"/>
                    <a:pt x="1" y="1403"/>
                    <a:pt x="23" y="1430"/>
                  </a:cubicBezTo>
                  <a:cubicBezTo>
                    <a:pt x="35" y="1443"/>
                    <a:pt x="52" y="1450"/>
                    <a:pt x="69" y="1450"/>
                  </a:cubicBezTo>
                  <a:cubicBezTo>
                    <a:pt x="83" y="1450"/>
                    <a:pt x="98" y="1444"/>
                    <a:pt x="110" y="1434"/>
                  </a:cubicBezTo>
                  <a:cubicBezTo>
                    <a:pt x="127" y="1423"/>
                    <a:pt x="1611" y="124"/>
                    <a:pt x="2675" y="124"/>
                  </a:cubicBezTo>
                  <a:cubicBezTo>
                    <a:pt x="2762" y="124"/>
                    <a:pt x="2846" y="133"/>
                    <a:pt x="2926" y="152"/>
                  </a:cubicBezTo>
                  <a:cubicBezTo>
                    <a:pt x="3673" y="326"/>
                    <a:pt x="4350" y="779"/>
                    <a:pt x="4652" y="1313"/>
                  </a:cubicBezTo>
                  <a:cubicBezTo>
                    <a:pt x="4853" y="1662"/>
                    <a:pt x="4894" y="2031"/>
                    <a:pt x="4775" y="2406"/>
                  </a:cubicBezTo>
                  <a:cubicBezTo>
                    <a:pt x="4422" y="3524"/>
                    <a:pt x="2516" y="5034"/>
                    <a:pt x="2496" y="5051"/>
                  </a:cubicBezTo>
                  <a:cubicBezTo>
                    <a:pt x="2467" y="5073"/>
                    <a:pt x="2465" y="5108"/>
                    <a:pt x="2485" y="5137"/>
                  </a:cubicBezTo>
                  <a:cubicBezTo>
                    <a:pt x="2498" y="5153"/>
                    <a:pt x="2516" y="5160"/>
                    <a:pt x="2535" y="5160"/>
                  </a:cubicBezTo>
                  <a:cubicBezTo>
                    <a:pt x="2547" y="5160"/>
                    <a:pt x="2559" y="5155"/>
                    <a:pt x="2567" y="5145"/>
                  </a:cubicBezTo>
                  <a:cubicBezTo>
                    <a:pt x="2647" y="5084"/>
                    <a:pt x="4525" y="3596"/>
                    <a:pt x="4888" y="2441"/>
                  </a:cubicBezTo>
                  <a:cubicBezTo>
                    <a:pt x="5017" y="2039"/>
                    <a:pt x="4968" y="1627"/>
                    <a:pt x="4754" y="1251"/>
                  </a:cubicBezTo>
                  <a:cubicBezTo>
                    <a:pt x="4436" y="691"/>
                    <a:pt x="3729" y="211"/>
                    <a:pt x="2951" y="31"/>
                  </a:cubicBezTo>
                  <a:cubicBezTo>
                    <a:pt x="2862" y="10"/>
                    <a:pt x="2769" y="0"/>
                    <a:pt x="267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7" name="Google Shape;3127;p49"/>
            <p:cNvSpPr/>
            <p:nvPr/>
          </p:nvSpPr>
          <p:spPr>
            <a:xfrm>
              <a:off x="5903250" y="3077475"/>
              <a:ext cx="148350" cy="139525"/>
            </a:xfrm>
            <a:custGeom>
              <a:avLst/>
              <a:gdLst/>
              <a:ahLst/>
              <a:cxnLst/>
              <a:rect l="l" t="t" r="r" b="b"/>
              <a:pathLst>
                <a:path w="5934" h="5581" extrusionOk="0">
                  <a:moveTo>
                    <a:pt x="3823" y="0"/>
                  </a:moveTo>
                  <a:cubicBezTo>
                    <a:pt x="2919" y="0"/>
                    <a:pt x="1991" y="687"/>
                    <a:pt x="1937" y="729"/>
                  </a:cubicBezTo>
                  <a:cubicBezTo>
                    <a:pt x="1908" y="749"/>
                    <a:pt x="1904" y="788"/>
                    <a:pt x="1925" y="815"/>
                  </a:cubicBezTo>
                  <a:cubicBezTo>
                    <a:pt x="1936" y="832"/>
                    <a:pt x="1954" y="841"/>
                    <a:pt x="1973" y="841"/>
                  </a:cubicBezTo>
                  <a:cubicBezTo>
                    <a:pt x="1985" y="841"/>
                    <a:pt x="1998" y="837"/>
                    <a:pt x="2009" y="829"/>
                  </a:cubicBezTo>
                  <a:cubicBezTo>
                    <a:pt x="2022" y="819"/>
                    <a:pt x="2953" y="129"/>
                    <a:pt x="3830" y="129"/>
                  </a:cubicBezTo>
                  <a:cubicBezTo>
                    <a:pt x="4148" y="129"/>
                    <a:pt x="4458" y="220"/>
                    <a:pt x="4715" y="466"/>
                  </a:cubicBezTo>
                  <a:cubicBezTo>
                    <a:pt x="5648" y="1358"/>
                    <a:pt x="5488" y="2337"/>
                    <a:pt x="4132" y="4067"/>
                  </a:cubicBezTo>
                  <a:cubicBezTo>
                    <a:pt x="3271" y="5167"/>
                    <a:pt x="2385" y="5474"/>
                    <a:pt x="1664" y="5474"/>
                  </a:cubicBezTo>
                  <a:cubicBezTo>
                    <a:pt x="786" y="5474"/>
                    <a:pt x="153" y="5019"/>
                    <a:pt x="107" y="4984"/>
                  </a:cubicBezTo>
                  <a:cubicBezTo>
                    <a:pt x="96" y="4975"/>
                    <a:pt x="83" y="4971"/>
                    <a:pt x="70" y="4971"/>
                  </a:cubicBezTo>
                  <a:cubicBezTo>
                    <a:pt x="51" y="4971"/>
                    <a:pt x="33" y="4979"/>
                    <a:pt x="21" y="4996"/>
                  </a:cubicBezTo>
                  <a:cubicBezTo>
                    <a:pt x="0" y="5021"/>
                    <a:pt x="7" y="5060"/>
                    <a:pt x="35" y="5080"/>
                  </a:cubicBezTo>
                  <a:cubicBezTo>
                    <a:pt x="48" y="5088"/>
                    <a:pt x="729" y="5581"/>
                    <a:pt x="1672" y="5581"/>
                  </a:cubicBezTo>
                  <a:cubicBezTo>
                    <a:pt x="2427" y="5581"/>
                    <a:pt x="3349" y="5267"/>
                    <a:pt x="4231" y="4138"/>
                  </a:cubicBezTo>
                  <a:cubicBezTo>
                    <a:pt x="5423" y="2620"/>
                    <a:pt x="5934" y="1461"/>
                    <a:pt x="4801" y="378"/>
                  </a:cubicBezTo>
                  <a:cubicBezTo>
                    <a:pt x="4512" y="101"/>
                    <a:pt x="4169" y="0"/>
                    <a:pt x="382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8" name="Google Shape;3128;p49"/>
            <p:cNvSpPr/>
            <p:nvPr/>
          </p:nvSpPr>
          <p:spPr>
            <a:xfrm>
              <a:off x="5744975" y="3096750"/>
              <a:ext cx="95375" cy="98000"/>
            </a:xfrm>
            <a:custGeom>
              <a:avLst/>
              <a:gdLst/>
              <a:ahLst/>
              <a:cxnLst/>
              <a:rect l="l" t="t" r="r" b="b"/>
              <a:pathLst>
                <a:path w="3815" h="3920" extrusionOk="0">
                  <a:moveTo>
                    <a:pt x="2233" y="1"/>
                  </a:moveTo>
                  <a:cubicBezTo>
                    <a:pt x="2000" y="1"/>
                    <a:pt x="1754" y="65"/>
                    <a:pt x="1516" y="191"/>
                  </a:cubicBezTo>
                  <a:cubicBezTo>
                    <a:pt x="1221" y="347"/>
                    <a:pt x="971" y="575"/>
                    <a:pt x="745" y="799"/>
                  </a:cubicBezTo>
                  <a:cubicBezTo>
                    <a:pt x="493" y="1045"/>
                    <a:pt x="216" y="1340"/>
                    <a:pt x="109" y="1716"/>
                  </a:cubicBezTo>
                  <a:cubicBezTo>
                    <a:pt x="0" y="2091"/>
                    <a:pt x="70" y="2524"/>
                    <a:pt x="300" y="2941"/>
                  </a:cubicBezTo>
                  <a:cubicBezTo>
                    <a:pt x="505" y="3306"/>
                    <a:pt x="796" y="3609"/>
                    <a:pt x="1077" y="3901"/>
                  </a:cubicBezTo>
                  <a:cubicBezTo>
                    <a:pt x="1088" y="3911"/>
                    <a:pt x="1106" y="3919"/>
                    <a:pt x="1120" y="3919"/>
                  </a:cubicBezTo>
                  <a:cubicBezTo>
                    <a:pt x="1137" y="3919"/>
                    <a:pt x="1151" y="3913"/>
                    <a:pt x="1166" y="3897"/>
                  </a:cubicBezTo>
                  <a:cubicBezTo>
                    <a:pt x="1190" y="3872"/>
                    <a:pt x="1190" y="3835"/>
                    <a:pt x="1168" y="3808"/>
                  </a:cubicBezTo>
                  <a:cubicBezTo>
                    <a:pt x="893" y="3521"/>
                    <a:pt x="605" y="3226"/>
                    <a:pt x="411" y="2875"/>
                  </a:cubicBezTo>
                  <a:cubicBezTo>
                    <a:pt x="195" y="2487"/>
                    <a:pt x="132" y="2089"/>
                    <a:pt x="228" y="1747"/>
                  </a:cubicBezTo>
                  <a:cubicBezTo>
                    <a:pt x="326" y="1400"/>
                    <a:pt x="591" y="1119"/>
                    <a:pt x="831" y="883"/>
                  </a:cubicBezTo>
                  <a:cubicBezTo>
                    <a:pt x="1053" y="667"/>
                    <a:pt x="1295" y="448"/>
                    <a:pt x="1576" y="298"/>
                  </a:cubicBezTo>
                  <a:cubicBezTo>
                    <a:pt x="1793" y="181"/>
                    <a:pt x="2019" y="120"/>
                    <a:pt x="2231" y="120"/>
                  </a:cubicBezTo>
                  <a:cubicBezTo>
                    <a:pt x="2311" y="120"/>
                    <a:pt x="2389" y="129"/>
                    <a:pt x="2464" y="146"/>
                  </a:cubicBezTo>
                  <a:cubicBezTo>
                    <a:pt x="2616" y="183"/>
                    <a:pt x="2770" y="253"/>
                    <a:pt x="2950" y="372"/>
                  </a:cubicBezTo>
                  <a:cubicBezTo>
                    <a:pt x="3240" y="565"/>
                    <a:pt x="3496" y="819"/>
                    <a:pt x="3693" y="1104"/>
                  </a:cubicBezTo>
                  <a:cubicBezTo>
                    <a:pt x="3704" y="1121"/>
                    <a:pt x="3724" y="1130"/>
                    <a:pt x="3743" y="1130"/>
                  </a:cubicBezTo>
                  <a:cubicBezTo>
                    <a:pt x="3755" y="1130"/>
                    <a:pt x="3767" y="1127"/>
                    <a:pt x="3777" y="1119"/>
                  </a:cubicBezTo>
                  <a:cubicBezTo>
                    <a:pt x="3806" y="1100"/>
                    <a:pt x="3814" y="1063"/>
                    <a:pt x="3794" y="1035"/>
                  </a:cubicBezTo>
                  <a:cubicBezTo>
                    <a:pt x="3588" y="737"/>
                    <a:pt x="3320" y="473"/>
                    <a:pt x="3018" y="274"/>
                  </a:cubicBezTo>
                  <a:cubicBezTo>
                    <a:pt x="2827" y="144"/>
                    <a:pt x="2659" y="68"/>
                    <a:pt x="2493" y="29"/>
                  </a:cubicBezTo>
                  <a:cubicBezTo>
                    <a:pt x="2409" y="10"/>
                    <a:pt x="2322" y="1"/>
                    <a:pt x="2233"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9" name="Google Shape;3129;p49"/>
            <p:cNvSpPr/>
            <p:nvPr/>
          </p:nvSpPr>
          <p:spPr>
            <a:xfrm>
              <a:off x="5862325" y="3104875"/>
              <a:ext cx="95825" cy="86425"/>
            </a:xfrm>
            <a:custGeom>
              <a:avLst/>
              <a:gdLst/>
              <a:ahLst/>
              <a:cxnLst/>
              <a:rect l="l" t="t" r="r" b="b"/>
              <a:pathLst>
                <a:path w="3833" h="3457" extrusionOk="0">
                  <a:moveTo>
                    <a:pt x="2065" y="1"/>
                  </a:moveTo>
                  <a:cubicBezTo>
                    <a:pt x="1868" y="1"/>
                    <a:pt x="1688" y="105"/>
                    <a:pt x="1521" y="215"/>
                  </a:cubicBezTo>
                  <a:cubicBezTo>
                    <a:pt x="1040" y="527"/>
                    <a:pt x="558" y="886"/>
                    <a:pt x="287" y="1399"/>
                  </a:cubicBezTo>
                  <a:cubicBezTo>
                    <a:pt x="25" y="1893"/>
                    <a:pt x="0" y="2618"/>
                    <a:pt x="454" y="3042"/>
                  </a:cubicBezTo>
                  <a:cubicBezTo>
                    <a:pt x="749" y="3319"/>
                    <a:pt x="1172" y="3399"/>
                    <a:pt x="1508" y="3438"/>
                  </a:cubicBezTo>
                  <a:cubicBezTo>
                    <a:pt x="1596" y="3447"/>
                    <a:pt x="1695" y="3457"/>
                    <a:pt x="1797" y="3457"/>
                  </a:cubicBezTo>
                  <a:cubicBezTo>
                    <a:pt x="2044" y="3457"/>
                    <a:pt x="2312" y="3408"/>
                    <a:pt x="2495" y="3221"/>
                  </a:cubicBezTo>
                  <a:cubicBezTo>
                    <a:pt x="2520" y="3194"/>
                    <a:pt x="2520" y="3155"/>
                    <a:pt x="2495" y="3133"/>
                  </a:cubicBezTo>
                  <a:cubicBezTo>
                    <a:pt x="2482" y="3120"/>
                    <a:pt x="2466" y="3114"/>
                    <a:pt x="2450" y="3114"/>
                  </a:cubicBezTo>
                  <a:cubicBezTo>
                    <a:pt x="2434" y="3114"/>
                    <a:pt x="2419" y="3120"/>
                    <a:pt x="2407" y="3133"/>
                  </a:cubicBezTo>
                  <a:cubicBezTo>
                    <a:pt x="2250" y="3295"/>
                    <a:pt x="2015" y="3339"/>
                    <a:pt x="1794" y="3339"/>
                  </a:cubicBezTo>
                  <a:cubicBezTo>
                    <a:pt x="1697" y="3339"/>
                    <a:pt x="1602" y="3330"/>
                    <a:pt x="1518" y="3319"/>
                  </a:cubicBezTo>
                  <a:cubicBezTo>
                    <a:pt x="1200" y="3284"/>
                    <a:pt x="802" y="3211"/>
                    <a:pt x="534" y="2958"/>
                  </a:cubicBezTo>
                  <a:cubicBezTo>
                    <a:pt x="123" y="2575"/>
                    <a:pt x="150" y="1912"/>
                    <a:pt x="392" y="1459"/>
                  </a:cubicBezTo>
                  <a:cubicBezTo>
                    <a:pt x="651" y="970"/>
                    <a:pt x="1118" y="621"/>
                    <a:pt x="1584" y="320"/>
                  </a:cubicBezTo>
                  <a:cubicBezTo>
                    <a:pt x="1736" y="220"/>
                    <a:pt x="1898" y="124"/>
                    <a:pt x="2063" y="124"/>
                  </a:cubicBezTo>
                  <a:cubicBezTo>
                    <a:pt x="2078" y="124"/>
                    <a:pt x="2094" y="125"/>
                    <a:pt x="2109" y="127"/>
                  </a:cubicBezTo>
                  <a:cubicBezTo>
                    <a:pt x="2220" y="139"/>
                    <a:pt x="2329" y="199"/>
                    <a:pt x="2425" y="260"/>
                  </a:cubicBezTo>
                  <a:cubicBezTo>
                    <a:pt x="2979" y="611"/>
                    <a:pt x="3433" y="1134"/>
                    <a:pt x="3705" y="1733"/>
                  </a:cubicBezTo>
                  <a:cubicBezTo>
                    <a:pt x="3716" y="1756"/>
                    <a:pt x="3739" y="1770"/>
                    <a:pt x="3762" y="1770"/>
                  </a:cubicBezTo>
                  <a:cubicBezTo>
                    <a:pt x="3771" y="1770"/>
                    <a:pt x="3779" y="1768"/>
                    <a:pt x="3788" y="1764"/>
                  </a:cubicBezTo>
                  <a:cubicBezTo>
                    <a:pt x="3818" y="1748"/>
                    <a:pt x="3833" y="1713"/>
                    <a:pt x="3818" y="1682"/>
                  </a:cubicBezTo>
                  <a:cubicBezTo>
                    <a:pt x="3539" y="1061"/>
                    <a:pt x="3069" y="519"/>
                    <a:pt x="2495" y="156"/>
                  </a:cubicBezTo>
                  <a:cubicBezTo>
                    <a:pt x="2384" y="86"/>
                    <a:pt x="2261" y="20"/>
                    <a:pt x="2126" y="4"/>
                  </a:cubicBezTo>
                  <a:cubicBezTo>
                    <a:pt x="2105" y="2"/>
                    <a:pt x="2085" y="1"/>
                    <a:pt x="206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0" name="Google Shape;3130;p49"/>
            <p:cNvSpPr/>
            <p:nvPr/>
          </p:nvSpPr>
          <p:spPr>
            <a:xfrm>
              <a:off x="5526775" y="2791025"/>
              <a:ext cx="463425" cy="369275"/>
            </a:xfrm>
            <a:custGeom>
              <a:avLst/>
              <a:gdLst/>
              <a:ahLst/>
              <a:cxnLst/>
              <a:rect l="l" t="t" r="r" b="b"/>
              <a:pathLst>
                <a:path w="18537" h="14771" extrusionOk="0">
                  <a:moveTo>
                    <a:pt x="9401" y="0"/>
                  </a:moveTo>
                  <a:cubicBezTo>
                    <a:pt x="9401" y="0"/>
                    <a:pt x="1" y="10301"/>
                    <a:pt x="120" y="12615"/>
                  </a:cubicBezTo>
                  <a:cubicBezTo>
                    <a:pt x="185" y="13852"/>
                    <a:pt x="1545" y="14770"/>
                    <a:pt x="2765" y="14770"/>
                  </a:cubicBezTo>
                  <a:cubicBezTo>
                    <a:pt x="3244" y="14770"/>
                    <a:pt x="3702" y="14628"/>
                    <a:pt x="4051" y="14308"/>
                  </a:cubicBezTo>
                  <a:cubicBezTo>
                    <a:pt x="5288" y="13169"/>
                    <a:pt x="11285" y="7025"/>
                    <a:pt x="11285" y="7025"/>
                  </a:cubicBezTo>
                  <a:cubicBezTo>
                    <a:pt x="11285" y="7025"/>
                    <a:pt x="12337" y="7727"/>
                    <a:pt x="14246" y="7727"/>
                  </a:cubicBezTo>
                  <a:cubicBezTo>
                    <a:pt x="15385" y="7727"/>
                    <a:pt x="16829" y="7477"/>
                    <a:pt x="18537" y="6678"/>
                  </a:cubicBezTo>
                  <a:lnTo>
                    <a:pt x="9401"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1" name="Google Shape;3131;p49"/>
            <p:cNvSpPr/>
            <p:nvPr/>
          </p:nvSpPr>
          <p:spPr>
            <a:xfrm>
              <a:off x="5515950" y="2806600"/>
              <a:ext cx="477275" cy="355275"/>
            </a:xfrm>
            <a:custGeom>
              <a:avLst/>
              <a:gdLst/>
              <a:ahLst/>
              <a:cxnLst/>
              <a:rect l="l" t="t" r="r" b="b"/>
              <a:pathLst>
                <a:path w="19091" h="14211" extrusionOk="0">
                  <a:moveTo>
                    <a:pt x="9544" y="1"/>
                  </a:moveTo>
                  <a:cubicBezTo>
                    <a:pt x="9528" y="1"/>
                    <a:pt x="9512" y="7"/>
                    <a:pt x="9500" y="21"/>
                  </a:cubicBezTo>
                  <a:cubicBezTo>
                    <a:pt x="9451" y="73"/>
                    <a:pt x="4689" y="5060"/>
                    <a:pt x="3193" y="7173"/>
                  </a:cubicBezTo>
                  <a:cubicBezTo>
                    <a:pt x="2945" y="7524"/>
                    <a:pt x="2688" y="7871"/>
                    <a:pt x="2438" y="8203"/>
                  </a:cubicBezTo>
                  <a:cubicBezTo>
                    <a:pt x="1129" y="9953"/>
                    <a:pt x="1" y="11463"/>
                    <a:pt x="819" y="12928"/>
                  </a:cubicBezTo>
                  <a:cubicBezTo>
                    <a:pt x="1220" y="13644"/>
                    <a:pt x="1817" y="14077"/>
                    <a:pt x="2547" y="14184"/>
                  </a:cubicBezTo>
                  <a:cubicBezTo>
                    <a:pt x="2660" y="14202"/>
                    <a:pt x="2777" y="14210"/>
                    <a:pt x="2892" y="14210"/>
                  </a:cubicBezTo>
                  <a:cubicBezTo>
                    <a:pt x="3622" y="14210"/>
                    <a:pt x="4393" y="13890"/>
                    <a:pt x="4976" y="13326"/>
                  </a:cubicBezTo>
                  <a:cubicBezTo>
                    <a:pt x="6310" y="12027"/>
                    <a:pt x="11281" y="6802"/>
                    <a:pt x="11695" y="6365"/>
                  </a:cubicBezTo>
                  <a:cubicBezTo>
                    <a:pt x="11975" y="6462"/>
                    <a:pt x="13765" y="7046"/>
                    <a:pt x="15724" y="7046"/>
                  </a:cubicBezTo>
                  <a:cubicBezTo>
                    <a:pt x="16865" y="7046"/>
                    <a:pt x="18063" y="6848"/>
                    <a:pt x="19052" y="6240"/>
                  </a:cubicBezTo>
                  <a:cubicBezTo>
                    <a:pt x="19083" y="6221"/>
                    <a:pt x="19091" y="6182"/>
                    <a:pt x="19072" y="6156"/>
                  </a:cubicBezTo>
                  <a:cubicBezTo>
                    <a:pt x="19062" y="6136"/>
                    <a:pt x="19042" y="6125"/>
                    <a:pt x="19021" y="6125"/>
                  </a:cubicBezTo>
                  <a:cubicBezTo>
                    <a:pt x="19010" y="6125"/>
                    <a:pt x="18999" y="6129"/>
                    <a:pt x="18988" y="6135"/>
                  </a:cubicBezTo>
                  <a:cubicBezTo>
                    <a:pt x="18021" y="6730"/>
                    <a:pt x="16847" y="6924"/>
                    <a:pt x="15726" y="6924"/>
                  </a:cubicBezTo>
                  <a:cubicBezTo>
                    <a:pt x="13634" y="6924"/>
                    <a:pt x="11728" y="6248"/>
                    <a:pt x="11697" y="6238"/>
                  </a:cubicBezTo>
                  <a:cubicBezTo>
                    <a:pt x="11690" y="6235"/>
                    <a:pt x="11682" y="6234"/>
                    <a:pt x="11675" y="6234"/>
                  </a:cubicBezTo>
                  <a:cubicBezTo>
                    <a:pt x="11659" y="6234"/>
                    <a:pt x="11644" y="6240"/>
                    <a:pt x="11631" y="6252"/>
                  </a:cubicBezTo>
                  <a:cubicBezTo>
                    <a:pt x="11580" y="6309"/>
                    <a:pt x="6271" y="11892"/>
                    <a:pt x="4890" y="13236"/>
                  </a:cubicBezTo>
                  <a:cubicBezTo>
                    <a:pt x="4333" y="13777"/>
                    <a:pt x="3590" y="14088"/>
                    <a:pt x="2890" y="14088"/>
                  </a:cubicBezTo>
                  <a:cubicBezTo>
                    <a:pt x="2781" y="14088"/>
                    <a:pt x="2672" y="14080"/>
                    <a:pt x="2565" y="14065"/>
                  </a:cubicBezTo>
                  <a:cubicBezTo>
                    <a:pt x="1874" y="13962"/>
                    <a:pt x="1306" y="13548"/>
                    <a:pt x="926" y="12868"/>
                  </a:cubicBezTo>
                  <a:cubicBezTo>
                    <a:pt x="147" y="11473"/>
                    <a:pt x="1254" y="9992"/>
                    <a:pt x="2537" y="8275"/>
                  </a:cubicBezTo>
                  <a:cubicBezTo>
                    <a:pt x="2789" y="7940"/>
                    <a:pt x="3048" y="7594"/>
                    <a:pt x="3296" y="7243"/>
                  </a:cubicBezTo>
                  <a:cubicBezTo>
                    <a:pt x="4783" y="5136"/>
                    <a:pt x="9541" y="157"/>
                    <a:pt x="9590" y="105"/>
                  </a:cubicBezTo>
                  <a:cubicBezTo>
                    <a:pt x="9613" y="79"/>
                    <a:pt x="9613" y="42"/>
                    <a:pt x="9588" y="17"/>
                  </a:cubicBezTo>
                  <a:cubicBezTo>
                    <a:pt x="9575" y="6"/>
                    <a:pt x="9560" y="1"/>
                    <a:pt x="954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2" name="Google Shape;3132;p49"/>
            <p:cNvSpPr/>
            <p:nvPr/>
          </p:nvSpPr>
          <p:spPr>
            <a:xfrm>
              <a:off x="5633725" y="2866775"/>
              <a:ext cx="37825" cy="34275"/>
            </a:xfrm>
            <a:custGeom>
              <a:avLst/>
              <a:gdLst/>
              <a:ahLst/>
              <a:cxnLst/>
              <a:rect l="l" t="t" r="r" b="b"/>
              <a:pathLst>
                <a:path w="1513" h="1371" extrusionOk="0">
                  <a:moveTo>
                    <a:pt x="72" y="1"/>
                  </a:moveTo>
                  <a:cubicBezTo>
                    <a:pt x="54" y="1"/>
                    <a:pt x="37" y="7"/>
                    <a:pt x="25" y="21"/>
                  </a:cubicBezTo>
                  <a:cubicBezTo>
                    <a:pt x="0" y="48"/>
                    <a:pt x="4" y="87"/>
                    <a:pt x="29" y="109"/>
                  </a:cubicBezTo>
                  <a:cubicBezTo>
                    <a:pt x="493" y="513"/>
                    <a:pt x="954" y="932"/>
                    <a:pt x="1400" y="1352"/>
                  </a:cubicBezTo>
                  <a:cubicBezTo>
                    <a:pt x="1412" y="1365"/>
                    <a:pt x="1426" y="1371"/>
                    <a:pt x="1443" y="1371"/>
                  </a:cubicBezTo>
                  <a:cubicBezTo>
                    <a:pt x="1457" y="1371"/>
                    <a:pt x="1473" y="1363"/>
                    <a:pt x="1488" y="1350"/>
                  </a:cubicBezTo>
                  <a:cubicBezTo>
                    <a:pt x="1512" y="1324"/>
                    <a:pt x="1512" y="1287"/>
                    <a:pt x="1486" y="1262"/>
                  </a:cubicBezTo>
                  <a:cubicBezTo>
                    <a:pt x="1041" y="839"/>
                    <a:pt x="575" y="419"/>
                    <a:pt x="111" y="15"/>
                  </a:cubicBezTo>
                  <a:cubicBezTo>
                    <a:pt x="100" y="5"/>
                    <a:pt x="86" y="1"/>
                    <a:pt x="72"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3" name="Google Shape;3133;p49"/>
            <p:cNvSpPr/>
            <p:nvPr/>
          </p:nvSpPr>
          <p:spPr>
            <a:xfrm>
              <a:off x="5550775" y="3029300"/>
              <a:ext cx="117650" cy="106450"/>
            </a:xfrm>
            <a:custGeom>
              <a:avLst/>
              <a:gdLst/>
              <a:ahLst/>
              <a:cxnLst/>
              <a:rect l="l" t="t" r="r" b="b"/>
              <a:pathLst>
                <a:path w="4706" h="4258" extrusionOk="0">
                  <a:moveTo>
                    <a:pt x="1735" y="130"/>
                  </a:moveTo>
                  <a:cubicBezTo>
                    <a:pt x="2963" y="280"/>
                    <a:pt x="4020" y="984"/>
                    <a:pt x="4570" y="2018"/>
                  </a:cubicBezTo>
                  <a:cubicBezTo>
                    <a:pt x="4289" y="2496"/>
                    <a:pt x="3938" y="3039"/>
                    <a:pt x="3456" y="3460"/>
                  </a:cubicBezTo>
                  <a:cubicBezTo>
                    <a:pt x="2955" y="3900"/>
                    <a:pt x="2378" y="4137"/>
                    <a:pt x="1818" y="4137"/>
                  </a:cubicBezTo>
                  <a:cubicBezTo>
                    <a:pt x="1809" y="4137"/>
                    <a:pt x="1799" y="4137"/>
                    <a:pt x="1790" y="4137"/>
                  </a:cubicBezTo>
                  <a:cubicBezTo>
                    <a:pt x="1144" y="4127"/>
                    <a:pt x="557" y="3766"/>
                    <a:pt x="327" y="3238"/>
                  </a:cubicBezTo>
                  <a:cubicBezTo>
                    <a:pt x="128" y="2781"/>
                    <a:pt x="190" y="2188"/>
                    <a:pt x="491" y="1648"/>
                  </a:cubicBezTo>
                  <a:cubicBezTo>
                    <a:pt x="709" y="1254"/>
                    <a:pt x="1109" y="762"/>
                    <a:pt x="1683" y="183"/>
                  </a:cubicBezTo>
                  <a:lnTo>
                    <a:pt x="1735" y="130"/>
                  </a:lnTo>
                  <a:close/>
                  <a:moveTo>
                    <a:pt x="1716" y="1"/>
                  </a:moveTo>
                  <a:cubicBezTo>
                    <a:pt x="1700" y="1"/>
                    <a:pt x="1682" y="8"/>
                    <a:pt x="1671" y="19"/>
                  </a:cubicBezTo>
                  <a:lnTo>
                    <a:pt x="1595" y="93"/>
                  </a:lnTo>
                  <a:cubicBezTo>
                    <a:pt x="1014" y="684"/>
                    <a:pt x="606" y="1183"/>
                    <a:pt x="383" y="1583"/>
                  </a:cubicBezTo>
                  <a:cubicBezTo>
                    <a:pt x="62" y="2157"/>
                    <a:pt x="1" y="2791"/>
                    <a:pt x="214" y="3283"/>
                  </a:cubicBezTo>
                  <a:cubicBezTo>
                    <a:pt x="463" y="3856"/>
                    <a:pt x="1092" y="4248"/>
                    <a:pt x="1786" y="4258"/>
                  </a:cubicBezTo>
                  <a:lnTo>
                    <a:pt x="1819" y="4258"/>
                  </a:lnTo>
                  <a:cubicBezTo>
                    <a:pt x="2403" y="4258"/>
                    <a:pt x="3011" y="4008"/>
                    <a:pt x="3536" y="3546"/>
                  </a:cubicBezTo>
                  <a:cubicBezTo>
                    <a:pt x="4043" y="3105"/>
                    <a:pt x="4404" y="2537"/>
                    <a:pt x="4693" y="2042"/>
                  </a:cubicBezTo>
                  <a:cubicBezTo>
                    <a:pt x="4705" y="2024"/>
                    <a:pt x="4705" y="2001"/>
                    <a:pt x="4697" y="1983"/>
                  </a:cubicBezTo>
                  <a:cubicBezTo>
                    <a:pt x="4127" y="893"/>
                    <a:pt x="3013" y="153"/>
                    <a:pt x="1722" y="1"/>
                  </a:cubicBezTo>
                  <a:cubicBezTo>
                    <a:pt x="1720" y="1"/>
                    <a:pt x="1718" y="1"/>
                    <a:pt x="1716"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4" name="Google Shape;3134;p49"/>
            <p:cNvSpPr/>
            <p:nvPr/>
          </p:nvSpPr>
          <p:spPr>
            <a:xfrm>
              <a:off x="5125275" y="3219300"/>
              <a:ext cx="293300" cy="277275"/>
            </a:xfrm>
            <a:custGeom>
              <a:avLst/>
              <a:gdLst/>
              <a:ahLst/>
              <a:cxnLst/>
              <a:rect l="l" t="t" r="r" b="b"/>
              <a:pathLst>
                <a:path w="11732" h="11091" extrusionOk="0">
                  <a:moveTo>
                    <a:pt x="9517" y="0"/>
                  </a:moveTo>
                  <a:cubicBezTo>
                    <a:pt x="7019" y="0"/>
                    <a:pt x="795" y="1407"/>
                    <a:pt x="795" y="1407"/>
                  </a:cubicBezTo>
                  <a:lnTo>
                    <a:pt x="1" y="11091"/>
                  </a:lnTo>
                  <a:cubicBezTo>
                    <a:pt x="4006" y="9696"/>
                    <a:pt x="3899" y="4994"/>
                    <a:pt x="3899" y="4994"/>
                  </a:cubicBezTo>
                  <a:cubicBezTo>
                    <a:pt x="3899" y="4994"/>
                    <a:pt x="10101" y="3906"/>
                    <a:pt x="11172" y="2605"/>
                  </a:cubicBezTo>
                  <a:cubicBezTo>
                    <a:pt x="11732" y="1920"/>
                    <a:pt x="11276" y="597"/>
                    <a:pt x="10403" y="127"/>
                  </a:cubicBezTo>
                  <a:cubicBezTo>
                    <a:pt x="10238" y="38"/>
                    <a:pt x="9928" y="0"/>
                    <a:pt x="9517" y="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5" name="Google Shape;3135;p49"/>
            <p:cNvSpPr/>
            <p:nvPr/>
          </p:nvSpPr>
          <p:spPr>
            <a:xfrm>
              <a:off x="5142825" y="3216300"/>
              <a:ext cx="270425" cy="272650"/>
            </a:xfrm>
            <a:custGeom>
              <a:avLst/>
              <a:gdLst/>
              <a:ahLst/>
              <a:cxnLst/>
              <a:rect l="l" t="t" r="r" b="b"/>
              <a:pathLst>
                <a:path w="10817" h="10906" extrusionOk="0">
                  <a:moveTo>
                    <a:pt x="8984" y="0"/>
                  </a:moveTo>
                  <a:cubicBezTo>
                    <a:pt x="7107" y="0"/>
                    <a:pt x="1451" y="1097"/>
                    <a:pt x="1188" y="1148"/>
                  </a:cubicBezTo>
                  <a:cubicBezTo>
                    <a:pt x="1156" y="1154"/>
                    <a:pt x="1131" y="1187"/>
                    <a:pt x="1139" y="1220"/>
                  </a:cubicBezTo>
                  <a:cubicBezTo>
                    <a:pt x="1145" y="1248"/>
                    <a:pt x="1170" y="1270"/>
                    <a:pt x="1198" y="1270"/>
                  </a:cubicBezTo>
                  <a:cubicBezTo>
                    <a:pt x="1202" y="1270"/>
                    <a:pt x="1207" y="1270"/>
                    <a:pt x="1211" y="1269"/>
                  </a:cubicBezTo>
                  <a:cubicBezTo>
                    <a:pt x="1275" y="1258"/>
                    <a:pt x="7118" y="123"/>
                    <a:pt x="8982" y="123"/>
                  </a:cubicBezTo>
                  <a:cubicBezTo>
                    <a:pt x="9150" y="123"/>
                    <a:pt x="9286" y="133"/>
                    <a:pt x="9383" y="153"/>
                  </a:cubicBezTo>
                  <a:cubicBezTo>
                    <a:pt x="9828" y="247"/>
                    <a:pt x="10246" y="643"/>
                    <a:pt x="10466" y="1185"/>
                  </a:cubicBezTo>
                  <a:cubicBezTo>
                    <a:pt x="10689" y="1730"/>
                    <a:pt x="10671" y="2286"/>
                    <a:pt x="10414" y="2672"/>
                  </a:cubicBezTo>
                  <a:cubicBezTo>
                    <a:pt x="9971" y="3341"/>
                    <a:pt x="5727" y="4662"/>
                    <a:pt x="3187" y="5054"/>
                  </a:cubicBezTo>
                  <a:cubicBezTo>
                    <a:pt x="3158" y="5058"/>
                    <a:pt x="3135" y="5085"/>
                    <a:pt x="3135" y="5116"/>
                  </a:cubicBezTo>
                  <a:cubicBezTo>
                    <a:pt x="3135" y="5150"/>
                    <a:pt x="3181" y="8620"/>
                    <a:pt x="38" y="10796"/>
                  </a:cubicBezTo>
                  <a:cubicBezTo>
                    <a:pt x="9" y="10813"/>
                    <a:pt x="1" y="10852"/>
                    <a:pt x="21" y="10881"/>
                  </a:cubicBezTo>
                  <a:cubicBezTo>
                    <a:pt x="33" y="10895"/>
                    <a:pt x="52" y="10905"/>
                    <a:pt x="72" y="10905"/>
                  </a:cubicBezTo>
                  <a:cubicBezTo>
                    <a:pt x="85" y="10905"/>
                    <a:pt x="99" y="10901"/>
                    <a:pt x="103" y="10891"/>
                  </a:cubicBezTo>
                  <a:cubicBezTo>
                    <a:pt x="3088" y="8829"/>
                    <a:pt x="3246" y="5616"/>
                    <a:pt x="3254" y="5161"/>
                  </a:cubicBezTo>
                  <a:cubicBezTo>
                    <a:pt x="5878" y="4748"/>
                    <a:pt x="10051" y="3433"/>
                    <a:pt x="10515" y="2736"/>
                  </a:cubicBezTo>
                  <a:cubicBezTo>
                    <a:pt x="10794" y="2317"/>
                    <a:pt x="10817" y="1718"/>
                    <a:pt x="10579" y="1136"/>
                  </a:cubicBezTo>
                  <a:cubicBezTo>
                    <a:pt x="10343" y="559"/>
                    <a:pt x="9893" y="134"/>
                    <a:pt x="9407" y="32"/>
                  </a:cubicBezTo>
                  <a:cubicBezTo>
                    <a:pt x="9305" y="10"/>
                    <a:pt x="9161" y="0"/>
                    <a:pt x="8984"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6" name="Google Shape;3136;p49"/>
            <p:cNvSpPr/>
            <p:nvPr/>
          </p:nvSpPr>
          <p:spPr>
            <a:xfrm>
              <a:off x="5324650" y="3220150"/>
              <a:ext cx="66550" cy="52600"/>
            </a:xfrm>
            <a:custGeom>
              <a:avLst/>
              <a:gdLst/>
              <a:ahLst/>
              <a:cxnLst/>
              <a:rect l="l" t="t" r="r" b="b"/>
              <a:pathLst>
                <a:path w="2662" h="2104" extrusionOk="0">
                  <a:moveTo>
                    <a:pt x="70" y="1"/>
                  </a:moveTo>
                  <a:cubicBezTo>
                    <a:pt x="29" y="1"/>
                    <a:pt x="9" y="28"/>
                    <a:pt x="5" y="60"/>
                  </a:cubicBezTo>
                  <a:cubicBezTo>
                    <a:pt x="0" y="288"/>
                    <a:pt x="0" y="524"/>
                    <a:pt x="9" y="756"/>
                  </a:cubicBezTo>
                  <a:cubicBezTo>
                    <a:pt x="17" y="1010"/>
                    <a:pt x="31" y="1277"/>
                    <a:pt x="150" y="1507"/>
                  </a:cubicBezTo>
                  <a:cubicBezTo>
                    <a:pt x="296" y="1798"/>
                    <a:pt x="612" y="2020"/>
                    <a:pt x="967" y="2083"/>
                  </a:cubicBezTo>
                  <a:cubicBezTo>
                    <a:pt x="1047" y="2098"/>
                    <a:pt x="1129" y="2104"/>
                    <a:pt x="1213" y="2104"/>
                  </a:cubicBezTo>
                  <a:cubicBezTo>
                    <a:pt x="1453" y="2104"/>
                    <a:pt x="1705" y="2046"/>
                    <a:pt x="1962" y="1931"/>
                  </a:cubicBezTo>
                  <a:cubicBezTo>
                    <a:pt x="2187" y="1829"/>
                    <a:pt x="2350" y="1710"/>
                    <a:pt x="2460" y="1560"/>
                  </a:cubicBezTo>
                  <a:cubicBezTo>
                    <a:pt x="2631" y="1326"/>
                    <a:pt x="2661" y="1045"/>
                    <a:pt x="2657" y="848"/>
                  </a:cubicBezTo>
                  <a:cubicBezTo>
                    <a:pt x="2651" y="645"/>
                    <a:pt x="2610" y="399"/>
                    <a:pt x="2534" y="93"/>
                  </a:cubicBezTo>
                  <a:cubicBezTo>
                    <a:pt x="2527" y="68"/>
                    <a:pt x="2503" y="48"/>
                    <a:pt x="2477" y="48"/>
                  </a:cubicBezTo>
                  <a:cubicBezTo>
                    <a:pt x="2471" y="48"/>
                    <a:pt x="2466" y="48"/>
                    <a:pt x="2460" y="50"/>
                  </a:cubicBezTo>
                  <a:cubicBezTo>
                    <a:pt x="2430" y="58"/>
                    <a:pt x="2409" y="91"/>
                    <a:pt x="2415" y="124"/>
                  </a:cubicBezTo>
                  <a:cubicBezTo>
                    <a:pt x="2491" y="421"/>
                    <a:pt x="2530" y="659"/>
                    <a:pt x="2534" y="852"/>
                  </a:cubicBezTo>
                  <a:cubicBezTo>
                    <a:pt x="2540" y="1029"/>
                    <a:pt x="2512" y="1283"/>
                    <a:pt x="2360" y="1488"/>
                  </a:cubicBezTo>
                  <a:cubicBezTo>
                    <a:pt x="2265" y="1620"/>
                    <a:pt x="2116" y="1730"/>
                    <a:pt x="1911" y="1823"/>
                  </a:cubicBezTo>
                  <a:cubicBezTo>
                    <a:pt x="1736" y="1899"/>
                    <a:pt x="1490" y="1982"/>
                    <a:pt x="1217" y="1982"/>
                  </a:cubicBezTo>
                  <a:cubicBezTo>
                    <a:pt x="1144" y="1982"/>
                    <a:pt x="1068" y="1976"/>
                    <a:pt x="991" y="1962"/>
                  </a:cubicBezTo>
                  <a:cubicBezTo>
                    <a:pt x="669" y="1905"/>
                    <a:pt x="390" y="1710"/>
                    <a:pt x="259" y="1449"/>
                  </a:cubicBezTo>
                  <a:cubicBezTo>
                    <a:pt x="154" y="1242"/>
                    <a:pt x="140" y="992"/>
                    <a:pt x="132" y="752"/>
                  </a:cubicBezTo>
                  <a:cubicBezTo>
                    <a:pt x="124" y="522"/>
                    <a:pt x="124" y="290"/>
                    <a:pt x="130" y="62"/>
                  </a:cubicBezTo>
                  <a:cubicBezTo>
                    <a:pt x="132" y="30"/>
                    <a:pt x="103" y="3"/>
                    <a:pt x="7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50" name="Rounded Rectangle 49"/>
          <p:cNvSpPr/>
          <p:nvPr/>
        </p:nvSpPr>
        <p:spPr>
          <a:xfrm>
            <a:off x="749753" y="920361"/>
            <a:ext cx="7713301" cy="375494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Font typeface="Arial"/>
              <a:buNone/>
            </a:pPr>
            <a:endParaRPr lang="en-US" sz="1400">
              <a:solidFill>
                <a:prstClr val="white"/>
              </a:solidFill>
              <a:sym typeface="Aria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16" y="720754"/>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558324" y="976247"/>
            <a:ext cx="6735532" cy="807827"/>
          </a:xfrm>
          <a:prstGeom prst="rect">
            <a:avLst/>
          </a:prstGeom>
          <a:noFill/>
        </p:spPr>
        <p:txBody>
          <a:bodyPr wrap="square" lIns="68492" tIns="34247" rIns="68492" bIns="34247" rtlCol="0">
            <a:spAutoFit/>
          </a:bodyPr>
          <a:lstStyle/>
          <a:p>
            <a:pPr defTabSz="684857" fontAlgn="base">
              <a:spcBef>
                <a:spcPct val="0"/>
              </a:spcBef>
              <a:spcAft>
                <a:spcPct val="0"/>
              </a:spcAft>
              <a:buFont typeface="Arial"/>
              <a:buNone/>
              <a:defRPr/>
            </a:pPr>
            <a:r>
              <a:rPr lang="en-US" altLang="zh-CN" sz="2400" b="1" dirty="0">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a:ln>
                  <a:solidFill>
                    <a:srgbClr val="1D732B"/>
                  </a:solidFill>
                </a:ln>
                <a:solidFill>
                  <a:srgbClr val="1D732B"/>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400" b="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Quang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ân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hận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713" y="2340714"/>
            <a:ext cx="1879527" cy="1512630"/>
          </a:xfrm>
          <a:prstGeom prst="rect">
            <a:avLst/>
          </a:prstGeom>
        </p:spPr>
      </p:pic>
      <p:sp>
        <p:nvSpPr>
          <p:cNvPr id="54" name="TextBox 53"/>
          <p:cNvSpPr txBox="1"/>
          <p:nvPr/>
        </p:nvSpPr>
        <p:spPr>
          <a:xfrm>
            <a:off x="781367" y="1742723"/>
            <a:ext cx="6620678" cy="2713345"/>
          </a:xfrm>
          <a:prstGeom prst="rect">
            <a:avLst/>
          </a:prstGeom>
          <a:noFill/>
        </p:spPr>
        <p:txBody>
          <a:bodyPr wrap="square" lIns="65822" tIns="32912" rIns="65822" bIns="32912" rtlCol="0">
            <a:spAutoFit/>
          </a:bodyPr>
          <a:lstStyle/>
          <a:p>
            <a:r>
              <a:rPr lang="vi-VN" sz="28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Quang cảm thấy ân hận vì đã lỡ đá bóng vào ông cụ.</a:t>
            </a:r>
          </a:p>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điều đó: Quang sợ tái cả người. Cậu bỗng thấy cái lưng còng của ông cụ sao giống lưng ông nội thế. Cậu bé vừa chạy theo chiếc xích lô, vừa mếu máo: “Ông ơi...! Cụ ơi...! Cháu xin lỗi cụ.” </a:t>
            </a:r>
          </a:p>
        </p:txBody>
      </p:sp>
      <p:sp>
        <p:nvSpPr>
          <p:cNvPr id="57" name="Notched Right Arrow 56"/>
          <p:cNvSpPr/>
          <p:nvPr/>
        </p:nvSpPr>
        <p:spPr>
          <a:xfrm>
            <a:off x="0" y="-17941"/>
            <a:ext cx="3676427" cy="634355"/>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83">
              <a:buFont typeface="Arial"/>
              <a:buNone/>
            </a:pPr>
            <a:r>
              <a:rPr lang="en-US" sz="2000" b="1" dirty="0" err="1">
                <a:solidFill>
                  <a:prstClr val="black"/>
                </a:solidFill>
                <a:latin typeface="Arial-Rounded" pitchFamily="34" charset="0"/>
                <a:ea typeface="Arial-Rounded" pitchFamily="34" charset="0"/>
                <a:cs typeface="Arial-Rounded" pitchFamily="34" charset="0"/>
                <a:sym typeface="Arial"/>
              </a:rPr>
              <a:t>Em</a:t>
            </a:r>
            <a:r>
              <a:rPr lang="en-US" sz="2000" b="1" dirty="0">
                <a:solidFill>
                  <a:prstClr val="black"/>
                </a:solidFill>
                <a:latin typeface="Arial-Rounded" pitchFamily="34" charset="0"/>
                <a:ea typeface="Arial-Rounded" pitchFamily="34" charset="0"/>
                <a:cs typeface="Arial-Rounded" pitchFamily="34" charset="0"/>
                <a:sym typeface="Arial"/>
              </a:rPr>
              <a:t> </a:t>
            </a:r>
            <a:r>
              <a:rPr lang="en-US" sz="2000" b="1" dirty="0" err="1">
                <a:solidFill>
                  <a:prstClr val="black"/>
                </a:solidFill>
                <a:latin typeface="Arial-Rounded" pitchFamily="34" charset="0"/>
                <a:ea typeface="Arial-Rounded" pitchFamily="34" charset="0"/>
                <a:cs typeface="Arial-Rounded" pitchFamily="34" charset="0"/>
                <a:sym typeface="Arial"/>
              </a:rPr>
              <a:t>đọc</a:t>
            </a:r>
            <a:r>
              <a:rPr lang="en-US" sz="2000" b="1" dirty="0">
                <a:solidFill>
                  <a:prstClr val="black"/>
                </a:solidFill>
                <a:latin typeface="Arial-Rounded" pitchFamily="34" charset="0"/>
                <a:ea typeface="Arial-Rounded" pitchFamily="34" charset="0"/>
                <a:cs typeface="Arial-Rounded" pitchFamily="34" charset="0"/>
                <a:sym typeface="Arial"/>
              </a:rPr>
              <a:t> </a:t>
            </a:r>
            <a:r>
              <a:rPr lang="en-US" sz="2000" b="1" dirty="0" err="1">
                <a:solidFill>
                  <a:prstClr val="black"/>
                </a:solidFill>
                <a:latin typeface="Arial-Rounded" pitchFamily="34" charset="0"/>
                <a:ea typeface="Arial-Rounded" pitchFamily="34" charset="0"/>
                <a:cs typeface="Arial-Rounded" pitchFamily="34" charset="0"/>
                <a:sym typeface="Arial"/>
              </a:rPr>
              <a:t>lại</a:t>
            </a:r>
            <a:r>
              <a:rPr lang="en-US" sz="2000" b="1" dirty="0">
                <a:solidFill>
                  <a:prstClr val="black"/>
                </a:solidFill>
                <a:latin typeface="Arial-Rounded" pitchFamily="34" charset="0"/>
                <a:ea typeface="Arial-Rounded" pitchFamily="34" charset="0"/>
                <a:cs typeface="Arial-Rounded" pitchFamily="34" charset="0"/>
                <a:sym typeface="Arial"/>
              </a:rPr>
              <a:t> </a:t>
            </a:r>
            <a:r>
              <a:rPr lang="en-US" sz="2000" b="1" dirty="0" err="1">
                <a:solidFill>
                  <a:prstClr val="black"/>
                </a:solidFill>
                <a:latin typeface="Arial-Rounded" pitchFamily="34" charset="0"/>
                <a:ea typeface="Arial-Rounded" pitchFamily="34" charset="0"/>
                <a:cs typeface="Arial-Rounded" pitchFamily="34" charset="0"/>
                <a:sym typeface="Arial"/>
              </a:rPr>
              <a:t>đoạn</a:t>
            </a:r>
            <a:r>
              <a:rPr lang="en-US" sz="2000" b="1" dirty="0">
                <a:solidFill>
                  <a:prstClr val="black"/>
                </a:solidFill>
                <a:latin typeface="Arial-Rounded" pitchFamily="34" charset="0"/>
                <a:ea typeface="Arial-Rounded" pitchFamily="34" charset="0"/>
                <a:cs typeface="Arial-Rounded" pitchFamily="34" charset="0"/>
                <a:sym typeface="Arial"/>
              </a:rPr>
              <a:t> 3 </a:t>
            </a:r>
            <a:r>
              <a:rPr lang="en-US" sz="2000" b="1" dirty="0" err="1">
                <a:solidFill>
                  <a:prstClr val="black"/>
                </a:solidFill>
                <a:latin typeface="Arial-Rounded" pitchFamily="34" charset="0"/>
                <a:ea typeface="Arial-Rounded" pitchFamily="34" charset="0"/>
                <a:cs typeface="Arial-Rounded" pitchFamily="34" charset="0"/>
                <a:sym typeface="Arial"/>
              </a:rPr>
              <a:t>của</a:t>
            </a:r>
            <a:r>
              <a:rPr lang="en-US" sz="2000" b="1" dirty="0">
                <a:solidFill>
                  <a:prstClr val="black"/>
                </a:solidFill>
                <a:latin typeface="Arial-Rounded" pitchFamily="34" charset="0"/>
                <a:ea typeface="Arial-Rounded" pitchFamily="34" charset="0"/>
                <a:cs typeface="Arial-Rounded" pitchFamily="34" charset="0"/>
                <a:sym typeface="Arial"/>
              </a:rPr>
              <a:t> </a:t>
            </a:r>
            <a:r>
              <a:rPr lang="en-US" sz="2000" b="1" dirty="0" err="1">
                <a:solidFill>
                  <a:prstClr val="black"/>
                </a:solidFill>
                <a:latin typeface="Arial-Rounded" pitchFamily="34" charset="0"/>
                <a:ea typeface="Arial-Rounded" pitchFamily="34" charset="0"/>
                <a:cs typeface="Arial-Rounded" pitchFamily="34" charset="0"/>
                <a:sym typeface="Arial"/>
              </a:rPr>
              <a:t>bài</a:t>
            </a:r>
            <a:endParaRPr lang="en-US" sz="2000" b="1" dirty="0">
              <a:solidFill>
                <a:prstClr val="black"/>
              </a:solidFill>
              <a:latin typeface="Arial-Rounded" pitchFamily="34" charset="0"/>
              <a:ea typeface="Arial-Rounded" pitchFamily="34" charset="0"/>
              <a:cs typeface="Arial-Rounded" pitchFamily="34" charset="0"/>
              <a:sym typeface="Arial"/>
            </a:endParaRPr>
          </a:p>
        </p:txBody>
      </p:sp>
      <p:pic>
        <p:nvPicPr>
          <p:cNvPr id="2" name="Picture 1"/>
          <p:cNvPicPr>
            <a:picLocks noChangeAspect="1"/>
          </p:cNvPicPr>
          <p:nvPr/>
        </p:nvPicPr>
        <p:blipFill>
          <a:blip r:embed="rId5"/>
          <a:stretch>
            <a:fillRect/>
          </a:stretch>
        </p:blipFill>
        <p:spPr>
          <a:xfrm>
            <a:off x="3275524" y="408491"/>
            <a:ext cx="5066215" cy="524301"/>
          </a:xfrm>
          <a:prstGeom prst="rect">
            <a:avLst/>
          </a:prstGeom>
        </p:spPr>
      </p:pic>
    </p:spTree>
    <p:extLst>
      <p:ext uri="{BB962C8B-B14F-4D97-AF65-F5344CB8AC3E}">
        <p14:creationId xmlns:p14="http://schemas.microsoft.com/office/powerpoint/2010/main" val="2066914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grpSp>
        <p:nvGrpSpPr>
          <p:cNvPr id="3111" name="Google Shape;3111;p49"/>
          <p:cNvGrpSpPr/>
          <p:nvPr/>
        </p:nvGrpSpPr>
        <p:grpSpPr>
          <a:xfrm rot="-1506912">
            <a:off x="402226" y="209420"/>
            <a:ext cx="570699" cy="603825"/>
            <a:chOff x="1881525" y="2974850"/>
            <a:chExt cx="635600" cy="672525"/>
          </a:xfrm>
        </p:grpSpPr>
        <p:sp>
          <p:nvSpPr>
            <p:cNvPr id="3112" name="Google Shape;3112;p49"/>
            <p:cNvSpPr/>
            <p:nvPr/>
          </p:nvSpPr>
          <p:spPr>
            <a:xfrm>
              <a:off x="1905825" y="2974850"/>
              <a:ext cx="611300" cy="672525"/>
            </a:xfrm>
            <a:custGeom>
              <a:avLst/>
              <a:gdLst/>
              <a:ahLst/>
              <a:cxnLst/>
              <a:rect l="l" t="t" r="r" b="b"/>
              <a:pathLst>
                <a:path w="24452" h="26901" extrusionOk="0">
                  <a:moveTo>
                    <a:pt x="5263" y="2220"/>
                  </a:moveTo>
                  <a:cubicBezTo>
                    <a:pt x="5706" y="2220"/>
                    <a:pt x="6094" y="2361"/>
                    <a:pt x="6455" y="2649"/>
                  </a:cubicBezTo>
                  <a:cubicBezTo>
                    <a:pt x="8519" y="4280"/>
                    <a:pt x="9083" y="9729"/>
                    <a:pt x="9126" y="11690"/>
                  </a:cubicBezTo>
                  <a:lnTo>
                    <a:pt x="9171" y="13787"/>
                  </a:lnTo>
                  <a:lnTo>
                    <a:pt x="10880" y="12572"/>
                  </a:lnTo>
                  <a:cubicBezTo>
                    <a:pt x="12532" y="11401"/>
                    <a:pt x="15148" y="10108"/>
                    <a:pt x="15620" y="9961"/>
                  </a:cubicBezTo>
                  <a:cubicBezTo>
                    <a:pt x="16275" y="9745"/>
                    <a:pt x="16993" y="9643"/>
                    <a:pt x="17697" y="9643"/>
                  </a:cubicBezTo>
                  <a:cubicBezTo>
                    <a:pt x="19149" y="9643"/>
                    <a:pt x="20539" y="10076"/>
                    <a:pt x="21185" y="10835"/>
                  </a:cubicBezTo>
                  <a:cubicBezTo>
                    <a:pt x="21384" y="11070"/>
                    <a:pt x="21998" y="11786"/>
                    <a:pt x="21122" y="13483"/>
                  </a:cubicBezTo>
                  <a:cubicBezTo>
                    <a:pt x="19626" y="16374"/>
                    <a:pt x="16738" y="17736"/>
                    <a:pt x="13679" y="19176"/>
                  </a:cubicBezTo>
                  <a:cubicBezTo>
                    <a:pt x="12829" y="19576"/>
                    <a:pt x="11953" y="19993"/>
                    <a:pt x="11120" y="20436"/>
                  </a:cubicBezTo>
                  <a:cubicBezTo>
                    <a:pt x="9372" y="21361"/>
                    <a:pt x="7233" y="22213"/>
                    <a:pt x="5163" y="23035"/>
                  </a:cubicBezTo>
                  <a:cubicBezTo>
                    <a:pt x="4383" y="23347"/>
                    <a:pt x="3632" y="23645"/>
                    <a:pt x="2906" y="23944"/>
                  </a:cubicBezTo>
                  <a:cubicBezTo>
                    <a:pt x="2684" y="21856"/>
                    <a:pt x="2325" y="17835"/>
                    <a:pt x="2292" y="13787"/>
                  </a:cubicBezTo>
                  <a:cubicBezTo>
                    <a:pt x="2227" y="5703"/>
                    <a:pt x="3513" y="2544"/>
                    <a:pt x="4742" y="2279"/>
                  </a:cubicBezTo>
                  <a:cubicBezTo>
                    <a:pt x="4925" y="2240"/>
                    <a:pt x="5099" y="2220"/>
                    <a:pt x="5263" y="2220"/>
                  </a:cubicBezTo>
                  <a:close/>
                  <a:moveTo>
                    <a:pt x="5258" y="1"/>
                  </a:moveTo>
                  <a:cubicBezTo>
                    <a:pt x="4938" y="1"/>
                    <a:pt x="4611" y="36"/>
                    <a:pt x="4278" y="107"/>
                  </a:cubicBezTo>
                  <a:cubicBezTo>
                    <a:pt x="1336" y="737"/>
                    <a:pt x="1" y="5094"/>
                    <a:pt x="75" y="13822"/>
                  </a:cubicBezTo>
                  <a:cubicBezTo>
                    <a:pt x="126" y="19761"/>
                    <a:pt x="862" y="25631"/>
                    <a:pt x="869" y="25690"/>
                  </a:cubicBezTo>
                  <a:lnTo>
                    <a:pt x="957" y="26386"/>
                  </a:lnTo>
                  <a:cubicBezTo>
                    <a:pt x="995" y="26692"/>
                    <a:pt x="1256" y="26900"/>
                    <a:pt x="1540" y="26900"/>
                  </a:cubicBezTo>
                  <a:cubicBezTo>
                    <a:pt x="1619" y="26900"/>
                    <a:pt x="1701" y="26884"/>
                    <a:pt x="1780" y="26849"/>
                  </a:cubicBezTo>
                  <a:lnTo>
                    <a:pt x="2422" y="26570"/>
                  </a:lnTo>
                  <a:cubicBezTo>
                    <a:pt x="3515" y="26086"/>
                    <a:pt x="4713" y="25608"/>
                    <a:pt x="5983" y="25103"/>
                  </a:cubicBezTo>
                  <a:cubicBezTo>
                    <a:pt x="8109" y="24260"/>
                    <a:pt x="10310" y="23384"/>
                    <a:pt x="12163" y="22397"/>
                  </a:cubicBezTo>
                  <a:cubicBezTo>
                    <a:pt x="12948" y="21977"/>
                    <a:pt x="13763" y="21593"/>
                    <a:pt x="14624" y="21187"/>
                  </a:cubicBezTo>
                  <a:cubicBezTo>
                    <a:pt x="17884" y="19648"/>
                    <a:pt x="21255" y="18060"/>
                    <a:pt x="23093" y="14505"/>
                  </a:cubicBezTo>
                  <a:cubicBezTo>
                    <a:pt x="24452" y="11873"/>
                    <a:pt x="23539" y="10172"/>
                    <a:pt x="22876" y="9392"/>
                  </a:cubicBezTo>
                  <a:cubicBezTo>
                    <a:pt x="21715" y="8029"/>
                    <a:pt x="19684" y="7423"/>
                    <a:pt x="17706" y="7423"/>
                  </a:cubicBezTo>
                  <a:cubicBezTo>
                    <a:pt x="16734" y="7423"/>
                    <a:pt x="15774" y="7570"/>
                    <a:pt x="14938" y="7845"/>
                  </a:cubicBezTo>
                  <a:cubicBezTo>
                    <a:pt x="14397" y="8016"/>
                    <a:pt x="12758" y="8816"/>
                    <a:pt x="11225" y="9718"/>
                  </a:cubicBezTo>
                  <a:cubicBezTo>
                    <a:pt x="10969" y="7142"/>
                    <a:pt x="10189" y="2772"/>
                    <a:pt x="7834" y="907"/>
                  </a:cubicBezTo>
                  <a:cubicBezTo>
                    <a:pt x="7076" y="305"/>
                    <a:pt x="6198" y="1"/>
                    <a:pt x="5258"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3" name="Google Shape;3113;p49"/>
            <p:cNvSpPr/>
            <p:nvPr/>
          </p:nvSpPr>
          <p:spPr>
            <a:xfrm>
              <a:off x="1881525" y="3002625"/>
              <a:ext cx="624775" cy="611050"/>
            </a:xfrm>
            <a:custGeom>
              <a:avLst/>
              <a:gdLst/>
              <a:ahLst/>
              <a:cxnLst/>
              <a:rect l="l" t="t" r="r" b="b"/>
              <a:pathLst>
                <a:path w="24991" h="24442" extrusionOk="0">
                  <a:moveTo>
                    <a:pt x="6235" y="0"/>
                  </a:moveTo>
                  <a:cubicBezTo>
                    <a:pt x="5996" y="0"/>
                    <a:pt x="5745" y="27"/>
                    <a:pt x="5482" y="83"/>
                  </a:cubicBezTo>
                  <a:cubicBezTo>
                    <a:pt x="0" y="1259"/>
                    <a:pt x="2942" y="24442"/>
                    <a:pt x="2942" y="24442"/>
                  </a:cubicBezTo>
                  <a:cubicBezTo>
                    <a:pt x="5919" y="23118"/>
                    <a:pt x="9737" y="21836"/>
                    <a:pt x="12611" y="20304"/>
                  </a:cubicBezTo>
                  <a:cubicBezTo>
                    <a:pt x="16370" y="18299"/>
                    <a:pt x="20955" y="16990"/>
                    <a:pt x="23079" y="12883"/>
                  </a:cubicBezTo>
                  <a:cubicBezTo>
                    <a:pt x="24990" y="9181"/>
                    <a:pt x="21831" y="7425"/>
                    <a:pt x="18671" y="7425"/>
                  </a:cubicBezTo>
                  <a:cubicBezTo>
                    <a:pt x="17830" y="7425"/>
                    <a:pt x="16988" y="7550"/>
                    <a:pt x="16243" y="7795"/>
                  </a:cubicBezTo>
                  <a:cubicBezTo>
                    <a:pt x="15615" y="7992"/>
                    <a:pt x="12874" y="9375"/>
                    <a:pt x="11210" y="10556"/>
                  </a:cubicBezTo>
                  <a:cubicBezTo>
                    <a:pt x="11210" y="10556"/>
                    <a:pt x="10987" y="0"/>
                    <a:pt x="62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137" name="Google Shape;3137;p49"/>
          <p:cNvGrpSpPr/>
          <p:nvPr/>
        </p:nvGrpSpPr>
        <p:grpSpPr>
          <a:xfrm rot="-4009803" flipH="1">
            <a:off x="8180578" y="4246552"/>
            <a:ext cx="796454" cy="750361"/>
            <a:chOff x="5238825" y="535000"/>
            <a:chExt cx="705000" cy="664200"/>
          </a:xfrm>
        </p:grpSpPr>
        <p:sp>
          <p:nvSpPr>
            <p:cNvPr id="3138" name="Google Shape;3138;p4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9" name="Google Shape;3139;p4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0" name="Google Shape;3140;p4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1" name="Google Shape;3141;p4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2" name="Google Shape;3142;p4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3" name="Google Shape;3143;p4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4" name="Google Shape;3144;p4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5" name="Google Shape;3145;p4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6" name="Google Shape;3146;p4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7" name="Google Shape;3147;p4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8" name="Google Shape;3148;p4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9" name="Google Shape;3149;p4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0" name="Google Shape;3150;p4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1" name="Google Shape;3151;p4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50" name="Rounded Rectangle 49"/>
          <p:cNvSpPr/>
          <p:nvPr/>
        </p:nvSpPr>
        <p:spPr>
          <a:xfrm>
            <a:off x="749753" y="920362"/>
            <a:ext cx="7713301" cy="3859864"/>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783">
              <a:buFont typeface="Arial"/>
              <a:buNone/>
            </a:pPr>
            <a:endParaRPr lang="en-US" sz="1400">
              <a:solidFill>
                <a:prstClr val="white"/>
              </a:solidFill>
              <a:sym typeface="Arial"/>
            </a:endParaRPr>
          </a:p>
        </p:txBody>
      </p:sp>
      <p:pic>
        <p:nvPicPr>
          <p:cNvPr id="51"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1" y="361757"/>
            <a:ext cx="1043208" cy="1066965"/>
          </a:xfrm>
          <a:prstGeom prst="rect">
            <a:avLst/>
          </a:prstGeom>
          <a:noFill/>
        </p:spPr>
      </p:pic>
      <p:sp>
        <p:nvSpPr>
          <p:cNvPr id="52" name="TextBox 51">
            <a:extLst>
              <a:ext uri="{FF2B5EF4-FFF2-40B4-BE49-F238E27FC236}">
                <a16:creationId xmlns:a16="http://schemas.microsoft.com/office/drawing/2014/main" id="{EDA1CF5D-1B6B-4A00-A003-2E8101B823A1}"/>
              </a:ext>
            </a:extLst>
          </p:cNvPr>
          <p:cNvSpPr txBox="1"/>
          <p:nvPr/>
        </p:nvSpPr>
        <p:spPr>
          <a:xfrm>
            <a:off x="1171714" y="935911"/>
            <a:ext cx="7329477" cy="807827"/>
          </a:xfrm>
          <a:prstGeom prst="rect">
            <a:avLst/>
          </a:prstGeom>
          <a:noFill/>
        </p:spPr>
        <p:txBody>
          <a:bodyPr wrap="square" lIns="68492" tIns="34247" rIns="68492" bIns="34247" rtlCol="0">
            <a:spAutoFit/>
          </a:bodyPr>
          <a:lstStyle/>
          <a:p>
            <a:pPr defTabSz="684857" fontAlgn="base">
              <a:spcBef>
                <a:spcPct val="0"/>
              </a:spcBef>
              <a:spcAft>
                <a:spcPct val="0"/>
              </a:spcAft>
              <a:buFont typeface="Arial"/>
              <a:buNone/>
              <a:defRPr/>
            </a:pPr>
            <a:r>
              <a:rPr lang="en-GB"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400" b="1" dirty="0">
                <a:latin typeface="Arial-Rounded" panose="020B0500000000000000" pitchFamily="34" charset="0"/>
                <a:ea typeface="Arial-Rounded" panose="020B0500000000000000" pitchFamily="34" charset="0"/>
                <a:cs typeface="Arial-Rounded" panose="020B0500000000000000" pitchFamily="34" charset="0"/>
              </a:rPr>
              <a:t>Em có đồng tình với hành động chơi bóng trên đường phố không? Vì sao?</a:t>
            </a:r>
            <a:endParaRPr lang="vi-VN"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3"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2711" y="2554438"/>
            <a:ext cx="1550324" cy="1549815"/>
          </a:xfrm>
          <a:prstGeom prst="rect">
            <a:avLst/>
          </a:prstGeom>
        </p:spPr>
      </p:pic>
      <p:sp>
        <p:nvSpPr>
          <p:cNvPr id="54" name="TextBox 53"/>
          <p:cNvSpPr txBox="1"/>
          <p:nvPr/>
        </p:nvSpPr>
        <p:spPr>
          <a:xfrm>
            <a:off x="838200" y="1759287"/>
            <a:ext cx="6580084" cy="1913126"/>
          </a:xfrm>
          <a:prstGeom prst="rect">
            <a:avLst/>
          </a:prstGeom>
          <a:noFill/>
        </p:spPr>
        <p:txBody>
          <a:bodyPr wrap="square" lIns="65822" tIns="32912" rIns="65822" bIns="32912" rtlCol="0">
            <a:spAutoFit/>
          </a:bodyPr>
          <a:lstStyle/>
          <a:p>
            <a:pPr defTabSz="685783">
              <a:buFont typeface="Arial"/>
              <a:buNone/>
            </a:pPr>
            <a:r>
              <a:rPr lang="vi-VN" sz="2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không đồng tình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đường phố không phải nơi để chơi bóng. Nó có nhiều xe cộ, nhiều người đi đường, chơi bóng trên đường phố sẽ gây nguy hiểm cho mọi người và cả bản thân người chơi bóng. </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5"/>
          <a:stretch>
            <a:fillRect/>
          </a:stretch>
        </p:blipFill>
        <p:spPr>
          <a:xfrm>
            <a:off x="2241034" y="225557"/>
            <a:ext cx="5066215" cy="524301"/>
          </a:xfrm>
          <a:prstGeom prst="rect">
            <a:avLst/>
          </a:prstGeom>
        </p:spPr>
      </p:pic>
    </p:spTree>
    <p:extLst>
      <p:ext uri="{BB962C8B-B14F-4D97-AF65-F5344CB8AC3E}">
        <p14:creationId xmlns:p14="http://schemas.microsoft.com/office/powerpoint/2010/main" val="3201966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anim calcmode="lin" valueType="num">
                                      <p:cBhvr>
                                        <p:cTn id="12" dur="1000" fill="hold"/>
                                        <p:tgtEl>
                                          <p:spTgt spid="52"/>
                                        </p:tgtEl>
                                        <p:attrNameLst>
                                          <p:attrName>ppt_x</p:attrName>
                                        </p:attrNameLst>
                                      </p:cBhvr>
                                      <p:tavLst>
                                        <p:tav tm="0">
                                          <p:val>
                                            <p:strVal val="#ppt_x"/>
                                          </p:val>
                                        </p:tav>
                                        <p:tav tm="100000">
                                          <p:val>
                                            <p:strVal val="#ppt_x"/>
                                          </p:val>
                                        </p:tav>
                                      </p:tavLst>
                                    </p:anim>
                                    <p:anim calcmode="lin" valueType="num">
                                      <p:cBhvr>
                                        <p:cTn id="1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pic>
        <p:nvPicPr>
          <p:cNvPr id="1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95350"/>
            <a:ext cx="7093541" cy="3810000"/>
          </a:xfrm>
          <a:prstGeom prst="rect">
            <a:avLst/>
          </a:prstGeom>
        </p:spPr>
      </p:pic>
      <p:sp>
        <p:nvSpPr>
          <p:cNvPr id="4" name="TextBox 3"/>
          <p:cNvSpPr txBox="1"/>
          <p:nvPr/>
        </p:nvSpPr>
        <p:spPr>
          <a:xfrm>
            <a:off x="2362200" y="2266950"/>
            <a:ext cx="5324475" cy="1933098"/>
          </a:xfrm>
          <a:prstGeom prst="rect">
            <a:avLst/>
          </a:prstGeom>
          <a:noFill/>
        </p:spPr>
        <p:txBody>
          <a:bodyPr wrap="square" rtlCol="0">
            <a:spAutoFit/>
          </a:bodyPr>
          <a:lstStyle/>
          <a:p>
            <a:r>
              <a:rPr lang="nl-NL" sz="2400" b="1" i="1" kern="0" dirty="0">
                <a:ln>
                  <a:solidFill>
                    <a:srgbClr val="002060"/>
                  </a:solidFill>
                </a:ln>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nl-NL" sz="24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được chơi bóng ở đường phố vì nguy hiểm cho bản thân và những người đi đường; phải tôn trọng luật giao thông; tôn trọng luật lệ, quy tắc chung của cộng đồng.</a:t>
            </a:r>
            <a:endParaRPr lang="en-US" sz="24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457200" y="246545"/>
            <a:ext cx="6013110" cy="1199553"/>
            <a:chOff x="457200" y="246545"/>
            <a:chExt cx="6013110" cy="1199553"/>
          </a:xfrm>
        </p:grpSpPr>
        <p:sp>
          <p:nvSpPr>
            <p:cNvPr id="3326" name="Google Shape;3326;p55"/>
            <p:cNvSpPr/>
            <p:nvPr/>
          </p:nvSpPr>
          <p:spPr>
            <a:xfrm>
              <a:off x="457200" y="246545"/>
              <a:ext cx="6013110" cy="1199553"/>
            </a:xfrm>
            <a:custGeom>
              <a:avLst/>
              <a:gdLst/>
              <a:ahLst/>
              <a:cxnLst/>
              <a:rect l="l" t="t" r="r" b="b"/>
              <a:pathLst>
                <a:path w="61678" h="9775" extrusionOk="0">
                  <a:moveTo>
                    <a:pt x="0" y="1"/>
                  </a:moveTo>
                  <a:lnTo>
                    <a:pt x="4137" y="4937"/>
                  </a:lnTo>
                  <a:lnTo>
                    <a:pt x="0" y="9774"/>
                  </a:lnTo>
                  <a:lnTo>
                    <a:pt x="61678" y="9774"/>
                  </a:lnTo>
                  <a:lnTo>
                    <a:pt x="57475" y="5371"/>
                  </a:lnTo>
                  <a:lnTo>
                    <a:pt x="61678" y="1"/>
                  </a:lnTo>
                  <a:close/>
                </a:path>
              </a:pathLst>
            </a:custGeom>
            <a:solidFill>
              <a:srgbClr val="FFBA4B">
                <a:alpha val="38200"/>
              </a:srgbClr>
            </a:solidFill>
            <a:ln>
              <a:noFill/>
            </a:ln>
          </p:spPr>
          <p:txBody>
            <a:bodyPr spcFirstLastPara="1" wrap="square" lIns="91419" tIns="91419" rIns="91419" bIns="91419" anchor="ctr" anchorCtr="0">
              <a:noAutofit/>
            </a:bodyPr>
            <a:lstStyle/>
            <a:p>
              <a:pPr algn="ctr" defTabSz="914400">
                <a:buClr>
                  <a:srgbClr val="000000"/>
                </a:buClr>
                <a:buFont typeface="Arial"/>
                <a:buNone/>
              </a:pPr>
              <a:endParaRPr sz="1400" kern="0">
                <a:solidFill>
                  <a:srgbClr val="000000"/>
                </a:solidFill>
                <a:cs typeface="Arial"/>
                <a:sym typeface="Arial"/>
              </a:endParaRPr>
            </a:p>
          </p:txBody>
        </p:sp>
        <p:pic>
          <p:nvPicPr>
            <p:cNvPr id="5" name="Picture 4"/>
            <p:cNvPicPr>
              <a:picLocks noChangeAspect="1"/>
            </p:cNvPicPr>
            <p:nvPr/>
          </p:nvPicPr>
          <p:blipFill>
            <a:blip r:embed="rId4"/>
            <a:stretch>
              <a:fillRect/>
            </a:stretch>
          </p:blipFill>
          <p:spPr>
            <a:xfrm>
              <a:off x="1140619" y="249903"/>
              <a:ext cx="4493141" cy="957155"/>
            </a:xfrm>
            <a:prstGeom prst="rect">
              <a:avLst/>
            </a:prstGeom>
          </p:spPr>
        </p:pic>
      </p:grpSp>
    </p:spTree>
    <p:extLst>
      <p:ext uri="{BB962C8B-B14F-4D97-AF65-F5344CB8AC3E}">
        <p14:creationId xmlns:p14="http://schemas.microsoft.com/office/powerpoint/2010/main" val="352534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
            <a:ext cx="9217951" cy="7398137"/>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384" y="2574204"/>
            <a:ext cx="3239234" cy="2212397"/>
          </a:xfrm>
          <a:prstGeom prst="rect">
            <a:avLst/>
          </a:prstGeom>
        </p:spPr>
      </p:pic>
      <p:sp>
        <p:nvSpPr>
          <p:cNvPr id="9" name="Rectangle 8"/>
          <p:cNvSpPr/>
          <p:nvPr/>
        </p:nvSpPr>
        <p:spPr>
          <a:xfrm>
            <a:off x="609600" y="2095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a:t>
            </a:r>
            <a:r>
              <a:rPr lang="vi-VN"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ƯỢ</a:t>
            </a:r>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 CH</a:t>
            </a:r>
            <a:r>
              <a:rPr lang="vi-VN"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ƯỚNG</a:t>
            </a:r>
            <a:r>
              <a:rPr lang="en-US"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NGẠI VẬT</a:t>
            </a:r>
          </a:p>
        </p:txBody>
      </p:sp>
    </p:spTree>
    <p:extLst>
      <p:ext uri="{BB962C8B-B14F-4D97-AF65-F5344CB8AC3E}">
        <p14:creationId xmlns:p14="http://schemas.microsoft.com/office/powerpoint/2010/main" val="39600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16" name="图片 4">
            <a:extLst>
              <a:ext uri="{FF2B5EF4-FFF2-40B4-BE49-F238E27FC236}">
                <a16:creationId xmlns:a16="http://schemas.microsoft.com/office/drawing/2014/main" id="{3E58B971-4621-4CE8-9D7A-27BD76A6BF1D}"/>
              </a:ext>
            </a:extLst>
          </p:cNvPr>
          <p:cNvPicPr>
            <a:picLocks noChangeAspect="1"/>
          </p:cNvPicPr>
          <p:nvPr/>
        </p:nvPicPr>
        <p:blipFill rotWithShape="1">
          <a:blip r:embed="rId9">
            <a:extLst>
              <a:ext uri="{28A0092B-C50C-407E-A947-70E740481C1C}">
                <a14:useLocalDpi xmlns:a14="http://schemas.microsoft.com/office/drawing/2010/main" val="0"/>
              </a:ext>
            </a:extLst>
          </a:blip>
          <a:srcRect l="32960" t="33585" r="34607" b="36197"/>
          <a:stretch/>
        </p:blipFill>
        <p:spPr>
          <a:xfrm>
            <a:off x="609600" y="-1"/>
            <a:ext cx="5642062" cy="4855341"/>
          </a:xfrm>
          <a:prstGeom prst="rect">
            <a:avLst/>
          </a:prstGeom>
        </p:spPr>
      </p:pic>
      <p:pic>
        <p:nvPicPr>
          <p:cNvPr id="23" name="图片 4">
            <a:extLst>
              <a:ext uri="{FF2B5EF4-FFF2-40B4-BE49-F238E27FC236}">
                <a16:creationId xmlns:a16="http://schemas.microsoft.com/office/drawing/2014/main" id="{384D7260-6F97-4F2A-AD1E-C563B20AE5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124" t="46666" r="39180" b="7334"/>
          <a:stretch/>
        </p:blipFill>
        <p:spPr>
          <a:xfrm>
            <a:off x="6217147" y="565254"/>
            <a:ext cx="2545853" cy="2879736"/>
          </a:xfrm>
          <a:prstGeom prst="rect">
            <a:avLst/>
          </a:prstGeom>
        </p:spPr>
      </p:pic>
      <p:pic>
        <p:nvPicPr>
          <p:cNvPr id="2" name="Picture 1"/>
          <p:cNvPicPr>
            <a:picLocks noChangeAspect="1"/>
          </p:cNvPicPr>
          <p:nvPr/>
        </p:nvPicPr>
        <p:blipFill>
          <a:blip r:embed="rId11"/>
          <a:stretch>
            <a:fillRect/>
          </a:stretch>
        </p:blipFill>
        <p:spPr>
          <a:xfrm>
            <a:off x="1682098" y="1731804"/>
            <a:ext cx="3883489" cy="1938696"/>
          </a:xfrm>
          <a:prstGeom prst="rect">
            <a:avLst/>
          </a:prstGeom>
        </p:spPr>
      </p:pic>
    </p:spTree>
    <p:extLst>
      <p:ext uri="{BB962C8B-B14F-4D97-AF65-F5344CB8AC3E}">
        <p14:creationId xmlns:p14="http://schemas.microsoft.com/office/powerpoint/2010/main" val="552232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97868"/>
            <a:ext cx="7762875" cy="796344"/>
          </a:xfrm>
          <a:prstGeom prst="rect">
            <a:avLst/>
          </a:prstGeom>
          <a:noFill/>
        </p:spPr>
        <p:txBody>
          <a:bodyPr wrap="square" lIns="57125" tIns="28561" rIns="57125" bIns="28561" rtlCol="0">
            <a:spAutoFit/>
          </a:bodyPr>
          <a:lstStyle/>
          <a:p>
            <a:pPr algn="ct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1.</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Tìm các dấu ngoặc kép trong bài. Mỗi dấu ngoặc kép đó được dùng để làm gì?  </a:t>
            </a: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0" y="31812"/>
            <a:ext cx="2524125" cy="8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1066800" y="1899598"/>
            <a:ext cx="5410200" cy="2790763"/>
            <a:chOff x="792833" y="1218321"/>
            <a:chExt cx="6225778" cy="3170480"/>
          </a:xfrm>
        </p:grpSpPr>
        <p:pic>
          <p:nvPicPr>
            <p:cNvPr id="31" name="Picture 30">
              <a:extLst>
                <a:ext uri="{FF2B5EF4-FFF2-40B4-BE49-F238E27FC236}">
                  <a16:creationId xmlns:a16="http://schemas.microsoft.com/office/drawing/2014/main" id="{16EB6B96-7BB3-4EF9-B583-92F214621D81}"/>
                </a:ext>
              </a:extLst>
            </p:cNvPr>
            <p:cNvPicPr>
              <a:picLocks noChangeAspect="1"/>
            </p:cNvPicPr>
            <p:nvPr/>
          </p:nvPicPr>
          <p:blipFill rotWithShape="1">
            <a:blip r:embed="rId5">
              <a:extLst>
                <a:ext uri="{28A0092B-C50C-407E-A947-70E740481C1C}">
                  <a14:useLocalDpi xmlns:a14="http://schemas.microsoft.com/office/drawing/2010/main" val="0"/>
                </a:ext>
              </a:extLst>
            </a:blip>
            <a:srcRect l="2801" t="12569" r="717" b="8681"/>
            <a:stretch/>
          </p:blipFill>
          <p:spPr>
            <a:xfrm>
              <a:off x="792833" y="1218321"/>
              <a:ext cx="6225778" cy="2836951"/>
            </a:xfrm>
            <a:prstGeom prst="rect">
              <a:avLst/>
            </a:prstGeom>
          </p:spPr>
        </p:pic>
        <p:grpSp>
          <p:nvGrpSpPr>
            <p:cNvPr id="32" name="Group 31">
              <a:extLst>
                <a:ext uri="{FF2B5EF4-FFF2-40B4-BE49-F238E27FC236}">
                  <a16:creationId xmlns:a16="http://schemas.microsoft.com/office/drawing/2014/main" id="{75D7D2C1-BF6F-4686-AAED-384CF161B1C4}"/>
                </a:ext>
              </a:extLst>
            </p:cNvPr>
            <p:cNvGrpSpPr/>
            <p:nvPr/>
          </p:nvGrpSpPr>
          <p:grpSpPr>
            <a:xfrm>
              <a:off x="1313441" y="3526210"/>
              <a:ext cx="4211229" cy="862591"/>
              <a:chOff x="3067370" y="2168278"/>
              <a:chExt cx="5614973" cy="1150121"/>
            </a:xfrm>
          </p:grpSpPr>
          <p:sp>
            <p:nvSpPr>
              <p:cNvPr id="33" name="Wave 32">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02955"/>
                <a:endParaRPr lang="en-US" sz="1125" kern="0">
                  <a:solidFill>
                    <a:prstClr val="white"/>
                  </a:solidFill>
                </a:endParaRPr>
              </a:p>
            </p:txBody>
          </p:sp>
          <p:sp>
            <p:nvSpPr>
              <p:cNvPr id="34"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067370" y="2442771"/>
                <a:ext cx="5614973" cy="6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20094" fontAlgn="base">
                  <a:spcBef>
                    <a:spcPct val="0"/>
                  </a:spcBef>
                  <a:spcAft>
                    <a:spcPct val="0"/>
                  </a:spcAft>
                  <a:defRPr/>
                </a:pP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Trao</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9" name="Group 38">
            <a:extLst>
              <a:ext uri="{FF2B5EF4-FFF2-40B4-BE49-F238E27FC236}">
                <a16:creationId xmlns:a16="http://schemas.microsoft.com/office/drawing/2014/main" id="{75D7D2C1-BF6F-4686-AAED-384CF161B1C4}"/>
              </a:ext>
            </a:extLst>
          </p:cNvPr>
          <p:cNvGrpSpPr/>
          <p:nvPr/>
        </p:nvGrpSpPr>
        <p:grpSpPr>
          <a:xfrm>
            <a:off x="1674975" y="3931079"/>
            <a:ext cx="3389320" cy="718826"/>
            <a:chOff x="3332451" y="2168278"/>
            <a:chExt cx="5174258" cy="1150121"/>
          </a:xfrm>
        </p:grpSpPr>
        <p:sp>
          <p:nvSpPr>
            <p:cNvPr id="40" name="Wave 39">
              <a:extLst>
                <a:ext uri="{FF2B5EF4-FFF2-40B4-BE49-F238E27FC236}">
                  <a16:creationId xmlns:a16="http://schemas.microsoft.com/office/drawing/2014/main" id="{923C2848-14F5-4B64-987E-1BB76250E2BB}"/>
                </a:ext>
              </a:extLst>
            </p:cNvPr>
            <p:cNvSpPr/>
            <p:nvPr/>
          </p:nvSpPr>
          <p:spPr>
            <a:xfrm>
              <a:off x="3332451" y="2168278"/>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02955"/>
              <a:endParaRPr lang="en-US" sz="1125" kern="0">
                <a:solidFill>
                  <a:prstClr val="white"/>
                </a:solidFill>
              </a:endParaRPr>
            </a:p>
          </p:txBody>
        </p:sp>
        <p:sp>
          <p:nvSpPr>
            <p:cNvPr id="41"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696958" y="2442771"/>
              <a:ext cx="4355801" cy="6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20094" fontAlgn="base">
                <a:spcBef>
                  <a:spcPct val="0"/>
                </a:spcBef>
                <a:spcAft>
                  <a:spcPct val="0"/>
                </a:spcAft>
                <a:defRPr/>
              </a:pP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208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08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3806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97868"/>
            <a:ext cx="7762875" cy="796344"/>
          </a:xfrm>
          <a:prstGeom prst="rect">
            <a:avLst/>
          </a:prstGeom>
          <a:noFill/>
        </p:spPr>
        <p:txBody>
          <a:bodyPr wrap="square" lIns="57125" tIns="28561" rIns="57125" bIns="28561" rtlCol="0">
            <a:spAutoFit/>
          </a:bodyPr>
          <a:lstStyle/>
          <a:p>
            <a:pPr algn="ctr"/>
            <a:r>
              <a:rPr lang="en-US" sz="24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1.</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Tìm các dấu ngoặc kép trong bài. Mỗi dấu ngoặc kép đó được dùng để làm gì?  </a:t>
            </a:r>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0" y="31812"/>
            <a:ext cx="2524125" cy="8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95494" y="-171458"/>
            <a:ext cx="1952621"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12" tIns="28554" rIns="57112" bIns="28554" rtlCol="0" anchor="ctr"/>
          <a:lstStyle/>
          <a:p>
            <a:r>
              <a:rPr lang="en-US" sz="1375" dirty="0" err="1">
                <a:solidFill>
                  <a:schemeClr val="tx1"/>
                </a:solidFill>
                <a:latin typeface="Arial-Rounded" pitchFamily="34" charset="0"/>
                <a:ea typeface="Arial-Rounded" pitchFamily="34" charset="0"/>
                <a:cs typeface="Arial-Rounded" pitchFamily="34" charset="0"/>
              </a:rPr>
              <a:t>Bài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giảng</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thiết</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kế</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bởi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a:t>
            </a:r>
          </a:p>
          <a:p>
            <a:r>
              <a:rPr lang="en-US" sz="1375" dirty="0">
                <a:solidFill>
                  <a:schemeClr val="tx1"/>
                </a:solidFill>
                <a:latin typeface="Arial-Rounded" pitchFamily="34" charset="0"/>
                <a:ea typeface="Arial-Rounded" pitchFamily="34" charset="0"/>
                <a:cs typeface="Arial-Rounded" pitchFamily="34" charset="0"/>
              </a:rPr>
              <a:t>LH: FB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 | https://www.facebook.com/vuhong1972/ | hongvu7219@gmail.com</a:t>
            </a:r>
          </a:p>
        </p:txBody>
      </p:sp>
      <p:sp>
        <p:nvSpPr>
          <p:cNvPr id="28" name="Rectangle 27"/>
          <p:cNvSpPr/>
          <p:nvPr/>
        </p:nvSpPr>
        <p:spPr>
          <a:xfrm>
            <a:off x="-2095496" y="-171458"/>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12" tIns="28554" rIns="57112" bIns="28554" rtlCol="0" anchor="ctr"/>
          <a:lstStyle/>
          <a:p>
            <a:r>
              <a:rPr lang="en-US" sz="1375" dirty="0" err="1">
                <a:solidFill>
                  <a:schemeClr val="tx1"/>
                </a:solidFill>
                <a:latin typeface="Arial-Rounded" pitchFamily="34" charset="0"/>
                <a:ea typeface="Arial-Rounded" pitchFamily="34" charset="0"/>
                <a:cs typeface="Arial-Rounded" pitchFamily="34" charset="0"/>
              </a:rPr>
              <a:t>Bài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giảng</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thiết</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kế</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bởi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a:t>
            </a:r>
          </a:p>
          <a:p>
            <a:r>
              <a:rPr lang="en-US" sz="1375" dirty="0">
                <a:solidFill>
                  <a:schemeClr val="tx1"/>
                </a:solidFill>
                <a:latin typeface="Arial-Rounded" pitchFamily="34" charset="0"/>
                <a:ea typeface="Arial-Rounded" pitchFamily="34" charset="0"/>
                <a:cs typeface="Arial-Rounded" pitchFamily="34" charset="0"/>
              </a:rPr>
              <a:t>LH: FB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 | https://www.facebook.com/vuhong1972/ | hongvu7219@gmail.com</a:t>
            </a:r>
          </a:p>
        </p:txBody>
      </p:sp>
      <p:pic>
        <p:nvPicPr>
          <p:cNvPr id="29"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6925" y="1548292"/>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2" y="1733550"/>
            <a:ext cx="2647507" cy="3490623"/>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43">
            <a:extLst>
              <a:ext uri="{FF2B5EF4-FFF2-40B4-BE49-F238E27FC236}">
                <a16:creationId xmlns:a16="http://schemas.microsoft.com/office/drawing/2014/main" id="{B3E138CA-310A-4AB1-B513-FF61FFE20A7F}"/>
              </a:ext>
            </a:extLst>
          </p:cNvPr>
          <p:cNvSpPr/>
          <p:nvPr/>
        </p:nvSpPr>
        <p:spPr>
          <a:xfrm>
            <a:off x="2686050" y="1733550"/>
            <a:ext cx="5457825" cy="1752600"/>
          </a:xfrm>
          <a:prstGeom prst="wedgeRoundRectCallout">
            <a:avLst>
              <a:gd name="adj1" fmla="val -67198"/>
              <a:gd name="adj2" fmla="val 234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“kít...ít”: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miêu tả âm thanh phanh xe.</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ơi...! Cụ ơi...! Cháu xin lỗi cụ.”: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đánh dấu đây là lời nói của nhân vật. </a:t>
            </a:r>
          </a:p>
          <a:p>
            <a:b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5290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barn(inVertical)">
                                      <p:cBhvr>
                                        <p:cTn id="13" dur="500"/>
                                        <p:tgtEl>
                                          <p:spTgt spid="1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barn(inVertical)">
                                      <p:cBhvr>
                                        <p:cTn id="1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28488"/>
            <a:ext cx="8458200" cy="3443222"/>
          </a:xfrm>
          <a:prstGeom prst="rect">
            <a:avLst/>
          </a:prstGeom>
          <a:noFill/>
        </p:spPr>
        <p:txBody>
          <a:bodyPr wrap="square" lIns="57125" tIns="28561" rIns="57125" bIns="28561" rtlCol="0">
            <a:spAutoFit/>
          </a:bodyPr>
          <a:lstStyle/>
          <a:p>
            <a:r>
              <a:rPr lang="en-US" sz="2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2.</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Truyện vui sau đây còn thiếu một số dấu ngoặc kép để đánh dấu những từ ngữ hoặc câu được trích dẫn. Em hãy chỉ ra những chỗ cần có dấu ngoặc kép</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Đặt câu</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Hùng: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 Bài đọc trên có từ mếu máo. Bạn hãy đặ</a:t>
            </a:r>
            <a:r>
              <a:rPr lang="en-GB" sz="2000" b="1" dirty="0">
                <a:latin typeface="Arial-Rounded" panose="020B0500000000000000" pitchFamily="34" charset="0"/>
                <a:ea typeface="Arial-Rounded" panose="020B0500000000000000" pitchFamily="34" charset="0"/>
                <a:cs typeface="Arial-Rounded" panose="020B0500000000000000" pitchFamily="34" charset="0"/>
              </a:rPr>
              <a:t>t</a:t>
            </a:r>
            <a:r>
              <a:rPr lang="vi-VN" sz="2000" b="1" dirty="0">
                <a:latin typeface="Arial-Rounded" panose="020B0500000000000000" pitchFamily="34" charset="0"/>
                <a:ea typeface="Arial-Rounded" panose="020B0500000000000000" pitchFamily="34" charset="0"/>
                <a:cs typeface="Arial-Rounded" panose="020B0500000000000000" pitchFamily="34" charset="0"/>
              </a:rPr>
              <a:t> một câu với từ đó!</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Hiếu:</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 Câu của mình là: Bạn Quang chạy theo xích lô, vừa khóc, vừa nói.</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Hùng: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 Những câu đó chưa có từ cần đặt.</a:t>
            </a:r>
          </a:p>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Hiếu:</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 Có mà: Vừa khóc vừa nói có nghĩa là mếu máo rồi!</a:t>
            </a:r>
          </a:p>
        </p:txBody>
      </p:sp>
      <p:pic>
        <p:nvPicPr>
          <p:cNvPr id="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558" r="94081">
                        <a14:foregroundMark x1="23676" y1="58000" x2="84112" y2="58000"/>
                        <a14:foregroundMark x1="31776" y1="40000" x2="80997" y2="40000"/>
                        <a14:foregroundMark x1="80374" y1="40000" x2="43614" y2="28000"/>
                        <a14:foregroundMark x1="83489" y1="36000" x2="70405" y2="36000"/>
                        <a14:foregroundMark x1="46729" y1="74000" x2="46729" y2="48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0"/>
            <a:ext cx="2524125" cy="8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095494" y="-171458"/>
            <a:ext cx="1952621"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12" tIns="28554" rIns="57112" bIns="28554" rtlCol="0" anchor="ctr"/>
          <a:lstStyle/>
          <a:p>
            <a:r>
              <a:rPr lang="en-US" sz="1375" dirty="0" err="1">
                <a:solidFill>
                  <a:schemeClr val="tx1"/>
                </a:solidFill>
                <a:latin typeface="Arial-Rounded" pitchFamily="34" charset="0"/>
                <a:ea typeface="Arial-Rounded" pitchFamily="34" charset="0"/>
                <a:cs typeface="Arial-Rounded" pitchFamily="34" charset="0"/>
              </a:rPr>
              <a:t>Bài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giảng</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thiết</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kế</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bởi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a:t>
            </a:r>
          </a:p>
          <a:p>
            <a:r>
              <a:rPr lang="en-US" sz="1375" dirty="0">
                <a:solidFill>
                  <a:schemeClr val="tx1"/>
                </a:solidFill>
                <a:latin typeface="Arial-Rounded" pitchFamily="34" charset="0"/>
                <a:ea typeface="Arial-Rounded" pitchFamily="34" charset="0"/>
                <a:cs typeface="Arial-Rounded" pitchFamily="34" charset="0"/>
              </a:rPr>
              <a:t>LH: FB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 | https://www.facebook.com/vuhong1972/ | hongvu7219@gmail.com</a:t>
            </a:r>
          </a:p>
        </p:txBody>
      </p:sp>
      <p:sp>
        <p:nvSpPr>
          <p:cNvPr id="11" name="Rectangle 10"/>
          <p:cNvSpPr/>
          <p:nvPr/>
        </p:nvSpPr>
        <p:spPr>
          <a:xfrm>
            <a:off x="-2095496" y="-171458"/>
            <a:ext cx="1857374" cy="1496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12" tIns="28554" rIns="57112" bIns="28554" rtlCol="0" anchor="ctr"/>
          <a:lstStyle/>
          <a:p>
            <a:r>
              <a:rPr lang="en-US" sz="1375" dirty="0" err="1">
                <a:solidFill>
                  <a:schemeClr val="tx1"/>
                </a:solidFill>
                <a:latin typeface="Arial-Rounded" pitchFamily="34" charset="0"/>
                <a:ea typeface="Arial-Rounded" pitchFamily="34" charset="0"/>
                <a:cs typeface="Arial-Rounded" pitchFamily="34" charset="0"/>
              </a:rPr>
              <a:t>Bài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giảng</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thiết</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kế</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bởi</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a:t>
            </a:r>
          </a:p>
          <a:p>
            <a:r>
              <a:rPr lang="en-US" sz="1375" dirty="0">
                <a:solidFill>
                  <a:schemeClr val="tx1"/>
                </a:solidFill>
                <a:latin typeface="Arial-Rounded" pitchFamily="34" charset="0"/>
                <a:ea typeface="Arial-Rounded" pitchFamily="34" charset="0"/>
                <a:cs typeface="Arial-Rounded" pitchFamily="34" charset="0"/>
              </a:rPr>
              <a:t>LH: FB </a:t>
            </a:r>
            <a:r>
              <a:rPr lang="en-US" sz="1375" dirty="0" err="1">
                <a:solidFill>
                  <a:schemeClr val="tx1"/>
                </a:solidFill>
                <a:latin typeface="Arial-Rounded" pitchFamily="34" charset="0"/>
                <a:ea typeface="Arial-Rounded" pitchFamily="34" charset="0"/>
                <a:cs typeface="Arial-Rounded" pitchFamily="34" charset="0"/>
              </a:rPr>
              <a:t>Vũ</a:t>
            </a:r>
            <a:r>
              <a:rPr lang="en-US" sz="1375" dirty="0">
                <a:solidFill>
                  <a:schemeClr val="tx1"/>
                </a:solidFill>
                <a:latin typeface="Arial-Rounded" pitchFamily="34" charset="0"/>
                <a:ea typeface="Arial-Rounded" pitchFamily="34" charset="0"/>
                <a:cs typeface="Arial-Rounded" pitchFamily="34" charset="0"/>
              </a:rPr>
              <a:t> </a:t>
            </a:r>
            <a:r>
              <a:rPr lang="en-US" sz="1375" dirty="0" err="1">
                <a:solidFill>
                  <a:schemeClr val="tx1"/>
                </a:solidFill>
                <a:latin typeface="Arial-Rounded" pitchFamily="34" charset="0"/>
                <a:ea typeface="Arial-Rounded" pitchFamily="34" charset="0"/>
                <a:cs typeface="Arial-Rounded" pitchFamily="34" charset="0"/>
              </a:rPr>
              <a:t>Hồng</a:t>
            </a:r>
            <a:r>
              <a:rPr lang="en-US" sz="1375" dirty="0">
                <a:solidFill>
                  <a:schemeClr val="tx1"/>
                </a:solidFill>
                <a:latin typeface="Arial-Rounded" pitchFamily="34" charset="0"/>
                <a:ea typeface="Arial-Rounded" pitchFamily="34" charset="0"/>
                <a:cs typeface="Arial-Rounded" pitchFamily="34" charset="0"/>
              </a:rPr>
              <a:t> | https://www.facebook.com/vuhong1972/ | hongvu7219@gmail.com</a:t>
            </a: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6925" y="1548292"/>
            <a:ext cx="1680231" cy="16802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63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4BFBCF3-1133-45DF-92CC-D5D0B5C1C323}"/>
              </a:ext>
            </a:extLst>
          </p:cNvPr>
          <p:cNvGrpSpPr/>
          <p:nvPr/>
        </p:nvGrpSpPr>
        <p:grpSpPr>
          <a:xfrm>
            <a:off x="0" y="-319363"/>
            <a:ext cx="9498295" cy="5721146"/>
            <a:chOff x="301965" y="-291388"/>
            <a:chExt cx="12229178" cy="729526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2954204" y="-2573063"/>
              <a:ext cx="6924699" cy="12229178"/>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55218" y="-2733377"/>
              <a:ext cx="7235453" cy="12119432"/>
            </a:xfrm>
            <a:prstGeom prst="rect">
              <a:avLst/>
            </a:prstGeom>
          </p:spPr>
        </p:pic>
      </p:grpSp>
      <p:pic>
        <p:nvPicPr>
          <p:cNvPr id="8" name="Picture 7">
            <a:extLst>
              <a:ext uri="{FF2B5EF4-FFF2-40B4-BE49-F238E27FC236}">
                <a16:creationId xmlns:a16="http://schemas.microsoft.com/office/drawing/2014/main" id="{BBF167D3-E02E-ED01-DB98-A0BAD5D0BF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6719" y1="17969" x2="57344" y2="85156"/>
                        <a14:foregroundMark x1="51875" y1="19375" x2="70000" y2="62656"/>
                        <a14:foregroundMark x1="54844" y1="22344" x2="50156" y2="59375"/>
                        <a14:foregroundMark x1="34844" y1="34219" x2="45156" y2="71250"/>
                        <a14:foregroundMark x1="47969" y1="37344" x2="62031" y2="69375"/>
                        <a14:foregroundMark x1="63594" y1="40781" x2="61250" y2="61094"/>
                        <a14:foregroundMark x1="80469" y1="21406" x2="89375" y2="21719"/>
                        <a14:foregroundMark x1="68906" y1="37656" x2="81250" y2="45625"/>
                        <a14:foregroundMark x1="82344" y1="50625" x2="81406" y2="71250"/>
                        <a14:foregroundMark x1="80156" y1="73594" x2="79219" y2="78750"/>
                        <a14:foregroundMark x1="14531" y1="52031" x2="25469" y2="72344"/>
                        <a14:foregroundMark x1="43125" y1="33750" x2="49531" y2="57656"/>
                        <a14:foregroundMark x1="34219" y1="27344" x2="40000" y2="52344"/>
                        <a14:foregroundMark x1="46406" y1="12031" x2="62656" y2="54531"/>
                        <a14:foregroundMark x1="54844" y1="16250" x2="67656" y2="30000"/>
                        <a14:foregroundMark x1="54219" y1="10625" x2="66094" y2="21094"/>
                        <a14:foregroundMark x1="45625" y1="11250" x2="31406" y2="24375"/>
                        <a14:foregroundMark x1="41875" y1="15156" x2="21719" y2="29844"/>
                        <a14:foregroundMark x1="37031" y1="13281" x2="18906" y2="37031"/>
                        <a14:foregroundMark x1="26719" y1="27031" x2="39844" y2="51719"/>
                        <a14:foregroundMark x1="26250" y1="30156" x2="34219" y2="43281"/>
                        <a14:foregroundMark x1="39844" y1="81250" x2="68594" y2="73281"/>
                        <a14:foregroundMark x1="40625" y1="93281" x2="56875" y2="84531"/>
                        <a14:foregroundMark x1="40156" y1="95469" x2="58281" y2="89219"/>
                        <a14:foregroundMark x1="43906" y1="88125" x2="37344" y2="94219"/>
                        <a14:foregroundMark x1="36406" y1="92344" x2="42656" y2="98125"/>
                        <a14:foregroundMark x1="36406" y1="93125" x2="45000" y2="98594"/>
                        <a14:foregroundMark x1="43281" y1="65156" x2="39531" y2="84219"/>
                        <a14:foregroundMark x1="61094" y1="58281" x2="64531" y2="75156"/>
                        <a14:foregroundMark x1="80469" y1="59219" x2="81094" y2="81875"/>
                        <a14:foregroundMark x1="87656" y1="65156" x2="77969" y2="78906"/>
                        <a14:foregroundMark x1="88281" y1="59375" x2="77969" y2="75000"/>
                        <a14:foregroundMark x1="84219" y1="54375" x2="67656" y2="84531"/>
                        <a14:foregroundMark x1="78906" y1="57656" x2="78906" y2="76094"/>
                        <a14:foregroundMark x1="75781" y1="55469" x2="75469" y2="72344"/>
                        <a14:foregroundMark x1="76250" y1="32344" x2="71719" y2="51406"/>
                        <a14:foregroundMark x1="71719" y1="31875" x2="76406" y2="40156"/>
                        <a14:foregroundMark x1="57969" y1="22344" x2="64844" y2="35781"/>
                        <a14:foregroundMark x1="65156" y1="23125" x2="59375" y2="48906"/>
                        <a14:foregroundMark x1="36094" y1="92656" x2="37969" y2="95156"/>
                        <a14:foregroundMark x1="37344" y1="96094" x2="43125" y2="96094"/>
                        <a14:foregroundMark x1="33906" y1="94531" x2="40156" y2="95625"/>
                        <a14:foregroundMark x1="15625" y1="47656" x2="15625" y2="66875"/>
                        <a14:foregroundMark x1="23750" y1="46875" x2="23906" y2="68281"/>
                        <a14:foregroundMark x1="24844" y1="43594" x2="8750" y2="51719"/>
                        <a14:foregroundMark x1="19844" y1="48281" x2="17031" y2="57031"/>
                        <a14:foregroundMark x1="82344" y1="23281" x2="82656" y2="32344"/>
                        <a14:foregroundMark x1="79219" y1="17031" x2="88750" y2="17344"/>
                        <a14:foregroundMark x1="90781" y1="20156" x2="95625" y2="25625"/>
                        <a14:foregroundMark x1="95781" y1="27969" x2="92031" y2="32969"/>
                        <a14:foregroundMark x1="83125" y1="33125" x2="71250" y2="35625"/>
                        <a14:foregroundMark x1="75469" y1="26250" x2="67344" y2="45469"/>
                        <a14:foregroundMark x1="85781" y1="22031" x2="86719" y2="35156"/>
                        <a14:foregroundMark x1="77969" y1="30000" x2="77969" y2="47500"/>
                        <a14:foregroundMark x1="81094" y1="16875" x2="86719" y2="16719"/>
                        <a14:foregroundMark x1="86875" y1="16719" x2="93906" y2="20781"/>
                        <a14:foregroundMark x1="79844" y1="15469" x2="88281" y2="15469"/>
                        <a14:foregroundMark x1="76719" y1="19375" x2="76250" y2="21250"/>
                        <a14:foregroundMark x1="78906" y1="17500" x2="77500" y2="20000"/>
                        <a14:foregroundMark x1="77656" y1="16250" x2="73750" y2="22656"/>
                      </a14:backgroundRemoval>
                    </a14:imgEffect>
                  </a14:imgLayer>
                </a14:imgProps>
              </a:ext>
            </a:extLst>
          </a:blip>
          <a:stretch>
            <a:fillRect/>
          </a:stretch>
        </p:blipFill>
        <p:spPr>
          <a:xfrm>
            <a:off x="-141713" y="2306242"/>
            <a:ext cx="2543915" cy="2353326"/>
          </a:xfrm>
          <a:prstGeom prst="rect">
            <a:avLst/>
          </a:prstGeom>
        </p:spPr>
      </p:pic>
      <p:pic>
        <p:nvPicPr>
          <p:cNvPr id="12" name="图片 8">
            <a:extLst>
              <a:ext uri="{FF2B5EF4-FFF2-40B4-BE49-F238E27FC236}">
                <a16:creationId xmlns:a16="http://schemas.microsoft.com/office/drawing/2014/main" id="{8F9B8D9B-0735-D145-9241-E265969A2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670166"/>
            <a:ext cx="10030180" cy="4485065"/>
          </a:xfrm>
          <a:prstGeom prst="rect">
            <a:avLst/>
          </a:prstGeom>
        </p:spPr>
      </p:pic>
      <p:sp>
        <p:nvSpPr>
          <p:cNvPr id="9" name="Oval Callout 24">
            <a:extLst>
              <a:ext uri="{FF2B5EF4-FFF2-40B4-BE49-F238E27FC236}">
                <a16:creationId xmlns:a16="http://schemas.microsoft.com/office/drawing/2014/main" id="{CE9628BA-5F48-2223-C47A-48C4327706F6}"/>
              </a:ext>
            </a:extLst>
          </p:cNvPr>
          <p:cNvSpPr/>
          <p:nvPr/>
        </p:nvSpPr>
        <p:spPr>
          <a:xfrm rot="21410865">
            <a:off x="1310310" y="1329870"/>
            <a:ext cx="8375636" cy="3330725"/>
          </a:xfrm>
          <a:prstGeom prst="wedgeEllipseCallout">
            <a:avLst>
              <a:gd name="adj1" fmla="val -42658"/>
              <a:gd name="adj2" fmla="val -11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anchor="ctr"/>
          <a:lstStyle/>
          <a:p>
            <a:r>
              <a:rPr lang="nl-NL"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Đặt câu</a:t>
            </a:r>
          </a:p>
          <a:p>
            <a:r>
              <a:rPr lang="en-GB"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Hùng:</a:t>
            </a:r>
          </a:p>
          <a:p>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Bài đọc trên có từ mếu máo. Bạn hãy đặ</a:t>
            </a:r>
            <a:r>
              <a:rPr lang="en-GB"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a:t>
            </a:r>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một câu với từ đó!</a:t>
            </a:r>
          </a:p>
          <a:p>
            <a:r>
              <a:rPr lang="en-GB"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Hiếu:</a:t>
            </a:r>
          </a:p>
          <a:p>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Câu của mình là: </a:t>
            </a:r>
            <a:r>
              <a:rPr lang="en-GB"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Quang chạy theo xích lô, vừa khóc, vừa nói</a:t>
            </a:r>
            <a:r>
              <a:rPr lang="en-GB"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Hùng:</a:t>
            </a:r>
          </a:p>
          <a:p>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Những câu đó chưa có từ cần đặt.</a:t>
            </a:r>
          </a:p>
          <a:p>
            <a:r>
              <a:rPr lang="en-GB"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Hiếu:</a:t>
            </a:r>
          </a:p>
          <a:p>
            <a:r>
              <a:rPr lang="vi-VN" sz="20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Có mà: </a:t>
            </a:r>
            <a:r>
              <a:rPr lang="en-GB"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Vừa khóc vừa nói có nghĩa là mếu máo rồi!</a:t>
            </a:r>
            <a:r>
              <a:rPr lang="en-GB"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8"/>
          <a:stretch>
            <a:fillRect/>
          </a:stretch>
        </p:blipFill>
        <p:spPr>
          <a:xfrm>
            <a:off x="2619642" y="148913"/>
            <a:ext cx="2908356" cy="1042506"/>
          </a:xfrm>
          <a:prstGeom prst="rect">
            <a:avLst/>
          </a:prstGeom>
        </p:spPr>
      </p:pic>
    </p:spTree>
    <p:extLst>
      <p:ext uri="{BB962C8B-B14F-4D97-AF65-F5344CB8AC3E}">
        <p14:creationId xmlns:p14="http://schemas.microsoft.com/office/powerpoint/2010/main" val="3022865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39"/>
          <p:cNvSpPr txBox="1">
            <a:spLocks noGrp="1"/>
          </p:cNvSpPr>
          <p:nvPr>
            <p:ph type="body" idx="1"/>
          </p:nvPr>
        </p:nvSpPr>
        <p:spPr>
          <a:xfrm>
            <a:off x="191728" y="609706"/>
            <a:ext cx="8697897" cy="4419738"/>
          </a:xfrm>
          <a:prstGeom prst="rect">
            <a:avLst/>
          </a:prstGeom>
        </p:spPr>
        <p:txBody>
          <a:bodyPr spcFirstLastPara="1" wrap="square" lIns="91419" tIns="91419" rIns="91419" bIns="91419" anchor="ctr" anchorCtr="0">
            <a:noAutofit/>
          </a:bodyPr>
          <a:lstStyle/>
          <a:p>
            <a:pPr marL="152388" indent="0">
              <a:buNone/>
            </a:pPr>
            <a:r>
              <a:rPr lang="en-US" sz="1800" b="1" dirty="0">
                <a:solidFill>
                  <a:srgbClr val="002060"/>
                </a:solidFill>
                <a:latin typeface="Arial-Rounded" pitchFamily="34" charset="0"/>
                <a:ea typeface="Arial-Rounded" pitchFamily="34" charset="0"/>
                <a:cs typeface="Arial-Rounded"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 đấu vừa bắt đầu thì Quang lấy được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về phía trước. Bỗng một tiếng “kít..ít” làm cậu sững lại. Chỉ chút nữa là cậu tông phải xe gắn máy. Sợ quá, cả bọn chạy tán loạn.</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chỉ được một lát, bọn trẻ lại hò nhau xuống lòng đường. Lần này, Quang quyết định chơi bóng bổng. Con cách khung thành chừng năm mét, em co chân sút. Quả bóng đi chệch lên vỉa hè và đập vào đầu một cụ già. Cụ lảo đảo, ôm lấy đầu và khuỵ</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u</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xuống. Một bác đ</a:t>
            </a: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tuổi vội đỡ lấy cụ. Bác mắng:</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Chỗ này là chỗ chơi bóng đá à?</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Đám học trò sợ hãi bỏ chạy.</a:t>
            </a:r>
          </a:p>
          <a:p>
            <a:pPr marL="152388" indent="0">
              <a:buNone/>
            </a:pPr>
            <a:r>
              <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a:t>
            </a:r>
            <a:r>
              <a:rPr lang="vi-VN" sz="1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cụ.”</a:t>
            </a:r>
            <a:endParaRPr lang="en-GB" sz="1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10" name="Google Shape;2510;p39"/>
          <p:cNvGrpSpPr/>
          <p:nvPr/>
        </p:nvGrpSpPr>
        <p:grpSpPr>
          <a:xfrm>
            <a:off x="8478509" y="4494047"/>
            <a:ext cx="689349" cy="649455"/>
            <a:chOff x="5238825" y="535000"/>
            <a:chExt cx="705000" cy="664200"/>
          </a:xfrm>
        </p:grpSpPr>
        <p:sp>
          <p:nvSpPr>
            <p:cNvPr id="2511" name="Google Shape;2511;p39"/>
            <p:cNvSpPr/>
            <p:nvPr/>
          </p:nvSpPr>
          <p:spPr>
            <a:xfrm flipH="1">
              <a:off x="5238825" y="535000"/>
              <a:ext cx="705000" cy="664200"/>
            </a:xfrm>
            <a:custGeom>
              <a:avLst/>
              <a:gdLst/>
              <a:ahLst/>
              <a:cxnLst/>
              <a:rect l="l" t="t" r="r" b="b"/>
              <a:pathLst>
                <a:path w="28200" h="26568" extrusionOk="0">
                  <a:moveTo>
                    <a:pt x="20393" y="2715"/>
                  </a:moveTo>
                  <a:cubicBezTo>
                    <a:pt x="20994" y="2918"/>
                    <a:pt x="21509" y="3175"/>
                    <a:pt x="21930" y="3482"/>
                  </a:cubicBezTo>
                  <a:cubicBezTo>
                    <a:pt x="23122" y="4361"/>
                    <a:pt x="24082" y="5682"/>
                    <a:pt x="24687" y="7149"/>
                  </a:cubicBezTo>
                  <a:cubicBezTo>
                    <a:pt x="23331" y="5791"/>
                    <a:pt x="21583" y="4738"/>
                    <a:pt x="19587" y="4082"/>
                  </a:cubicBezTo>
                  <a:cubicBezTo>
                    <a:pt x="18955" y="3876"/>
                    <a:pt x="18370" y="3718"/>
                    <a:pt x="17816" y="3599"/>
                  </a:cubicBezTo>
                  <a:cubicBezTo>
                    <a:pt x="17839" y="3587"/>
                    <a:pt x="17866" y="3575"/>
                    <a:pt x="17888" y="3560"/>
                  </a:cubicBezTo>
                  <a:cubicBezTo>
                    <a:pt x="18694" y="3138"/>
                    <a:pt x="19556" y="2849"/>
                    <a:pt x="20393" y="2715"/>
                  </a:cubicBezTo>
                  <a:close/>
                  <a:moveTo>
                    <a:pt x="15765" y="5708"/>
                  </a:moveTo>
                  <a:cubicBezTo>
                    <a:pt x="15951" y="5719"/>
                    <a:pt x="16136" y="5733"/>
                    <a:pt x="16327" y="5754"/>
                  </a:cubicBezTo>
                  <a:cubicBezTo>
                    <a:pt x="16626" y="6000"/>
                    <a:pt x="16903" y="6273"/>
                    <a:pt x="17158" y="6564"/>
                  </a:cubicBezTo>
                  <a:cubicBezTo>
                    <a:pt x="16850" y="6662"/>
                    <a:pt x="16534" y="6790"/>
                    <a:pt x="16208" y="6952"/>
                  </a:cubicBezTo>
                  <a:cubicBezTo>
                    <a:pt x="15695" y="7206"/>
                    <a:pt x="15231" y="7489"/>
                    <a:pt x="14815" y="7805"/>
                  </a:cubicBezTo>
                  <a:cubicBezTo>
                    <a:pt x="14997" y="6991"/>
                    <a:pt x="15318" y="6273"/>
                    <a:pt x="15765" y="5708"/>
                  </a:cubicBezTo>
                  <a:close/>
                  <a:moveTo>
                    <a:pt x="15332" y="2364"/>
                  </a:moveTo>
                  <a:lnTo>
                    <a:pt x="15332" y="2364"/>
                  </a:lnTo>
                  <a:cubicBezTo>
                    <a:pt x="14901" y="2672"/>
                    <a:pt x="14476" y="3013"/>
                    <a:pt x="14062" y="3384"/>
                  </a:cubicBezTo>
                  <a:lnTo>
                    <a:pt x="13342" y="3437"/>
                  </a:lnTo>
                  <a:lnTo>
                    <a:pt x="13391" y="4020"/>
                  </a:lnTo>
                  <a:cubicBezTo>
                    <a:pt x="13059" y="4350"/>
                    <a:pt x="12730" y="4703"/>
                    <a:pt x="12410" y="5075"/>
                  </a:cubicBezTo>
                  <a:cubicBezTo>
                    <a:pt x="11549" y="6074"/>
                    <a:pt x="10849" y="7085"/>
                    <a:pt x="10316" y="8101"/>
                  </a:cubicBezTo>
                  <a:cubicBezTo>
                    <a:pt x="10092" y="7417"/>
                    <a:pt x="9914" y="6728"/>
                    <a:pt x="9782" y="6033"/>
                  </a:cubicBezTo>
                  <a:cubicBezTo>
                    <a:pt x="10683" y="4693"/>
                    <a:pt x="11838" y="3651"/>
                    <a:pt x="13147" y="3011"/>
                  </a:cubicBezTo>
                  <a:cubicBezTo>
                    <a:pt x="13760" y="2709"/>
                    <a:pt x="14513" y="2492"/>
                    <a:pt x="15332" y="2364"/>
                  </a:cubicBezTo>
                  <a:close/>
                  <a:moveTo>
                    <a:pt x="20697" y="7116"/>
                  </a:moveTo>
                  <a:cubicBezTo>
                    <a:pt x="21737" y="7672"/>
                    <a:pt x="22646" y="8380"/>
                    <a:pt x="23378" y="9208"/>
                  </a:cubicBezTo>
                  <a:cubicBezTo>
                    <a:pt x="23296" y="9465"/>
                    <a:pt x="23171" y="9750"/>
                    <a:pt x="22990" y="10085"/>
                  </a:cubicBezTo>
                  <a:cubicBezTo>
                    <a:pt x="22613" y="10798"/>
                    <a:pt x="22135" y="11465"/>
                    <a:pt x="21583" y="12068"/>
                  </a:cubicBezTo>
                  <a:lnTo>
                    <a:pt x="21364" y="11876"/>
                  </a:lnTo>
                  <a:cubicBezTo>
                    <a:pt x="21415" y="10396"/>
                    <a:pt x="21119" y="8903"/>
                    <a:pt x="20527" y="7541"/>
                  </a:cubicBezTo>
                  <a:lnTo>
                    <a:pt x="20697" y="7116"/>
                  </a:lnTo>
                  <a:close/>
                  <a:moveTo>
                    <a:pt x="12283" y="9463"/>
                  </a:moveTo>
                  <a:cubicBezTo>
                    <a:pt x="12285" y="9806"/>
                    <a:pt x="12304" y="10154"/>
                    <a:pt x="12339" y="10503"/>
                  </a:cubicBezTo>
                  <a:cubicBezTo>
                    <a:pt x="12382" y="10940"/>
                    <a:pt x="12449" y="11363"/>
                    <a:pt x="12534" y="11767"/>
                  </a:cubicBezTo>
                  <a:lnTo>
                    <a:pt x="12482" y="12475"/>
                  </a:lnTo>
                  <a:cubicBezTo>
                    <a:pt x="12185" y="12042"/>
                    <a:pt x="11908" y="11592"/>
                    <a:pt x="11653" y="11135"/>
                  </a:cubicBezTo>
                  <a:cubicBezTo>
                    <a:pt x="11795" y="10581"/>
                    <a:pt x="12006" y="10023"/>
                    <a:pt x="12283" y="9463"/>
                  </a:cubicBezTo>
                  <a:close/>
                  <a:moveTo>
                    <a:pt x="18461" y="8714"/>
                  </a:moveTo>
                  <a:cubicBezTo>
                    <a:pt x="18844" y="9680"/>
                    <a:pt x="19037" y="10723"/>
                    <a:pt x="19004" y="11763"/>
                  </a:cubicBezTo>
                  <a:cubicBezTo>
                    <a:pt x="18471" y="12243"/>
                    <a:pt x="17779" y="12536"/>
                    <a:pt x="17057" y="12581"/>
                  </a:cubicBezTo>
                  <a:cubicBezTo>
                    <a:pt x="16986" y="12585"/>
                    <a:pt x="16915" y="12587"/>
                    <a:pt x="16845" y="12587"/>
                  </a:cubicBezTo>
                  <a:cubicBezTo>
                    <a:pt x="16170" y="12587"/>
                    <a:pt x="15549" y="12401"/>
                    <a:pt x="15053" y="12052"/>
                  </a:cubicBezTo>
                  <a:cubicBezTo>
                    <a:pt x="15008" y="11910"/>
                    <a:pt x="14967" y="11767"/>
                    <a:pt x="14930" y="11621"/>
                  </a:cubicBezTo>
                  <a:cubicBezTo>
                    <a:pt x="15004" y="11155"/>
                    <a:pt x="15213" y="10733"/>
                    <a:pt x="15580" y="10312"/>
                  </a:cubicBezTo>
                  <a:cubicBezTo>
                    <a:pt x="15982" y="9849"/>
                    <a:pt x="16553" y="9432"/>
                    <a:pt x="17264" y="9077"/>
                  </a:cubicBezTo>
                  <a:cubicBezTo>
                    <a:pt x="17728" y="8847"/>
                    <a:pt x="18136" y="8722"/>
                    <a:pt x="18461" y="8714"/>
                  </a:cubicBezTo>
                  <a:close/>
                  <a:moveTo>
                    <a:pt x="24849" y="11627"/>
                  </a:moveTo>
                  <a:cubicBezTo>
                    <a:pt x="24972" y="11945"/>
                    <a:pt x="25069" y="12267"/>
                    <a:pt x="25147" y="12594"/>
                  </a:cubicBezTo>
                  <a:cubicBezTo>
                    <a:pt x="24359" y="15324"/>
                    <a:pt x="22034" y="17604"/>
                    <a:pt x="19228" y="18408"/>
                  </a:cubicBezTo>
                  <a:cubicBezTo>
                    <a:pt x="18483" y="18018"/>
                    <a:pt x="17771" y="17581"/>
                    <a:pt x="17090" y="17105"/>
                  </a:cubicBezTo>
                  <a:lnTo>
                    <a:pt x="17100" y="17089"/>
                  </a:lnTo>
                  <a:cubicBezTo>
                    <a:pt x="17835" y="17066"/>
                    <a:pt x="18358" y="16990"/>
                    <a:pt x="18937" y="16775"/>
                  </a:cubicBezTo>
                  <a:lnTo>
                    <a:pt x="19199" y="17023"/>
                  </a:lnTo>
                  <a:lnTo>
                    <a:pt x="19804" y="16381"/>
                  </a:lnTo>
                  <a:cubicBezTo>
                    <a:pt x="19952" y="16301"/>
                    <a:pt x="20112" y="16215"/>
                    <a:pt x="20280" y="16120"/>
                  </a:cubicBezTo>
                  <a:cubicBezTo>
                    <a:pt x="22155" y="15049"/>
                    <a:pt x="23762" y="13466"/>
                    <a:pt x="24849" y="11627"/>
                  </a:cubicBezTo>
                  <a:close/>
                  <a:moveTo>
                    <a:pt x="8268" y="9424"/>
                  </a:moveTo>
                  <a:cubicBezTo>
                    <a:pt x="8519" y="10111"/>
                    <a:pt x="8810" y="10788"/>
                    <a:pt x="9140" y="11449"/>
                  </a:cubicBezTo>
                  <a:lnTo>
                    <a:pt x="8929" y="12276"/>
                  </a:lnTo>
                  <a:lnTo>
                    <a:pt x="9649" y="12401"/>
                  </a:lnTo>
                  <a:cubicBezTo>
                    <a:pt x="10197" y="13367"/>
                    <a:pt x="10829" y="14292"/>
                    <a:pt x="11539" y="15162"/>
                  </a:cubicBezTo>
                  <a:cubicBezTo>
                    <a:pt x="11916" y="15622"/>
                    <a:pt x="12312" y="16063"/>
                    <a:pt x="12720" y="16483"/>
                  </a:cubicBezTo>
                  <a:lnTo>
                    <a:pt x="12722" y="17087"/>
                  </a:lnTo>
                  <a:lnTo>
                    <a:pt x="13334" y="17083"/>
                  </a:lnTo>
                  <a:cubicBezTo>
                    <a:pt x="13879" y="17600"/>
                    <a:pt x="14454" y="18086"/>
                    <a:pt x="15055" y="18543"/>
                  </a:cubicBezTo>
                  <a:cubicBezTo>
                    <a:pt x="13067" y="18145"/>
                    <a:pt x="11179" y="17113"/>
                    <a:pt x="9776" y="15575"/>
                  </a:cubicBezTo>
                  <a:cubicBezTo>
                    <a:pt x="8951" y="14672"/>
                    <a:pt x="8410" y="13736"/>
                    <a:pt x="8166" y="12799"/>
                  </a:cubicBezTo>
                  <a:cubicBezTo>
                    <a:pt x="7911" y="11816"/>
                    <a:pt x="7946" y="10682"/>
                    <a:pt x="8268" y="9424"/>
                  </a:cubicBezTo>
                  <a:close/>
                  <a:moveTo>
                    <a:pt x="2953" y="12899"/>
                  </a:moveTo>
                  <a:lnTo>
                    <a:pt x="2953" y="12899"/>
                  </a:lnTo>
                  <a:cubicBezTo>
                    <a:pt x="3289" y="13377"/>
                    <a:pt x="3646" y="13827"/>
                    <a:pt x="3987" y="14255"/>
                  </a:cubicBezTo>
                  <a:cubicBezTo>
                    <a:pt x="4114" y="14415"/>
                    <a:pt x="4241" y="14573"/>
                    <a:pt x="4366" y="14740"/>
                  </a:cubicBezTo>
                  <a:cubicBezTo>
                    <a:pt x="5960" y="16785"/>
                    <a:pt x="7134" y="18861"/>
                    <a:pt x="7866" y="20927"/>
                  </a:cubicBezTo>
                  <a:cubicBezTo>
                    <a:pt x="7550" y="20741"/>
                    <a:pt x="7238" y="20535"/>
                    <a:pt x="6935" y="20328"/>
                  </a:cubicBezTo>
                  <a:cubicBezTo>
                    <a:pt x="5948" y="19645"/>
                    <a:pt x="5160" y="19048"/>
                    <a:pt x="4530" y="18330"/>
                  </a:cubicBezTo>
                  <a:cubicBezTo>
                    <a:pt x="3248" y="16869"/>
                    <a:pt x="2696" y="14822"/>
                    <a:pt x="2953" y="12899"/>
                  </a:cubicBezTo>
                  <a:close/>
                  <a:moveTo>
                    <a:pt x="10039" y="18750"/>
                  </a:moveTo>
                  <a:cubicBezTo>
                    <a:pt x="10872" y="19337"/>
                    <a:pt x="11776" y="19815"/>
                    <a:pt x="12724" y="20174"/>
                  </a:cubicBezTo>
                  <a:cubicBezTo>
                    <a:pt x="11980" y="20603"/>
                    <a:pt x="11268" y="21118"/>
                    <a:pt x="10595" y="21715"/>
                  </a:cubicBezTo>
                  <a:cubicBezTo>
                    <a:pt x="10459" y="20669"/>
                    <a:pt x="10273" y="19682"/>
                    <a:pt x="10039" y="18750"/>
                  </a:cubicBezTo>
                  <a:close/>
                  <a:moveTo>
                    <a:pt x="20253" y="22372"/>
                  </a:moveTo>
                  <a:cubicBezTo>
                    <a:pt x="20505" y="22372"/>
                    <a:pt x="20757" y="22375"/>
                    <a:pt x="21009" y="22382"/>
                  </a:cubicBezTo>
                  <a:cubicBezTo>
                    <a:pt x="20935" y="22480"/>
                    <a:pt x="20859" y="22575"/>
                    <a:pt x="20783" y="22671"/>
                  </a:cubicBezTo>
                  <a:cubicBezTo>
                    <a:pt x="20299" y="23293"/>
                    <a:pt x="19886" y="23789"/>
                    <a:pt x="19384" y="24062"/>
                  </a:cubicBezTo>
                  <a:lnTo>
                    <a:pt x="19378" y="24064"/>
                  </a:lnTo>
                  <a:cubicBezTo>
                    <a:pt x="19036" y="24251"/>
                    <a:pt x="18608" y="24346"/>
                    <a:pt x="18131" y="24346"/>
                  </a:cubicBezTo>
                  <a:cubicBezTo>
                    <a:pt x="17876" y="24346"/>
                    <a:pt x="17608" y="24319"/>
                    <a:pt x="17332" y="24265"/>
                  </a:cubicBezTo>
                  <a:cubicBezTo>
                    <a:pt x="16507" y="24101"/>
                    <a:pt x="15685" y="23721"/>
                    <a:pt x="14883" y="23352"/>
                  </a:cubicBezTo>
                  <a:cubicBezTo>
                    <a:pt x="14657" y="23250"/>
                    <a:pt x="14429" y="23139"/>
                    <a:pt x="14197" y="23026"/>
                  </a:cubicBezTo>
                  <a:cubicBezTo>
                    <a:pt x="16183" y="22592"/>
                    <a:pt x="18222" y="22372"/>
                    <a:pt x="20253" y="22372"/>
                  </a:cubicBezTo>
                  <a:close/>
                  <a:moveTo>
                    <a:pt x="17124" y="1"/>
                  </a:moveTo>
                  <a:cubicBezTo>
                    <a:pt x="15314" y="1"/>
                    <a:pt x="13528" y="348"/>
                    <a:pt x="12164" y="1016"/>
                  </a:cubicBezTo>
                  <a:cubicBezTo>
                    <a:pt x="10369" y="1897"/>
                    <a:pt x="8812" y="3351"/>
                    <a:pt x="7663" y="5218"/>
                  </a:cubicBezTo>
                  <a:lnTo>
                    <a:pt x="7643" y="5251"/>
                  </a:lnTo>
                  <a:cubicBezTo>
                    <a:pt x="7610" y="5308"/>
                    <a:pt x="7573" y="5366"/>
                    <a:pt x="7532" y="5434"/>
                  </a:cubicBezTo>
                  <a:cubicBezTo>
                    <a:pt x="7017" y="6305"/>
                    <a:pt x="6604" y="7241"/>
                    <a:pt x="6301" y="8213"/>
                  </a:cubicBezTo>
                  <a:cubicBezTo>
                    <a:pt x="5977" y="9247"/>
                    <a:pt x="5802" y="10236"/>
                    <a:pt x="5776" y="11172"/>
                  </a:cubicBezTo>
                  <a:cubicBezTo>
                    <a:pt x="5577" y="10977"/>
                    <a:pt x="5376" y="10784"/>
                    <a:pt x="5177" y="10595"/>
                  </a:cubicBezTo>
                  <a:cubicBezTo>
                    <a:pt x="4893" y="10327"/>
                    <a:pt x="4598" y="10074"/>
                    <a:pt x="4315" y="9830"/>
                  </a:cubicBezTo>
                  <a:cubicBezTo>
                    <a:pt x="4040" y="9600"/>
                    <a:pt x="3781" y="9379"/>
                    <a:pt x="3548" y="9155"/>
                  </a:cubicBezTo>
                  <a:lnTo>
                    <a:pt x="3131" y="8757"/>
                  </a:lnTo>
                  <a:cubicBezTo>
                    <a:pt x="2999" y="8631"/>
                    <a:pt x="2833" y="8570"/>
                    <a:pt x="2668" y="8570"/>
                  </a:cubicBezTo>
                  <a:cubicBezTo>
                    <a:pt x="2432" y="8570"/>
                    <a:pt x="2198" y="8694"/>
                    <a:pt x="2072" y="8923"/>
                  </a:cubicBezTo>
                  <a:lnTo>
                    <a:pt x="1843" y="9354"/>
                  </a:lnTo>
                  <a:lnTo>
                    <a:pt x="1631" y="9748"/>
                  </a:lnTo>
                  <a:cubicBezTo>
                    <a:pt x="0" y="12928"/>
                    <a:pt x="495" y="17105"/>
                    <a:pt x="2858" y="19797"/>
                  </a:cubicBezTo>
                  <a:cubicBezTo>
                    <a:pt x="3642" y="20689"/>
                    <a:pt x="4551" y="21385"/>
                    <a:pt x="5675" y="22156"/>
                  </a:cubicBezTo>
                  <a:cubicBezTo>
                    <a:pt x="6377" y="22636"/>
                    <a:pt x="7819" y="23217"/>
                    <a:pt x="8697" y="23549"/>
                  </a:cubicBezTo>
                  <a:cubicBezTo>
                    <a:pt x="8835" y="23602"/>
                    <a:pt x="8979" y="23627"/>
                    <a:pt x="9122" y="23627"/>
                  </a:cubicBezTo>
                  <a:cubicBezTo>
                    <a:pt x="9388" y="23627"/>
                    <a:pt x="9650" y="23539"/>
                    <a:pt x="9860" y="23373"/>
                  </a:cubicBezTo>
                  <a:lnTo>
                    <a:pt x="10660" y="23738"/>
                  </a:lnTo>
                  <a:cubicBezTo>
                    <a:pt x="11179" y="23978"/>
                    <a:pt x="11696" y="24241"/>
                    <a:pt x="12246" y="24524"/>
                  </a:cubicBezTo>
                  <a:cubicBezTo>
                    <a:pt x="12808" y="24811"/>
                    <a:pt x="13385" y="25108"/>
                    <a:pt x="13961" y="25369"/>
                  </a:cubicBezTo>
                  <a:cubicBezTo>
                    <a:pt x="14831" y="25769"/>
                    <a:pt x="15818" y="26226"/>
                    <a:pt x="16901" y="26442"/>
                  </a:cubicBezTo>
                  <a:cubicBezTo>
                    <a:pt x="17260" y="26514"/>
                    <a:pt x="17685" y="26567"/>
                    <a:pt x="18147" y="26567"/>
                  </a:cubicBezTo>
                  <a:cubicBezTo>
                    <a:pt x="18871" y="26567"/>
                    <a:pt x="19677" y="26432"/>
                    <a:pt x="20444" y="26013"/>
                  </a:cubicBezTo>
                  <a:cubicBezTo>
                    <a:pt x="21388" y="25500"/>
                    <a:pt x="22051" y="24659"/>
                    <a:pt x="22535" y="24044"/>
                  </a:cubicBezTo>
                  <a:cubicBezTo>
                    <a:pt x="23029" y="23414"/>
                    <a:pt x="23516" y="22767"/>
                    <a:pt x="23981" y="22144"/>
                  </a:cubicBezTo>
                  <a:lnTo>
                    <a:pt x="23994" y="22125"/>
                  </a:lnTo>
                  <a:lnTo>
                    <a:pt x="24671" y="21260"/>
                  </a:lnTo>
                  <a:cubicBezTo>
                    <a:pt x="24718" y="21200"/>
                    <a:pt x="24751" y="21134"/>
                    <a:pt x="24769" y="21071"/>
                  </a:cubicBezTo>
                  <a:lnTo>
                    <a:pt x="24786" y="21046"/>
                  </a:lnTo>
                  <a:lnTo>
                    <a:pt x="24777" y="21038"/>
                  </a:lnTo>
                  <a:cubicBezTo>
                    <a:pt x="24853" y="20718"/>
                    <a:pt x="24638" y="20371"/>
                    <a:pt x="24273" y="20332"/>
                  </a:cubicBezTo>
                  <a:lnTo>
                    <a:pt x="23723" y="20277"/>
                  </a:lnTo>
                  <a:cubicBezTo>
                    <a:pt x="23278" y="19969"/>
                    <a:pt x="22804" y="19704"/>
                    <a:pt x="22307" y="19481"/>
                  </a:cubicBezTo>
                  <a:cubicBezTo>
                    <a:pt x="24779" y="18030"/>
                    <a:pt x="26677" y="15626"/>
                    <a:pt x="27358" y="12893"/>
                  </a:cubicBezTo>
                  <a:cubicBezTo>
                    <a:pt x="27364" y="12877"/>
                    <a:pt x="27473" y="12382"/>
                    <a:pt x="27473" y="12382"/>
                  </a:cubicBezTo>
                  <a:cubicBezTo>
                    <a:pt x="28199" y="8587"/>
                    <a:pt x="26396" y="4016"/>
                    <a:pt x="23249" y="1694"/>
                  </a:cubicBezTo>
                  <a:cubicBezTo>
                    <a:pt x="22574" y="1197"/>
                    <a:pt x="21753" y="801"/>
                    <a:pt x="20818" y="520"/>
                  </a:cubicBezTo>
                  <a:lnTo>
                    <a:pt x="20814" y="520"/>
                  </a:lnTo>
                  <a:cubicBezTo>
                    <a:pt x="20689" y="481"/>
                    <a:pt x="20553" y="440"/>
                    <a:pt x="20403" y="405"/>
                  </a:cubicBezTo>
                  <a:lnTo>
                    <a:pt x="20319" y="385"/>
                  </a:lnTo>
                  <a:cubicBezTo>
                    <a:pt x="20293" y="376"/>
                    <a:pt x="20268" y="370"/>
                    <a:pt x="20239" y="362"/>
                  </a:cubicBezTo>
                  <a:lnTo>
                    <a:pt x="20180" y="348"/>
                  </a:lnTo>
                  <a:cubicBezTo>
                    <a:pt x="19204" y="115"/>
                    <a:pt x="18160" y="1"/>
                    <a:pt x="17124" y="1"/>
                  </a:cubicBezTo>
                  <a:close/>
                </a:path>
              </a:pathLst>
            </a:custGeom>
            <a:solidFill>
              <a:srgbClr val="FFFFFF"/>
            </a:solidFill>
            <a:ln>
              <a:noFill/>
            </a:ln>
            <a:effectLst>
              <a:outerShdw blurRad="142875" dist="47625" dir="468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2" name="Google Shape;2512;p39"/>
            <p:cNvSpPr/>
            <p:nvPr/>
          </p:nvSpPr>
          <p:spPr>
            <a:xfrm flipH="1">
              <a:off x="5267300" y="562825"/>
              <a:ext cx="508850" cy="468150"/>
            </a:xfrm>
            <a:custGeom>
              <a:avLst/>
              <a:gdLst/>
              <a:ahLst/>
              <a:cxnLst/>
              <a:rect l="l" t="t" r="r" b="b"/>
              <a:pathLst>
                <a:path w="20354" h="18726" extrusionOk="0">
                  <a:moveTo>
                    <a:pt x="10433" y="1"/>
                  </a:moveTo>
                  <a:cubicBezTo>
                    <a:pt x="8777" y="1"/>
                    <a:pt x="7147" y="315"/>
                    <a:pt x="5950" y="903"/>
                  </a:cubicBezTo>
                  <a:cubicBezTo>
                    <a:pt x="4265" y="1727"/>
                    <a:pt x="2893" y="3081"/>
                    <a:pt x="1906" y="4688"/>
                  </a:cubicBezTo>
                  <a:cubicBezTo>
                    <a:pt x="1867" y="4751"/>
                    <a:pt x="1828" y="4817"/>
                    <a:pt x="1787" y="4885"/>
                  </a:cubicBezTo>
                  <a:cubicBezTo>
                    <a:pt x="1315" y="5685"/>
                    <a:pt x="936" y="6547"/>
                    <a:pt x="663" y="7431"/>
                  </a:cubicBezTo>
                  <a:cubicBezTo>
                    <a:pt x="201" y="8898"/>
                    <a:pt x="0" y="10484"/>
                    <a:pt x="386" y="11967"/>
                  </a:cubicBezTo>
                  <a:cubicBezTo>
                    <a:pt x="700" y="13188"/>
                    <a:pt x="1401" y="14285"/>
                    <a:pt x="2249" y="15217"/>
                  </a:cubicBezTo>
                  <a:cubicBezTo>
                    <a:pt x="4258" y="17419"/>
                    <a:pt x="7224" y="18726"/>
                    <a:pt x="10191" y="18726"/>
                  </a:cubicBezTo>
                  <a:cubicBezTo>
                    <a:pt x="10853" y="18726"/>
                    <a:pt x="11515" y="18661"/>
                    <a:pt x="12166" y="18526"/>
                  </a:cubicBezTo>
                  <a:cubicBezTo>
                    <a:pt x="12195" y="18520"/>
                    <a:pt x="12223" y="18511"/>
                    <a:pt x="12254" y="18507"/>
                  </a:cubicBezTo>
                  <a:cubicBezTo>
                    <a:pt x="12299" y="18497"/>
                    <a:pt x="12346" y="18487"/>
                    <a:pt x="12392" y="18475"/>
                  </a:cubicBezTo>
                  <a:cubicBezTo>
                    <a:pt x="15814" y="17674"/>
                    <a:pt x="18729" y="14901"/>
                    <a:pt x="19578" y="11505"/>
                  </a:cubicBezTo>
                  <a:cubicBezTo>
                    <a:pt x="19605" y="11397"/>
                    <a:pt x="19632" y="11286"/>
                    <a:pt x="19654" y="11173"/>
                  </a:cubicBezTo>
                  <a:cubicBezTo>
                    <a:pt x="19656" y="11171"/>
                    <a:pt x="19654" y="11167"/>
                    <a:pt x="19656" y="11165"/>
                  </a:cubicBezTo>
                  <a:cubicBezTo>
                    <a:pt x="20354" y="7759"/>
                    <a:pt x="18698" y="3553"/>
                    <a:pt x="15881" y="1477"/>
                  </a:cubicBezTo>
                  <a:cubicBezTo>
                    <a:pt x="15295" y="1042"/>
                    <a:pt x="14575" y="708"/>
                    <a:pt x="13787" y="468"/>
                  </a:cubicBezTo>
                  <a:cubicBezTo>
                    <a:pt x="13670" y="433"/>
                    <a:pt x="13553" y="400"/>
                    <a:pt x="13434" y="369"/>
                  </a:cubicBezTo>
                  <a:cubicBezTo>
                    <a:pt x="12487" y="120"/>
                    <a:pt x="11455" y="1"/>
                    <a:pt x="104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3" name="Google Shape;2513;p39"/>
            <p:cNvSpPr/>
            <p:nvPr/>
          </p:nvSpPr>
          <p:spPr>
            <a:xfrm flipH="1">
              <a:off x="5466350" y="680050"/>
              <a:ext cx="265150" cy="345925"/>
            </a:xfrm>
            <a:custGeom>
              <a:avLst/>
              <a:gdLst/>
              <a:ahLst/>
              <a:cxnLst/>
              <a:rect l="l" t="t" r="r" b="b"/>
              <a:pathLst>
                <a:path w="10606" h="13837" extrusionOk="0">
                  <a:moveTo>
                    <a:pt x="120" y="1"/>
                  </a:moveTo>
                  <a:cubicBezTo>
                    <a:pt x="81" y="64"/>
                    <a:pt x="42" y="132"/>
                    <a:pt x="1" y="198"/>
                  </a:cubicBezTo>
                  <a:cubicBezTo>
                    <a:pt x="317" y="2024"/>
                    <a:pt x="941" y="3831"/>
                    <a:pt x="1827" y="5520"/>
                  </a:cubicBezTo>
                  <a:lnTo>
                    <a:pt x="1827" y="5524"/>
                  </a:lnTo>
                  <a:cubicBezTo>
                    <a:pt x="1841" y="5548"/>
                    <a:pt x="1854" y="5573"/>
                    <a:pt x="1868" y="5596"/>
                  </a:cubicBezTo>
                  <a:cubicBezTo>
                    <a:pt x="2440" y="6677"/>
                    <a:pt x="3126" y="7707"/>
                    <a:pt x="3903" y="8657"/>
                  </a:cubicBezTo>
                  <a:cubicBezTo>
                    <a:pt x="4365" y="9221"/>
                    <a:pt x="4859" y="9756"/>
                    <a:pt x="5384" y="10269"/>
                  </a:cubicBezTo>
                  <a:cubicBezTo>
                    <a:pt x="6839" y="11683"/>
                    <a:pt x="8525" y="12889"/>
                    <a:pt x="10380" y="13837"/>
                  </a:cubicBezTo>
                  <a:cubicBezTo>
                    <a:pt x="10409" y="13831"/>
                    <a:pt x="10437" y="13822"/>
                    <a:pt x="10468" y="13818"/>
                  </a:cubicBezTo>
                  <a:cubicBezTo>
                    <a:pt x="10513" y="13808"/>
                    <a:pt x="10560" y="13798"/>
                    <a:pt x="10606" y="13786"/>
                  </a:cubicBezTo>
                  <a:cubicBezTo>
                    <a:pt x="8706" y="12836"/>
                    <a:pt x="6978" y="11611"/>
                    <a:pt x="5495" y="10175"/>
                  </a:cubicBezTo>
                  <a:cubicBezTo>
                    <a:pt x="5444" y="10125"/>
                    <a:pt x="5395" y="10078"/>
                    <a:pt x="5349" y="10027"/>
                  </a:cubicBezTo>
                  <a:cubicBezTo>
                    <a:pt x="4878" y="9563"/>
                    <a:pt x="4430" y="9075"/>
                    <a:pt x="4016" y="8562"/>
                  </a:cubicBezTo>
                  <a:cubicBezTo>
                    <a:pt x="3236" y="7610"/>
                    <a:pt x="2553" y="6578"/>
                    <a:pt x="1981" y="5493"/>
                  </a:cubicBezTo>
                  <a:cubicBezTo>
                    <a:pt x="1944" y="5427"/>
                    <a:pt x="1909" y="5360"/>
                    <a:pt x="1874" y="5292"/>
                  </a:cubicBezTo>
                  <a:cubicBezTo>
                    <a:pt x="1010" y="3612"/>
                    <a:pt x="411" y="1814"/>
                    <a:pt x="1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4" name="Google Shape;2514;p39"/>
            <p:cNvSpPr/>
            <p:nvPr/>
          </p:nvSpPr>
          <p:spPr>
            <a:xfrm flipH="1">
              <a:off x="5431425" y="571950"/>
              <a:ext cx="254775" cy="248350"/>
            </a:xfrm>
            <a:custGeom>
              <a:avLst/>
              <a:gdLst/>
              <a:ahLst/>
              <a:cxnLst/>
              <a:rect l="l" t="t" r="r" b="b"/>
              <a:pathLst>
                <a:path w="10191" h="9934" extrusionOk="0">
                  <a:moveTo>
                    <a:pt x="9838" y="0"/>
                  </a:moveTo>
                  <a:cubicBezTo>
                    <a:pt x="8882" y="160"/>
                    <a:pt x="7916" y="488"/>
                    <a:pt x="7001" y="966"/>
                  </a:cubicBezTo>
                  <a:cubicBezTo>
                    <a:pt x="5593" y="1711"/>
                    <a:pt x="4231" y="2837"/>
                    <a:pt x="2949" y="4325"/>
                  </a:cubicBezTo>
                  <a:cubicBezTo>
                    <a:pt x="1430" y="6083"/>
                    <a:pt x="462" y="7860"/>
                    <a:pt x="64" y="9610"/>
                  </a:cubicBezTo>
                  <a:cubicBezTo>
                    <a:pt x="46" y="9686"/>
                    <a:pt x="31" y="9764"/>
                    <a:pt x="15" y="9840"/>
                  </a:cubicBezTo>
                  <a:cubicBezTo>
                    <a:pt x="9" y="9860"/>
                    <a:pt x="9" y="9885"/>
                    <a:pt x="1" y="9907"/>
                  </a:cubicBezTo>
                  <a:lnTo>
                    <a:pt x="56" y="9917"/>
                  </a:lnTo>
                  <a:lnTo>
                    <a:pt x="144" y="9934"/>
                  </a:lnTo>
                  <a:cubicBezTo>
                    <a:pt x="152" y="9889"/>
                    <a:pt x="158" y="9854"/>
                    <a:pt x="169" y="9813"/>
                  </a:cubicBezTo>
                  <a:cubicBezTo>
                    <a:pt x="536" y="8036"/>
                    <a:pt x="1508" y="6221"/>
                    <a:pt x="3061" y="4421"/>
                  </a:cubicBezTo>
                  <a:cubicBezTo>
                    <a:pt x="3462" y="3956"/>
                    <a:pt x="3870" y="3527"/>
                    <a:pt x="4286" y="3135"/>
                  </a:cubicBezTo>
                  <a:cubicBezTo>
                    <a:pt x="4344" y="3077"/>
                    <a:pt x="4401" y="3024"/>
                    <a:pt x="4461" y="2973"/>
                  </a:cubicBezTo>
                  <a:cubicBezTo>
                    <a:pt x="5306" y="2193"/>
                    <a:pt x="6178" y="1568"/>
                    <a:pt x="7070" y="1102"/>
                  </a:cubicBezTo>
                  <a:cubicBezTo>
                    <a:pt x="8082" y="566"/>
                    <a:pt x="9144" y="230"/>
                    <a:pt x="10191" y="101"/>
                  </a:cubicBezTo>
                  <a:cubicBezTo>
                    <a:pt x="10074" y="64"/>
                    <a:pt x="9959" y="31"/>
                    <a:pt x="983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5" name="Google Shape;2515;p39"/>
            <p:cNvSpPr/>
            <p:nvPr/>
          </p:nvSpPr>
          <p:spPr>
            <a:xfrm flipH="1">
              <a:off x="5284625" y="645900"/>
              <a:ext cx="295600" cy="204525"/>
            </a:xfrm>
            <a:custGeom>
              <a:avLst/>
              <a:gdLst/>
              <a:ahLst/>
              <a:cxnLst/>
              <a:rect l="l" t="t" r="r" b="b"/>
              <a:pathLst>
                <a:path w="11824" h="8181" extrusionOk="0">
                  <a:moveTo>
                    <a:pt x="757" y="0"/>
                  </a:moveTo>
                  <a:cubicBezTo>
                    <a:pt x="577" y="0"/>
                    <a:pt x="398" y="5"/>
                    <a:pt x="218" y="15"/>
                  </a:cubicBezTo>
                  <a:lnTo>
                    <a:pt x="216" y="17"/>
                  </a:lnTo>
                  <a:cubicBezTo>
                    <a:pt x="142" y="19"/>
                    <a:pt x="72" y="25"/>
                    <a:pt x="0" y="29"/>
                  </a:cubicBezTo>
                  <a:lnTo>
                    <a:pt x="12" y="179"/>
                  </a:lnTo>
                  <a:cubicBezTo>
                    <a:pt x="18" y="178"/>
                    <a:pt x="23" y="178"/>
                    <a:pt x="28" y="178"/>
                  </a:cubicBezTo>
                  <a:cubicBezTo>
                    <a:pt x="33" y="178"/>
                    <a:pt x="38" y="178"/>
                    <a:pt x="43" y="177"/>
                  </a:cubicBezTo>
                  <a:cubicBezTo>
                    <a:pt x="205" y="165"/>
                    <a:pt x="365" y="158"/>
                    <a:pt x="525" y="154"/>
                  </a:cubicBezTo>
                  <a:cubicBezTo>
                    <a:pt x="547" y="150"/>
                    <a:pt x="570" y="149"/>
                    <a:pt x="594" y="149"/>
                  </a:cubicBezTo>
                  <a:cubicBezTo>
                    <a:pt x="607" y="149"/>
                    <a:pt x="621" y="150"/>
                    <a:pt x="634" y="150"/>
                  </a:cubicBezTo>
                  <a:cubicBezTo>
                    <a:pt x="663" y="150"/>
                    <a:pt x="692" y="150"/>
                    <a:pt x="721" y="150"/>
                  </a:cubicBezTo>
                  <a:cubicBezTo>
                    <a:pt x="1215" y="150"/>
                    <a:pt x="1710" y="183"/>
                    <a:pt x="2222" y="257"/>
                  </a:cubicBezTo>
                  <a:cubicBezTo>
                    <a:pt x="2325" y="271"/>
                    <a:pt x="2423" y="288"/>
                    <a:pt x="2526" y="304"/>
                  </a:cubicBezTo>
                  <a:cubicBezTo>
                    <a:pt x="3190" y="417"/>
                    <a:pt x="3896" y="593"/>
                    <a:pt x="4655" y="846"/>
                  </a:cubicBezTo>
                  <a:cubicBezTo>
                    <a:pt x="6717" y="1521"/>
                    <a:pt x="8481" y="2659"/>
                    <a:pt x="9749" y="4139"/>
                  </a:cubicBezTo>
                  <a:cubicBezTo>
                    <a:pt x="9852" y="4251"/>
                    <a:pt x="9946" y="4366"/>
                    <a:pt x="10034" y="4487"/>
                  </a:cubicBezTo>
                  <a:cubicBezTo>
                    <a:pt x="10080" y="4539"/>
                    <a:pt x="10119" y="4596"/>
                    <a:pt x="10160" y="4651"/>
                  </a:cubicBezTo>
                  <a:cubicBezTo>
                    <a:pt x="10954" y="5716"/>
                    <a:pt x="11497" y="6939"/>
                    <a:pt x="11741" y="8180"/>
                  </a:cubicBezTo>
                  <a:cubicBezTo>
                    <a:pt x="11768" y="8069"/>
                    <a:pt x="11795" y="7961"/>
                    <a:pt x="11819" y="7852"/>
                  </a:cubicBezTo>
                  <a:cubicBezTo>
                    <a:pt x="11823" y="7850"/>
                    <a:pt x="11819" y="7848"/>
                    <a:pt x="11823" y="7844"/>
                  </a:cubicBezTo>
                  <a:cubicBezTo>
                    <a:pt x="11538" y="6642"/>
                    <a:pt x="10980" y="5470"/>
                    <a:pt x="10190" y="4446"/>
                  </a:cubicBezTo>
                  <a:cubicBezTo>
                    <a:pt x="10190" y="4442"/>
                    <a:pt x="10186" y="4438"/>
                    <a:pt x="10182" y="4434"/>
                  </a:cubicBezTo>
                  <a:cubicBezTo>
                    <a:pt x="10080" y="4301"/>
                    <a:pt x="9973" y="4169"/>
                    <a:pt x="9864" y="4042"/>
                  </a:cubicBezTo>
                  <a:cubicBezTo>
                    <a:pt x="8574" y="2542"/>
                    <a:pt x="6791" y="1389"/>
                    <a:pt x="4704" y="704"/>
                  </a:cubicBezTo>
                  <a:cubicBezTo>
                    <a:pt x="3837" y="423"/>
                    <a:pt x="3045" y="228"/>
                    <a:pt x="2288" y="117"/>
                  </a:cubicBezTo>
                  <a:cubicBezTo>
                    <a:pt x="1766" y="39"/>
                    <a:pt x="1261" y="0"/>
                    <a:pt x="75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6" name="Google Shape;2516;p39"/>
            <p:cNvSpPr/>
            <p:nvPr/>
          </p:nvSpPr>
          <p:spPr>
            <a:xfrm flipH="1">
              <a:off x="5325400" y="756275"/>
              <a:ext cx="272625" cy="178400"/>
            </a:xfrm>
            <a:custGeom>
              <a:avLst/>
              <a:gdLst/>
              <a:ahLst/>
              <a:cxnLst/>
              <a:rect l="l" t="t" r="r" b="b"/>
              <a:pathLst>
                <a:path w="10905" h="7136" extrusionOk="0">
                  <a:moveTo>
                    <a:pt x="10757" y="1"/>
                  </a:moveTo>
                  <a:cubicBezTo>
                    <a:pt x="10699" y="532"/>
                    <a:pt x="10508" y="1076"/>
                    <a:pt x="10139" y="1763"/>
                  </a:cubicBezTo>
                  <a:cubicBezTo>
                    <a:pt x="9167" y="3572"/>
                    <a:pt x="7634" y="5140"/>
                    <a:pt x="5823" y="6174"/>
                  </a:cubicBezTo>
                  <a:cubicBezTo>
                    <a:pt x="4572" y="6890"/>
                    <a:pt x="4218" y="6987"/>
                    <a:pt x="2643" y="6987"/>
                  </a:cubicBezTo>
                  <a:cubicBezTo>
                    <a:pt x="2392" y="6987"/>
                    <a:pt x="2109" y="6985"/>
                    <a:pt x="1787" y="6982"/>
                  </a:cubicBezTo>
                  <a:cubicBezTo>
                    <a:pt x="1380" y="6977"/>
                    <a:pt x="912" y="6973"/>
                    <a:pt x="365" y="6973"/>
                  </a:cubicBezTo>
                  <a:cubicBezTo>
                    <a:pt x="247" y="6973"/>
                    <a:pt x="126" y="6974"/>
                    <a:pt x="0" y="6974"/>
                  </a:cubicBezTo>
                  <a:lnTo>
                    <a:pt x="0" y="7122"/>
                  </a:lnTo>
                  <a:cubicBezTo>
                    <a:pt x="97" y="7121"/>
                    <a:pt x="191" y="7121"/>
                    <a:pt x="284" y="7121"/>
                  </a:cubicBezTo>
                  <a:cubicBezTo>
                    <a:pt x="866" y="7121"/>
                    <a:pt x="1360" y="7126"/>
                    <a:pt x="1787" y="7130"/>
                  </a:cubicBezTo>
                  <a:cubicBezTo>
                    <a:pt x="2105" y="7133"/>
                    <a:pt x="2385" y="7135"/>
                    <a:pt x="2635" y="7135"/>
                  </a:cubicBezTo>
                  <a:cubicBezTo>
                    <a:pt x="4219" y="7135"/>
                    <a:pt x="4616" y="7037"/>
                    <a:pt x="5898" y="6305"/>
                  </a:cubicBezTo>
                  <a:cubicBezTo>
                    <a:pt x="7731" y="5255"/>
                    <a:pt x="9286" y="3669"/>
                    <a:pt x="10270" y="1835"/>
                  </a:cubicBezTo>
                  <a:cubicBezTo>
                    <a:pt x="10648" y="1129"/>
                    <a:pt x="10843" y="571"/>
                    <a:pt x="10904" y="19"/>
                  </a:cubicBezTo>
                  <a:lnTo>
                    <a:pt x="10757"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7" name="Google Shape;2517;p39"/>
            <p:cNvSpPr/>
            <p:nvPr/>
          </p:nvSpPr>
          <p:spPr>
            <a:xfrm flipH="1">
              <a:off x="5422900" y="648775"/>
              <a:ext cx="102450" cy="272475"/>
            </a:xfrm>
            <a:custGeom>
              <a:avLst/>
              <a:gdLst/>
              <a:ahLst/>
              <a:cxnLst/>
              <a:rect l="l" t="t" r="r" b="b"/>
              <a:pathLst>
                <a:path w="4098" h="10899" extrusionOk="0">
                  <a:moveTo>
                    <a:pt x="91" y="0"/>
                  </a:moveTo>
                  <a:lnTo>
                    <a:pt x="0" y="117"/>
                  </a:lnTo>
                  <a:cubicBezTo>
                    <a:pt x="2655" y="2101"/>
                    <a:pt x="3941" y="5722"/>
                    <a:pt x="3137" y="8929"/>
                  </a:cubicBezTo>
                  <a:cubicBezTo>
                    <a:pt x="2975" y="9581"/>
                    <a:pt x="2762" y="10318"/>
                    <a:pt x="2306" y="10800"/>
                  </a:cubicBezTo>
                  <a:lnTo>
                    <a:pt x="2413" y="10898"/>
                  </a:lnTo>
                  <a:cubicBezTo>
                    <a:pt x="2893" y="10390"/>
                    <a:pt x="3113" y="9633"/>
                    <a:pt x="3281" y="8964"/>
                  </a:cubicBezTo>
                  <a:cubicBezTo>
                    <a:pt x="4097" y="5698"/>
                    <a:pt x="2788" y="2013"/>
                    <a:pt x="9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8" name="Google Shape;2518;p39"/>
            <p:cNvSpPr/>
            <p:nvPr/>
          </p:nvSpPr>
          <p:spPr>
            <a:xfrm flipH="1">
              <a:off x="5531175" y="648475"/>
              <a:ext cx="82650" cy="286575"/>
            </a:xfrm>
            <a:custGeom>
              <a:avLst/>
              <a:gdLst/>
              <a:ahLst/>
              <a:cxnLst/>
              <a:rect l="l" t="t" r="r" b="b"/>
              <a:pathLst>
                <a:path w="3306" h="11463" extrusionOk="0">
                  <a:moveTo>
                    <a:pt x="1921" y="0"/>
                  </a:moveTo>
                  <a:cubicBezTo>
                    <a:pt x="628" y="1323"/>
                    <a:pt x="0" y="3512"/>
                    <a:pt x="242" y="5853"/>
                  </a:cubicBezTo>
                  <a:cubicBezTo>
                    <a:pt x="370" y="7111"/>
                    <a:pt x="681" y="8223"/>
                    <a:pt x="1170" y="9158"/>
                  </a:cubicBezTo>
                  <a:cubicBezTo>
                    <a:pt x="1502" y="9803"/>
                    <a:pt x="1832" y="10324"/>
                    <a:pt x="2280" y="10763"/>
                  </a:cubicBezTo>
                  <a:cubicBezTo>
                    <a:pt x="2546" y="11019"/>
                    <a:pt x="2854" y="11249"/>
                    <a:pt x="3234" y="11462"/>
                  </a:cubicBezTo>
                  <a:lnTo>
                    <a:pt x="3305" y="11333"/>
                  </a:lnTo>
                  <a:cubicBezTo>
                    <a:pt x="2317" y="10783"/>
                    <a:pt x="1822" y="10096"/>
                    <a:pt x="1301" y="9093"/>
                  </a:cubicBezTo>
                  <a:cubicBezTo>
                    <a:pt x="821" y="8172"/>
                    <a:pt x="515" y="7078"/>
                    <a:pt x="388" y="5839"/>
                  </a:cubicBezTo>
                  <a:cubicBezTo>
                    <a:pt x="152" y="3541"/>
                    <a:pt x="766" y="1397"/>
                    <a:pt x="2027" y="103"/>
                  </a:cubicBezTo>
                  <a:lnTo>
                    <a:pt x="1921" y="0"/>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9" name="Google Shape;2519;p39"/>
            <p:cNvSpPr/>
            <p:nvPr/>
          </p:nvSpPr>
          <p:spPr>
            <a:xfrm flipH="1">
              <a:off x="5461125" y="721200"/>
              <a:ext cx="141525" cy="107725"/>
            </a:xfrm>
            <a:custGeom>
              <a:avLst/>
              <a:gdLst/>
              <a:ahLst/>
              <a:cxnLst/>
              <a:rect l="l" t="t" r="r" b="b"/>
              <a:pathLst>
                <a:path w="5661" h="4309" extrusionOk="0">
                  <a:moveTo>
                    <a:pt x="4860" y="0"/>
                  </a:moveTo>
                  <a:cubicBezTo>
                    <a:pt x="4326" y="0"/>
                    <a:pt x="3721" y="167"/>
                    <a:pt x="3053" y="499"/>
                  </a:cubicBezTo>
                  <a:cubicBezTo>
                    <a:pt x="2192" y="925"/>
                    <a:pt x="1494" y="1445"/>
                    <a:pt x="979" y="2037"/>
                  </a:cubicBezTo>
                  <a:cubicBezTo>
                    <a:pt x="380" y="2729"/>
                    <a:pt x="62" y="3467"/>
                    <a:pt x="1" y="4296"/>
                  </a:cubicBezTo>
                  <a:lnTo>
                    <a:pt x="148" y="4309"/>
                  </a:lnTo>
                  <a:cubicBezTo>
                    <a:pt x="204" y="3515"/>
                    <a:pt x="515" y="2805"/>
                    <a:pt x="1092" y="2138"/>
                  </a:cubicBezTo>
                  <a:cubicBezTo>
                    <a:pt x="1593" y="1557"/>
                    <a:pt x="2274" y="1053"/>
                    <a:pt x="3121" y="632"/>
                  </a:cubicBezTo>
                  <a:cubicBezTo>
                    <a:pt x="3767" y="310"/>
                    <a:pt x="4349" y="150"/>
                    <a:pt x="4859" y="150"/>
                  </a:cubicBezTo>
                  <a:cubicBezTo>
                    <a:pt x="5129" y="150"/>
                    <a:pt x="5379" y="195"/>
                    <a:pt x="5608" y="285"/>
                  </a:cubicBezTo>
                  <a:lnTo>
                    <a:pt x="5661" y="146"/>
                  </a:lnTo>
                  <a:cubicBezTo>
                    <a:pt x="5416" y="49"/>
                    <a:pt x="5148" y="0"/>
                    <a:pt x="4860"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0" name="Google Shape;2520;p39"/>
            <p:cNvSpPr/>
            <p:nvPr/>
          </p:nvSpPr>
          <p:spPr>
            <a:xfrm flipH="1">
              <a:off x="5438850" y="840900"/>
              <a:ext cx="156100" cy="40250"/>
            </a:xfrm>
            <a:custGeom>
              <a:avLst/>
              <a:gdLst/>
              <a:ahLst/>
              <a:cxnLst/>
              <a:rect l="l" t="t" r="r" b="b"/>
              <a:pathLst>
                <a:path w="6244" h="1610" extrusionOk="0">
                  <a:moveTo>
                    <a:pt x="6130" y="1"/>
                  </a:moveTo>
                  <a:cubicBezTo>
                    <a:pt x="5386" y="858"/>
                    <a:pt x="4305" y="1385"/>
                    <a:pt x="3170" y="1453"/>
                  </a:cubicBezTo>
                  <a:cubicBezTo>
                    <a:pt x="3078" y="1458"/>
                    <a:pt x="2987" y="1461"/>
                    <a:pt x="2896" y="1461"/>
                  </a:cubicBezTo>
                  <a:cubicBezTo>
                    <a:pt x="1819" y="1461"/>
                    <a:pt x="835" y="1103"/>
                    <a:pt x="99" y="434"/>
                  </a:cubicBezTo>
                  <a:lnTo>
                    <a:pt x="0" y="544"/>
                  </a:lnTo>
                  <a:cubicBezTo>
                    <a:pt x="760" y="1236"/>
                    <a:pt x="1777" y="1609"/>
                    <a:pt x="2889" y="1609"/>
                  </a:cubicBezTo>
                  <a:cubicBezTo>
                    <a:pt x="2984" y="1609"/>
                    <a:pt x="3080" y="1606"/>
                    <a:pt x="3176" y="1601"/>
                  </a:cubicBezTo>
                  <a:cubicBezTo>
                    <a:pt x="4354" y="1531"/>
                    <a:pt x="5470" y="985"/>
                    <a:pt x="6243" y="99"/>
                  </a:cubicBezTo>
                  <a:lnTo>
                    <a:pt x="6130"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1" name="Google Shape;2521;p39"/>
            <p:cNvSpPr/>
            <p:nvPr/>
          </p:nvSpPr>
          <p:spPr>
            <a:xfrm flipH="1">
              <a:off x="5362950" y="1028550"/>
              <a:ext cx="302675" cy="142900"/>
            </a:xfrm>
            <a:custGeom>
              <a:avLst/>
              <a:gdLst/>
              <a:ahLst/>
              <a:cxnLst/>
              <a:rect l="l" t="t" r="r" b="b"/>
              <a:pathLst>
                <a:path w="12107" h="5716" extrusionOk="0">
                  <a:moveTo>
                    <a:pt x="7148" y="0"/>
                  </a:moveTo>
                  <a:cubicBezTo>
                    <a:pt x="6706" y="0"/>
                    <a:pt x="6264" y="32"/>
                    <a:pt x="5827" y="96"/>
                  </a:cubicBezTo>
                  <a:cubicBezTo>
                    <a:pt x="3724" y="404"/>
                    <a:pt x="1752" y="1421"/>
                    <a:pt x="164" y="2843"/>
                  </a:cubicBezTo>
                  <a:cubicBezTo>
                    <a:pt x="119" y="2882"/>
                    <a:pt x="78" y="2919"/>
                    <a:pt x="33" y="2960"/>
                  </a:cubicBezTo>
                  <a:cubicBezTo>
                    <a:pt x="23" y="2970"/>
                    <a:pt x="10" y="2980"/>
                    <a:pt x="0" y="2991"/>
                  </a:cubicBezTo>
                  <a:cubicBezTo>
                    <a:pt x="1094" y="3491"/>
                    <a:pt x="2206" y="4119"/>
                    <a:pt x="3301" y="4620"/>
                  </a:cubicBezTo>
                  <a:cubicBezTo>
                    <a:pt x="4171" y="5022"/>
                    <a:pt x="5053" y="5426"/>
                    <a:pt x="5991" y="5613"/>
                  </a:cubicBezTo>
                  <a:cubicBezTo>
                    <a:pt x="6323" y="5678"/>
                    <a:pt x="6666" y="5715"/>
                    <a:pt x="7008" y="5715"/>
                  </a:cubicBezTo>
                  <a:cubicBezTo>
                    <a:pt x="7629" y="5715"/>
                    <a:pt x="8246" y="5593"/>
                    <a:pt x="8787" y="5297"/>
                  </a:cubicBezTo>
                  <a:cubicBezTo>
                    <a:pt x="9501" y="4907"/>
                    <a:pt x="10030" y="4252"/>
                    <a:pt x="10535" y="3614"/>
                  </a:cubicBezTo>
                  <a:cubicBezTo>
                    <a:pt x="11040" y="2970"/>
                    <a:pt x="11528" y="2318"/>
                    <a:pt x="12020" y="1661"/>
                  </a:cubicBezTo>
                  <a:cubicBezTo>
                    <a:pt x="12035" y="1637"/>
                    <a:pt x="12053" y="1614"/>
                    <a:pt x="12072" y="1593"/>
                  </a:cubicBezTo>
                  <a:cubicBezTo>
                    <a:pt x="12084" y="1579"/>
                    <a:pt x="12094" y="1563"/>
                    <a:pt x="12107" y="1544"/>
                  </a:cubicBezTo>
                  <a:cubicBezTo>
                    <a:pt x="10682" y="510"/>
                    <a:pt x="8915" y="0"/>
                    <a:pt x="71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2" name="Google Shape;2522;p39"/>
            <p:cNvSpPr/>
            <p:nvPr/>
          </p:nvSpPr>
          <p:spPr>
            <a:xfrm flipH="1">
              <a:off x="5363875" y="1064600"/>
              <a:ext cx="301050" cy="37950"/>
            </a:xfrm>
            <a:custGeom>
              <a:avLst/>
              <a:gdLst/>
              <a:ahLst/>
              <a:cxnLst/>
              <a:rect l="l" t="t" r="r" b="b"/>
              <a:pathLst>
                <a:path w="12042" h="1518" extrusionOk="0">
                  <a:moveTo>
                    <a:pt x="9083" y="0"/>
                  </a:moveTo>
                  <a:cubicBezTo>
                    <a:pt x="6051" y="0"/>
                    <a:pt x="3019" y="473"/>
                    <a:pt x="132" y="1401"/>
                  </a:cubicBezTo>
                  <a:cubicBezTo>
                    <a:pt x="85" y="1438"/>
                    <a:pt x="44" y="1477"/>
                    <a:pt x="1" y="1518"/>
                  </a:cubicBezTo>
                  <a:cubicBezTo>
                    <a:pt x="2931" y="561"/>
                    <a:pt x="6009" y="74"/>
                    <a:pt x="9089" y="74"/>
                  </a:cubicBezTo>
                  <a:cubicBezTo>
                    <a:pt x="10058" y="74"/>
                    <a:pt x="11026" y="123"/>
                    <a:pt x="11990" y="219"/>
                  </a:cubicBezTo>
                  <a:cubicBezTo>
                    <a:pt x="12007" y="199"/>
                    <a:pt x="12025" y="174"/>
                    <a:pt x="12042" y="151"/>
                  </a:cubicBezTo>
                  <a:cubicBezTo>
                    <a:pt x="11059" y="51"/>
                    <a:pt x="10071" y="0"/>
                    <a:pt x="9083"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3" name="Google Shape;2523;p39"/>
            <p:cNvSpPr/>
            <p:nvPr/>
          </p:nvSpPr>
          <p:spPr>
            <a:xfrm flipH="1">
              <a:off x="5703925" y="783725"/>
              <a:ext cx="210725" cy="319250"/>
            </a:xfrm>
            <a:custGeom>
              <a:avLst/>
              <a:gdLst/>
              <a:ahLst/>
              <a:cxnLst/>
              <a:rect l="l" t="t" r="r" b="b"/>
              <a:pathLst>
                <a:path w="8429" h="12770" extrusionOk="0">
                  <a:moveTo>
                    <a:pt x="1615" y="0"/>
                  </a:moveTo>
                  <a:cubicBezTo>
                    <a:pt x="1605" y="21"/>
                    <a:pt x="1597" y="37"/>
                    <a:pt x="1589" y="58"/>
                  </a:cubicBezTo>
                  <a:cubicBezTo>
                    <a:pt x="1585" y="60"/>
                    <a:pt x="1583" y="62"/>
                    <a:pt x="1583" y="68"/>
                  </a:cubicBezTo>
                  <a:cubicBezTo>
                    <a:pt x="1" y="2883"/>
                    <a:pt x="397" y="6684"/>
                    <a:pt x="2526" y="9111"/>
                  </a:cubicBezTo>
                  <a:cubicBezTo>
                    <a:pt x="3279" y="9967"/>
                    <a:pt x="4202" y="10648"/>
                    <a:pt x="5138" y="11290"/>
                  </a:cubicBezTo>
                  <a:cubicBezTo>
                    <a:pt x="6125" y="11963"/>
                    <a:pt x="7181" y="12626"/>
                    <a:pt x="8361" y="12761"/>
                  </a:cubicBezTo>
                  <a:cubicBezTo>
                    <a:pt x="8384" y="12763"/>
                    <a:pt x="8404" y="12769"/>
                    <a:pt x="8429" y="12769"/>
                  </a:cubicBezTo>
                  <a:cubicBezTo>
                    <a:pt x="8425" y="12741"/>
                    <a:pt x="8423" y="12718"/>
                    <a:pt x="8420" y="12687"/>
                  </a:cubicBezTo>
                  <a:cubicBezTo>
                    <a:pt x="8107" y="9671"/>
                    <a:pt x="7304" y="6403"/>
                    <a:pt x="5548" y="3935"/>
                  </a:cubicBezTo>
                  <a:cubicBezTo>
                    <a:pt x="4892" y="3012"/>
                    <a:pt x="4065" y="2224"/>
                    <a:pt x="3244" y="1442"/>
                  </a:cubicBezTo>
                  <a:cubicBezTo>
                    <a:pt x="2729" y="946"/>
                    <a:pt x="2132" y="495"/>
                    <a:pt x="161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4" name="Google Shape;2524;p39"/>
            <p:cNvSpPr/>
            <p:nvPr/>
          </p:nvSpPr>
          <p:spPr>
            <a:xfrm flipH="1">
              <a:off x="5703925" y="784800"/>
              <a:ext cx="171225" cy="318175"/>
            </a:xfrm>
            <a:custGeom>
              <a:avLst/>
              <a:gdLst/>
              <a:ahLst/>
              <a:cxnLst/>
              <a:rect l="l" t="t" r="r" b="b"/>
              <a:pathLst>
                <a:path w="6849" h="12727" extrusionOk="0">
                  <a:moveTo>
                    <a:pt x="72" y="0"/>
                  </a:moveTo>
                  <a:lnTo>
                    <a:pt x="9" y="19"/>
                  </a:lnTo>
                  <a:lnTo>
                    <a:pt x="0" y="19"/>
                  </a:lnTo>
                  <a:cubicBezTo>
                    <a:pt x="0" y="21"/>
                    <a:pt x="3" y="25"/>
                    <a:pt x="7" y="27"/>
                  </a:cubicBezTo>
                  <a:cubicBezTo>
                    <a:pt x="357" y="1369"/>
                    <a:pt x="1248" y="2489"/>
                    <a:pt x="2105" y="3570"/>
                  </a:cubicBezTo>
                  <a:cubicBezTo>
                    <a:pt x="2237" y="3734"/>
                    <a:pt x="2366" y="3896"/>
                    <a:pt x="2493" y="4062"/>
                  </a:cubicBezTo>
                  <a:cubicBezTo>
                    <a:pt x="4711" y="6912"/>
                    <a:pt x="6153" y="9823"/>
                    <a:pt x="6781" y="12718"/>
                  </a:cubicBezTo>
                  <a:cubicBezTo>
                    <a:pt x="6804" y="12720"/>
                    <a:pt x="6824" y="12726"/>
                    <a:pt x="6849" y="12726"/>
                  </a:cubicBezTo>
                  <a:cubicBezTo>
                    <a:pt x="6845" y="12698"/>
                    <a:pt x="6843" y="12675"/>
                    <a:pt x="6843" y="12652"/>
                  </a:cubicBezTo>
                  <a:cubicBezTo>
                    <a:pt x="6209" y="9764"/>
                    <a:pt x="4768" y="6861"/>
                    <a:pt x="2553" y="4019"/>
                  </a:cubicBezTo>
                  <a:cubicBezTo>
                    <a:pt x="2427" y="3857"/>
                    <a:pt x="2296" y="3693"/>
                    <a:pt x="2165" y="3529"/>
                  </a:cubicBezTo>
                  <a:cubicBezTo>
                    <a:pt x="1311" y="2448"/>
                    <a:pt x="421" y="1332"/>
                    <a:pt x="72" y="0"/>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5" name="Google Shape;2525;p39"/>
          <p:cNvGrpSpPr/>
          <p:nvPr/>
        </p:nvGrpSpPr>
        <p:grpSpPr>
          <a:xfrm rot="1034471">
            <a:off x="362580" y="355296"/>
            <a:ext cx="404387" cy="405922"/>
            <a:chOff x="2393350" y="3373025"/>
            <a:chExt cx="590725" cy="593025"/>
          </a:xfrm>
        </p:grpSpPr>
        <p:sp>
          <p:nvSpPr>
            <p:cNvPr id="2526" name="Google Shape;2526;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accen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28" name="Google Shape;2528;p39"/>
          <p:cNvGrpSpPr/>
          <p:nvPr/>
        </p:nvGrpSpPr>
        <p:grpSpPr>
          <a:xfrm rot="-9765529">
            <a:off x="7317633" y="40950"/>
            <a:ext cx="404387" cy="405922"/>
            <a:chOff x="2393350" y="3373025"/>
            <a:chExt cx="590725" cy="593025"/>
          </a:xfrm>
        </p:grpSpPr>
        <p:sp>
          <p:nvSpPr>
            <p:cNvPr id="2529" name="Google Shape;2529;p39"/>
            <p:cNvSpPr/>
            <p:nvPr/>
          </p:nvSpPr>
          <p:spPr>
            <a:xfrm>
              <a:off x="2393350" y="3373025"/>
              <a:ext cx="590725" cy="593025"/>
            </a:xfrm>
            <a:custGeom>
              <a:avLst/>
              <a:gdLst/>
              <a:ahLst/>
              <a:cxnLst/>
              <a:rect l="l" t="t" r="r" b="b"/>
              <a:pathLst>
                <a:path w="23629" h="23721" extrusionOk="0">
                  <a:moveTo>
                    <a:pt x="12788" y="1743"/>
                  </a:moveTo>
                  <a:lnTo>
                    <a:pt x="12790" y="1754"/>
                  </a:lnTo>
                  <a:cubicBezTo>
                    <a:pt x="12788" y="1750"/>
                    <a:pt x="12788" y="1748"/>
                    <a:pt x="12788" y="1743"/>
                  </a:cubicBezTo>
                  <a:close/>
                  <a:moveTo>
                    <a:pt x="12989" y="3783"/>
                  </a:moveTo>
                  <a:lnTo>
                    <a:pt x="13655" y="10645"/>
                  </a:lnTo>
                  <a:lnTo>
                    <a:pt x="19654" y="13132"/>
                  </a:lnTo>
                  <a:lnTo>
                    <a:pt x="13278" y="13700"/>
                  </a:lnTo>
                  <a:lnTo>
                    <a:pt x="10611" y="19843"/>
                  </a:lnTo>
                  <a:lnTo>
                    <a:pt x="10112" y="13007"/>
                  </a:lnTo>
                  <a:lnTo>
                    <a:pt x="4083" y="10668"/>
                  </a:lnTo>
                  <a:lnTo>
                    <a:pt x="10231" y="10120"/>
                  </a:lnTo>
                  <a:lnTo>
                    <a:pt x="12989" y="3783"/>
                  </a:lnTo>
                  <a:close/>
                  <a:moveTo>
                    <a:pt x="13300" y="1"/>
                  </a:moveTo>
                  <a:cubicBezTo>
                    <a:pt x="12634" y="1"/>
                    <a:pt x="12039" y="386"/>
                    <a:pt x="11766" y="1019"/>
                  </a:cubicBezTo>
                  <a:lnTo>
                    <a:pt x="8715" y="8027"/>
                  </a:lnTo>
                  <a:lnTo>
                    <a:pt x="1617" y="8661"/>
                  </a:lnTo>
                  <a:cubicBezTo>
                    <a:pt x="835" y="8737"/>
                    <a:pt x="211" y="9334"/>
                    <a:pt x="105" y="10114"/>
                  </a:cubicBezTo>
                  <a:cubicBezTo>
                    <a:pt x="0" y="10894"/>
                    <a:pt x="433" y="11636"/>
                    <a:pt x="1170" y="11923"/>
                  </a:cubicBezTo>
                  <a:lnTo>
                    <a:pt x="8001" y="14574"/>
                  </a:lnTo>
                  <a:lnTo>
                    <a:pt x="8551" y="22147"/>
                  </a:lnTo>
                  <a:cubicBezTo>
                    <a:pt x="8609" y="22936"/>
                    <a:pt x="9173" y="23560"/>
                    <a:pt x="9952" y="23693"/>
                  </a:cubicBezTo>
                  <a:cubicBezTo>
                    <a:pt x="10051" y="23710"/>
                    <a:pt x="10151" y="23720"/>
                    <a:pt x="10252" y="23720"/>
                  </a:cubicBezTo>
                  <a:cubicBezTo>
                    <a:pt x="10917" y="23720"/>
                    <a:pt x="11512" y="23337"/>
                    <a:pt x="11786" y="22701"/>
                  </a:cubicBezTo>
                  <a:lnTo>
                    <a:pt x="14784" y="15795"/>
                  </a:lnTo>
                  <a:lnTo>
                    <a:pt x="21989" y="15157"/>
                  </a:lnTo>
                  <a:cubicBezTo>
                    <a:pt x="22765" y="15089"/>
                    <a:pt x="23392" y="14502"/>
                    <a:pt x="23511" y="13731"/>
                  </a:cubicBezTo>
                  <a:cubicBezTo>
                    <a:pt x="23628" y="12960"/>
                    <a:pt x="23210" y="12211"/>
                    <a:pt x="22490" y="11913"/>
                  </a:cubicBezTo>
                  <a:lnTo>
                    <a:pt x="15730" y="9107"/>
                  </a:lnTo>
                  <a:lnTo>
                    <a:pt x="14993" y="1544"/>
                  </a:lnTo>
                  <a:cubicBezTo>
                    <a:pt x="14927" y="763"/>
                    <a:pt x="14361" y="149"/>
                    <a:pt x="13586" y="24"/>
                  </a:cubicBezTo>
                  <a:cubicBezTo>
                    <a:pt x="13490" y="8"/>
                    <a:pt x="13394" y="1"/>
                    <a:pt x="13300" y="1"/>
                  </a:cubicBezTo>
                  <a:close/>
                </a:path>
              </a:pathLst>
            </a:custGeom>
            <a:solidFill>
              <a:srgbClr val="FFFFFF"/>
            </a:solidFill>
            <a:ln w="9525" cap="flat" cmpd="sng">
              <a:solidFill>
                <a:schemeClr val="accent6"/>
              </a:solidFill>
              <a:prstDash val="solid"/>
              <a:round/>
              <a:headEnd type="none" w="sm" len="sm"/>
              <a:tailEnd type="none" w="sm" len="sm"/>
            </a:ln>
            <a:effectLst>
              <a:outerShdw blurRad="142875"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9"/>
            <p:cNvSpPr/>
            <p:nvPr/>
          </p:nvSpPr>
          <p:spPr>
            <a:xfrm>
              <a:off x="2418275" y="3400700"/>
              <a:ext cx="540825" cy="537450"/>
            </a:xfrm>
            <a:custGeom>
              <a:avLst/>
              <a:gdLst/>
              <a:ahLst/>
              <a:cxnLst/>
              <a:rect l="l" t="t" r="r" b="b"/>
              <a:pathLst>
                <a:path w="21633" h="21498" extrusionOk="0">
                  <a:moveTo>
                    <a:pt x="12317" y="0"/>
                  </a:moveTo>
                  <a:cubicBezTo>
                    <a:pt x="12105" y="0"/>
                    <a:pt x="11892" y="111"/>
                    <a:pt x="11789" y="349"/>
                  </a:cubicBezTo>
                  <a:lnTo>
                    <a:pt x="8475" y="7965"/>
                  </a:lnTo>
                  <a:lnTo>
                    <a:pt x="729" y="8654"/>
                  </a:lnTo>
                  <a:cubicBezTo>
                    <a:pt x="121" y="8714"/>
                    <a:pt x="0" y="9551"/>
                    <a:pt x="573" y="9774"/>
                  </a:cubicBezTo>
                  <a:lnTo>
                    <a:pt x="8061" y="12679"/>
                  </a:lnTo>
                  <a:lnTo>
                    <a:pt x="8662" y="20955"/>
                  </a:lnTo>
                  <a:cubicBezTo>
                    <a:pt x="8688" y="21302"/>
                    <a:pt x="8967" y="21497"/>
                    <a:pt x="9248" y="21497"/>
                  </a:cubicBezTo>
                  <a:cubicBezTo>
                    <a:pt x="9459" y="21497"/>
                    <a:pt x="9670" y="21387"/>
                    <a:pt x="9776" y="21148"/>
                  </a:cubicBezTo>
                  <a:lnTo>
                    <a:pt x="13036" y="13639"/>
                  </a:lnTo>
                  <a:lnTo>
                    <a:pt x="20904" y="12942"/>
                  </a:lnTo>
                  <a:cubicBezTo>
                    <a:pt x="21505" y="12891"/>
                    <a:pt x="21632" y="12060"/>
                    <a:pt x="21074" y="11828"/>
                  </a:cubicBezTo>
                  <a:lnTo>
                    <a:pt x="13699" y="8769"/>
                  </a:lnTo>
                  <a:lnTo>
                    <a:pt x="12896" y="528"/>
                  </a:lnTo>
                  <a:cubicBezTo>
                    <a:pt x="12866" y="188"/>
                    <a:pt x="12592" y="0"/>
                    <a:pt x="12317"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531" name="Google Shape;2531;p39"/>
          <p:cNvGrpSpPr/>
          <p:nvPr/>
        </p:nvGrpSpPr>
        <p:grpSpPr>
          <a:xfrm rot="10800000">
            <a:off x="8509998" y="-167685"/>
            <a:ext cx="670371" cy="639690"/>
            <a:chOff x="3061500" y="3213900"/>
            <a:chExt cx="616150" cy="587950"/>
          </a:xfrm>
        </p:grpSpPr>
        <p:sp>
          <p:nvSpPr>
            <p:cNvPr id="2532" name="Google Shape;2532;p39"/>
            <p:cNvSpPr/>
            <p:nvPr/>
          </p:nvSpPr>
          <p:spPr>
            <a:xfrm>
              <a:off x="3061500" y="3213900"/>
              <a:ext cx="616150" cy="587950"/>
            </a:xfrm>
            <a:custGeom>
              <a:avLst/>
              <a:gdLst/>
              <a:ahLst/>
              <a:cxnLst/>
              <a:rect l="l" t="t" r="r" b="b"/>
              <a:pathLst>
                <a:path w="24646" h="23518" extrusionOk="0">
                  <a:moveTo>
                    <a:pt x="7172" y="4310"/>
                  </a:moveTo>
                  <a:lnTo>
                    <a:pt x="11755" y="7561"/>
                  </a:lnTo>
                  <a:lnTo>
                    <a:pt x="15883" y="4643"/>
                  </a:lnTo>
                  <a:lnTo>
                    <a:pt x="15883" y="4643"/>
                  </a:lnTo>
                  <a:lnTo>
                    <a:pt x="14516" y="9261"/>
                  </a:lnTo>
                  <a:lnTo>
                    <a:pt x="18866" y="12152"/>
                  </a:lnTo>
                  <a:lnTo>
                    <a:pt x="13328" y="12102"/>
                  </a:lnTo>
                  <a:lnTo>
                    <a:pt x="11681" y="17610"/>
                  </a:lnTo>
                  <a:lnTo>
                    <a:pt x="10768" y="12143"/>
                  </a:lnTo>
                  <a:lnTo>
                    <a:pt x="5193" y="12980"/>
                  </a:lnTo>
                  <a:lnTo>
                    <a:pt x="8778" y="9519"/>
                  </a:lnTo>
                  <a:lnTo>
                    <a:pt x="7172" y="4310"/>
                  </a:lnTo>
                  <a:close/>
                  <a:moveTo>
                    <a:pt x="4671" y="0"/>
                  </a:moveTo>
                  <a:cubicBezTo>
                    <a:pt x="4145" y="0"/>
                    <a:pt x="3676" y="511"/>
                    <a:pt x="3858" y="1103"/>
                  </a:cubicBezTo>
                  <a:lnTo>
                    <a:pt x="6252" y="8870"/>
                  </a:lnTo>
                  <a:lnTo>
                    <a:pt x="561" y="14364"/>
                  </a:lnTo>
                  <a:cubicBezTo>
                    <a:pt x="1" y="14905"/>
                    <a:pt x="406" y="15824"/>
                    <a:pt x="1138" y="15824"/>
                  </a:cubicBezTo>
                  <a:cubicBezTo>
                    <a:pt x="1183" y="15824"/>
                    <a:pt x="1228" y="15820"/>
                    <a:pt x="1275" y="15813"/>
                  </a:cubicBezTo>
                  <a:lnTo>
                    <a:pt x="8937" y="14664"/>
                  </a:lnTo>
                  <a:lnTo>
                    <a:pt x="10470" y="22827"/>
                  </a:lnTo>
                  <a:cubicBezTo>
                    <a:pt x="10555" y="23281"/>
                    <a:pt x="10930" y="23518"/>
                    <a:pt x="11306" y="23518"/>
                  </a:cubicBezTo>
                  <a:cubicBezTo>
                    <a:pt x="11642" y="23518"/>
                    <a:pt x="11978" y="23329"/>
                    <a:pt x="12110" y="22937"/>
                  </a:cubicBezTo>
                  <a:lnTo>
                    <a:pt x="14978" y="14337"/>
                  </a:lnTo>
                  <a:lnTo>
                    <a:pt x="23468" y="14415"/>
                  </a:lnTo>
                  <a:cubicBezTo>
                    <a:pt x="23471" y="14415"/>
                    <a:pt x="23473" y="14415"/>
                    <a:pt x="23476" y="14415"/>
                  </a:cubicBezTo>
                  <a:cubicBezTo>
                    <a:pt x="24314" y="14415"/>
                    <a:pt x="24645" y="13325"/>
                    <a:pt x="23945" y="12859"/>
                  </a:cubicBezTo>
                  <a:lnTo>
                    <a:pt x="17112" y="8317"/>
                  </a:lnTo>
                  <a:lnTo>
                    <a:pt x="19135" y="1475"/>
                  </a:lnTo>
                  <a:cubicBezTo>
                    <a:pt x="19310" y="886"/>
                    <a:pt x="18843" y="383"/>
                    <a:pt x="18319" y="383"/>
                  </a:cubicBezTo>
                  <a:cubicBezTo>
                    <a:pt x="18156" y="383"/>
                    <a:pt x="17988" y="431"/>
                    <a:pt x="17832" y="542"/>
                  </a:cubicBezTo>
                  <a:lnTo>
                    <a:pt x="11757" y="4838"/>
                  </a:lnTo>
                  <a:lnTo>
                    <a:pt x="5158" y="160"/>
                  </a:lnTo>
                  <a:cubicBezTo>
                    <a:pt x="5002" y="49"/>
                    <a:pt x="4834" y="0"/>
                    <a:pt x="4671" y="0"/>
                  </a:cubicBezTo>
                  <a:close/>
                </a:path>
              </a:pathLst>
            </a:custGeom>
            <a:solidFill>
              <a:srgbClr val="FFFFFF"/>
            </a:solidFill>
            <a:ln w="9525" cap="flat" cmpd="sng">
              <a:solidFill>
                <a:schemeClr val="accent6"/>
              </a:solidFill>
              <a:prstDash val="solid"/>
              <a:round/>
              <a:headEnd type="none" w="sm" len="sm"/>
              <a:tailEnd type="none" w="sm" len="sm"/>
            </a:ln>
            <a:effectLst>
              <a:outerShdw blurRad="128588" dist="47625" dir="4800000" algn="bl" rotWithShape="0">
                <a:schemeClr val="lt1">
                  <a:alpha val="25000"/>
                </a:scheme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9"/>
            <p:cNvSpPr/>
            <p:nvPr/>
          </p:nvSpPr>
          <p:spPr>
            <a:xfrm>
              <a:off x="3109550" y="3251725"/>
              <a:ext cx="516825" cy="525025"/>
            </a:xfrm>
            <a:custGeom>
              <a:avLst/>
              <a:gdLst/>
              <a:ahLst/>
              <a:cxnLst/>
              <a:rect l="l" t="t" r="r" b="b"/>
              <a:pathLst>
                <a:path w="20673" h="21001" extrusionOk="0">
                  <a:moveTo>
                    <a:pt x="3224" y="0"/>
                  </a:moveTo>
                  <a:lnTo>
                    <a:pt x="5592" y="7682"/>
                  </a:lnTo>
                  <a:lnTo>
                    <a:pt x="0" y="13080"/>
                  </a:lnTo>
                  <a:lnTo>
                    <a:pt x="0" y="13080"/>
                  </a:lnTo>
                  <a:lnTo>
                    <a:pt x="7930" y="11892"/>
                  </a:lnTo>
                  <a:lnTo>
                    <a:pt x="9450" y="21000"/>
                  </a:lnTo>
                  <a:lnTo>
                    <a:pt x="12230" y="11707"/>
                  </a:lnTo>
                  <a:lnTo>
                    <a:pt x="20672" y="11783"/>
                  </a:lnTo>
                  <a:lnTo>
                    <a:pt x="13891" y="7277"/>
                  </a:lnTo>
                  <a:lnTo>
                    <a:pt x="15933" y="373"/>
                  </a:lnTo>
                  <a:lnTo>
                    <a:pt x="9833" y="4687"/>
                  </a:lnTo>
                  <a:lnTo>
                    <a:pt x="3224" y="0"/>
                  </a:lnTo>
                  <a:close/>
                </a:path>
              </a:pathLst>
            </a:custGeom>
            <a:solidFill>
              <a:schemeClr val="accen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pic>
        <p:nvPicPr>
          <p:cNvPr id="2" name="Picture 1"/>
          <p:cNvPicPr>
            <a:picLocks noChangeAspect="1"/>
          </p:cNvPicPr>
          <p:nvPr/>
        </p:nvPicPr>
        <p:blipFill>
          <a:blip r:embed="rId3"/>
          <a:stretch>
            <a:fillRect/>
          </a:stretch>
        </p:blipFill>
        <p:spPr>
          <a:xfrm>
            <a:off x="2453604" y="-3222"/>
            <a:ext cx="5066215" cy="524301"/>
          </a:xfrm>
          <a:prstGeom prst="rect">
            <a:avLst/>
          </a:prstGeom>
        </p:spPr>
      </p:pic>
    </p:spTree>
    <p:extLst>
      <p:ext uri="{BB962C8B-B14F-4D97-AF65-F5344CB8AC3E}">
        <p14:creationId xmlns:p14="http://schemas.microsoft.com/office/powerpoint/2010/main" val="2989371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770" y="1589590"/>
            <a:ext cx="4560884" cy="4560884"/>
          </a:xfrm>
          <a:prstGeom prst="rect">
            <a:avLst/>
          </a:prstGeom>
        </p:spPr>
      </p:pic>
      <p:pic>
        <p:nvPicPr>
          <p:cNvPr id="2" name="Picture 1"/>
          <p:cNvPicPr>
            <a:picLocks noChangeAspect="1"/>
          </p:cNvPicPr>
          <p:nvPr/>
        </p:nvPicPr>
        <p:blipFill>
          <a:blip r:embed="rId4"/>
          <a:stretch>
            <a:fillRect/>
          </a:stretch>
        </p:blipFill>
        <p:spPr>
          <a:xfrm>
            <a:off x="566302" y="478070"/>
            <a:ext cx="7693819" cy="1786283"/>
          </a:xfrm>
          <a:prstGeom prst="rect">
            <a:avLst/>
          </a:prstGeom>
        </p:spPr>
      </p:pic>
    </p:spTree>
    <p:extLst>
      <p:ext uri="{BB962C8B-B14F-4D97-AF65-F5344CB8AC3E}">
        <p14:creationId xmlns:p14="http://schemas.microsoft.com/office/powerpoint/2010/main" val="1811539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8288000" cy="7448550"/>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4"/>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169" y="1669495"/>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952383" y="3564296"/>
            <a:ext cx="2643144" cy="1224485"/>
          </a:xfrm>
          <a:prstGeom prst="rect">
            <a:avLst/>
          </a:prstGeom>
        </p:spPr>
      </p:pic>
      <p:pic>
        <p:nvPicPr>
          <p:cNvPr id="11" name="Vào http://fb.com/nkpowerskills tải game miễn phí">
            <a:hlinkClick r:id="rId8"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2056">
            <a:off x="14783184" y="3849002"/>
            <a:ext cx="807917" cy="837120"/>
          </a:xfrm>
          <a:prstGeom prst="rect">
            <a:avLst/>
          </a:prstGeom>
        </p:spPr>
      </p:pic>
    </p:spTree>
    <p:extLst>
      <p:ext uri="{BB962C8B-B14F-4D97-AF65-F5344CB8AC3E}">
        <p14:creationId xmlns:p14="http://schemas.microsoft.com/office/powerpoint/2010/main" val="4002879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7508" y="3663615"/>
            <a:ext cx="2643144" cy="1224485"/>
          </a:xfrm>
          <a:prstGeom prst="rect">
            <a:avLst/>
          </a:prstGeom>
        </p:spPr>
      </p:pic>
      <p:sp>
        <p:nvSpPr>
          <p:cNvPr id="19" name="Rectangle 18"/>
          <p:cNvSpPr/>
          <p:nvPr/>
        </p:nvSpPr>
        <p:spPr>
          <a:xfrm>
            <a:off x="539305" y="414534"/>
            <a:ext cx="7875638" cy="1014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TẤM</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CHÂN</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TÌNH</a:t>
            </a:r>
            <a:r>
              <a:rPr lang="en-GB"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Lần đầu đến Thành phố Hồ Chí Minh, tác giả có ấn tượng gì?</a:t>
            </a:r>
            <a:endParaRPr lang="vi-VN"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endParaRPr lang="vi-VN" sz="2400" b="1"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4867508" y="2114088"/>
            <a:ext cx="3547435" cy="11475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lnSpc>
                <a:spcPct val="120000"/>
              </a:lnSpc>
              <a:buClrTx/>
            </a:pPr>
            <a:r>
              <a:rPr lang="en-GB"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ác giả có ấn tượng là choáng ngợp bởi thành phố khác xa nơi tác giả sống. </a:t>
            </a:r>
          </a:p>
        </p:txBody>
      </p:sp>
      <p:sp>
        <p:nvSpPr>
          <p:cNvPr id="23" name="Rectangle 22"/>
          <p:cNvSpPr/>
          <p:nvPr/>
        </p:nvSpPr>
        <p:spPr>
          <a:xfrm>
            <a:off x="539305" y="2079798"/>
            <a:ext cx="3961265" cy="1181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ác giả có ấn tượng thành phố </a:t>
            </a:r>
            <a:r>
              <a:rPr lang="en-GB" sz="2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GB"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nơi tác giả sống. </a:t>
            </a:r>
          </a:p>
          <a:p>
            <a:pPr algn="ctr" defTabSz="685783"/>
            <a:r>
              <a:rPr lang="vi-VN"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9000" y="324854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18682" y="32615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17670" y="122759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61905" y="2692593"/>
            <a:ext cx="3003230" cy="2372868"/>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3384940"/>
            <a:ext cx="1162093" cy="1250060"/>
          </a:xfrm>
          <a:prstGeom prst="rect">
            <a:avLst/>
          </a:prstGeom>
        </p:spPr>
      </p:pic>
    </p:spTree>
    <p:extLst>
      <p:ext uri="{BB962C8B-B14F-4D97-AF65-F5344CB8AC3E}">
        <p14:creationId xmlns:p14="http://schemas.microsoft.com/office/powerpoint/2010/main" val="90187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p:stCondLst>
                              <p:cond delay="1000"/>
                            </p:stCondLst>
                            <p:childTnLst>
                              <p:par>
                                <p:cTn id="24" presetID="10" presetClass="exit" presetSubtype="0" fill="hold" nodeType="afterEffect">
                                  <p:stCondLst>
                                    <p:cond delay="100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par>
                                <p:cTn id="33" presetID="10" presetClass="exit" presetSubtype="0" fill="hold" nodeType="withEffect">
                                  <p:stCondLst>
                                    <p:cond delay="50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0" nodeType="withEffect">
                                  <p:stCondLst>
                                    <p:cond delay="50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grpId="0" nodeType="withEffect">
                                  <p:stCondLst>
                                    <p:cond delay="50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0" nodeType="withEffect">
                                  <p:stCondLst>
                                    <p:cond delay="50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fill="hold" nodeType="afterEffect">
                                  <p:stCondLst>
                                    <p:cond delay="0"/>
                                  </p:stCondLst>
                                  <p:childTnLst>
                                    <p:animMotion origin="layout" path="M 0 -2.96296E-6 L -1 -2.96296E-6 " pathEditMode="relative" rAng="0" ptsTypes="AA">
                                      <p:cBhvr>
                                        <p:cTn id="54" dur="3000" fill="hold"/>
                                        <p:tgtEl>
                                          <p:spTgt spid="31"/>
                                        </p:tgtEl>
                                        <p:attrNameLst>
                                          <p:attrName>ppt_x</p:attrName>
                                          <p:attrName>ppt_y</p:attrName>
                                        </p:attrNameLst>
                                      </p:cBhvr>
                                      <p:rCtr x="-50000" y="0"/>
                                    </p:animMotion>
                                  </p:childTnLst>
                                </p:cTn>
                              </p:par>
                              <p:par>
                                <p:cTn id="55" presetID="35" presetClass="path" presetSubtype="0" fill="hold" nodeType="withEffect">
                                  <p:stCondLst>
                                    <p:cond delay="0"/>
                                  </p:stCondLst>
                                  <p:childTnLst>
                                    <p:animMotion origin="layout" path="M -1.04167E-6 -4.81481E-6 L -1 -4.81481E-6 " pathEditMode="relative" rAng="0" ptsTypes="AA">
                                      <p:cBhvr>
                                        <p:cTn id="56" dur="3000" fill="hold"/>
                                        <p:tgtEl>
                                          <p:spTgt spid="34"/>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3.33333E-6 4.81481E-6 L -1 4.81481E-6 " pathEditMode="relative" rAng="0" ptsTypes="AA">
                                      <p:cBhvr>
                                        <p:cTn id="58"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862" y="2730502"/>
            <a:ext cx="3006339" cy="2375324"/>
          </a:xfrm>
          <a:prstGeom prst="rect">
            <a:avLst/>
          </a:prstGeom>
        </p:spPr>
      </p:pic>
      <p:sp>
        <p:nvSpPr>
          <p:cNvPr id="19" name="Rectangle 18"/>
          <p:cNvSpPr/>
          <p:nvPr/>
        </p:nvSpPr>
        <p:spPr>
          <a:xfrm>
            <a:off x="539304" y="414533"/>
            <a:ext cx="8833295"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b="1" dirty="0">
                <a:latin typeface="Arial-Rounded" panose="020B0500000000000000" pitchFamily="34" charset="0"/>
                <a:ea typeface="Arial-Rounded" panose="020B0500000000000000" pitchFamily="34" charset="0"/>
                <a:cs typeface="Arial-Rounded" panose="020B0500000000000000" pitchFamily="34" charset="0"/>
              </a:rPr>
              <a:t>Lần thứ hai đến thành phố, tác giả có thêm ấn tượng đặc biệt về điều gì?</a:t>
            </a:r>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940415" y="2853177"/>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phố</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chang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nhiệt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hủ</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endParaRPr lang="vi-VN" sz="2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5004347" y="2943079"/>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phố</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chang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797282" y="393106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18290" y="196215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64444" y="3240043"/>
            <a:ext cx="1292835" cy="1342772"/>
          </a:xfrm>
          <a:prstGeom prst="rect">
            <a:avLst/>
          </a:prstGeom>
        </p:spPr>
      </p:pic>
    </p:spTree>
    <p:extLst>
      <p:ext uri="{BB962C8B-B14F-4D97-AF65-F5344CB8AC3E}">
        <p14:creationId xmlns:p14="http://schemas.microsoft.com/office/powerpoint/2010/main" val="2558984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6.25E-7 1.11111E-6 L -1 1.11111E-6 " pathEditMode="relative" rAng="0" ptsTypes="AA">
                                      <p:cBhvr>
                                        <p:cTn id="58" dur="3000" fill="hold"/>
                                        <p:tgtEl>
                                          <p:spTgt spid="34"/>
                                        </p:tgtEl>
                                        <p:attrNameLst>
                                          <p:attrName>ppt_x</p:attrName>
                                          <p:attrName>ppt_y</p:attrName>
                                        </p:attrNameLst>
                                      </p:cBhvr>
                                      <p:rCtr x="-50000" y="0"/>
                                    </p:animMotion>
                                  </p:childTnLst>
                                </p:cTn>
                              </p:par>
                              <p:par>
                                <p:cTn id="59" presetID="35" presetClass="path" presetSubtype="0" fill="hold" nodeType="withEffect">
                                  <p:stCondLst>
                                    <p:cond delay="0"/>
                                  </p:stCondLst>
                                  <p:childTnLst>
                                    <p:animMotion origin="layout" path="M 6.25E-7 2.22222E-6 L -1 2.22222E-6 " pathEditMode="relative" rAng="0" ptsTypes="AA">
                                      <p:cBhvr>
                                        <p:cTn id="6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539305" y="414533"/>
            <a:ext cx="7875638"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hãy đặt câu bày tỏ cảm xúc của em:</a:t>
            </a:r>
            <a:r>
              <a:rPr lang="en-GB" sz="2800" b="1"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Về người Thành phố Hồ Chí Minh</a:t>
            </a: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3276600" y="2373229"/>
            <a:ext cx="5441441" cy="14274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spcBef>
                <a:spcPts val="600"/>
              </a:spcBef>
              <a:spcAft>
                <a:spcPts val="600"/>
              </a:spcAft>
            </a:pPr>
            <a:r>
              <a:rPr lang="en-GB"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p>
          <a:p>
            <a:pPr defTabSz="685783">
              <a:spcBef>
                <a:spcPts val="600"/>
              </a:spcBef>
              <a:spcAft>
                <a:spcPts val="600"/>
              </a:spcAft>
            </a:pPr>
            <a:r>
              <a:rPr lang="vi-VN"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Con người nơi đây thật dễ mến!</a:t>
            </a:r>
          </a:p>
          <a:p>
            <a:pPr defTabSz="685783">
              <a:spcBef>
                <a:spcPts val="600"/>
              </a:spcBef>
              <a:spcAft>
                <a:spcPts val="600"/>
              </a:spcAft>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endPar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7" y="308696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2667" y="3354685"/>
            <a:ext cx="2992745" cy="1996659"/>
          </a:xfrm>
          <a:prstGeom prst="rect">
            <a:avLst/>
          </a:prstGeom>
        </p:spPr>
      </p:pic>
      <p:pic>
        <p:nvPicPr>
          <p:cNvPr id="34" name="c2 2">
            <a:hlinkClick r:id="rId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11831" y="3717279"/>
            <a:ext cx="1217324" cy="1266017"/>
          </a:xfrm>
          <a:prstGeom prst="rect">
            <a:avLst/>
          </a:prstGeom>
        </p:spPr>
      </p:pic>
    </p:spTree>
    <p:extLst>
      <p:ext uri="{BB962C8B-B14F-4D97-AF65-F5344CB8AC3E}">
        <p14:creationId xmlns:p14="http://schemas.microsoft.com/office/powerpoint/2010/main" val="2792228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5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grpId="0" nodeType="withEffect">
                                  <p:stCondLst>
                                    <p:cond delay="50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xit" presetSubtype="0" fill="hold" grpId="0" nodeType="withEffect">
                                  <p:stCondLst>
                                    <p:cond delay="50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1000"/>
                            </p:stCondLst>
                            <p:childTnLst>
                              <p:par>
                                <p:cTn id="29" presetID="10" presetClass="exit" presetSubtype="0" fill="hold" nodeType="after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1500"/>
                            </p:stCondLst>
                            <p:childTnLst>
                              <p:par>
                                <p:cTn id="33" presetID="35" presetClass="path" presetSubtype="0" fill="hold" nodeType="afterEffect">
                                  <p:stCondLst>
                                    <p:cond delay="0"/>
                                  </p:stCondLst>
                                  <p:childTnLst>
                                    <p:animMotion origin="layout" path="M 0 -2.96296E-6 L -1 -2.96296E-6 " pathEditMode="relative" rAng="0" ptsTypes="AA">
                                      <p:cBhvr>
                                        <p:cTn id="34" dur="3000" fill="hold"/>
                                        <p:tgtEl>
                                          <p:spTgt spid="31"/>
                                        </p:tgtEl>
                                        <p:attrNameLst>
                                          <p:attrName>ppt_x</p:attrName>
                                          <p:attrName>ppt_y</p:attrName>
                                        </p:attrNameLst>
                                      </p:cBhvr>
                                      <p:rCtr x="-50000" y="0"/>
                                    </p:animMotion>
                                  </p:childTnLst>
                                </p:cTn>
                              </p:par>
                              <p:par>
                                <p:cTn id="35" presetID="35" presetClass="path" presetSubtype="0" fill="hold" nodeType="withEffect">
                                  <p:stCondLst>
                                    <p:cond delay="0"/>
                                  </p:stCondLst>
                                  <p:childTnLst>
                                    <p:animMotion origin="layout" path="M -1.04167E-6 -4.81481E-6 L -1 -4.81481E-6 " pathEditMode="relative" rAng="0" ptsTypes="AA">
                                      <p:cBhvr>
                                        <p:cTn id="36" dur="3000" fill="hold"/>
                                        <p:tgtEl>
                                          <p:spTgt spid="34"/>
                                        </p:tgtEl>
                                        <p:attrNameLst>
                                          <p:attrName>ppt_x</p:attrName>
                                          <p:attrName>ppt_y</p:attrName>
                                        </p:attrNameLst>
                                      </p:cBhvr>
                                      <p:rCtr x="-50000" y="0"/>
                                    </p:animMotion>
                                  </p:childTnLst>
                                </p:cTn>
                              </p:par>
                              <p:par>
                                <p:cTn id="37" presetID="35" presetClass="path" presetSubtype="0" fill="hold" nodeType="withEffect">
                                  <p:stCondLst>
                                    <p:cond delay="0"/>
                                  </p:stCondLst>
                                  <p:childTnLst>
                                    <p:animMotion origin="layout" path="M 4.58333E-6 3.7037E-6 L -1 3.7037E-6 " pathEditMode="relative" rAng="0" ptsTypes="AA">
                                      <p:cBhvr>
                                        <p:cTn id="38"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8400" y="2898936"/>
            <a:ext cx="2992745" cy="211132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310" y="2937566"/>
            <a:ext cx="2309195" cy="2180907"/>
          </a:xfrm>
          <a:prstGeom prst="rect">
            <a:avLst/>
          </a:prstGeom>
        </p:spPr>
      </p:pic>
      <p:sp>
        <p:nvSpPr>
          <p:cNvPr id="19" name="Rectangle 18"/>
          <p:cNvSpPr/>
          <p:nvPr/>
        </p:nvSpPr>
        <p:spPr>
          <a:xfrm>
            <a:off x="2362200" y="306316"/>
            <a:ext cx="4794695" cy="10904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1045384" y="3231160"/>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Dấu</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chấm</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than</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4902091" y="3229549"/>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Dấcamrtha</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hỏi</a:t>
            </a:r>
            <a:r>
              <a:rPr lang="en-GB"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065330" y="390076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98506" y="1686701"/>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28260" y="1259444"/>
            <a:ext cx="3638119" cy="36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2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2.5E-6 1.11022E-16 L -1 1.11022E-16 " pathEditMode="relative" rAng="0" ptsTypes="AA">
                                      <p:cBhvr>
                                        <p:cTn id="58" dur="3000" fill="hold"/>
                                        <p:tgtEl>
                                          <p:spTgt spid="30"/>
                                        </p:tgtEl>
                                        <p:attrNameLst>
                                          <p:attrName>ppt_x</p:attrName>
                                          <p:attrName>ppt_y</p:attrName>
                                        </p:attrNameLst>
                                      </p:cBhvr>
                                      <p:rCtr x="-50000" y="0"/>
                                    </p:animMotion>
                                  </p:childTnLst>
                                </p:cTn>
                              </p:par>
                              <p:par>
                                <p:cTn id="59" presetID="63" presetClass="path" presetSubtype="0" accel="50000" decel="50000" fill="hold" nodeType="withEffect">
                                  <p:stCondLst>
                                    <p:cond delay="0"/>
                                  </p:stCondLst>
                                  <p:childTnLst>
                                    <p:animMotion origin="layout" path="M 0 0 L 0.25 0 E" pathEditMode="relative" ptsTypes="">
                                      <p:cBhvr>
                                        <p:cTn id="60" dur="2000" fill="hold"/>
                                        <p:tgtEl>
                                          <p:spTgt spid="8"/>
                                        </p:tgtEl>
                                        <p:attrNameLst>
                                          <p:attrName>ppt_x</p:attrName>
                                          <p:attrName>ppt_y</p:attrName>
                                        </p:attrNameLst>
                                      </p:cBhvr>
                                    </p:animMotion>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68008"/>
            <a:ext cx="4637342" cy="4637342"/>
          </a:xfrm>
          <a:prstGeom prst="rect">
            <a:avLst/>
          </a:prstGeom>
        </p:spPr>
      </p:pic>
      <p:pic>
        <p:nvPicPr>
          <p:cNvPr id="3" name="Picture 2"/>
          <p:cNvPicPr>
            <a:picLocks noChangeAspect="1"/>
          </p:cNvPicPr>
          <p:nvPr/>
        </p:nvPicPr>
        <p:blipFill>
          <a:blip r:embed="rId5"/>
          <a:stretch>
            <a:fillRect/>
          </a:stretch>
        </p:blipFill>
        <p:spPr>
          <a:xfrm>
            <a:off x="4046742" y="2190750"/>
            <a:ext cx="3499407" cy="1133954"/>
          </a:xfrm>
          <a:prstGeom prst="rect">
            <a:avLst/>
          </a:prstGeom>
        </p:spPr>
      </p:pic>
    </p:spTree>
    <p:extLst>
      <p:ext uri="{BB962C8B-B14F-4D97-AF65-F5344CB8AC3E}">
        <p14:creationId xmlns:p14="http://schemas.microsoft.com/office/powerpoint/2010/main" val="341477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2719</Words>
  <Application>Microsoft Office PowerPoint</Application>
  <PresentationFormat>On-screen Show (16:9)</PresentationFormat>
  <Paragraphs>166</Paragraphs>
  <Slides>36</Slides>
  <Notes>31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36</vt:i4>
      </vt:variant>
    </vt:vector>
  </HeadingPairs>
  <TitlesOfParts>
    <vt:vector size="55" baseType="lpstr">
      <vt:lpstr>等线</vt:lpstr>
      <vt:lpstr>宋体</vt:lpstr>
      <vt:lpstr>Amazone</vt:lpstr>
      <vt:lpstr>Anaheim</vt:lpstr>
      <vt:lpstr>Arial</vt:lpstr>
      <vt:lpstr>Arial-Rounded</vt:lpstr>
      <vt:lpstr>Calibri</vt:lpstr>
      <vt:lpstr>Calibri Light</vt:lpstr>
      <vt:lpstr>Cambria</vt:lpstr>
      <vt:lpstr>Didact Gothic</vt:lpstr>
      <vt:lpstr>Pacifico</vt:lpstr>
      <vt:lpstr>Roboto Condensed Light</vt:lpstr>
      <vt:lpstr>SVN-Cookie</vt:lpstr>
      <vt:lpstr>Times New Roman</vt:lpstr>
      <vt:lpstr>方正静蕾简体</vt:lpstr>
      <vt:lpstr>Office Theme</vt:lpstr>
      <vt:lpstr>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302</cp:revision>
  <dcterms:created xsi:type="dcterms:W3CDTF">2022-01-26T03:18:44Z</dcterms:created>
  <dcterms:modified xsi:type="dcterms:W3CDTF">2023-02-26T16:34:22Z</dcterms:modified>
</cp:coreProperties>
</file>