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415" r:id="rId2"/>
    <p:sldId id="2007577229" r:id="rId3"/>
    <p:sldId id="280" r:id="rId4"/>
    <p:sldId id="281" r:id="rId5"/>
    <p:sldId id="282" r:id="rId6"/>
    <p:sldId id="283" r:id="rId7"/>
    <p:sldId id="284" r:id="rId8"/>
    <p:sldId id="315" r:id="rId9"/>
    <p:sldId id="316" r:id="rId10"/>
    <p:sldId id="308" r:id="rId11"/>
    <p:sldId id="2007577231" r:id="rId12"/>
    <p:sldId id="327" r:id="rId13"/>
    <p:sldId id="2007577215" r:id="rId14"/>
    <p:sldId id="2007577238" r:id="rId15"/>
    <p:sldId id="2007577239" r:id="rId16"/>
    <p:sldId id="2007577240" r:id="rId17"/>
    <p:sldId id="2007577242" r:id="rId18"/>
    <p:sldId id="2007577243" r:id="rId19"/>
    <p:sldId id="2007577244" r:id="rId20"/>
    <p:sldId id="2007577245" r:id="rId21"/>
    <p:sldId id="2007577246" r:id="rId22"/>
    <p:sldId id="2007577247" r:id="rId23"/>
    <p:sldId id="2007577248" r:id="rId24"/>
    <p:sldId id="2007577237" r:id="rId25"/>
    <p:sldId id="2007577249" r:id="rId26"/>
    <p:sldId id="2007577250" r:id="rId27"/>
    <p:sldId id="289" r:id="rId28"/>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373B89"/>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p:cViewPr varScale="1">
        <p:scale>
          <a:sx n="44" d="100"/>
          <a:sy n="44" d="100"/>
        </p:scale>
        <p:origin x="936" y="84"/>
      </p:cViewPr>
      <p:guideLst>
        <p:guide orient="horz" pos="2880"/>
        <p:guide pos="5127"/>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2/14/2023</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46B89-F200-43AA-B36B-6A2EF4B500BB}" type="slidenum">
              <a:rPr lang="en-US" smtClean="0"/>
              <a:t>11</a:t>
            </a:fld>
            <a:endParaRPr lang="en-US"/>
          </a:p>
        </p:txBody>
      </p:sp>
    </p:spTree>
    <p:extLst>
      <p:ext uri="{BB962C8B-B14F-4D97-AF65-F5344CB8AC3E}">
        <p14:creationId xmlns:p14="http://schemas.microsoft.com/office/powerpoint/2010/main" val="1660379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006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cs typeface="Times New Roman" panose="02020603050405020304" pitchFamily="18" charset="0"/>
              </a:rPr>
              <a:t>- Đối với việc làm của bạn Đạt, nếu Đạt từ chối không tham gia, Đạt cần có kế hoạch phù hợp để bản thân tự tin hơn khi gặp người lạ. Mẹ khuyên Đạt tham gia là để tốt cho con nên Đạt cần có sự cố gắng.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8D46B89-F200-43AA-B36B-6A2EF4B500BB}" type="slidenum">
              <a:rPr lang="en-US" smtClean="0"/>
              <a:t>14</a:t>
            </a:fld>
            <a:endParaRPr lang="en-US"/>
          </a:p>
        </p:txBody>
      </p:sp>
    </p:spTree>
    <p:extLst>
      <p:ext uri="{BB962C8B-B14F-4D97-AF65-F5344CB8AC3E}">
        <p14:creationId xmlns:p14="http://schemas.microsoft.com/office/powerpoint/2010/main" val="3474605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536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972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1474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4192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62531-3519-6E5B-97A7-760D98103F60}"/>
              </a:ext>
            </a:extLst>
          </p:cNvPr>
          <p:cNvPicPr>
            <a:picLocks noChangeAspect="1"/>
          </p:cNvPicPr>
          <p:nvPr userDrawn="1"/>
        </p:nvPicPr>
        <p:blipFill rotWithShape="1">
          <a:blip r:embed="rId2"/>
          <a:srcRect l="9256" t="12652" r="6809"/>
          <a:stretch/>
        </p:blipFill>
        <p:spPr>
          <a:xfrm>
            <a:off x="0" y="0"/>
            <a:ext cx="16276638" cy="9144000"/>
          </a:xfrm>
          <a:prstGeom prst="rect">
            <a:avLst/>
          </a:prstGeom>
        </p:spPr>
      </p:pic>
      <p:pic>
        <p:nvPicPr>
          <p:cNvPr id="5" name="Picture 4" descr="Logo, company name&#10;&#10;Description automatically generated">
            <a:extLst>
              <a:ext uri="{FF2B5EF4-FFF2-40B4-BE49-F238E27FC236}">
                <a16:creationId xmlns:a16="http://schemas.microsoft.com/office/drawing/2014/main" id="{1031DD50-0E5B-A89E-7D6A-912160E38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07" y="233464"/>
            <a:ext cx="1579241" cy="1997413"/>
          </a:xfrm>
          <a:prstGeom prst="rect">
            <a:avLst/>
          </a:prstGeom>
        </p:spPr>
      </p:pic>
    </p:spTree>
    <p:extLst>
      <p:ext uri="{BB962C8B-B14F-4D97-AF65-F5344CB8AC3E}">
        <p14:creationId xmlns:p14="http://schemas.microsoft.com/office/powerpoint/2010/main" val="16141302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61C7F-BA56-40F7-B525-7948905FEF96}"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FEE0A-9862-4A3F-8E42-7BF3D4333659}" type="slidenum">
              <a:rPr lang="en-US" smtClean="0"/>
              <a:t>‹#›</a:t>
            </a:fld>
            <a:endParaRPr lang="en-US"/>
          </a:p>
        </p:txBody>
      </p:sp>
    </p:spTree>
    <p:extLst>
      <p:ext uri="{BB962C8B-B14F-4D97-AF65-F5344CB8AC3E}">
        <p14:creationId xmlns:p14="http://schemas.microsoft.com/office/powerpoint/2010/main" val="27881379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89C85-2306-12CC-8214-9418FEA52A58}"/>
              </a:ext>
            </a:extLst>
          </p:cNvPr>
          <p:cNvPicPr>
            <a:picLocks noChangeAspect="1"/>
          </p:cNvPicPr>
          <p:nvPr userDrawn="1"/>
        </p:nvPicPr>
        <p:blipFill rotWithShape="1">
          <a:blip r:embed="rId2"/>
          <a:srcRect l="5781" t="32641"/>
          <a:stretch/>
        </p:blipFill>
        <p:spPr>
          <a:xfrm>
            <a:off x="-17502" y="-16933"/>
            <a:ext cx="7875542" cy="1051288"/>
          </a:xfrm>
          <a:prstGeom prst="rect">
            <a:avLst/>
          </a:prstGeom>
        </p:spPr>
      </p:pic>
      <p:pic>
        <p:nvPicPr>
          <p:cNvPr id="5" name="Picture 4">
            <a:extLst>
              <a:ext uri="{FF2B5EF4-FFF2-40B4-BE49-F238E27FC236}">
                <a16:creationId xmlns:a16="http://schemas.microsoft.com/office/drawing/2014/main" id="{CF151F18-9F89-5120-47BA-C1541C4DEF5F}"/>
              </a:ext>
            </a:extLst>
          </p:cNvPr>
          <p:cNvPicPr>
            <a:picLocks noChangeAspect="1"/>
          </p:cNvPicPr>
          <p:nvPr userDrawn="1"/>
        </p:nvPicPr>
        <p:blipFill rotWithShape="1">
          <a:blip r:embed="rId3"/>
          <a:srcRect l="11360" b="36194"/>
          <a:stretch/>
        </p:blipFill>
        <p:spPr>
          <a:xfrm>
            <a:off x="-17501" y="8267472"/>
            <a:ext cx="3578322" cy="876529"/>
          </a:xfrm>
          <a:prstGeom prst="rect">
            <a:avLst/>
          </a:prstGeom>
        </p:spPr>
      </p:pic>
    </p:spTree>
    <p:extLst>
      <p:ext uri="{BB962C8B-B14F-4D97-AF65-F5344CB8AC3E}">
        <p14:creationId xmlns:p14="http://schemas.microsoft.com/office/powerpoint/2010/main" val="5823656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0CFD662-0C28-40BC-E54E-FBFA574CC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46" y="0"/>
            <a:ext cx="14600146" cy="9144000"/>
          </a:xfrm>
          <a:prstGeom prst="rect">
            <a:avLst/>
          </a:prstGeom>
        </p:spPr>
      </p:pic>
    </p:spTree>
    <p:extLst>
      <p:ext uri="{BB962C8B-B14F-4D97-AF65-F5344CB8AC3E}">
        <p14:creationId xmlns:p14="http://schemas.microsoft.com/office/powerpoint/2010/main" val="40624695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EB7DDCC-19E5-596A-02E0-1A8800637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70" y="15340"/>
            <a:ext cx="16244067" cy="9144000"/>
          </a:xfrm>
          <a:prstGeom prst="rect">
            <a:avLst/>
          </a:prstGeom>
        </p:spPr>
      </p:pic>
    </p:spTree>
    <p:extLst>
      <p:ext uri="{BB962C8B-B14F-4D97-AF65-F5344CB8AC3E}">
        <p14:creationId xmlns:p14="http://schemas.microsoft.com/office/powerpoint/2010/main" val="18114263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5F9442F0-621A-4E9F-EDC9-1DDF2998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25859800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A1560C3F-5D95-6EC1-6907-7368089D3A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28321903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908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8194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54837" y="791156"/>
            <a:ext cx="15166964" cy="1018133"/>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554837" y="2048844"/>
            <a:ext cx="15166964" cy="6073600"/>
          </a:xfrm>
          <a:prstGeom prst="rect">
            <a:avLst/>
          </a:prstGeom>
        </p:spPr>
        <p:txBody>
          <a:bodyPr spcFirstLastPara="1" wrap="square" lIns="91425" tIns="91425" rIns="91425" bIns="91425" anchor="t" anchorCtr="0">
            <a:noAutofit/>
          </a:bodyPr>
          <a:lstStyle>
            <a:lvl1pPr marL="812760" lvl="0" indent="-609570">
              <a:spcBef>
                <a:spcPts val="0"/>
              </a:spcBef>
              <a:spcAft>
                <a:spcPts val="0"/>
              </a:spcAft>
              <a:buSzPts val="1800"/>
              <a:buChar char="●"/>
              <a:defRPr/>
            </a:lvl1pPr>
            <a:lvl2pPr marL="1625519" lvl="1" indent="-564417">
              <a:spcBef>
                <a:spcPts val="2844"/>
              </a:spcBef>
              <a:spcAft>
                <a:spcPts val="0"/>
              </a:spcAft>
              <a:buSzPts val="1400"/>
              <a:buChar char="○"/>
              <a:defRPr/>
            </a:lvl2pPr>
            <a:lvl3pPr marL="2438278" lvl="2" indent="-564417">
              <a:spcBef>
                <a:spcPts val="2844"/>
              </a:spcBef>
              <a:spcAft>
                <a:spcPts val="0"/>
              </a:spcAft>
              <a:buSzPts val="1400"/>
              <a:buChar char="■"/>
              <a:defRPr/>
            </a:lvl3pPr>
            <a:lvl4pPr marL="3251037" lvl="3" indent="-564417">
              <a:spcBef>
                <a:spcPts val="2844"/>
              </a:spcBef>
              <a:spcAft>
                <a:spcPts val="0"/>
              </a:spcAft>
              <a:buSzPts val="1400"/>
              <a:buChar char="●"/>
              <a:defRPr/>
            </a:lvl4pPr>
            <a:lvl5pPr marL="4063797" lvl="4" indent="-564417">
              <a:spcBef>
                <a:spcPts val="2844"/>
              </a:spcBef>
              <a:spcAft>
                <a:spcPts val="0"/>
              </a:spcAft>
              <a:buSzPts val="1400"/>
              <a:buChar char="○"/>
              <a:defRPr/>
            </a:lvl5pPr>
            <a:lvl6pPr marL="4876557" lvl="5" indent="-564417">
              <a:spcBef>
                <a:spcPts val="2844"/>
              </a:spcBef>
              <a:spcAft>
                <a:spcPts val="0"/>
              </a:spcAft>
              <a:buSzPts val="1400"/>
              <a:buChar char="■"/>
              <a:defRPr/>
            </a:lvl6pPr>
            <a:lvl7pPr marL="5689315" lvl="6" indent="-564417">
              <a:spcBef>
                <a:spcPts val="2844"/>
              </a:spcBef>
              <a:spcAft>
                <a:spcPts val="0"/>
              </a:spcAft>
              <a:buSzPts val="1400"/>
              <a:buChar char="●"/>
              <a:defRPr/>
            </a:lvl7pPr>
            <a:lvl8pPr marL="6502075" lvl="7" indent="-564417">
              <a:spcBef>
                <a:spcPts val="2844"/>
              </a:spcBef>
              <a:spcAft>
                <a:spcPts val="0"/>
              </a:spcAft>
              <a:buSzPts val="1400"/>
              <a:buChar char="○"/>
              <a:defRPr/>
            </a:lvl8pPr>
            <a:lvl9pPr marL="7314834" lvl="8" indent="-564417">
              <a:spcBef>
                <a:spcPts val="2844"/>
              </a:spcBef>
              <a:spcAft>
                <a:spcPts val="2844"/>
              </a:spcAft>
              <a:buSzPts val="1400"/>
              <a:buChar char="■"/>
              <a:defRPr/>
            </a:lvl9pPr>
          </a:lstStyle>
          <a:p>
            <a:endParaRPr/>
          </a:p>
        </p:txBody>
      </p:sp>
      <p:sp>
        <p:nvSpPr>
          <p:cNvPr id="19" name="Google Shape;19;p4"/>
          <p:cNvSpPr txBox="1">
            <a:spLocks noGrp="1"/>
          </p:cNvSpPr>
          <p:nvPr>
            <p:ph type="sldNum" idx="12"/>
          </p:nvPr>
        </p:nvSpPr>
        <p:spPr>
          <a:xfrm>
            <a:off x="15081270" y="8290164"/>
            <a:ext cx="976705"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219170">
              <a:defRPr/>
            </a:pPr>
            <a:fld id="{00000000-1234-1234-1234-123412341234}" type="slidenum">
              <a:rPr lang="en-GB" sz="1777" smtClean="0">
                <a:solidFill>
                  <a:srgbClr val="595959"/>
                </a:solidFill>
                <a:latin typeface="Arial"/>
              </a:rPr>
              <a:pPr algn="r" defTabSz="1219170">
                <a:defRPr/>
              </a:pPr>
              <a:t>‹#›</a:t>
            </a:fld>
            <a:endParaRPr lang="en-GB" sz="1777">
              <a:solidFill>
                <a:srgbClr val="595959"/>
              </a:solidFill>
              <a:latin typeface="Arial"/>
            </a:endParaRPr>
          </a:p>
        </p:txBody>
      </p:sp>
    </p:spTree>
    <p:extLst>
      <p:ext uri="{BB962C8B-B14F-4D97-AF65-F5344CB8AC3E}">
        <p14:creationId xmlns:p14="http://schemas.microsoft.com/office/powerpoint/2010/main" val="17981401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FEC505F-BCC8-4716-9E2A-9AB8AD533F57}"/>
              </a:ext>
            </a:extLst>
          </p:cNvPr>
          <p:cNvSpPr txBox="1"/>
          <p:nvPr userDrawn="1"/>
        </p:nvSpPr>
        <p:spPr>
          <a:xfrm>
            <a:off x="0" y="-1728417"/>
            <a:ext cx="16276638" cy="585417"/>
          </a:xfrm>
          <a:prstGeom prst="rect">
            <a:avLst/>
          </a:prstGeom>
          <a:noFill/>
        </p:spPr>
        <p:txBody>
          <a:bodyPr vert="horz" rtlCol="0">
            <a:spAutoFit/>
          </a:bodyPr>
          <a:lstStyle/>
          <a:p>
            <a:pPr algn="ctr"/>
            <a:r>
              <a:rPr lang="en-US" sz="3204">
                <a:solidFill>
                  <a:srgbClr val="CFCFCF"/>
                </a:solidFill>
              </a:rPr>
              <a:t>www.9slide.vn</a:t>
            </a:r>
          </a:p>
        </p:txBody>
      </p:sp>
      <p:pic>
        <p:nvPicPr>
          <p:cNvPr id="3" name="Picture 2" descr="Logo, company name&#10;&#10;Description automatically generated">
            <a:extLst>
              <a:ext uri="{FF2B5EF4-FFF2-40B4-BE49-F238E27FC236}">
                <a16:creationId xmlns:a16="http://schemas.microsoft.com/office/drawing/2014/main" id="{565533AF-CC4F-ED14-007B-4CDA069F615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198551" y="1"/>
            <a:ext cx="1078088" cy="1363559"/>
          </a:xfrm>
          <a:prstGeom prst="rect">
            <a:avLst/>
          </a:prstGeom>
        </p:spPr>
      </p:pic>
    </p:spTree>
    <p:extLst>
      <p:ext uri="{BB962C8B-B14F-4D97-AF65-F5344CB8AC3E}">
        <p14:creationId xmlns:p14="http://schemas.microsoft.com/office/powerpoint/2010/main" val="1686758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7.png"/><Relationship Id="rId3" Type="http://schemas.openxmlformats.org/officeDocument/2006/relationships/slideLayout" Target="../slideLayouts/slideLayout8.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image" Target="../media/image14.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7.png"/><Relationship Id="rId5" Type="http://schemas.openxmlformats.org/officeDocument/2006/relationships/image" Target="../media/image54.gif"/><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7.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slideLayout" Target="../slideLayouts/slideLayout9.xml"/><Relationship Id="rId7" Type="http://schemas.openxmlformats.org/officeDocument/2006/relationships/image" Target="../media/image58.png"/><Relationship Id="rId12" Type="http://schemas.openxmlformats.org/officeDocument/2006/relationships/image" Target="../media/image63.png"/><Relationship Id="rId2" Type="http://schemas.microsoft.com/office/2007/relationships/media" Target="../media/media10.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image" Target="../media/image57.png"/><Relationship Id="rId11" Type="http://schemas.openxmlformats.org/officeDocument/2006/relationships/image" Target="../media/image62.jpg"/><Relationship Id="rId5" Type="http://schemas.openxmlformats.org/officeDocument/2006/relationships/image" Target="../media/image56.png"/><Relationship Id="rId15" Type="http://schemas.microsoft.com/office/2007/relationships/hdphoto" Target="../media/hdphoto4.wdp"/><Relationship Id="rId10" Type="http://schemas.openxmlformats.org/officeDocument/2006/relationships/image" Target="../media/image61.png"/><Relationship Id="rId4" Type="http://schemas.openxmlformats.org/officeDocument/2006/relationships/notesSlide" Target="../notesSlides/notesSlide6.xml"/><Relationship Id="rId9" Type="http://schemas.openxmlformats.org/officeDocument/2006/relationships/image" Target="../media/image60.png"/><Relationship Id="rId1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5.png"/><Relationship Id="rId3" Type="http://schemas.openxmlformats.org/officeDocument/2006/relationships/slideLayout" Target="../slideLayouts/slideLayout9.xml"/><Relationship Id="rId7" Type="http://schemas.openxmlformats.org/officeDocument/2006/relationships/image" Target="../media/image58.png"/><Relationship Id="rId12" Type="http://schemas.openxmlformats.org/officeDocument/2006/relationships/image" Target="../media/image64.png"/><Relationship Id="rId2" Type="http://schemas.openxmlformats.org/officeDocument/2006/relationships/audio" Target="../media/media11.m4a"/><Relationship Id="rId16" Type="http://schemas.openxmlformats.org/officeDocument/2006/relationships/image" Target="../media/image27.png"/><Relationship Id="rId1" Type="http://schemas.microsoft.com/office/2007/relationships/media" Target="../media/media11.m4a"/><Relationship Id="rId6" Type="http://schemas.openxmlformats.org/officeDocument/2006/relationships/image" Target="../media/image57.png"/><Relationship Id="rId11" Type="http://schemas.openxmlformats.org/officeDocument/2006/relationships/image" Target="../media/image63.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notesSlide" Target="../notesSlides/notesSlide7.xml"/><Relationship Id="rId9" Type="http://schemas.openxmlformats.org/officeDocument/2006/relationships/image" Target="../media/image60.png"/><Relationship Id="rId1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10.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8.xml"/><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audio" Target="../media/media1.wav"/><Relationship Id="rId16" Type="http://schemas.openxmlformats.org/officeDocument/2006/relationships/image" Target="../media/image26.png"/><Relationship Id="rId1" Type="http://schemas.microsoft.com/office/2007/relationships/media" Target="../media/media1.wav"/><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m4a"/><Relationship Id="rId7" Type="http://schemas.openxmlformats.org/officeDocument/2006/relationships/slideLayout" Target="../slideLayouts/slideLayout8.xml"/><Relationship Id="rId12" Type="http://schemas.openxmlformats.org/officeDocument/2006/relationships/image" Target="../media/image2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mp3"/><Relationship Id="rId11" Type="http://schemas.openxmlformats.org/officeDocument/2006/relationships/image" Target="../media/image31.png"/><Relationship Id="rId5" Type="http://schemas.microsoft.com/office/2007/relationships/media" Target="../media/media3.mp3"/><Relationship Id="rId10" Type="http://schemas.openxmlformats.org/officeDocument/2006/relationships/image" Target="../media/image30.png"/><Relationship Id="rId4" Type="http://schemas.openxmlformats.org/officeDocument/2006/relationships/audio" Target="../media/media2.m4a"/><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7.png"/><Relationship Id="rId3" Type="http://schemas.openxmlformats.org/officeDocument/2006/relationships/slideLayout" Target="../slideLayouts/slideLayout8.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image" Target="../media/image14.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slideLayout" Target="../slideLayouts/slideLayout8.xml"/><Relationship Id="rId7" Type="http://schemas.openxmlformats.org/officeDocument/2006/relationships/image" Target="../media/image38.png"/><Relationship Id="rId12" Type="http://schemas.openxmlformats.org/officeDocument/2006/relationships/image" Target="../media/image44.png"/><Relationship Id="rId2" Type="http://schemas.openxmlformats.org/officeDocument/2006/relationships/audio" Target="../media/media5.m4a"/><Relationship Id="rId16" Type="http://schemas.openxmlformats.org/officeDocument/2006/relationships/image" Target="../media/image27.png"/><Relationship Id="rId1" Type="http://schemas.microsoft.com/office/2007/relationships/media" Target="../media/media5.m4a"/><Relationship Id="rId6" Type="http://schemas.openxmlformats.org/officeDocument/2006/relationships/audio" Target="../media/audio3.wav"/><Relationship Id="rId11" Type="http://schemas.openxmlformats.org/officeDocument/2006/relationships/image" Target="../media/image43.png"/><Relationship Id="rId5" Type="http://schemas.openxmlformats.org/officeDocument/2006/relationships/audio" Target="../media/audio2.wav"/><Relationship Id="rId1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slideLayout" Target="../slideLayouts/slideLayout8.xml"/><Relationship Id="rId7" Type="http://schemas.openxmlformats.org/officeDocument/2006/relationships/image" Target="../media/image38.png"/><Relationship Id="rId12" Type="http://schemas.openxmlformats.org/officeDocument/2006/relationships/image" Target="../media/image44.png"/><Relationship Id="rId2" Type="http://schemas.openxmlformats.org/officeDocument/2006/relationships/audio" Target="../media/media6.m4a"/><Relationship Id="rId16" Type="http://schemas.openxmlformats.org/officeDocument/2006/relationships/image" Target="../media/image27.png"/><Relationship Id="rId1" Type="http://schemas.microsoft.com/office/2007/relationships/media" Target="../media/media6.m4a"/><Relationship Id="rId6" Type="http://schemas.openxmlformats.org/officeDocument/2006/relationships/audio" Target="../media/audio3.wav"/><Relationship Id="rId11" Type="http://schemas.openxmlformats.org/officeDocument/2006/relationships/image" Target="../media/image43.png"/><Relationship Id="rId5" Type="http://schemas.openxmlformats.org/officeDocument/2006/relationships/audio" Target="../media/audio2.wav"/><Relationship Id="rId1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8" y="172"/>
            <a:ext cx="16255403" cy="914366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668438" y="1699034"/>
            <a:ext cx="10939765" cy="608827"/>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2430913" y="5249336"/>
            <a:ext cx="11414823" cy="37684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195"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195"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195"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790" y="1089000"/>
            <a:ext cx="1744741" cy="17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5425A85-DCC2-654C-8930-D162C4059446}"/>
              </a:ext>
            </a:extLst>
          </p:cNvPr>
          <p:cNvSpPr/>
          <p:nvPr/>
        </p:nvSpPr>
        <p:spPr>
          <a:xfrm>
            <a:off x="4451889" y="6358729"/>
            <a:ext cx="7372859" cy="1230953"/>
          </a:xfrm>
          <a:prstGeom prst="rect">
            <a:avLst/>
          </a:prstGeom>
          <a:noFill/>
        </p:spPr>
        <p:txBody>
          <a:bodyPr wrap="none" lIns="121765" tIns="60884" rIns="121765" bIns="60884">
            <a:spAutoFit/>
          </a:bodyPr>
          <a:lstStyle/>
          <a:p>
            <a:pPr algn="ctr">
              <a:defRPr/>
            </a:pPr>
            <a:r>
              <a:rPr lang="en-US" sz="72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ĐẠO ĐỨC</a:t>
            </a:r>
            <a:endParaRPr lang="vi-VN" sz="72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035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CE56E7-7BC8-4324-AD76-E19477233D91}"/>
              </a:ext>
            </a:extLst>
          </p:cNvPr>
          <p:cNvPicPr>
            <a:picLocks noChangeAspect="1"/>
          </p:cNvPicPr>
          <p:nvPr/>
        </p:nvPicPr>
        <p:blipFill>
          <a:blip r:embed="rId4"/>
          <a:stretch>
            <a:fillRect/>
          </a:stretch>
        </p:blipFill>
        <p:spPr>
          <a:xfrm>
            <a:off x="10319" y="-11649"/>
            <a:ext cx="16256000" cy="9236084"/>
          </a:xfrm>
          <a:prstGeom prst="rect">
            <a:avLst/>
          </a:prstGeom>
        </p:spPr>
      </p:pic>
      <p:grpSp>
        <p:nvGrpSpPr>
          <p:cNvPr id="5" name="Group 4">
            <a:extLst>
              <a:ext uri="{FF2B5EF4-FFF2-40B4-BE49-F238E27FC236}">
                <a16:creationId xmlns:a16="http://schemas.microsoft.com/office/drawing/2014/main" id="{4A3F8CA9-8FE8-4264-9C4B-AF9E7D104F28}"/>
              </a:ext>
            </a:extLst>
          </p:cNvPr>
          <p:cNvGrpSpPr>
            <a:grpSpLocks/>
          </p:cNvGrpSpPr>
          <p:nvPr/>
        </p:nvGrpSpPr>
        <p:grpSpPr bwMode="auto">
          <a:xfrm>
            <a:off x="7377771" y="1335961"/>
            <a:ext cx="4851400" cy="5994400"/>
            <a:chOff x="4359118" y="2362200"/>
            <a:chExt cx="3108482" cy="3820825"/>
          </a:xfrm>
        </p:grpSpPr>
        <p:pic>
          <p:nvPicPr>
            <p:cNvPr id="37898" name="Picture 3">
              <a:extLst>
                <a:ext uri="{FF2B5EF4-FFF2-40B4-BE49-F238E27FC236}">
                  <a16:creationId xmlns:a16="http://schemas.microsoft.com/office/drawing/2014/main" id="{2292FABD-721D-4F03-B65F-6A857F9F3A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9118" y="2362200"/>
              <a:ext cx="3108482" cy="38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9" name="Picture 4">
              <a:extLst>
                <a:ext uri="{FF2B5EF4-FFF2-40B4-BE49-F238E27FC236}">
                  <a16:creationId xmlns:a16="http://schemas.microsoft.com/office/drawing/2014/main" id="{0F9C9E31-DB24-45FF-87FB-8AACEB866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728823"/>
              <a:ext cx="1205584" cy="100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Picture 3">
            <a:hlinkClick r:id="" action="ppaction://noaction"/>
            <a:extLst>
              <a:ext uri="{FF2B5EF4-FFF2-40B4-BE49-F238E27FC236}">
                <a16:creationId xmlns:a16="http://schemas.microsoft.com/office/drawing/2014/main" id="{60251D36-C445-4549-B4D4-5187DEEC3A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1519" y="6043084"/>
            <a:ext cx="789517" cy="57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 action="ppaction://noaction"/>
            <a:extLst>
              <a:ext uri="{FF2B5EF4-FFF2-40B4-BE49-F238E27FC236}">
                <a16:creationId xmlns:a16="http://schemas.microsoft.com/office/drawing/2014/main" id="{592F64F9-E0B9-41E1-AC3C-EF432A892D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1519" y="7920569"/>
            <a:ext cx="984251" cy="71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 action="ppaction://noaction"/>
            <a:extLst>
              <a:ext uri="{FF2B5EF4-FFF2-40B4-BE49-F238E27FC236}">
                <a16:creationId xmlns:a16="http://schemas.microsoft.com/office/drawing/2014/main" id="{B46C6ED2-74E0-40B1-86F7-04AABA543E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6652" y="8089900"/>
            <a:ext cx="922867" cy="66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 action="ppaction://noaction"/>
            <a:extLst>
              <a:ext uri="{FF2B5EF4-FFF2-40B4-BE49-F238E27FC236}">
                <a16:creationId xmlns:a16="http://schemas.microsoft.com/office/drawing/2014/main" id="{0703A05C-8C06-4BBB-A518-6AA8F38F73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7521" y="6616702"/>
            <a:ext cx="96096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 action="ppaction://noaction"/>
            <a:extLst>
              <a:ext uri="{FF2B5EF4-FFF2-40B4-BE49-F238E27FC236}">
                <a16:creationId xmlns:a16="http://schemas.microsoft.com/office/drawing/2014/main" id="{73987269-A5AA-4006-BA41-41C2E0CB57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6272" y="5744634"/>
            <a:ext cx="806449" cy="58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 action="ppaction://noaction"/>
            <a:extLst>
              <a:ext uri="{FF2B5EF4-FFF2-40B4-BE49-F238E27FC236}">
                <a16:creationId xmlns:a16="http://schemas.microsoft.com/office/drawing/2014/main" id="{1EF79AEB-62F8-47E7-A35D-500271B341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3536" y="6680200"/>
            <a:ext cx="87206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hlinkClick r:id="" action="ppaction://noaction"/>
            <a:extLst>
              <a:ext uri="{FF2B5EF4-FFF2-40B4-BE49-F238E27FC236}">
                <a16:creationId xmlns:a16="http://schemas.microsoft.com/office/drawing/2014/main" id="{C4095F6A-335C-4025-9336-7C5F790803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4120" y="5322862"/>
            <a:ext cx="1081617" cy="78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hlinkClick r:id="" action="ppaction://noaction"/>
            <a:extLst>
              <a:ext uri="{FF2B5EF4-FFF2-40B4-BE49-F238E27FC236}">
                <a16:creationId xmlns:a16="http://schemas.microsoft.com/office/drawing/2014/main" id="{B438270C-78C6-4A88-B4E2-05CCCD6314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8620" y="5284762"/>
            <a:ext cx="1081617" cy="78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hlinkClick r:id="" action="ppaction://noaction"/>
            <a:extLst>
              <a:ext uri="{FF2B5EF4-FFF2-40B4-BE49-F238E27FC236}">
                <a16:creationId xmlns:a16="http://schemas.microsoft.com/office/drawing/2014/main" id="{BCE39134-EFF3-422B-A986-B542A0A850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33651">
            <a:off x="8481220" y="5259362"/>
            <a:ext cx="1081617" cy="78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Đ 6">
            <a:hlinkClick r:id="" action="ppaction://media"/>
            <a:extLst>
              <a:ext uri="{FF2B5EF4-FFF2-40B4-BE49-F238E27FC236}">
                <a16:creationId xmlns:a16="http://schemas.microsoft.com/office/drawing/2014/main" id="{6AE1FB9E-5F9F-D3B2-93F0-0B22CC805B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85286" y="5309381"/>
            <a:ext cx="406400" cy="406400"/>
          </a:xfrm>
          <a:prstGeom prst="rect">
            <a:avLst/>
          </a:prstGeom>
        </p:spPr>
      </p:pic>
    </p:spTree>
    <p:extLst>
      <p:ext uri="{BB962C8B-B14F-4D97-AF65-F5344CB8AC3E}">
        <p14:creationId xmlns:p14="http://schemas.microsoft.com/office/powerpoint/2010/main" val="30781875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B4DA9B0B-83D3-C44F-978A-54F2BAE68C90}"/>
              </a:ext>
            </a:extLst>
          </p:cNvPr>
          <p:cNvGrpSpPr/>
          <p:nvPr/>
        </p:nvGrpSpPr>
        <p:grpSpPr>
          <a:xfrm>
            <a:off x="10319" y="0"/>
            <a:ext cx="16256000" cy="9144000"/>
            <a:chOff x="0" y="-152400"/>
            <a:chExt cx="12192000" cy="7010400"/>
          </a:xfrm>
        </p:grpSpPr>
        <p:sp>
          <p:nvSpPr>
            <p:cNvPr id="2" name="Rectangle 1">
              <a:extLst>
                <a:ext uri="{FF2B5EF4-FFF2-40B4-BE49-F238E27FC236}">
                  <a16:creationId xmlns:a16="http://schemas.microsoft.com/office/drawing/2014/main" id="{C13D0F49-A10E-7ECD-3565-B81F507F6BDF}"/>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 name="Rectangle 2">
              <a:extLst>
                <a:ext uri="{FF2B5EF4-FFF2-40B4-BE49-F238E27FC236}">
                  <a16:creationId xmlns:a16="http://schemas.microsoft.com/office/drawing/2014/main" id="{F16A0331-67FE-31A7-6068-D7622AF8225D}"/>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8" name="Rectangle 7">
              <a:extLst>
                <a:ext uri="{FF2B5EF4-FFF2-40B4-BE49-F238E27FC236}">
                  <a16:creationId xmlns:a16="http://schemas.microsoft.com/office/drawing/2014/main" id="{42E58BD9-59A6-E5C3-0320-044397C6A0C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13" name="Rectangle 12">
              <a:extLst>
                <a:ext uri="{FF2B5EF4-FFF2-40B4-BE49-F238E27FC236}">
                  <a16:creationId xmlns:a16="http://schemas.microsoft.com/office/drawing/2014/main" id="{8A3D5310-00AC-300D-97EB-CF517E858EAD}"/>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 name="Rectangle 3">
              <a:extLst>
                <a:ext uri="{FF2B5EF4-FFF2-40B4-BE49-F238E27FC236}">
                  <a16:creationId xmlns:a16="http://schemas.microsoft.com/office/drawing/2014/main" id="{2389F65D-4B1F-6918-824D-3186E6CB2CA3}"/>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5" name="Rectangle 4">
              <a:extLst>
                <a:ext uri="{FF2B5EF4-FFF2-40B4-BE49-F238E27FC236}">
                  <a16:creationId xmlns:a16="http://schemas.microsoft.com/office/drawing/2014/main" id="{CB31107A-F7D9-AE62-9278-9F3AB2A933B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0F5B4401-FCB6-B901-5070-6DC275B01E92}"/>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5D7BDEEB-7820-8DA8-C68E-F05F1FC20F65}"/>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10" name="Rectangle 9">
              <a:extLst>
                <a:ext uri="{FF2B5EF4-FFF2-40B4-BE49-F238E27FC236}">
                  <a16:creationId xmlns:a16="http://schemas.microsoft.com/office/drawing/2014/main" id="{15DC8662-9CFB-18D8-C326-E1E695EC1031}"/>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11" name="Rectangle 10">
              <a:extLst>
                <a:ext uri="{FF2B5EF4-FFF2-40B4-BE49-F238E27FC236}">
                  <a16:creationId xmlns:a16="http://schemas.microsoft.com/office/drawing/2014/main" id="{5B893986-DB7D-1EA5-B53A-A4F3CCBA3A06}"/>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12" name="Rectangle 11">
              <a:extLst>
                <a:ext uri="{FF2B5EF4-FFF2-40B4-BE49-F238E27FC236}">
                  <a16:creationId xmlns:a16="http://schemas.microsoft.com/office/drawing/2014/main" id="{D3B6E0CE-0D56-BE2D-30B1-FBCD7987895C}"/>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14" name="Rectangle 13">
              <a:extLst>
                <a:ext uri="{FF2B5EF4-FFF2-40B4-BE49-F238E27FC236}">
                  <a16:creationId xmlns:a16="http://schemas.microsoft.com/office/drawing/2014/main" id="{0A03F3FD-6ACA-C9E1-E010-41BC234CE1D3}"/>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15" name="Rectangle 14">
              <a:extLst>
                <a:ext uri="{FF2B5EF4-FFF2-40B4-BE49-F238E27FC236}">
                  <a16:creationId xmlns:a16="http://schemas.microsoft.com/office/drawing/2014/main" id="{35FF04E8-3593-8D11-525F-B0C408433E14}"/>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16" name="Rectangle 15">
              <a:extLst>
                <a:ext uri="{FF2B5EF4-FFF2-40B4-BE49-F238E27FC236}">
                  <a16:creationId xmlns:a16="http://schemas.microsoft.com/office/drawing/2014/main" id="{5E7C8FF9-B1FA-B203-06E9-32B37FB9AFD3}"/>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17" name="Rectangle 16">
              <a:extLst>
                <a:ext uri="{FF2B5EF4-FFF2-40B4-BE49-F238E27FC236}">
                  <a16:creationId xmlns:a16="http://schemas.microsoft.com/office/drawing/2014/main" id="{486922A3-68CD-6F3F-DA01-AD447DF1ABF7}"/>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18" name="Rectangle 17">
              <a:extLst>
                <a:ext uri="{FF2B5EF4-FFF2-40B4-BE49-F238E27FC236}">
                  <a16:creationId xmlns:a16="http://schemas.microsoft.com/office/drawing/2014/main" id="{F051307B-CB1C-D061-B99E-36E01B3E93BB}"/>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19" name="Rectangle 18">
              <a:extLst>
                <a:ext uri="{FF2B5EF4-FFF2-40B4-BE49-F238E27FC236}">
                  <a16:creationId xmlns:a16="http://schemas.microsoft.com/office/drawing/2014/main" id="{669F51A7-8705-B02D-3818-DE71CFF5D954}"/>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20" name="Rectangle 19">
              <a:extLst>
                <a:ext uri="{FF2B5EF4-FFF2-40B4-BE49-F238E27FC236}">
                  <a16:creationId xmlns:a16="http://schemas.microsoft.com/office/drawing/2014/main" id="{C8EB6FBD-BADB-703E-5971-98445B94DBB8}"/>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21" name="Rectangle 20">
              <a:extLst>
                <a:ext uri="{FF2B5EF4-FFF2-40B4-BE49-F238E27FC236}">
                  <a16:creationId xmlns:a16="http://schemas.microsoft.com/office/drawing/2014/main" id="{E18D051A-AF4A-0E32-5108-4C64B6C8C6DD}"/>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22" name="Rectangle 21">
              <a:extLst>
                <a:ext uri="{FF2B5EF4-FFF2-40B4-BE49-F238E27FC236}">
                  <a16:creationId xmlns:a16="http://schemas.microsoft.com/office/drawing/2014/main" id="{EE7C228B-8FFB-24E4-2CB6-CEBB592D1F6A}"/>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grpSp>
      <p:sp>
        <p:nvSpPr>
          <p:cNvPr id="23" name="Rectangle: Rounded Corners 22">
            <a:extLst>
              <a:ext uri="{FF2B5EF4-FFF2-40B4-BE49-F238E27FC236}">
                <a16:creationId xmlns:a16="http://schemas.microsoft.com/office/drawing/2014/main" id="{2B5E1D66-BDE1-A39B-A991-C42CD699953C}"/>
              </a:ext>
            </a:extLst>
          </p:cNvPr>
          <p:cNvSpPr/>
          <p:nvPr/>
        </p:nvSpPr>
        <p:spPr>
          <a:xfrm>
            <a:off x="800542" y="519291"/>
            <a:ext cx="14833600" cy="8195732"/>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grpSp>
        <p:nvGrpSpPr>
          <p:cNvPr id="24" name="Group 23">
            <a:extLst>
              <a:ext uri="{FF2B5EF4-FFF2-40B4-BE49-F238E27FC236}">
                <a16:creationId xmlns:a16="http://schemas.microsoft.com/office/drawing/2014/main" id="{173CFCE4-D518-5282-38ED-F8F70C181E4D}"/>
              </a:ext>
            </a:extLst>
          </p:cNvPr>
          <p:cNvGrpSpPr/>
          <p:nvPr/>
        </p:nvGrpSpPr>
        <p:grpSpPr>
          <a:xfrm flipH="1">
            <a:off x="254339" y="1247554"/>
            <a:ext cx="1313845" cy="7076905"/>
            <a:chOff x="11302310" y="935665"/>
            <a:chExt cx="985384" cy="5307679"/>
          </a:xfrm>
        </p:grpSpPr>
        <p:grpSp>
          <p:nvGrpSpPr>
            <p:cNvPr id="25" name="Group 24">
              <a:extLst>
                <a:ext uri="{FF2B5EF4-FFF2-40B4-BE49-F238E27FC236}">
                  <a16:creationId xmlns:a16="http://schemas.microsoft.com/office/drawing/2014/main" id="{1B4A7B7C-A0C0-D39B-D23C-84972C6264F6}"/>
                </a:ext>
              </a:extLst>
            </p:cNvPr>
            <p:cNvGrpSpPr/>
            <p:nvPr/>
          </p:nvGrpSpPr>
          <p:grpSpPr>
            <a:xfrm>
              <a:off x="11372981" y="935665"/>
              <a:ext cx="909396" cy="797442"/>
              <a:chOff x="11372981" y="935665"/>
              <a:chExt cx="909396" cy="797442"/>
            </a:xfrm>
          </p:grpSpPr>
          <p:sp>
            <p:nvSpPr>
              <p:cNvPr id="41" name="Oval 40">
                <a:extLst>
                  <a:ext uri="{FF2B5EF4-FFF2-40B4-BE49-F238E27FC236}">
                    <a16:creationId xmlns:a16="http://schemas.microsoft.com/office/drawing/2014/main" id="{DBB4D641-11AF-BDA1-4104-3AAF5059FC09}"/>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2" name="Block Arc 41">
                <a:extLst>
                  <a:ext uri="{FF2B5EF4-FFF2-40B4-BE49-F238E27FC236}">
                    <a16:creationId xmlns:a16="http://schemas.microsoft.com/office/drawing/2014/main" id="{B6CBB636-0E06-6367-29E4-5AA163005176}"/>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26" name="Group 25">
              <a:extLst>
                <a:ext uri="{FF2B5EF4-FFF2-40B4-BE49-F238E27FC236}">
                  <a16:creationId xmlns:a16="http://schemas.microsoft.com/office/drawing/2014/main" id="{6BFDBE0B-C333-226B-5EC6-F10931F568B6}"/>
                </a:ext>
              </a:extLst>
            </p:cNvPr>
            <p:cNvGrpSpPr/>
            <p:nvPr/>
          </p:nvGrpSpPr>
          <p:grpSpPr>
            <a:xfrm>
              <a:off x="11378298" y="1837712"/>
              <a:ext cx="909396" cy="797442"/>
              <a:chOff x="11372981" y="935665"/>
              <a:chExt cx="909396" cy="797442"/>
            </a:xfrm>
          </p:grpSpPr>
          <p:sp>
            <p:nvSpPr>
              <p:cNvPr id="39" name="Oval 38">
                <a:extLst>
                  <a:ext uri="{FF2B5EF4-FFF2-40B4-BE49-F238E27FC236}">
                    <a16:creationId xmlns:a16="http://schemas.microsoft.com/office/drawing/2014/main" id="{28BC4D69-3C17-3821-C799-23AA20CEFAF8}"/>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0" name="Block Arc 39">
                <a:extLst>
                  <a:ext uri="{FF2B5EF4-FFF2-40B4-BE49-F238E27FC236}">
                    <a16:creationId xmlns:a16="http://schemas.microsoft.com/office/drawing/2014/main" id="{5EFA95A7-7FED-0CDB-EBE2-28C5BB1CB0D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27" name="Group 26">
              <a:extLst>
                <a:ext uri="{FF2B5EF4-FFF2-40B4-BE49-F238E27FC236}">
                  <a16:creationId xmlns:a16="http://schemas.microsoft.com/office/drawing/2014/main" id="{0B23A727-9F1A-E458-07A7-64A92EC034BA}"/>
                </a:ext>
              </a:extLst>
            </p:cNvPr>
            <p:cNvGrpSpPr/>
            <p:nvPr/>
          </p:nvGrpSpPr>
          <p:grpSpPr>
            <a:xfrm>
              <a:off x="11349424" y="2739759"/>
              <a:ext cx="909396" cy="797442"/>
              <a:chOff x="11372981" y="935665"/>
              <a:chExt cx="909396" cy="797442"/>
            </a:xfrm>
          </p:grpSpPr>
          <p:sp>
            <p:nvSpPr>
              <p:cNvPr id="37" name="Oval 36">
                <a:extLst>
                  <a:ext uri="{FF2B5EF4-FFF2-40B4-BE49-F238E27FC236}">
                    <a16:creationId xmlns:a16="http://schemas.microsoft.com/office/drawing/2014/main" id="{D3F9D120-F685-5975-8A6B-23BF6F030809}"/>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8" name="Block Arc 37">
                <a:extLst>
                  <a:ext uri="{FF2B5EF4-FFF2-40B4-BE49-F238E27FC236}">
                    <a16:creationId xmlns:a16="http://schemas.microsoft.com/office/drawing/2014/main" id="{48533AE6-020C-5BE1-3A66-5BD9DFF67F58}"/>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28" name="Group 27">
              <a:extLst>
                <a:ext uri="{FF2B5EF4-FFF2-40B4-BE49-F238E27FC236}">
                  <a16:creationId xmlns:a16="http://schemas.microsoft.com/office/drawing/2014/main" id="{D189309E-BAF1-8E14-A791-CEF7982C77D4}"/>
                </a:ext>
              </a:extLst>
            </p:cNvPr>
            <p:cNvGrpSpPr/>
            <p:nvPr/>
          </p:nvGrpSpPr>
          <p:grpSpPr>
            <a:xfrm>
              <a:off x="11325867" y="3641806"/>
              <a:ext cx="909396" cy="797442"/>
              <a:chOff x="11372981" y="935665"/>
              <a:chExt cx="909396" cy="797442"/>
            </a:xfrm>
          </p:grpSpPr>
          <p:sp>
            <p:nvSpPr>
              <p:cNvPr id="35" name="Oval 34">
                <a:extLst>
                  <a:ext uri="{FF2B5EF4-FFF2-40B4-BE49-F238E27FC236}">
                    <a16:creationId xmlns:a16="http://schemas.microsoft.com/office/drawing/2014/main" id="{4828342B-9A45-2B4D-B53E-94C180B19849}"/>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6" name="Block Arc 35">
                <a:extLst>
                  <a:ext uri="{FF2B5EF4-FFF2-40B4-BE49-F238E27FC236}">
                    <a16:creationId xmlns:a16="http://schemas.microsoft.com/office/drawing/2014/main" id="{EC95BB70-9900-E04F-4995-A1BDD0B06A53}"/>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29" name="Group 28">
              <a:extLst>
                <a:ext uri="{FF2B5EF4-FFF2-40B4-BE49-F238E27FC236}">
                  <a16:creationId xmlns:a16="http://schemas.microsoft.com/office/drawing/2014/main" id="{A4BB9A91-EC56-B8F0-13DA-B33C1643DC73}"/>
                </a:ext>
              </a:extLst>
            </p:cNvPr>
            <p:cNvGrpSpPr/>
            <p:nvPr/>
          </p:nvGrpSpPr>
          <p:grpSpPr>
            <a:xfrm>
              <a:off x="11331184" y="4543853"/>
              <a:ext cx="909396" cy="797442"/>
              <a:chOff x="11372981" y="935665"/>
              <a:chExt cx="909396" cy="797442"/>
            </a:xfrm>
          </p:grpSpPr>
          <p:sp>
            <p:nvSpPr>
              <p:cNvPr id="33" name="Oval 32">
                <a:extLst>
                  <a:ext uri="{FF2B5EF4-FFF2-40B4-BE49-F238E27FC236}">
                    <a16:creationId xmlns:a16="http://schemas.microsoft.com/office/drawing/2014/main" id="{553CAFF0-DA26-BD4F-952D-E053BDEB0DE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4" name="Block Arc 33">
                <a:extLst>
                  <a:ext uri="{FF2B5EF4-FFF2-40B4-BE49-F238E27FC236}">
                    <a16:creationId xmlns:a16="http://schemas.microsoft.com/office/drawing/2014/main" id="{BBD0F594-A30D-CD94-345E-64DF5263F003}"/>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30" name="Group 29">
              <a:extLst>
                <a:ext uri="{FF2B5EF4-FFF2-40B4-BE49-F238E27FC236}">
                  <a16:creationId xmlns:a16="http://schemas.microsoft.com/office/drawing/2014/main" id="{BF0AD50E-62E0-E979-CC88-D6C738512336}"/>
                </a:ext>
              </a:extLst>
            </p:cNvPr>
            <p:cNvGrpSpPr/>
            <p:nvPr/>
          </p:nvGrpSpPr>
          <p:grpSpPr>
            <a:xfrm>
              <a:off x="11302310" y="5445902"/>
              <a:ext cx="909396" cy="797442"/>
              <a:chOff x="11372981" y="935665"/>
              <a:chExt cx="909396" cy="797442"/>
            </a:xfrm>
          </p:grpSpPr>
          <p:sp>
            <p:nvSpPr>
              <p:cNvPr id="31" name="Oval 30">
                <a:extLst>
                  <a:ext uri="{FF2B5EF4-FFF2-40B4-BE49-F238E27FC236}">
                    <a16:creationId xmlns:a16="http://schemas.microsoft.com/office/drawing/2014/main" id="{68C40445-82DB-A0B9-FA88-7E6FFBF9389F}"/>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2" name="Block Arc 31">
                <a:extLst>
                  <a:ext uri="{FF2B5EF4-FFF2-40B4-BE49-F238E27FC236}">
                    <a16:creationId xmlns:a16="http://schemas.microsoft.com/office/drawing/2014/main" id="{521F92DB-E694-F76C-6DA8-753868287E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sp>
        <p:nvSpPr>
          <p:cNvPr id="44" name="Rectangle: Rounded Corners 43">
            <a:extLst>
              <a:ext uri="{FF2B5EF4-FFF2-40B4-BE49-F238E27FC236}">
                <a16:creationId xmlns:a16="http://schemas.microsoft.com/office/drawing/2014/main" id="{270C1E07-FDDC-EAF6-C011-7D7F632B9AFA}"/>
              </a:ext>
            </a:extLst>
          </p:cNvPr>
          <p:cNvSpPr/>
          <p:nvPr/>
        </p:nvSpPr>
        <p:spPr>
          <a:xfrm>
            <a:off x="1731080" y="1079291"/>
            <a:ext cx="13229431" cy="7245167"/>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pic>
        <p:nvPicPr>
          <p:cNvPr id="2065" name="Picture 4">
            <a:extLst>
              <a:ext uri="{FF2B5EF4-FFF2-40B4-BE49-F238E27FC236}">
                <a16:creationId xmlns:a16="http://schemas.microsoft.com/office/drawing/2014/main" id="{07C2D97B-D115-090A-2EEB-F0FE76EDD2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12557816" y="1095333"/>
            <a:ext cx="4403593" cy="3302696"/>
          </a:xfrm>
          <a:prstGeom prst="rect">
            <a:avLst/>
          </a:prstGeom>
          <a:noFill/>
          <a:extLst>
            <a:ext uri="{909E8E84-426E-40DD-AFC4-6F175D3DCCD1}">
              <a14:hiddenFill xmlns:a14="http://schemas.microsoft.com/office/drawing/2010/main">
                <a:solidFill>
                  <a:srgbClr val="FFFFFF"/>
                </a:solidFill>
              </a14:hiddenFill>
            </a:ext>
          </a:extLst>
        </p:spPr>
      </p:pic>
      <p:sp>
        <p:nvSpPr>
          <p:cNvPr id="2064" name="Star: 7 Points 2063">
            <a:extLst>
              <a:ext uri="{FF2B5EF4-FFF2-40B4-BE49-F238E27FC236}">
                <a16:creationId xmlns:a16="http://schemas.microsoft.com/office/drawing/2014/main" id="{B2786AF5-C179-E79F-7B9F-B2D1EDABD800}"/>
              </a:ext>
            </a:extLst>
          </p:cNvPr>
          <p:cNvSpPr/>
          <p:nvPr/>
        </p:nvSpPr>
        <p:spPr>
          <a:xfrm rot="516331">
            <a:off x="12925999" y="3447738"/>
            <a:ext cx="3366731" cy="2950324"/>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pic>
        <p:nvPicPr>
          <p:cNvPr id="2052" name="Picture 4">
            <a:extLst>
              <a:ext uri="{FF2B5EF4-FFF2-40B4-BE49-F238E27FC236}">
                <a16:creationId xmlns:a16="http://schemas.microsoft.com/office/drawing/2014/main" id="{AF6A5F3F-256B-045B-1F34-04A61695D26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680806" y="4377695"/>
            <a:ext cx="3517780" cy="5211525"/>
          </a:xfrm>
          <a:prstGeom prst="rect">
            <a:avLst/>
          </a:prstGeom>
          <a:noFill/>
          <a:extLst>
            <a:ext uri="{909E8E84-426E-40DD-AFC4-6F175D3DCCD1}">
              <a14:hiddenFill xmlns:a14="http://schemas.microsoft.com/office/drawing/2010/main">
                <a:solidFill>
                  <a:srgbClr val="FFFFFF"/>
                </a:solidFill>
              </a14:hiddenFill>
            </a:ext>
          </a:extLst>
        </p:spPr>
      </p:pic>
      <p:sp>
        <p:nvSpPr>
          <p:cNvPr id="2070" name="Block Arc 2069">
            <a:extLst>
              <a:ext uri="{FF2B5EF4-FFF2-40B4-BE49-F238E27FC236}">
                <a16:creationId xmlns:a16="http://schemas.microsoft.com/office/drawing/2014/main" id="{B1D7DDED-391D-A0F6-7FD8-DA6EE746E77B}"/>
              </a:ext>
            </a:extLst>
          </p:cNvPr>
          <p:cNvSpPr/>
          <p:nvPr/>
        </p:nvSpPr>
        <p:spPr>
          <a:xfrm rot="5400000" flipV="1">
            <a:off x="1461100" y="278198"/>
            <a:ext cx="1202276" cy="736439"/>
          </a:xfrm>
          <a:prstGeom prst="blockArc">
            <a:avLst>
              <a:gd name="adj1" fmla="val 7105177"/>
              <a:gd name="adj2" fmla="val 2187142"/>
              <a:gd name="adj3" fmla="val 23091"/>
            </a:avLst>
          </a:prstGeom>
          <a:solidFill>
            <a:srgbClr val="F8D33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sp>
        <p:nvSpPr>
          <p:cNvPr id="2071" name="Rectangle: Rounded Corners 2070">
            <a:extLst>
              <a:ext uri="{FF2B5EF4-FFF2-40B4-BE49-F238E27FC236}">
                <a16:creationId xmlns:a16="http://schemas.microsoft.com/office/drawing/2014/main" id="{373443F0-C837-EB88-28AF-2085961AD141}"/>
              </a:ext>
            </a:extLst>
          </p:cNvPr>
          <p:cNvSpPr/>
          <p:nvPr/>
        </p:nvSpPr>
        <p:spPr>
          <a:xfrm>
            <a:off x="5668738" y="5752217"/>
            <a:ext cx="5108313" cy="264995"/>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pic>
        <p:nvPicPr>
          <p:cNvPr id="51" name="Picture 50">
            <a:extLst>
              <a:ext uri="{FF2B5EF4-FFF2-40B4-BE49-F238E27FC236}">
                <a16:creationId xmlns:a16="http://schemas.microsoft.com/office/drawing/2014/main" id="{E09D89CA-A715-451A-8B5A-A59EDD62536B}"/>
              </a:ext>
            </a:extLst>
          </p:cNvPr>
          <p:cNvPicPr>
            <a:picLocks noChangeAspect="1"/>
          </p:cNvPicPr>
          <p:nvPr/>
        </p:nvPicPr>
        <p:blipFill>
          <a:blip r:embed="rId7"/>
          <a:stretch>
            <a:fillRect/>
          </a:stretch>
        </p:blipFill>
        <p:spPr>
          <a:xfrm>
            <a:off x="6512951" y="4563898"/>
            <a:ext cx="3357155" cy="1568840"/>
          </a:xfrm>
          <a:prstGeom prst="rect">
            <a:avLst/>
          </a:prstGeom>
        </p:spPr>
      </p:pic>
      <p:sp>
        <p:nvSpPr>
          <p:cNvPr id="43" name="TextBox 42">
            <a:extLst>
              <a:ext uri="{FF2B5EF4-FFF2-40B4-BE49-F238E27FC236}">
                <a16:creationId xmlns:a16="http://schemas.microsoft.com/office/drawing/2014/main" id="{C1903C3A-A7E1-617D-7B77-E0D064ED5F3F}"/>
              </a:ext>
            </a:extLst>
          </p:cNvPr>
          <p:cNvSpPr txBox="1"/>
          <p:nvPr/>
        </p:nvSpPr>
        <p:spPr>
          <a:xfrm>
            <a:off x="2823774" y="2161545"/>
            <a:ext cx="10521281" cy="2554545"/>
          </a:xfrm>
          <a:prstGeom prst="rect">
            <a:avLst/>
          </a:prstGeom>
          <a:noFill/>
        </p:spPr>
        <p:txBody>
          <a:bodyPr wrap="square" rtlCol="0">
            <a:spAutoFit/>
          </a:bodyPr>
          <a:lstStyle/>
          <a:p>
            <a:pPr algn="ctr" defTabSz="1219170">
              <a:defRPr/>
            </a:pPr>
            <a:r>
              <a:rPr lang="en-US" sz="8000" b="1">
                <a:ln w="38100">
                  <a:solidFill>
                    <a:sysClr val="windowText" lastClr="000000"/>
                  </a:solidFill>
                </a:ln>
                <a:solidFill>
                  <a:prstClr val="black"/>
                </a:solidFill>
                <a:latin typeface="Consolas" panose="020B0609020204030204" pitchFamily="49" charset="0"/>
                <a:ea typeface="CookieRun Black" panose="020B0600000101010101" pitchFamily="34" charset="-127"/>
              </a:rPr>
              <a:t>BÀI 7: EM KHÁM PHÁ BẢN THÂN</a:t>
            </a:r>
            <a:endParaRPr lang="en-US" sz="8000" b="1" dirty="0">
              <a:ln w="38100">
                <a:solidFill>
                  <a:sysClr val="windowText" lastClr="000000"/>
                </a:solidFill>
              </a:ln>
              <a:solidFill>
                <a:prstClr val="black"/>
              </a:solidFill>
              <a:latin typeface="Consolas" panose="020B0609020204030204" pitchFamily="49" charset="0"/>
              <a:ea typeface="CookieRun Black" panose="020B0600000101010101" pitchFamily="34" charset="-127"/>
            </a:endParaRPr>
          </a:p>
        </p:txBody>
      </p:sp>
      <p:sp>
        <p:nvSpPr>
          <p:cNvPr id="46" name="TextBox 45">
            <a:extLst>
              <a:ext uri="{FF2B5EF4-FFF2-40B4-BE49-F238E27FC236}">
                <a16:creationId xmlns:a16="http://schemas.microsoft.com/office/drawing/2014/main" id="{7F6A1211-A030-1EC4-E4B4-4E4CBB6E06B5}"/>
              </a:ext>
            </a:extLst>
          </p:cNvPr>
          <p:cNvSpPr txBox="1"/>
          <p:nvPr/>
        </p:nvSpPr>
        <p:spPr>
          <a:xfrm>
            <a:off x="2779097" y="2172625"/>
            <a:ext cx="10451864" cy="2554545"/>
          </a:xfrm>
          <a:prstGeom prst="rect">
            <a:avLst/>
          </a:prstGeom>
          <a:noFill/>
        </p:spPr>
        <p:txBody>
          <a:bodyPr wrap="square" rtlCol="0">
            <a:spAutoFit/>
          </a:bodyPr>
          <a:lstStyle/>
          <a:p>
            <a:pPr algn="ctr" defTabSz="1219170">
              <a:defRPr/>
            </a:pPr>
            <a:r>
              <a:rPr lang="en-US" sz="8000" b="1">
                <a:ln w="38100">
                  <a:solidFill>
                    <a:sysClr val="windowText" lastClr="000000"/>
                  </a:solidFill>
                </a:ln>
                <a:solidFill>
                  <a:srgbClr val="60B196"/>
                </a:solidFill>
                <a:latin typeface="Consolas" panose="020B0609020204030204" pitchFamily="49" charset="0"/>
                <a:ea typeface="CookieRun Black" panose="020B0600000101010101" pitchFamily="34" charset="-127"/>
              </a:rPr>
              <a:t>BÀI 7: EM KHÁM PHÁ BẢN THÂN</a:t>
            </a:r>
            <a:endParaRPr lang="en-US" sz="8000" b="1" dirty="0">
              <a:ln w="38100">
                <a:solidFill>
                  <a:sysClr val="windowText" lastClr="000000"/>
                </a:solidFill>
              </a:ln>
              <a:solidFill>
                <a:srgbClr val="F8D33A"/>
              </a:solidFill>
              <a:latin typeface="Consolas" panose="020B0609020204030204" pitchFamily="49" charset="0"/>
              <a:ea typeface="CookieRun Black" panose="020B0600000101010101" pitchFamily="34" charset="-127"/>
            </a:endParaRPr>
          </a:p>
        </p:txBody>
      </p:sp>
    </p:spTree>
    <p:extLst>
      <p:ext uri="{BB962C8B-B14F-4D97-AF65-F5344CB8AC3E}">
        <p14:creationId xmlns:p14="http://schemas.microsoft.com/office/powerpoint/2010/main" val="2980322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9D5FB29A-B031-470A-B676-DD5245CB3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26" y="-1"/>
            <a:ext cx="16289141" cy="9162641"/>
          </a:xfrm>
          <a:prstGeom prst="rect">
            <a:avLst/>
          </a:prstGeom>
        </p:spPr>
      </p:pic>
      <p:grpSp>
        <p:nvGrpSpPr>
          <p:cNvPr id="3" name="Group 2">
            <a:extLst>
              <a:ext uri="{FF2B5EF4-FFF2-40B4-BE49-F238E27FC236}">
                <a16:creationId xmlns:a16="http://schemas.microsoft.com/office/drawing/2014/main" id="{4EDC4E50-CD40-1B79-23CA-09A6AE8B2E0B}"/>
              </a:ext>
            </a:extLst>
          </p:cNvPr>
          <p:cNvGrpSpPr/>
          <p:nvPr/>
        </p:nvGrpSpPr>
        <p:grpSpPr>
          <a:xfrm>
            <a:off x="1683931" y="1818999"/>
            <a:ext cx="13667385" cy="9346306"/>
            <a:chOff x="3482673" y="694180"/>
            <a:chExt cx="8473350" cy="6082575"/>
          </a:xfrm>
        </p:grpSpPr>
        <p:sp>
          <p:nvSpPr>
            <p:cNvPr id="4" name="Freeform 5">
              <a:extLst>
                <a:ext uri="{FF2B5EF4-FFF2-40B4-BE49-F238E27FC236}">
                  <a16:creationId xmlns:a16="http://schemas.microsoft.com/office/drawing/2014/main" id="{AB5681D0-4921-D53B-2268-460F883A7F54}"/>
                </a:ext>
              </a:extLst>
            </p:cNvPr>
            <p:cNvSpPr>
              <a:spLocks/>
            </p:cNvSpPr>
            <p:nvPr/>
          </p:nvSpPr>
          <p:spPr bwMode="auto">
            <a:xfrm>
              <a:off x="4595140" y="694180"/>
              <a:ext cx="7029589" cy="1412582"/>
            </a:xfrm>
            <a:custGeom>
              <a:avLst/>
              <a:gdLst>
                <a:gd name="T0" fmla="*/ 2314 w 982"/>
                <a:gd name="T1" fmla="*/ 772 h 341"/>
                <a:gd name="T2" fmla="*/ 2279 w 982"/>
                <a:gd name="T3" fmla="*/ 808 h 341"/>
                <a:gd name="T4" fmla="*/ 38 w 982"/>
                <a:gd name="T5" fmla="*/ 808 h 341"/>
                <a:gd name="T6" fmla="*/ 0 w 982"/>
                <a:gd name="T7" fmla="*/ 772 h 341"/>
                <a:gd name="T8" fmla="*/ 0 w 982"/>
                <a:gd name="T9" fmla="*/ 38 h 341"/>
                <a:gd name="T10" fmla="*/ 38 w 982"/>
                <a:gd name="T11" fmla="*/ 0 h 341"/>
                <a:gd name="T12" fmla="*/ 2279 w 982"/>
                <a:gd name="T13" fmla="*/ 0 h 341"/>
                <a:gd name="T14" fmla="*/ 2314 w 982"/>
                <a:gd name="T15" fmla="*/ 38 h 341"/>
                <a:gd name="T16" fmla="*/ 2314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6"/>
                  </a:moveTo>
                  <a:cubicBezTo>
                    <a:pt x="982" y="334"/>
                    <a:pt x="975" y="341"/>
                    <a:pt x="967" y="341"/>
                  </a:cubicBezTo>
                  <a:cubicBezTo>
                    <a:pt x="16" y="341"/>
                    <a:pt x="16" y="341"/>
                    <a:pt x="16" y="341"/>
                  </a:cubicBezTo>
                  <a:cubicBezTo>
                    <a:pt x="7" y="341"/>
                    <a:pt x="0" y="334"/>
                    <a:pt x="0" y="326"/>
                  </a:cubicBezTo>
                  <a:cubicBezTo>
                    <a:pt x="0" y="16"/>
                    <a:pt x="0" y="16"/>
                    <a:pt x="0" y="16"/>
                  </a:cubicBezTo>
                  <a:cubicBezTo>
                    <a:pt x="0" y="7"/>
                    <a:pt x="7" y="0"/>
                    <a:pt x="16" y="0"/>
                  </a:cubicBezTo>
                  <a:cubicBezTo>
                    <a:pt x="967" y="0"/>
                    <a:pt x="967" y="0"/>
                    <a:pt x="967" y="0"/>
                  </a:cubicBezTo>
                  <a:cubicBezTo>
                    <a:pt x="975" y="0"/>
                    <a:pt x="982" y="7"/>
                    <a:pt x="982" y="16"/>
                  </a:cubicBezTo>
                  <a:lnTo>
                    <a:pt x="982" y="326"/>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F2931E68-C167-273C-E5D3-67082DD1E8EC}"/>
                </a:ext>
              </a:extLst>
            </p:cNvPr>
            <p:cNvSpPr>
              <a:spLocks/>
            </p:cNvSpPr>
            <p:nvPr/>
          </p:nvSpPr>
          <p:spPr bwMode="auto">
            <a:xfrm>
              <a:off x="11631971" y="768844"/>
              <a:ext cx="324052" cy="1263254"/>
            </a:xfrm>
            <a:custGeom>
              <a:avLst/>
              <a:gdLst>
                <a:gd name="T0" fmla="*/ 52 w 37"/>
                <a:gd name="T1" fmla="*/ 0 h 341"/>
                <a:gd name="T2" fmla="*/ 0 w 37"/>
                <a:gd name="T3" fmla="*/ 0 h 341"/>
                <a:gd name="T4" fmla="*/ 0 w 37"/>
                <a:gd name="T5" fmla="*/ 810 h 341"/>
                <a:gd name="T6" fmla="*/ 52 w 37"/>
                <a:gd name="T7" fmla="*/ 810 h 341"/>
                <a:gd name="T8" fmla="*/ 87 w 37"/>
                <a:gd name="T9" fmla="*/ 774 h 341"/>
                <a:gd name="T10" fmla="*/ 87 w 37"/>
                <a:gd name="T11" fmla="*/ 38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4"/>
                    <a:pt x="37" y="326"/>
                  </a:cubicBezTo>
                  <a:cubicBezTo>
                    <a:pt x="37" y="16"/>
                    <a:pt x="37" y="16"/>
                    <a:pt x="37" y="16"/>
                  </a:cubicBezTo>
                  <a:cubicBezTo>
                    <a:pt x="37" y="7"/>
                    <a:pt x="30" y="0"/>
                    <a:pt x="22" y="0"/>
                  </a:cubicBez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Freeform 28">
              <a:extLst>
                <a:ext uri="{FF2B5EF4-FFF2-40B4-BE49-F238E27FC236}">
                  <a16:creationId xmlns:a16="http://schemas.microsoft.com/office/drawing/2014/main" id="{5B91F9E2-ED10-8F2D-3302-08EC27201F5D}"/>
                </a:ext>
              </a:extLst>
            </p:cNvPr>
            <p:cNvSpPr>
              <a:spLocks noEditPoints="1"/>
            </p:cNvSpPr>
            <p:nvPr/>
          </p:nvSpPr>
          <p:spPr bwMode="auto">
            <a:xfrm>
              <a:off x="3482673" y="803544"/>
              <a:ext cx="1723634" cy="1093196"/>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2"/>
                    <a:pt x="222" y="119"/>
                  </a:cubicBezTo>
                  <a:cubicBezTo>
                    <a:pt x="222" y="176"/>
                    <a:pt x="176" y="222"/>
                    <a:pt x="119" y="222"/>
                  </a:cubicBezTo>
                  <a:cubicBezTo>
                    <a:pt x="63" y="222"/>
                    <a:pt x="16" y="176"/>
                    <a:pt x="16" y="119"/>
                  </a:cubicBezTo>
                  <a:cubicBezTo>
                    <a:pt x="16" y="62"/>
                    <a:pt x="63" y="16"/>
                    <a:pt x="119" y="16"/>
                  </a:cubicBezTo>
                  <a:moveTo>
                    <a:pt x="119" y="0"/>
                  </a:moveTo>
                  <a:cubicBezTo>
                    <a:pt x="54" y="0"/>
                    <a:pt x="0" y="53"/>
                    <a:pt x="0" y="119"/>
                  </a:cubicBezTo>
                  <a:cubicBezTo>
                    <a:pt x="0" y="184"/>
                    <a:pt x="54" y="238"/>
                    <a:pt x="119" y="238"/>
                  </a:cubicBezTo>
                  <a:cubicBezTo>
                    <a:pt x="185" y="238"/>
                    <a:pt x="238" y="184"/>
                    <a:pt x="238" y="119"/>
                  </a:cubicBezTo>
                  <a:cubicBezTo>
                    <a:pt x="238" y="53"/>
                    <a:pt x="185" y="0"/>
                    <a:pt x="119" y="0"/>
                  </a:cubicBezTo>
                  <a:close/>
                </a:path>
              </a:pathLst>
            </a:custGeom>
            <a:solidFill>
              <a:schemeClr val="accent1">
                <a:lumMod val="40000"/>
                <a:lumOff val="60000"/>
                <a:alpha val="7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7" name="Freeform 29">
              <a:extLst>
                <a:ext uri="{FF2B5EF4-FFF2-40B4-BE49-F238E27FC236}">
                  <a16:creationId xmlns:a16="http://schemas.microsoft.com/office/drawing/2014/main" id="{EC902650-CAF8-1D9B-F1CE-1629EE1E901B}"/>
                </a:ext>
              </a:extLst>
            </p:cNvPr>
            <p:cNvSpPr>
              <a:spLocks/>
            </p:cNvSpPr>
            <p:nvPr/>
          </p:nvSpPr>
          <p:spPr bwMode="auto">
            <a:xfrm>
              <a:off x="4521558" y="2159149"/>
              <a:ext cx="7114182" cy="1442413"/>
            </a:xfrm>
            <a:custGeom>
              <a:avLst/>
              <a:gdLst>
                <a:gd name="T0" fmla="*/ 2332 w 982"/>
                <a:gd name="T1" fmla="*/ 772 h 341"/>
                <a:gd name="T2" fmla="*/ 2296 w 982"/>
                <a:gd name="T3" fmla="*/ 810 h 341"/>
                <a:gd name="T4" fmla="*/ 38 w 982"/>
                <a:gd name="T5" fmla="*/ 810 h 341"/>
                <a:gd name="T6" fmla="*/ 0 w 982"/>
                <a:gd name="T7" fmla="*/ 772 h 341"/>
                <a:gd name="T8" fmla="*/ 0 w 982"/>
                <a:gd name="T9" fmla="*/ 38 h 341"/>
                <a:gd name="T10" fmla="*/ 38 w 982"/>
                <a:gd name="T11" fmla="*/ 0 h 341"/>
                <a:gd name="T12" fmla="*/ 2296 w 982"/>
                <a:gd name="T13" fmla="*/ 0 h 341"/>
                <a:gd name="T14" fmla="*/ 2332 w 982"/>
                <a:gd name="T15" fmla="*/ 38 h 341"/>
                <a:gd name="T16" fmla="*/ 2332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5"/>
                  </a:moveTo>
                  <a:cubicBezTo>
                    <a:pt x="982" y="334"/>
                    <a:pt x="975" y="341"/>
                    <a:pt x="967" y="341"/>
                  </a:cubicBezTo>
                  <a:cubicBezTo>
                    <a:pt x="16" y="341"/>
                    <a:pt x="16" y="341"/>
                    <a:pt x="16" y="341"/>
                  </a:cubicBezTo>
                  <a:cubicBezTo>
                    <a:pt x="7" y="341"/>
                    <a:pt x="0" y="334"/>
                    <a:pt x="0" y="325"/>
                  </a:cubicBezTo>
                  <a:cubicBezTo>
                    <a:pt x="0" y="16"/>
                    <a:pt x="0" y="16"/>
                    <a:pt x="0" y="16"/>
                  </a:cubicBezTo>
                  <a:cubicBezTo>
                    <a:pt x="0" y="7"/>
                    <a:pt x="7" y="0"/>
                    <a:pt x="16" y="0"/>
                  </a:cubicBezTo>
                  <a:cubicBezTo>
                    <a:pt x="967" y="0"/>
                    <a:pt x="967" y="0"/>
                    <a:pt x="967" y="0"/>
                  </a:cubicBezTo>
                  <a:cubicBezTo>
                    <a:pt x="975" y="0"/>
                    <a:pt x="982" y="7"/>
                    <a:pt x="982" y="16"/>
                  </a:cubicBezTo>
                  <a:lnTo>
                    <a:pt x="982" y="325"/>
                  </a:lnTo>
                  <a:close/>
                </a:path>
              </a:pathLst>
            </a:custGeom>
            <a:solidFill>
              <a:srgbClr val="F694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a:solidFill>
                  <a:prstClr val="black"/>
                </a:solidFill>
                <a:latin typeface="Times New Roman" panose="02020603050405020304" pitchFamily="18" charset="0"/>
                <a:cs typeface="Times New Roman" panose="02020603050405020304" pitchFamily="18" charset="0"/>
              </a:endParaRPr>
            </a:p>
          </p:txBody>
        </p:sp>
        <p:sp>
          <p:nvSpPr>
            <p:cNvPr id="8" name="Freeform 30">
              <a:extLst>
                <a:ext uri="{FF2B5EF4-FFF2-40B4-BE49-F238E27FC236}">
                  <a16:creationId xmlns:a16="http://schemas.microsoft.com/office/drawing/2014/main" id="{24EC43AE-924E-4C76-D7C8-63FB563F4788}"/>
                </a:ext>
              </a:extLst>
            </p:cNvPr>
            <p:cNvSpPr>
              <a:spLocks/>
            </p:cNvSpPr>
            <p:nvPr/>
          </p:nvSpPr>
          <p:spPr bwMode="auto">
            <a:xfrm>
              <a:off x="11392978" y="2159149"/>
              <a:ext cx="265409" cy="1442413"/>
            </a:xfrm>
            <a:custGeom>
              <a:avLst/>
              <a:gdLst>
                <a:gd name="T0" fmla="*/ 52 w 37"/>
                <a:gd name="T1" fmla="*/ 0 h 341"/>
                <a:gd name="T2" fmla="*/ 0 w 37"/>
                <a:gd name="T3" fmla="*/ 0 h 341"/>
                <a:gd name="T4" fmla="*/ 0 w 37"/>
                <a:gd name="T5" fmla="*/ 810 h 341"/>
                <a:gd name="T6" fmla="*/ 52 w 37"/>
                <a:gd name="T7" fmla="*/ 810 h 341"/>
                <a:gd name="T8" fmla="*/ 87 w 37"/>
                <a:gd name="T9" fmla="*/ 772 h 341"/>
                <a:gd name="T10" fmla="*/ 87 w 37"/>
                <a:gd name="T11" fmla="*/ 38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4"/>
                    <a:pt x="37" y="325"/>
                  </a:cubicBezTo>
                  <a:cubicBezTo>
                    <a:pt x="37" y="16"/>
                    <a:pt x="37" y="16"/>
                    <a:pt x="37" y="16"/>
                  </a:cubicBezTo>
                  <a:cubicBezTo>
                    <a:pt x="37" y="7"/>
                    <a:pt x="30" y="0"/>
                    <a:pt x="22" y="0"/>
                  </a:cubicBezTo>
                  <a:close/>
                </a:path>
              </a:pathLst>
            </a:custGeom>
            <a:solidFill>
              <a:srgbClr val="F4A7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a:solidFill>
                  <a:prstClr val="black"/>
                </a:solidFill>
                <a:latin typeface="Times New Roman" panose="02020603050405020304" pitchFamily="18" charset="0"/>
                <a:cs typeface="Times New Roman" panose="02020603050405020304" pitchFamily="18" charset="0"/>
              </a:endParaRPr>
            </a:p>
          </p:txBody>
        </p:sp>
        <p:sp>
          <p:nvSpPr>
            <p:cNvPr id="9" name="Oval 31">
              <a:extLst>
                <a:ext uri="{FF2B5EF4-FFF2-40B4-BE49-F238E27FC236}">
                  <a16:creationId xmlns:a16="http://schemas.microsoft.com/office/drawing/2014/main" id="{AB8A5275-F224-5043-B906-AE74632EB110}"/>
                </a:ext>
              </a:extLst>
            </p:cNvPr>
            <p:cNvSpPr>
              <a:spLocks noChangeArrowheads="1"/>
            </p:cNvSpPr>
            <p:nvPr/>
          </p:nvSpPr>
          <p:spPr bwMode="auto">
            <a:xfrm>
              <a:off x="3643503" y="2413269"/>
              <a:ext cx="1580482" cy="109319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625366" eaLnBrk="1" fontAlgn="auto" hangingPunct="1">
                <a:spcBef>
                  <a:spcPts val="0"/>
                </a:spcBef>
                <a:spcAft>
                  <a:spcPts val="0"/>
                </a:spcAft>
                <a:defRPr/>
              </a:pPr>
              <a:endParaRPr lang="en-US" altLang="en-US" sz="3200" dirty="0">
                <a:solidFill>
                  <a:prstClr val="black"/>
                </a:solidFill>
                <a:latin typeface="Times New Roman" panose="02020603050405020304" pitchFamily="18" charset="0"/>
                <a:cs typeface="Times New Roman" panose="02020603050405020304" pitchFamily="18" charset="0"/>
              </a:endParaRPr>
            </a:p>
          </p:txBody>
        </p:sp>
        <p:sp>
          <p:nvSpPr>
            <p:cNvPr id="10" name="Freeform 32">
              <a:extLst>
                <a:ext uri="{FF2B5EF4-FFF2-40B4-BE49-F238E27FC236}">
                  <a16:creationId xmlns:a16="http://schemas.microsoft.com/office/drawing/2014/main" id="{44F708FC-20CE-FB5F-6A6C-51B419CD2117}"/>
                </a:ext>
              </a:extLst>
            </p:cNvPr>
            <p:cNvSpPr>
              <a:spLocks noEditPoints="1"/>
            </p:cNvSpPr>
            <p:nvPr/>
          </p:nvSpPr>
          <p:spPr bwMode="auto">
            <a:xfrm>
              <a:off x="3643501" y="2413269"/>
              <a:ext cx="1763530" cy="1093196"/>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3"/>
                    <a:pt x="222" y="119"/>
                  </a:cubicBezTo>
                  <a:cubicBezTo>
                    <a:pt x="222" y="176"/>
                    <a:pt x="176" y="222"/>
                    <a:pt x="119" y="222"/>
                  </a:cubicBezTo>
                  <a:cubicBezTo>
                    <a:pt x="63" y="222"/>
                    <a:pt x="16" y="176"/>
                    <a:pt x="16" y="119"/>
                  </a:cubicBezTo>
                  <a:cubicBezTo>
                    <a:pt x="16" y="63"/>
                    <a:pt x="63" y="16"/>
                    <a:pt x="119" y="16"/>
                  </a:cubicBezTo>
                  <a:moveTo>
                    <a:pt x="119" y="0"/>
                  </a:moveTo>
                  <a:cubicBezTo>
                    <a:pt x="54" y="0"/>
                    <a:pt x="0" y="54"/>
                    <a:pt x="0" y="119"/>
                  </a:cubicBezTo>
                  <a:cubicBezTo>
                    <a:pt x="0" y="185"/>
                    <a:pt x="54" y="238"/>
                    <a:pt x="119" y="238"/>
                  </a:cubicBezTo>
                  <a:cubicBezTo>
                    <a:pt x="185" y="238"/>
                    <a:pt x="238" y="185"/>
                    <a:pt x="238" y="119"/>
                  </a:cubicBezTo>
                  <a:cubicBezTo>
                    <a:pt x="238" y="54"/>
                    <a:pt x="185" y="0"/>
                    <a:pt x="119" y="0"/>
                  </a:cubicBezTo>
                  <a:close/>
                </a:path>
              </a:pathLst>
            </a:custGeom>
            <a:solidFill>
              <a:srgbClr val="F7C1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1" name="Freeform 40">
              <a:extLst>
                <a:ext uri="{FF2B5EF4-FFF2-40B4-BE49-F238E27FC236}">
                  <a16:creationId xmlns:a16="http://schemas.microsoft.com/office/drawing/2014/main" id="{349E2FC9-0456-F15C-B1F7-B0C15B5722BC}"/>
                </a:ext>
              </a:extLst>
            </p:cNvPr>
            <p:cNvSpPr>
              <a:spLocks/>
            </p:cNvSpPr>
            <p:nvPr/>
          </p:nvSpPr>
          <p:spPr bwMode="auto">
            <a:xfrm>
              <a:off x="4536209" y="3789567"/>
              <a:ext cx="7114182" cy="1436463"/>
            </a:xfrm>
            <a:custGeom>
              <a:avLst/>
              <a:gdLst>
                <a:gd name="T0" fmla="*/ 2332 w 982"/>
                <a:gd name="T1" fmla="*/ 772 h 341"/>
                <a:gd name="T2" fmla="*/ 2296 w 982"/>
                <a:gd name="T3" fmla="*/ 810 h 341"/>
                <a:gd name="T4" fmla="*/ 38 w 982"/>
                <a:gd name="T5" fmla="*/ 810 h 341"/>
                <a:gd name="T6" fmla="*/ 0 w 982"/>
                <a:gd name="T7" fmla="*/ 772 h 341"/>
                <a:gd name="T8" fmla="*/ 0 w 982"/>
                <a:gd name="T9" fmla="*/ 36 h 341"/>
                <a:gd name="T10" fmla="*/ 38 w 982"/>
                <a:gd name="T11" fmla="*/ 0 h 341"/>
                <a:gd name="T12" fmla="*/ 2296 w 982"/>
                <a:gd name="T13" fmla="*/ 0 h 341"/>
                <a:gd name="T14" fmla="*/ 2332 w 982"/>
                <a:gd name="T15" fmla="*/ 36 h 341"/>
                <a:gd name="T16" fmla="*/ 2332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5"/>
                  </a:moveTo>
                  <a:cubicBezTo>
                    <a:pt x="982" y="333"/>
                    <a:pt x="975" y="341"/>
                    <a:pt x="967" y="341"/>
                  </a:cubicBezTo>
                  <a:cubicBezTo>
                    <a:pt x="16" y="341"/>
                    <a:pt x="16" y="341"/>
                    <a:pt x="16" y="341"/>
                  </a:cubicBezTo>
                  <a:cubicBezTo>
                    <a:pt x="7" y="341"/>
                    <a:pt x="0" y="333"/>
                    <a:pt x="0" y="325"/>
                  </a:cubicBezTo>
                  <a:cubicBezTo>
                    <a:pt x="0" y="15"/>
                    <a:pt x="0" y="15"/>
                    <a:pt x="0" y="15"/>
                  </a:cubicBezTo>
                  <a:cubicBezTo>
                    <a:pt x="0" y="7"/>
                    <a:pt x="7" y="0"/>
                    <a:pt x="16" y="0"/>
                  </a:cubicBezTo>
                  <a:cubicBezTo>
                    <a:pt x="967" y="0"/>
                    <a:pt x="967" y="0"/>
                    <a:pt x="967" y="0"/>
                  </a:cubicBezTo>
                  <a:cubicBezTo>
                    <a:pt x="975" y="0"/>
                    <a:pt x="982" y="7"/>
                    <a:pt x="982" y="15"/>
                  </a:cubicBezTo>
                  <a:lnTo>
                    <a:pt x="982" y="325"/>
                  </a:lnTo>
                  <a:close/>
                </a:path>
              </a:pathLst>
            </a:custGeom>
            <a:solidFill>
              <a:srgbClr val="CCF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2" name="Freeform 41">
              <a:extLst>
                <a:ext uri="{FF2B5EF4-FFF2-40B4-BE49-F238E27FC236}">
                  <a16:creationId xmlns:a16="http://schemas.microsoft.com/office/drawing/2014/main" id="{A00E6808-25B7-237C-4388-902F945A7D05}"/>
                </a:ext>
              </a:extLst>
            </p:cNvPr>
            <p:cNvSpPr>
              <a:spLocks/>
            </p:cNvSpPr>
            <p:nvPr/>
          </p:nvSpPr>
          <p:spPr bwMode="auto">
            <a:xfrm>
              <a:off x="11413730" y="3789567"/>
              <a:ext cx="236661" cy="1436463"/>
            </a:xfrm>
            <a:custGeom>
              <a:avLst/>
              <a:gdLst>
                <a:gd name="T0" fmla="*/ 52 w 37"/>
                <a:gd name="T1" fmla="*/ 0 h 341"/>
                <a:gd name="T2" fmla="*/ 0 w 37"/>
                <a:gd name="T3" fmla="*/ 0 h 341"/>
                <a:gd name="T4" fmla="*/ 0 w 37"/>
                <a:gd name="T5" fmla="*/ 810 h 341"/>
                <a:gd name="T6" fmla="*/ 52 w 37"/>
                <a:gd name="T7" fmla="*/ 810 h 341"/>
                <a:gd name="T8" fmla="*/ 87 w 37"/>
                <a:gd name="T9" fmla="*/ 772 h 341"/>
                <a:gd name="T10" fmla="*/ 87 w 37"/>
                <a:gd name="T11" fmla="*/ 36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3"/>
                    <a:pt x="37" y="325"/>
                  </a:cubicBezTo>
                  <a:cubicBezTo>
                    <a:pt x="37" y="15"/>
                    <a:pt x="37" y="15"/>
                    <a:pt x="37" y="15"/>
                  </a:cubicBezTo>
                  <a:cubicBezTo>
                    <a:pt x="37" y="7"/>
                    <a:pt x="30" y="0"/>
                    <a:pt x="22" y="0"/>
                  </a:cubicBez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3" name="Freeform 43">
              <a:extLst>
                <a:ext uri="{FF2B5EF4-FFF2-40B4-BE49-F238E27FC236}">
                  <a16:creationId xmlns:a16="http://schemas.microsoft.com/office/drawing/2014/main" id="{9DC1A100-D6A2-21DD-AF8A-926BB689D51A}"/>
                </a:ext>
              </a:extLst>
            </p:cNvPr>
            <p:cNvSpPr>
              <a:spLocks noEditPoints="1"/>
            </p:cNvSpPr>
            <p:nvPr/>
          </p:nvSpPr>
          <p:spPr bwMode="auto">
            <a:xfrm>
              <a:off x="3661246" y="3963850"/>
              <a:ext cx="1723634" cy="1093196"/>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2"/>
                    <a:pt x="222" y="119"/>
                  </a:cubicBezTo>
                  <a:cubicBezTo>
                    <a:pt x="222" y="176"/>
                    <a:pt x="176" y="222"/>
                    <a:pt x="119" y="222"/>
                  </a:cubicBezTo>
                  <a:cubicBezTo>
                    <a:pt x="63" y="222"/>
                    <a:pt x="16" y="176"/>
                    <a:pt x="16" y="119"/>
                  </a:cubicBezTo>
                  <a:cubicBezTo>
                    <a:pt x="16" y="62"/>
                    <a:pt x="63" y="16"/>
                    <a:pt x="119" y="16"/>
                  </a:cubicBezTo>
                  <a:moveTo>
                    <a:pt x="119" y="0"/>
                  </a:moveTo>
                  <a:cubicBezTo>
                    <a:pt x="54" y="0"/>
                    <a:pt x="0" y="53"/>
                    <a:pt x="0" y="119"/>
                  </a:cubicBezTo>
                  <a:cubicBezTo>
                    <a:pt x="0" y="185"/>
                    <a:pt x="54" y="238"/>
                    <a:pt x="119" y="238"/>
                  </a:cubicBezTo>
                  <a:cubicBezTo>
                    <a:pt x="185" y="238"/>
                    <a:pt x="238" y="185"/>
                    <a:pt x="238" y="119"/>
                  </a:cubicBezTo>
                  <a:cubicBezTo>
                    <a:pt x="238" y="53"/>
                    <a:pt x="185" y="0"/>
                    <a:pt x="119" y="0"/>
                  </a:cubicBezTo>
                  <a:close/>
                </a:path>
              </a:pathLst>
            </a:custGeom>
            <a:solidFill>
              <a:srgbClr val="9CD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BB6E6FC6-1285-CAE9-B845-4FBE5969EA57}"/>
                </a:ext>
              </a:extLst>
            </p:cNvPr>
            <p:cNvSpPr/>
            <p:nvPr/>
          </p:nvSpPr>
          <p:spPr>
            <a:xfrm>
              <a:off x="3911661" y="4101326"/>
              <a:ext cx="1317380" cy="8059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625366" eaLnBrk="1" fontAlgn="auto" hangingPunct="1">
                <a:spcBef>
                  <a:spcPts val="0"/>
                </a:spcBef>
                <a:spcAft>
                  <a:spcPts val="0"/>
                </a:spcAft>
                <a:defRPr/>
              </a:pP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95249879-520D-74E1-693D-A79BA0741ABD}"/>
                </a:ext>
              </a:extLst>
            </p:cNvPr>
            <p:cNvSpPr/>
            <p:nvPr/>
          </p:nvSpPr>
          <p:spPr>
            <a:xfrm>
              <a:off x="3812741" y="885383"/>
              <a:ext cx="1175862" cy="9338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625366" eaLnBrk="1" fontAlgn="auto" hangingPunct="1">
                <a:spcBef>
                  <a:spcPts val="0"/>
                </a:spcBef>
                <a:spcAft>
                  <a:spcPts val="0"/>
                </a:spcAft>
                <a:defRPr/>
              </a:pP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F1AAB18-4397-D03C-B811-28E5F7AADACE}"/>
                </a:ext>
              </a:extLst>
            </p:cNvPr>
            <p:cNvSpPr txBox="1"/>
            <p:nvPr/>
          </p:nvSpPr>
          <p:spPr>
            <a:xfrm>
              <a:off x="5044890" y="732842"/>
              <a:ext cx="6368840" cy="1343018"/>
            </a:xfrm>
            <a:prstGeom prst="rect">
              <a:avLst/>
            </a:prstGeom>
            <a:noFill/>
          </p:spPr>
          <p:txBody>
            <a:bodyPr wrap="square" rtlCol="0">
              <a:spAutoFit/>
            </a:bodyPr>
            <a:lstStyle/>
            <a:p>
              <a:pPr algn="just" defTabSz="1625366" eaLnBrk="1" fontAlgn="auto" hangingPunct="1">
                <a:spcBef>
                  <a:spcPts val="0"/>
                </a:spcBef>
                <a:spcAft>
                  <a:spcPts val="0"/>
                </a:spcAft>
                <a:defRPr/>
              </a:pPr>
              <a:r>
                <a:rPr lang="en-US" sz="4270" b="1">
                  <a:solidFill>
                    <a:srgbClr val="002060"/>
                  </a:solidFill>
                  <a:effectLst/>
                  <a:latin typeface="Times New Roman" panose="02020603050405020304" pitchFamily="18" charset="0"/>
                  <a:ea typeface="Calibri" panose="020F0502020204030204" pitchFamily="34" charset="0"/>
                </a:rPr>
                <a:t>Thể hiện thái độ đồng tình hay không đồng tình với các việc làm nhằm khám phá điểm mạnh, điểm yếu của người khác.</a:t>
              </a:r>
              <a:endParaRPr lang="en-US" sz="4270" b="1" dirty="0">
                <a:solidFill>
                  <a:srgbClr val="002060"/>
                </a:solidFill>
                <a:latin typeface="+mj-lt"/>
                <a:cs typeface="Times New Roman" panose="02020603050405020304" pitchFamily="18" charset="0"/>
              </a:endParaRPr>
            </a:p>
          </p:txBody>
        </p:sp>
        <p:sp>
          <p:nvSpPr>
            <p:cNvPr id="17" name="TextBox 16">
              <a:extLst>
                <a:ext uri="{FF2B5EF4-FFF2-40B4-BE49-F238E27FC236}">
                  <a16:creationId xmlns:a16="http://schemas.microsoft.com/office/drawing/2014/main" id="{C6C92E89-DD7E-3505-BAB1-589EBACB8D02}"/>
                </a:ext>
              </a:extLst>
            </p:cNvPr>
            <p:cNvSpPr txBox="1"/>
            <p:nvPr/>
          </p:nvSpPr>
          <p:spPr>
            <a:xfrm>
              <a:off x="5088968" y="2410162"/>
              <a:ext cx="6274195" cy="952640"/>
            </a:xfrm>
            <a:prstGeom prst="rect">
              <a:avLst/>
            </a:prstGeom>
            <a:noFill/>
          </p:spPr>
          <p:txBody>
            <a:bodyPr wrap="square" rtlCol="0">
              <a:spAutoFit/>
            </a:bodyPr>
            <a:lstStyle/>
            <a:p>
              <a:pPr algn="ctr" defTabSz="1625366" eaLnBrk="1" fontAlgn="auto" hangingPunct="1">
                <a:lnSpc>
                  <a:spcPct val="107000"/>
                </a:lnSpc>
                <a:spcBef>
                  <a:spcPts val="0"/>
                </a:spcBef>
                <a:spcAft>
                  <a:spcPts val="0"/>
                </a:spcAft>
              </a:pPr>
              <a:r>
                <a:rPr lang="en-US" sz="4270" b="1">
                  <a:solidFill>
                    <a:srgbClr val="002060"/>
                  </a:solidFill>
                  <a:effectLst/>
                  <a:latin typeface="Times New Roman" panose="02020603050405020304" pitchFamily="18" charset="0"/>
                  <a:ea typeface="Calibri" panose="020F0502020204030204" pitchFamily="34" charset="0"/>
                </a:rPr>
                <a:t>Vận dụng việc nêu điểm mạnh, điểm yếu của bản thân trong tình huống cụ thể.</a:t>
              </a:r>
              <a:endParaRPr lang="en-US" sz="4270" b="1" dirty="0">
                <a:solidFill>
                  <a:srgbClr val="002060"/>
                </a:solidFill>
                <a:latin typeface="+mj-lt"/>
                <a:cs typeface="Times New Roman" panose="02020603050405020304" pitchFamily="18" charset="0"/>
              </a:endParaRPr>
            </a:p>
          </p:txBody>
        </p:sp>
        <p:sp>
          <p:nvSpPr>
            <p:cNvPr id="18" name="TextBox 17">
              <a:extLst>
                <a:ext uri="{FF2B5EF4-FFF2-40B4-BE49-F238E27FC236}">
                  <a16:creationId xmlns:a16="http://schemas.microsoft.com/office/drawing/2014/main" id="{8DEBEE07-BA86-6D87-B91D-D3C145F0E63D}"/>
                </a:ext>
              </a:extLst>
            </p:cNvPr>
            <p:cNvSpPr txBox="1"/>
            <p:nvPr/>
          </p:nvSpPr>
          <p:spPr>
            <a:xfrm>
              <a:off x="4117131" y="855931"/>
              <a:ext cx="476669" cy="1128279"/>
            </a:xfrm>
            <a:prstGeom prst="rect">
              <a:avLst/>
            </a:prstGeom>
            <a:noFill/>
          </p:spPr>
          <p:txBody>
            <a:bodyPr wrap="square" rtlCol="0">
              <a:spAutoFit/>
            </a:bodyPr>
            <a:lstStyle/>
            <a:p>
              <a:pPr defTabSz="1625366" eaLnBrk="1" fontAlgn="auto" hangingPunct="1">
                <a:spcBef>
                  <a:spcPts val="0"/>
                </a:spcBef>
                <a:spcAft>
                  <a:spcPts val="0"/>
                </a:spcAft>
                <a:defRPr/>
              </a:pPr>
              <a:r>
                <a:rPr lang="en-US" sz="10666" dirty="0">
                  <a:solidFill>
                    <a:srgbClr val="DD2702"/>
                  </a:solidFill>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a16="http://schemas.microsoft.com/office/drawing/2014/main" id="{83995CEF-F4BA-AF91-48B0-23A5B2F146DE}"/>
                </a:ext>
              </a:extLst>
            </p:cNvPr>
            <p:cNvSpPr txBox="1"/>
            <p:nvPr/>
          </p:nvSpPr>
          <p:spPr>
            <a:xfrm>
              <a:off x="4131586" y="2450535"/>
              <a:ext cx="476669" cy="1128279"/>
            </a:xfrm>
            <a:prstGeom prst="rect">
              <a:avLst/>
            </a:prstGeom>
            <a:noFill/>
          </p:spPr>
          <p:txBody>
            <a:bodyPr wrap="square" rtlCol="0">
              <a:spAutoFit/>
            </a:bodyPr>
            <a:lstStyle/>
            <a:p>
              <a:pPr defTabSz="1625366" eaLnBrk="1" fontAlgn="auto" hangingPunct="1">
                <a:spcBef>
                  <a:spcPts val="0"/>
                </a:spcBef>
                <a:spcAft>
                  <a:spcPts val="0"/>
                </a:spcAft>
                <a:defRPr/>
              </a:pPr>
              <a:r>
                <a:rPr lang="en-US" sz="10666" dirty="0">
                  <a:solidFill>
                    <a:srgbClr val="F6941D"/>
                  </a:solidFill>
                  <a:latin typeface="Times New Roman" panose="02020603050405020304" pitchFamily="18" charset="0"/>
                  <a:cs typeface="Times New Roman" panose="02020603050405020304" pitchFamily="18" charset="0"/>
                </a:rPr>
                <a:t>2</a:t>
              </a:r>
            </a:p>
          </p:txBody>
        </p:sp>
        <p:sp>
          <p:nvSpPr>
            <p:cNvPr id="20" name="TextBox 19">
              <a:extLst>
                <a:ext uri="{FF2B5EF4-FFF2-40B4-BE49-F238E27FC236}">
                  <a16:creationId xmlns:a16="http://schemas.microsoft.com/office/drawing/2014/main" id="{7C5A7D7C-F2DD-0D99-E6C7-E8BA7010C52D}"/>
                </a:ext>
              </a:extLst>
            </p:cNvPr>
            <p:cNvSpPr txBox="1"/>
            <p:nvPr/>
          </p:nvSpPr>
          <p:spPr>
            <a:xfrm>
              <a:off x="4182153" y="3961914"/>
              <a:ext cx="476669" cy="1128279"/>
            </a:xfrm>
            <a:prstGeom prst="rect">
              <a:avLst/>
            </a:prstGeom>
            <a:noFill/>
          </p:spPr>
          <p:txBody>
            <a:bodyPr wrap="square" rtlCol="0">
              <a:spAutoFit/>
            </a:bodyPr>
            <a:lstStyle/>
            <a:p>
              <a:pPr defTabSz="1625366" eaLnBrk="1" fontAlgn="auto" hangingPunct="1">
                <a:spcBef>
                  <a:spcPts val="0"/>
                </a:spcBef>
                <a:spcAft>
                  <a:spcPts val="0"/>
                </a:spcAft>
                <a:defRPr/>
              </a:pPr>
              <a:r>
                <a:rPr lang="en-US" sz="10666" dirty="0">
                  <a:solidFill>
                    <a:srgbClr val="86C325"/>
                  </a:solidFill>
                  <a:latin typeface="Times New Roman" panose="02020603050405020304" pitchFamily="18" charset="0"/>
                  <a:cs typeface="Times New Roman" panose="02020603050405020304" pitchFamily="18" charset="0"/>
                </a:rPr>
                <a:t>3</a:t>
              </a:r>
            </a:p>
          </p:txBody>
        </p:sp>
        <p:sp>
          <p:nvSpPr>
            <p:cNvPr id="21" name="Oval 20">
              <a:extLst>
                <a:ext uri="{FF2B5EF4-FFF2-40B4-BE49-F238E27FC236}">
                  <a16:creationId xmlns:a16="http://schemas.microsoft.com/office/drawing/2014/main" id="{FCED5451-113C-2ED6-BDA6-06C8DC055885}"/>
                </a:ext>
              </a:extLst>
            </p:cNvPr>
            <p:cNvSpPr/>
            <p:nvPr/>
          </p:nvSpPr>
          <p:spPr>
            <a:xfrm>
              <a:off x="5817815" y="6486219"/>
              <a:ext cx="290536" cy="290536"/>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366" eaLnBrk="1" fontAlgn="auto" hangingPunct="1">
                <a:spcBef>
                  <a:spcPts val="0"/>
                </a:spcBef>
                <a:spcAft>
                  <a:spcPts val="0"/>
                </a:spcAft>
                <a:defRPr/>
              </a:pPr>
              <a:endParaRPr lang="en-US" sz="3200">
                <a:solidFill>
                  <a:prstClr val="white"/>
                </a:solidFill>
                <a:latin typeface="Calibri" panose="020F0502020204030204"/>
              </a:endParaRPr>
            </a:p>
          </p:txBody>
        </p:sp>
        <p:sp>
          <p:nvSpPr>
            <p:cNvPr id="22" name="Oval 21">
              <a:extLst>
                <a:ext uri="{FF2B5EF4-FFF2-40B4-BE49-F238E27FC236}">
                  <a16:creationId xmlns:a16="http://schemas.microsoft.com/office/drawing/2014/main" id="{4C39A122-DD08-E9C5-4916-3F0052E07ADA}"/>
                </a:ext>
              </a:extLst>
            </p:cNvPr>
            <p:cNvSpPr/>
            <p:nvPr/>
          </p:nvSpPr>
          <p:spPr>
            <a:xfrm>
              <a:off x="3995614" y="2725723"/>
              <a:ext cx="405065" cy="402449"/>
            </a:xfrm>
            <a:prstGeom prst="ellipse">
              <a:avLst/>
            </a:prstGeom>
            <a:solidFill>
              <a:schemeClr val="accent6">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366" eaLnBrk="1" fontAlgn="auto" hangingPunct="1">
                <a:spcBef>
                  <a:spcPts val="0"/>
                </a:spcBef>
                <a:spcAft>
                  <a:spcPts val="0"/>
                </a:spcAft>
                <a:defRPr/>
              </a:pPr>
              <a:endParaRPr lang="en-US" sz="3200">
                <a:solidFill>
                  <a:prstClr val="white"/>
                </a:solidFill>
                <a:latin typeface="Calibri" panose="020F0502020204030204"/>
              </a:endParaRPr>
            </a:p>
          </p:txBody>
        </p:sp>
        <p:sp>
          <p:nvSpPr>
            <p:cNvPr id="23" name="Oval 22">
              <a:extLst>
                <a:ext uri="{FF2B5EF4-FFF2-40B4-BE49-F238E27FC236}">
                  <a16:creationId xmlns:a16="http://schemas.microsoft.com/office/drawing/2014/main" id="{756F604F-CF00-62FB-DBF6-8A1A4C2FC854}"/>
                </a:ext>
              </a:extLst>
            </p:cNvPr>
            <p:cNvSpPr/>
            <p:nvPr/>
          </p:nvSpPr>
          <p:spPr>
            <a:xfrm>
              <a:off x="11543197" y="4475090"/>
              <a:ext cx="290536" cy="290536"/>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366" eaLnBrk="1" fontAlgn="auto" hangingPunct="1">
                <a:spcBef>
                  <a:spcPts val="0"/>
                </a:spcBef>
                <a:spcAft>
                  <a:spcPts val="0"/>
                </a:spcAft>
                <a:defRPr/>
              </a:pPr>
              <a:endParaRPr lang="en-US" sz="3200">
                <a:solidFill>
                  <a:prstClr val="white"/>
                </a:solidFill>
                <a:latin typeface="Calibri" panose="020F0502020204030204"/>
              </a:endParaRPr>
            </a:p>
          </p:txBody>
        </p:sp>
        <p:sp>
          <p:nvSpPr>
            <p:cNvPr id="24" name="TextBox 23">
              <a:extLst>
                <a:ext uri="{FF2B5EF4-FFF2-40B4-BE49-F238E27FC236}">
                  <a16:creationId xmlns:a16="http://schemas.microsoft.com/office/drawing/2014/main" id="{4F924CD3-1C5F-A559-8E21-448D5F881866}"/>
                </a:ext>
              </a:extLst>
            </p:cNvPr>
            <p:cNvSpPr txBox="1"/>
            <p:nvPr/>
          </p:nvSpPr>
          <p:spPr>
            <a:xfrm>
              <a:off x="5362033" y="3846917"/>
              <a:ext cx="6023281" cy="1410202"/>
            </a:xfrm>
            <a:prstGeom prst="rect">
              <a:avLst/>
            </a:prstGeom>
            <a:noFill/>
          </p:spPr>
          <p:txBody>
            <a:bodyPr wrap="square" rtlCol="0">
              <a:spAutoFit/>
            </a:bodyPr>
            <a:lstStyle/>
            <a:p>
              <a:pPr marR="160280" algn="just" defTabSz="1625366" eaLnBrk="1" fontAlgn="auto" hangingPunct="1">
                <a:lnSpc>
                  <a:spcPct val="107000"/>
                </a:lnSpc>
                <a:spcBef>
                  <a:spcPts val="0"/>
                </a:spcBef>
                <a:spcAft>
                  <a:spcPts val="0"/>
                </a:spcAft>
              </a:pPr>
              <a:r>
                <a:rPr lang="en-US" sz="4270" b="1">
                  <a:solidFill>
                    <a:srgbClr val="002060"/>
                  </a:solidFill>
                  <a:effectLst/>
                  <a:latin typeface="Times New Roman" panose="02020603050405020304" pitchFamily="18" charset="0"/>
                  <a:ea typeface="Calibri" panose="020F0502020204030204" pitchFamily="34" charset="0"/>
                </a:rPr>
                <a:t>Nêu được những hoạt động em có thể tham gia phù hợp với điểm mạnh, điểm yếu của bản thân.</a:t>
              </a:r>
              <a:endParaRPr lang="en-US" sz="4270" b="1" dirty="0">
                <a:solidFill>
                  <a:srgbClr val="002060"/>
                </a:solidFill>
                <a:latin typeface="+mj-lt"/>
                <a:cs typeface="Times New Roman" panose="02020603050405020304" pitchFamily="18" charset="0"/>
              </a:endParaRPr>
            </a:p>
          </p:txBody>
        </p:sp>
      </p:grpSp>
      <p:grpSp>
        <p:nvGrpSpPr>
          <p:cNvPr id="25" name="Group 24">
            <a:extLst>
              <a:ext uri="{FF2B5EF4-FFF2-40B4-BE49-F238E27FC236}">
                <a16:creationId xmlns:a16="http://schemas.microsoft.com/office/drawing/2014/main" id="{80199F60-5B92-9EC0-697B-B3CF2949B6E5}"/>
              </a:ext>
            </a:extLst>
          </p:cNvPr>
          <p:cNvGrpSpPr/>
          <p:nvPr/>
        </p:nvGrpSpPr>
        <p:grpSpPr>
          <a:xfrm>
            <a:off x="-117908" y="7456313"/>
            <a:ext cx="2709700" cy="1673323"/>
            <a:chOff x="1197026" y="4232126"/>
            <a:chExt cx="3751815" cy="2630711"/>
          </a:xfrm>
        </p:grpSpPr>
        <p:pic>
          <p:nvPicPr>
            <p:cNvPr id="26" name="Picture 25">
              <a:extLst>
                <a:ext uri="{FF2B5EF4-FFF2-40B4-BE49-F238E27FC236}">
                  <a16:creationId xmlns:a16="http://schemas.microsoft.com/office/drawing/2014/main" id="{4309D3AE-C293-B777-B5B7-5BEB2636157F}"/>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27" name="Picture 26">
              <a:extLst>
                <a:ext uri="{FF2B5EF4-FFF2-40B4-BE49-F238E27FC236}">
                  <a16:creationId xmlns:a16="http://schemas.microsoft.com/office/drawing/2014/main" id="{11140350-3A1B-F9DF-D51E-BC1327CDD90A}"/>
                </a:ext>
              </a:extLst>
            </p:cNvPr>
            <p:cNvPicPr>
              <a:picLocks noChangeAspect="1"/>
            </p:cNvPicPr>
            <p:nvPr/>
          </p:nvPicPr>
          <p:blipFill>
            <a:blip r:embed="rId4"/>
            <a:stretch>
              <a:fillRect/>
            </a:stretch>
          </p:blipFill>
          <p:spPr>
            <a:xfrm>
              <a:off x="1197026" y="4232126"/>
              <a:ext cx="1811038" cy="2616200"/>
            </a:xfrm>
            <a:prstGeom prst="rect">
              <a:avLst/>
            </a:prstGeom>
          </p:spPr>
        </p:pic>
      </p:grpSp>
      <p:sp>
        <p:nvSpPr>
          <p:cNvPr id="28" name="TextBox 27">
            <a:extLst>
              <a:ext uri="{FF2B5EF4-FFF2-40B4-BE49-F238E27FC236}">
                <a16:creationId xmlns:a16="http://schemas.microsoft.com/office/drawing/2014/main" id="{6419E09B-33C2-431A-9962-8BF77EAAD467}"/>
              </a:ext>
            </a:extLst>
          </p:cNvPr>
          <p:cNvSpPr txBox="1"/>
          <p:nvPr/>
        </p:nvSpPr>
        <p:spPr>
          <a:xfrm>
            <a:off x="4464127" y="313723"/>
            <a:ext cx="7785432" cy="1395240"/>
          </a:xfrm>
          <a:prstGeom prst="rect">
            <a:avLst/>
          </a:prstGeom>
          <a:noFill/>
        </p:spPr>
        <p:txBody>
          <a:bodyPr wrap="none" lIns="162544" tIns="81273" rIns="162544" bIns="81273" rtlCol="0">
            <a:spAutoFit/>
          </a:bodyPr>
          <a:lstStyle/>
          <a:p>
            <a:pPr defTabSz="1625325" eaLnBrk="1" fontAlgn="auto" hangingPunct="1">
              <a:spcBef>
                <a:spcPts val="0"/>
              </a:spcBef>
              <a:spcAft>
                <a:spcPts val="0"/>
              </a:spcAft>
              <a:defRPr/>
            </a:pPr>
            <a:r>
              <a:rPr lang="en-US" sz="8000" b="1" dirty="0">
                <a:ln w="22225">
                  <a:solidFill>
                    <a:srgbClr val="ED7D31"/>
                  </a:solidFill>
                  <a:prstDash val="solid"/>
                </a:ln>
                <a:solidFill>
                  <a:schemeClr val="accent2">
                    <a:lumMod val="75000"/>
                  </a:schemeClr>
                </a:solidFill>
                <a:latin typeface="+mj-lt"/>
                <a:cs typeface="Times New Roman" panose="02020603050405020304" pitchFamily="18" charset="0"/>
                <a:sym typeface="Arial"/>
              </a:rPr>
              <a:t>YÊU CẦU CẦN ĐẠT</a:t>
            </a:r>
            <a:endParaRPr lang="vi-VN" sz="8000" b="1" dirty="0">
              <a:ln w="22225">
                <a:solidFill>
                  <a:srgbClr val="ED7D31"/>
                </a:solidFill>
                <a:prstDash val="solid"/>
              </a:ln>
              <a:solidFill>
                <a:schemeClr val="accent2">
                  <a:lumMod val="75000"/>
                </a:schemeClr>
              </a:solidFill>
              <a:latin typeface="+mj-lt"/>
              <a:cs typeface="Times New Roman" panose="02020603050405020304" pitchFamily="18" charset="0"/>
              <a:sym typeface="Arial"/>
            </a:endParaRPr>
          </a:p>
        </p:txBody>
      </p:sp>
    </p:spTree>
    <p:extLst>
      <p:ext uri="{BB962C8B-B14F-4D97-AF65-F5344CB8AC3E}">
        <p14:creationId xmlns:p14="http://schemas.microsoft.com/office/powerpoint/2010/main" val="12001487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EE139-4703-7A3D-C87B-3C96C550C000}"/>
              </a:ext>
            </a:extLst>
          </p:cNvPr>
          <p:cNvPicPr>
            <a:picLocks noChangeAspect="1"/>
          </p:cNvPicPr>
          <p:nvPr/>
        </p:nvPicPr>
        <p:blipFill>
          <a:blip r:embed="rId3"/>
          <a:stretch>
            <a:fillRect/>
          </a:stretch>
        </p:blipFill>
        <p:spPr>
          <a:xfrm>
            <a:off x="10319" y="0"/>
            <a:ext cx="16256000" cy="91440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0" y="707882"/>
            <a:ext cx="4965700" cy="2451100"/>
          </a:xfrm>
          <a:prstGeom prst="rect">
            <a:avLst/>
          </a:prstGeom>
        </p:spPr>
      </p:pic>
      <p:sp>
        <p:nvSpPr>
          <p:cNvPr id="18" name="文本框 17"/>
          <p:cNvSpPr txBox="1"/>
          <p:nvPr/>
        </p:nvSpPr>
        <p:spPr>
          <a:xfrm>
            <a:off x="1840848" y="2514600"/>
            <a:ext cx="11879365" cy="3046988"/>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609585">
              <a:defRPr/>
            </a:pPr>
            <a:r>
              <a:rPr lang="en-US" altLang="zh-CN" sz="9600" b="1">
                <a:ln w="0"/>
                <a:solidFill>
                  <a:srgbClr val="C0000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HOẠT ĐỘNG 1:</a:t>
            </a:r>
          </a:p>
          <a:p>
            <a:pPr algn="ctr" defTabSz="609585">
              <a:defRPr/>
            </a:pPr>
            <a:r>
              <a:rPr lang="en-US" altLang="zh-CN" sz="9600" b="1">
                <a:ln w="12700" cmpd="sng">
                  <a:solidFill>
                    <a:prstClr val="black"/>
                  </a:solidFill>
                  <a:prstDash val="solid"/>
                </a:ln>
                <a:solidFill>
                  <a:srgbClr val="FFC000"/>
                </a:solidFill>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BÀY TỎ Ý KIẾN</a:t>
            </a:r>
            <a:endParaRPr lang="en-US" altLang="zh-CN" sz="9600" b="1" dirty="0">
              <a:ln w="12700" cmpd="sng">
                <a:solidFill>
                  <a:prstClr val="black"/>
                </a:solidFill>
                <a:prstDash val="solid"/>
              </a:ln>
              <a:solidFill>
                <a:srgbClr val="FFC000"/>
              </a:solidFill>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endParaRPr>
          </a:p>
        </p:txBody>
      </p:sp>
      <p:pic>
        <p:nvPicPr>
          <p:cNvPr id="4" name="Picture 3">
            <a:extLst>
              <a:ext uri="{FF2B5EF4-FFF2-40B4-BE49-F238E27FC236}">
                <a16:creationId xmlns:a16="http://schemas.microsoft.com/office/drawing/2014/main" id="{1E583F48-E7C9-3248-4EA1-D68E7CB81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52280" y="4255808"/>
            <a:ext cx="4014039" cy="4888192"/>
          </a:xfrm>
          <a:prstGeom prst="rect">
            <a:avLst/>
          </a:prstGeom>
        </p:spPr>
      </p:pic>
    </p:spTree>
    <p:extLst>
      <p:ext uri="{BB962C8B-B14F-4D97-AF65-F5344CB8AC3E}">
        <p14:creationId xmlns:p14="http://schemas.microsoft.com/office/powerpoint/2010/main" val="22758357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10319" y="0"/>
            <a:ext cx="16256000" cy="9144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panose="020F0502020204030204"/>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panose="020F0502020204030204"/>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800542" y="519291"/>
            <a:ext cx="14833600" cy="8195732"/>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254339" y="1247554"/>
            <a:ext cx="1313845" cy="7076905"/>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731080" y="1079291"/>
            <a:ext cx="13229431" cy="7245167"/>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 name="Oval 5">
            <a:extLst>
              <a:ext uri="{FF2B5EF4-FFF2-40B4-BE49-F238E27FC236}">
                <a16:creationId xmlns:a16="http://schemas.microsoft.com/office/drawing/2014/main" id="{905DCB7C-7414-1C7A-09C2-67EB2BC7C68A}"/>
              </a:ext>
            </a:extLst>
          </p:cNvPr>
          <p:cNvSpPr/>
          <p:nvPr/>
        </p:nvSpPr>
        <p:spPr>
          <a:xfrm>
            <a:off x="14392556" y="7433838"/>
            <a:ext cx="1587335" cy="1587335"/>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2" name="Rectangle 1">
            <a:extLst>
              <a:ext uri="{FF2B5EF4-FFF2-40B4-BE49-F238E27FC236}">
                <a16:creationId xmlns:a16="http://schemas.microsoft.com/office/drawing/2014/main" id="{F6DB9DA0-908B-EEE7-76A2-CBABCCE1A9AB}"/>
              </a:ext>
            </a:extLst>
          </p:cNvPr>
          <p:cNvSpPr/>
          <p:nvPr/>
        </p:nvSpPr>
        <p:spPr>
          <a:xfrm>
            <a:off x="1803700" y="1293604"/>
            <a:ext cx="13627154" cy="1466299"/>
          </a:xfrm>
          <a:prstGeom prst="rect">
            <a:avLst/>
          </a:prstGeom>
          <a:noFill/>
        </p:spPr>
        <p:txBody>
          <a:bodyPr wrap="square">
            <a:spAutoFit/>
          </a:bodyPr>
          <a:lstStyle/>
          <a:p>
            <a:pPr>
              <a:lnSpc>
                <a:spcPct val="93000"/>
              </a:lnSpc>
            </a:pPr>
            <a:r>
              <a:rPr lang="en-US" sz="4800" b="1">
                <a:solidFill>
                  <a:srgbClr val="002060"/>
                </a:solidFill>
                <a:latin typeface="AvantGarde" panose="00000400000000000000" pitchFamily="2" charset="0"/>
                <a:ea typeface="AvantGarde" panose="00000400000000000000" pitchFamily="2" charset="0"/>
                <a:cs typeface="AvantGarde" panose="00000400000000000000" pitchFamily="2" charset="0"/>
              </a:rPr>
              <a:t>   1. </a:t>
            </a:r>
            <a:r>
              <a:rPr lang="vi-VN" sz="4800" b="1">
                <a:solidFill>
                  <a:srgbClr val="002060"/>
                </a:solidFill>
                <a:latin typeface="AvantGarde" panose="00000400000000000000" pitchFamily="2" charset="0"/>
                <a:ea typeface="AvantGarde" panose="00000400000000000000" pitchFamily="2" charset="0"/>
                <a:cs typeface="AvantGarde" panose="00000400000000000000" pitchFamily="2" charset="0"/>
              </a:rPr>
              <a:t>Em đồng tình hay không đồng tình với việc làm của bạn nào dưới đây? Vì sao?</a:t>
            </a:r>
          </a:p>
        </p:txBody>
      </p:sp>
      <p:sp>
        <p:nvSpPr>
          <p:cNvPr id="5" name="Rectangle 4">
            <a:extLst>
              <a:ext uri="{FF2B5EF4-FFF2-40B4-BE49-F238E27FC236}">
                <a16:creationId xmlns:a16="http://schemas.microsoft.com/office/drawing/2014/main" id="{9C95EFD4-FB58-DC44-7D19-9325911DBA55}"/>
              </a:ext>
            </a:extLst>
          </p:cNvPr>
          <p:cNvSpPr/>
          <p:nvPr/>
        </p:nvSpPr>
        <p:spPr>
          <a:xfrm>
            <a:off x="2452878" y="2803758"/>
            <a:ext cx="11939677" cy="6647974"/>
          </a:xfrm>
          <a:prstGeom prst="rect">
            <a:avLst/>
          </a:prstGeom>
        </p:spPr>
        <p:txBody>
          <a:bodyPr wrap="square">
            <a:spAutoFit/>
          </a:bodyPr>
          <a:lstStyle/>
          <a:p>
            <a:pPr marL="742950" indent="-742950" algn="just">
              <a:spcBef>
                <a:spcPts val="1200"/>
              </a:spcBef>
              <a:buAutoNum type="alphaLcPeriod"/>
            </a:pPr>
            <a:r>
              <a:rPr lang="vi-VN" sz="4400" b="1" spc="-80">
                <a:solidFill>
                  <a:srgbClr val="FF0000"/>
                </a:solidFill>
                <a:latin typeface="AvantGarde" panose="00000400000000000000" pitchFamily="2" charset="0"/>
                <a:ea typeface="AvantGarde" panose="00000400000000000000" pitchFamily="2" charset="0"/>
                <a:cs typeface="AvantGarde" panose="00000400000000000000" pitchFamily="2" charset="0"/>
              </a:rPr>
              <a:t>Cô giáo cần một bạn thay mặt lớp phát biểu</a:t>
            </a:r>
            <a:r>
              <a:rPr lang="en-US" sz="4400" b="1" spc="-8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vi-VN" sz="4400" b="1" spc="-80">
                <a:solidFill>
                  <a:srgbClr val="FF0000"/>
                </a:solidFill>
                <a:latin typeface="AvantGarde" panose="00000400000000000000" pitchFamily="2" charset="0"/>
                <a:ea typeface="AvantGarde" panose="00000400000000000000" pitchFamily="2" charset="0"/>
                <a:cs typeface="AvantGarde" panose="00000400000000000000" pitchFamily="2" charset="0"/>
              </a:rPr>
              <a:t>trước toàn trường vào giờ chào cờ. Lan xung phong vì biết điểm mạnh của mình là khả năng nói trước đám đông.</a:t>
            </a:r>
            <a:endParaRPr lang="en-US" sz="4400" b="1" spc="-80">
              <a:solidFill>
                <a:srgbClr val="FF0000"/>
              </a:solidFill>
              <a:latin typeface="AvantGarde" panose="00000400000000000000" pitchFamily="2" charset="0"/>
              <a:ea typeface="AvantGarde" panose="00000400000000000000" pitchFamily="2" charset="0"/>
              <a:cs typeface="AvantGarde" panose="00000400000000000000" pitchFamily="2" charset="0"/>
            </a:endParaRPr>
          </a:p>
          <a:p>
            <a:pPr marL="742950" indent="-742950" algn="just">
              <a:spcBef>
                <a:spcPts val="1200"/>
              </a:spcBef>
              <a:buFontTx/>
              <a:buAutoNum type="alphaLcPeriod"/>
            </a:pPr>
            <a:r>
              <a:rPr lang="vi-VN" sz="4400" b="1" spc="-80">
                <a:solidFill>
                  <a:srgbClr val="FF0000"/>
                </a:solidFill>
                <a:latin typeface="AvantGarde" panose="00000400000000000000" pitchFamily="2" charset="0"/>
                <a:ea typeface="AvantGarde" panose="00000400000000000000" pitchFamily="2" charset="0"/>
                <a:cs typeface="AvantGarde" panose="00000400000000000000" pitchFamily="2" charset="0"/>
              </a:rPr>
              <a:t>Đạt không tự tin khi gặp người lạ. Mẹ khuyên Đạt nên tham gia câu lạc bộ để mạnh dạn hơn. Đạt từ chối không tham gia.</a:t>
            </a:r>
          </a:p>
          <a:p>
            <a:pPr marL="742950" indent="-742950" algn="just">
              <a:spcBef>
                <a:spcPts val="1200"/>
              </a:spcBef>
              <a:buAutoNum type="alphaLcPeriod"/>
            </a:pPr>
            <a:endParaRPr lang="en-US" sz="4400" b="1" spc="-80">
              <a:solidFill>
                <a:srgbClr val="FF0000"/>
              </a:solidFill>
              <a:latin typeface="AvantGarde" panose="00000400000000000000" pitchFamily="2" charset="0"/>
              <a:ea typeface="AvantGarde" panose="00000400000000000000" pitchFamily="2" charset="0"/>
              <a:cs typeface="AvantGarde" panose="00000400000000000000" pitchFamily="2" charset="0"/>
            </a:endParaRPr>
          </a:p>
          <a:p>
            <a:pPr marL="742950" indent="-742950" algn="just">
              <a:spcBef>
                <a:spcPts val="1200"/>
              </a:spcBef>
              <a:buAutoNum type="alphaLcPeriod"/>
            </a:pPr>
            <a:endParaRPr lang="vi-VN" sz="4400" b="1" spc="-8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4210460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EE139-4703-7A3D-C87B-3C96C550C000}"/>
              </a:ext>
            </a:extLst>
          </p:cNvPr>
          <p:cNvPicPr>
            <a:picLocks noChangeAspect="1"/>
          </p:cNvPicPr>
          <p:nvPr/>
        </p:nvPicPr>
        <p:blipFill>
          <a:blip r:embed="rId3"/>
          <a:stretch>
            <a:fillRect/>
          </a:stretch>
        </p:blipFill>
        <p:spPr>
          <a:xfrm>
            <a:off x="10319" y="0"/>
            <a:ext cx="16256000" cy="91440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0" y="707882"/>
            <a:ext cx="4965700" cy="2451100"/>
          </a:xfrm>
          <a:prstGeom prst="rect">
            <a:avLst/>
          </a:prstGeom>
        </p:spPr>
      </p:pic>
      <p:sp>
        <p:nvSpPr>
          <p:cNvPr id="18" name="文本框 17"/>
          <p:cNvSpPr txBox="1"/>
          <p:nvPr/>
        </p:nvSpPr>
        <p:spPr>
          <a:xfrm>
            <a:off x="2042319" y="2362200"/>
            <a:ext cx="11879365" cy="280076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609585">
              <a:defRPr/>
            </a:pPr>
            <a:r>
              <a:rPr lang="en-US" altLang="zh-CN" sz="8800" b="1">
                <a:ln w="0"/>
                <a:solidFill>
                  <a:srgbClr val="C0000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HOẠT ĐỘNG 2:</a:t>
            </a:r>
          </a:p>
          <a:p>
            <a:pPr algn="ctr" defTabSz="609585">
              <a:defRPr/>
            </a:pPr>
            <a:r>
              <a:rPr lang="en-US" altLang="zh-CN" sz="8800" b="1">
                <a:ln w="12700" cmpd="sng">
                  <a:solidFill>
                    <a:prstClr val="black"/>
                  </a:solidFill>
                  <a:prstDash val="solid"/>
                </a:ln>
                <a:solidFill>
                  <a:srgbClr val="FFC000"/>
                </a:solidFill>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XỬ LÝ TÌNH HUỐNG</a:t>
            </a:r>
            <a:endParaRPr lang="en-US" altLang="zh-CN" sz="8800" b="1" dirty="0">
              <a:ln w="12700" cmpd="sng">
                <a:solidFill>
                  <a:prstClr val="black"/>
                </a:solidFill>
                <a:prstDash val="solid"/>
              </a:ln>
              <a:solidFill>
                <a:srgbClr val="FFC000"/>
              </a:solidFill>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endParaRPr>
          </a:p>
        </p:txBody>
      </p:sp>
      <p:pic>
        <p:nvPicPr>
          <p:cNvPr id="4" name="Picture 3">
            <a:extLst>
              <a:ext uri="{FF2B5EF4-FFF2-40B4-BE49-F238E27FC236}">
                <a16:creationId xmlns:a16="http://schemas.microsoft.com/office/drawing/2014/main" id="{1E583F48-E7C9-3248-4EA1-D68E7CB81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52280" y="4255808"/>
            <a:ext cx="4014039" cy="4888192"/>
          </a:xfrm>
          <a:prstGeom prst="rect">
            <a:avLst/>
          </a:prstGeom>
        </p:spPr>
      </p:pic>
    </p:spTree>
    <p:extLst>
      <p:ext uri="{BB962C8B-B14F-4D97-AF65-F5344CB8AC3E}">
        <p14:creationId xmlns:p14="http://schemas.microsoft.com/office/powerpoint/2010/main" val="13339748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9D5FB29A-B031-470A-B676-DD5245CB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26" y="-1"/>
            <a:ext cx="16289141" cy="9162641"/>
          </a:xfrm>
          <a:prstGeom prst="rect">
            <a:avLst/>
          </a:prstGeom>
        </p:spPr>
      </p:pic>
      <p:pic>
        <p:nvPicPr>
          <p:cNvPr id="32" name="Picture 31" descr="A picture containing text, toy, doll, vector graphics&#10;&#10;Description automatically generated">
            <a:extLst>
              <a:ext uri="{FF2B5EF4-FFF2-40B4-BE49-F238E27FC236}">
                <a16:creationId xmlns:a16="http://schemas.microsoft.com/office/drawing/2014/main" id="{01BAE1EB-A1A0-CD07-43B9-8A3BB86BF8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744" y="1219200"/>
            <a:ext cx="13919200" cy="7829550"/>
          </a:xfrm>
          <a:prstGeom prst="rect">
            <a:avLst/>
          </a:prstGeom>
        </p:spPr>
      </p:pic>
      <p:sp>
        <p:nvSpPr>
          <p:cNvPr id="33" name="文本框 17">
            <a:extLst>
              <a:ext uri="{FF2B5EF4-FFF2-40B4-BE49-F238E27FC236}">
                <a16:creationId xmlns:a16="http://schemas.microsoft.com/office/drawing/2014/main" id="{10A8F9FE-0B1F-88AD-1963-4D019C5A393C}"/>
              </a:ext>
            </a:extLst>
          </p:cNvPr>
          <p:cNvSpPr txBox="1"/>
          <p:nvPr/>
        </p:nvSpPr>
        <p:spPr>
          <a:xfrm>
            <a:off x="2198636" y="194101"/>
            <a:ext cx="11879365" cy="83099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609585">
              <a:defRPr/>
            </a:pPr>
            <a:r>
              <a:rPr lang="en-US" altLang="zh-CN" sz="4800" b="1">
                <a:ln w="0"/>
                <a:solidFill>
                  <a:srgbClr val="00206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TÌNH HUỐNG 1:</a:t>
            </a:r>
          </a:p>
        </p:txBody>
      </p:sp>
      <p:pic>
        <p:nvPicPr>
          <p:cNvPr id="34" name="Ghi âm TH1-HĐ2">
            <a:hlinkClick r:id="" action="ppaction://media"/>
            <a:extLst>
              <a:ext uri="{FF2B5EF4-FFF2-40B4-BE49-F238E27FC236}">
                <a16:creationId xmlns:a16="http://schemas.microsoft.com/office/drawing/2014/main" id="{35AA328B-55A3-CDC1-A7F9-B0102738CD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1911" y="4727575"/>
            <a:ext cx="406400" cy="406400"/>
          </a:xfrm>
          <a:prstGeom prst="rect">
            <a:avLst/>
          </a:prstGeom>
        </p:spPr>
      </p:pic>
    </p:spTree>
    <p:extLst>
      <p:ext uri="{BB962C8B-B14F-4D97-AF65-F5344CB8AC3E}">
        <p14:creationId xmlns:p14="http://schemas.microsoft.com/office/powerpoint/2010/main" val="30703498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0"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9D5FB29A-B031-470A-B676-DD5245CB3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26" y="-1"/>
            <a:ext cx="16289141" cy="9162641"/>
          </a:xfrm>
          <a:prstGeom prst="rect">
            <a:avLst/>
          </a:prstGeom>
        </p:spPr>
      </p:pic>
      <p:sp>
        <p:nvSpPr>
          <p:cNvPr id="33" name="文本框 17">
            <a:extLst>
              <a:ext uri="{FF2B5EF4-FFF2-40B4-BE49-F238E27FC236}">
                <a16:creationId xmlns:a16="http://schemas.microsoft.com/office/drawing/2014/main" id="{10A8F9FE-0B1F-88AD-1963-4D019C5A393C}"/>
              </a:ext>
            </a:extLst>
          </p:cNvPr>
          <p:cNvSpPr txBox="1"/>
          <p:nvPr/>
        </p:nvSpPr>
        <p:spPr>
          <a:xfrm>
            <a:off x="2198636" y="194101"/>
            <a:ext cx="11879365" cy="83099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609585">
              <a:defRPr/>
            </a:pPr>
            <a:r>
              <a:rPr lang="en-US" altLang="zh-CN" sz="4800" b="1">
                <a:ln w="0"/>
                <a:solidFill>
                  <a:srgbClr val="00206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TÌNH HUỐNG 2:</a:t>
            </a:r>
          </a:p>
        </p:txBody>
      </p:sp>
    </p:spTree>
    <p:extLst>
      <p:ext uri="{BB962C8B-B14F-4D97-AF65-F5344CB8AC3E}">
        <p14:creationId xmlns:p14="http://schemas.microsoft.com/office/powerpoint/2010/main" val="2832882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10319" y="0"/>
            <a:ext cx="16256000" cy="9144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panose="020F0502020204030204"/>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panose="020F0502020204030204"/>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800542" y="519291"/>
            <a:ext cx="14833600" cy="8195732"/>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254339" y="1247554"/>
            <a:ext cx="1313845" cy="7076905"/>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731080" y="1079291"/>
            <a:ext cx="13229431" cy="7245167"/>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 name="Oval 5">
            <a:extLst>
              <a:ext uri="{FF2B5EF4-FFF2-40B4-BE49-F238E27FC236}">
                <a16:creationId xmlns:a16="http://schemas.microsoft.com/office/drawing/2014/main" id="{905DCB7C-7414-1C7A-09C2-67EB2BC7C68A}"/>
              </a:ext>
            </a:extLst>
          </p:cNvPr>
          <p:cNvSpPr/>
          <p:nvPr/>
        </p:nvSpPr>
        <p:spPr>
          <a:xfrm>
            <a:off x="14392556" y="7433838"/>
            <a:ext cx="1587335" cy="1587335"/>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2" name="Rectangle 1">
            <a:extLst>
              <a:ext uri="{FF2B5EF4-FFF2-40B4-BE49-F238E27FC236}">
                <a16:creationId xmlns:a16="http://schemas.microsoft.com/office/drawing/2014/main" id="{F6DB9DA0-908B-EEE7-76A2-CBABCCE1A9AB}"/>
              </a:ext>
            </a:extLst>
          </p:cNvPr>
          <p:cNvSpPr/>
          <p:nvPr/>
        </p:nvSpPr>
        <p:spPr>
          <a:xfrm>
            <a:off x="2444247" y="2195467"/>
            <a:ext cx="13627154" cy="779316"/>
          </a:xfrm>
          <a:prstGeom prst="rect">
            <a:avLst/>
          </a:prstGeom>
          <a:noFill/>
        </p:spPr>
        <p:txBody>
          <a:bodyPr wrap="square">
            <a:spAutoFit/>
          </a:bodyPr>
          <a:lstStyle/>
          <a:p>
            <a:pPr>
              <a:lnSpc>
                <a:spcPct val="93000"/>
              </a:lnSpc>
            </a:pPr>
            <a:r>
              <a:rPr lang="en-US" sz="4800" b="1">
                <a:solidFill>
                  <a:srgbClr val="002060"/>
                </a:solidFill>
                <a:latin typeface="AvantGarde" panose="00000400000000000000" pitchFamily="2" charset="0"/>
                <a:ea typeface="AvantGarde" panose="00000400000000000000" pitchFamily="2" charset="0"/>
                <a:cs typeface="AvantGarde" panose="00000400000000000000" pitchFamily="2" charset="0"/>
              </a:rPr>
              <a:t>   2. Xử lý tình huống</a:t>
            </a:r>
            <a:endParaRPr lang="vi-VN" sz="4800" b="1">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9C95EFD4-FB58-DC44-7D19-9325911DBA55}"/>
              </a:ext>
            </a:extLst>
          </p:cNvPr>
          <p:cNvSpPr/>
          <p:nvPr/>
        </p:nvSpPr>
        <p:spPr>
          <a:xfrm>
            <a:off x="2146317" y="2965603"/>
            <a:ext cx="11939677" cy="6309420"/>
          </a:xfrm>
          <a:prstGeom prst="rect">
            <a:avLst/>
          </a:prstGeom>
        </p:spPr>
        <p:txBody>
          <a:bodyPr wrap="square">
            <a:spAutoFit/>
          </a:bodyPr>
          <a:lstStyle/>
          <a:p>
            <a:pPr marL="742950" indent="-742950" algn="just">
              <a:spcBef>
                <a:spcPts val="1200"/>
              </a:spcBef>
              <a:buAutoNum type="alphaLcPeriod"/>
            </a:pPr>
            <a:r>
              <a:rPr lang="en-US" sz="4800" b="1" spc="-80">
                <a:solidFill>
                  <a:srgbClr val="FF0000"/>
                </a:solidFill>
                <a:latin typeface="AvantGarde" panose="00000400000000000000" pitchFamily="2" charset="0"/>
                <a:ea typeface="AvantGarde" panose="00000400000000000000" pitchFamily="2" charset="0"/>
                <a:cs typeface="AvantGarde" panose="00000400000000000000" pitchFamily="2" charset="0"/>
              </a:rPr>
              <a:t>Em và Thành là bạn than. Trường tổ chức cuộc thi hát. Thành rủ em tham gia cùng. Tuy nhiên, em nghĩ hát lại chính là điểm yếu của mình.</a:t>
            </a:r>
          </a:p>
          <a:p>
            <a:pPr marL="742950" indent="-742950" algn="just">
              <a:spcBef>
                <a:spcPts val="1200"/>
              </a:spcBef>
              <a:buFontTx/>
              <a:buAutoNum type="alphaLcPeriod"/>
            </a:pPr>
            <a:r>
              <a:rPr lang="en-US" sz="4800" b="1" spc="-80">
                <a:solidFill>
                  <a:srgbClr val="FF0000"/>
                </a:solidFill>
                <a:latin typeface="AvantGarde" panose="00000400000000000000" pitchFamily="2" charset="0"/>
                <a:ea typeface="AvantGarde" panose="00000400000000000000" pitchFamily="2" charset="0"/>
                <a:cs typeface="AvantGarde" panose="00000400000000000000" pitchFamily="2" charset="0"/>
              </a:rPr>
              <a:t>Trường em tổ chức Hội khỏe Phù Đổng. Các bạn động viên em tham gia môn cờ vua, nhưng em lại đá cầu rất tốt.</a:t>
            </a:r>
          </a:p>
          <a:p>
            <a:pPr marL="742950" indent="-742950" algn="just">
              <a:spcBef>
                <a:spcPts val="1200"/>
              </a:spcBef>
              <a:buAutoNum type="alphaLcPeriod"/>
            </a:pPr>
            <a:endParaRPr lang="vi-VN" sz="4800" b="1" spc="-8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a:extLst>
              <a:ext uri="{FF2B5EF4-FFF2-40B4-BE49-F238E27FC236}">
                <a16:creationId xmlns:a16="http://schemas.microsoft.com/office/drawing/2014/main" id="{08F532BA-24FB-17A3-9DAD-1261F26A0097}"/>
              </a:ext>
            </a:extLst>
          </p:cNvPr>
          <p:cNvSpPr/>
          <p:nvPr/>
        </p:nvSpPr>
        <p:spPr>
          <a:xfrm>
            <a:off x="5190455" y="1174220"/>
            <a:ext cx="13627154" cy="1036887"/>
          </a:xfrm>
          <a:prstGeom prst="rect">
            <a:avLst/>
          </a:prstGeom>
          <a:noFill/>
        </p:spPr>
        <p:txBody>
          <a:bodyPr wrap="square">
            <a:spAutoFit/>
          </a:bodyPr>
          <a:lstStyle/>
          <a:p>
            <a:pPr>
              <a:lnSpc>
                <a:spcPct val="93000"/>
              </a:lnSpc>
            </a:pPr>
            <a:r>
              <a:rPr lang="en-US" sz="6600" b="1">
                <a:solidFill>
                  <a:srgbClr val="FF0000"/>
                </a:solidFill>
                <a:latin typeface="AvantGarde" panose="00000400000000000000" pitchFamily="2" charset="0"/>
                <a:ea typeface="AvantGarde" panose="00000400000000000000" pitchFamily="2" charset="0"/>
                <a:cs typeface="AvantGarde" panose="00000400000000000000" pitchFamily="2" charset="0"/>
              </a:rPr>
              <a:t>THẢO LUẬN NHÓM:</a:t>
            </a:r>
            <a:endParaRPr lang="vi-VN" sz="6600" b="1">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714152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9D5FB29A-B031-470A-B676-DD5245CB3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26" y="-1"/>
            <a:ext cx="16289141" cy="9162641"/>
          </a:xfrm>
          <a:prstGeom prst="rect">
            <a:avLst/>
          </a:prstGeom>
        </p:spPr>
      </p:pic>
      <p:pic>
        <p:nvPicPr>
          <p:cNvPr id="32" name="Picture 31" descr="A picture containing text, toy, doll, vector graphics&#10;&#10;Description automatically generated">
            <a:extLst>
              <a:ext uri="{FF2B5EF4-FFF2-40B4-BE49-F238E27FC236}">
                <a16:creationId xmlns:a16="http://schemas.microsoft.com/office/drawing/2014/main" id="{01BAE1EB-A1A0-CD07-43B9-8A3BB86BF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744" y="1219200"/>
            <a:ext cx="13919200" cy="7829550"/>
          </a:xfrm>
          <a:prstGeom prst="rect">
            <a:avLst/>
          </a:prstGeom>
        </p:spPr>
      </p:pic>
      <p:sp>
        <p:nvSpPr>
          <p:cNvPr id="33" name="文本框 17">
            <a:extLst>
              <a:ext uri="{FF2B5EF4-FFF2-40B4-BE49-F238E27FC236}">
                <a16:creationId xmlns:a16="http://schemas.microsoft.com/office/drawing/2014/main" id="{10A8F9FE-0B1F-88AD-1963-4D019C5A393C}"/>
              </a:ext>
            </a:extLst>
          </p:cNvPr>
          <p:cNvSpPr txBox="1"/>
          <p:nvPr/>
        </p:nvSpPr>
        <p:spPr>
          <a:xfrm>
            <a:off x="2198636" y="194101"/>
            <a:ext cx="11879365" cy="83099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609585">
              <a:defRPr/>
            </a:pPr>
            <a:r>
              <a:rPr lang="en-US" altLang="zh-CN" sz="4800" b="1">
                <a:ln w="0"/>
                <a:solidFill>
                  <a:srgbClr val="00206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TÌNH HUỐNG 1:</a:t>
            </a:r>
          </a:p>
        </p:txBody>
      </p:sp>
    </p:spTree>
    <p:extLst>
      <p:ext uri="{BB962C8B-B14F-4D97-AF65-F5344CB8AC3E}">
        <p14:creationId xmlns:p14="http://schemas.microsoft.com/office/powerpoint/2010/main" val="42007256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10319" y="0"/>
            <a:ext cx="16256000" cy="9144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panose="020F0502020204030204"/>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panose="020F0502020204030204"/>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800542" y="519291"/>
            <a:ext cx="14833600" cy="8195732"/>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 name="Rectangle: Rounded Corners 2">
            <a:extLst>
              <a:ext uri="{FF2B5EF4-FFF2-40B4-BE49-F238E27FC236}">
                <a16:creationId xmlns:a16="http://schemas.microsoft.com/office/drawing/2014/main" id="{C3A7A8D0-CF2D-788D-9850-86D0677400C1}"/>
              </a:ext>
            </a:extLst>
          </p:cNvPr>
          <p:cNvSpPr/>
          <p:nvPr/>
        </p:nvSpPr>
        <p:spPr>
          <a:xfrm>
            <a:off x="1731080" y="1079291"/>
            <a:ext cx="13229431" cy="7245167"/>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14" name="TextBox 13">
            <a:extLst>
              <a:ext uri="{FF2B5EF4-FFF2-40B4-BE49-F238E27FC236}">
                <a16:creationId xmlns:a16="http://schemas.microsoft.com/office/drawing/2014/main" id="{172078FF-5407-A959-D1A5-02AE2DD028E0}"/>
              </a:ext>
            </a:extLst>
          </p:cNvPr>
          <p:cNvSpPr txBox="1"/>
          <p:nvPr/>
        </p:nvSpPr>
        <p:spPr>
          <a:xfrm>
            <a:off x="3306990" y="3493702"/>
            <a:ext cx="9484312" cy="2062103"/>
          </a:xfrm>
          <a:prstGeom prst="rect">
            <a:avLst/>
          </a:prstGeom>
          <a:noFill/>
        </p:spPr>
        <p:txBody>
          <a:bodyPr wrap="square" rtlCol="0">
            <a:spAutoFit/>
          </a:bodyPr>
          <a:lstStyle/>
          <a:p>
            <a:pPr algn="ctr" defTabSz="1219170">
              <a:defRPr/>
            </a:pPr>
            <a:r>
              <a:rPr lang="en-US" sz="12800" b="1">
                <a:ln w="38100">
                  <a:solidFill>
                    <a:sysClr val="windowText" lastClr="000000"/>
                  </a:solidFill>
                </a:ln>
                <a:solidFill>
                  <a:prstClr val="black"/>
                </a:solidFill>
                <a:latin typeface="Consolas" panose="020B0609020204030204" pitchFamily="49" charset="0"/>
                <a:ea typeface="CookieRun Black" panose="020B0600000101010101" pitchFamily="34" charset="-127"/>
              </a:rPr>
              <a:t>KHỞI ĐỘNG</a:t>
            </a:r>
            <a:endParaRPr lang="en-US" sz="12800" b="1" dirty="0">
              <a:ln w="38100">
                <a:solidFill>
                  <a:sysClr val="windowText" lastClr="000000"/>
                </a:solidFill>
              </a:ln>
              <a:solidFill>
                <a:prstClr val="black"/>
              </a:solidFill>
              <a:latin typeface="Consolas" panose="020B0609020204030204" pitchFamily="49" charset="0"/>
              <a:ea typeface="CookieRun Black" panose="020B0600000101010101" pitchFamily="34" charset="-127"/>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254339" y="1247554"/>
            <a:ext cx="1313845" cy="7076905"/>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sp>
        <p:nvSpPr>
          <p:cNvPr id="2" name="TextBox 1">
            <a:extLst>
              <a:ext uri="{FF2B5EF4-FFF2-40B4-BE49-F238E27FC236}">
                <a16:creationId xmlns:a16="http://schemas.microsoft.com/office/drawing/2014/main" id="{AABF617B-A985-7FD7-0665-9E4EB043F180}"/>
              </a:ext>
            </a:extLst>
          </p:cNvPr>
          <p:cNvSpPr txBox="1"/>
          <p:nvPr/>
        </p:nvSpPr>
        <p:spPr>
          <a:xfrm>
            <a:off x="3395341" y="3486884"/>
            <a:ext cx="9484312" cy="2062103"/>
          </a:xfrm>
          <a:prstGeom prst="rect">
            <a:avLst/>
          </a:prstGeom>
          <a:noFill/>
        </p:spPr>
        <p:txBody>
          <a:bodyPr wrap="square" rtlCol="0">
            <a:spAutoFit/>
          </a:bodyPr>
          <a:lstStyle/>
          <a:p>
            <a:pPr algn="ctr" defTabSz="1219170">
              <a:defRPr/>
            </a:pPr>
            <a:r>
              <a:rPr lang="en-US" sz="12800" b="1">
                <a:ln w="38100">
                  <a:solidFill>
                    <a:sysClr val="windowText" lastClr="000000"/>
                  </a:solidFill>
                </a:ln>
                <a:solidFill>
                  <a:srgbClr val="60B196"/>
                </a:solidFill>
                <a:latin typeface="Consolas" panose="020B0609020204030204" pitchFamily="49" charset="0"/>
                <a:ea typeface="CookieRun Black" panose="020B0600000101010101" pitchFamily="34" charset="-127"/>
              </a:rPr>
              <a:t>KHỞI ĐỘNG</a:t>
            </a:r>
            <a:endParaRPr lang="en-US" sz="12800" b="1" dirty="0">
              <a:ln w="38100">
                <a:solidFill>
                  <a:sysClr val="windowText" lastClr="000000"/>
                </a:solidFill>
              </a:ln>
              <a:solidFill>
                <a:srgbClr val="F8D33A"/>
              </a:solidFill>
              <a:latin typeface="Consolas" panose="020B0609020204030204" pitchFamily="49" charset="0"/>
              <a:ea typeface="CookieRun Black" panose="020B0600000101010101" pitchFamily="34" charset="-127"/>
            </a:endParaRPr>
          </a:p>
        </p:txBody>
      </p:sp>
      <p:sp>
        <p:nvSpPr>
          <p:cNvPr id="5" name="Rectangle: Rounded Corners 4">
            <a:extLst>
              <a:ext uri="{FF2B5EF4-FFF2-40B4-BE49-F238E27FC236}">
                <a16:creationId xmlns:a16="http://schemas.microsoft.com/office/drawing/2014/main" id="{A88EF600-B409-099A-8679-DB4F2B701C51}"/>
              </a:ext>
            </a:extLst>
          </p:cNvPr>
          <p:cNvSpPr/>
          <p:nvPr/>
        </p:nvSpPr>
        <p:spPr>
          <a:xfrm>
            <a:off x="5461192" y="5559691"/>
            <a:ext cx="5108313" cy="264995"/>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pic>
        <p:nvPicPr>
          <p:cNvPr id="8" name="Picture 4">
            <a:extLst>
              <a:ext uri="{FF2B5EF4-FFF2-40B4-BE49-F238E27FC236}">
                <a16:creationId xmlns:a16="http://schemas.microsoft.com/office/drawing/2014/main" id="{494F9F00-5786-7C5E-7FF3-65742D686E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12557816" y="1095333"/>
            <a:ext cx="4403593" cy="33026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a16="http://schemas.microsoft.com/office/drawing/2014/main" id="{37A152F4-C314-A27B-74AC-6B83AE05A7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1143422" y="436752"/>
            <a:ext cx="4686187" cy="4686187"/>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a16="http://schemas.microsoft.com/office/drawing/2014/main" id="{B12B9F8D-DAC8-25B0-1B0B-3A945AEC226E}"/>
              </a:ext>
            </a:extLst>
          </p:cNvPr>
          <p:cNvSpPr/>
          <p:nvPr/>
        </p:nvSpPr>
        <p:spPr>
          <a:xfrm rot="516331">
            <a:off x="12925999" y="3447738"/>
            <a:ext cx="3366731" cy="2950324"/>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pic>
        <p:nvPicPr>
          <p:cNvPr id="11" name="Picture 4">
            <a:extLst>
              <a:ext uri="{FF2B5EF4-FFF2-40B4-BE49-F238E27FC236}">
                <a16:creationId xmlns:a16="http://schemas.microsoft.com/office/drawing/2014/main" id="{9A61B1CE-E874-35C2-6116-F48910B4CE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680806" y="4377695"/>
            <a:ext cx="3517780" cy="5211525"/>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a16="http://schemas.microsoft.com/office/drawing/2014/main" id="{EA5EA6EC-853A-E61D-B7B1-7D36DB9176EA}"/>
              </a:ext>
            </a:extLst>
          </p:cNvPr>
          <p:cNvSpPr/>
          <p:nvPr/>
        </p:nvSpPr>
        <p:spPr>
          <a:xfrm>
            <a:off x="11560823" y="2032459"/>
            <a:ext cx="1230480" cy="123048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13" name="Star: 4 Points 12">
            <a:extLst>
              <a:ext uri="{FF2B5EF4-FFF2-40B4-BE49-F238E27FC236}">
                <a16:creationId xmlns:a16="http://schemas.microsoft.com/office/drawing/2014/main" id="{0B2F036C-D56D-3EFD-B9A5-88B636081F4E}"/>
              </a:ext>
            </a:extLst>
          </p:cNvPr>
          <p:cNvSpPr/>
          <p:nvPr/>
        </p:nvSpPr>
        <p:spPr>
          <a:xfrm>
            <a:off x="12306859" y="3366123"/>
            <a:ext cx="529579" cy="529579"/>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Tree>
    <p:extLst>
      <p:ext uri="{BB962C8B-B14F-4D97-AF65-F5344CB8AC3E}">
        <p14:creationId xmlns:p14="http://schemas.microsoft.com/office/powerpoint/2010/main" val="12784734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9D5FB29A-B031-470A-B676-DD5245CB3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26" y="-1"/>
            <a:ext cx="16289141" cy="9162641"/>
          </a:xfrm>
          <a:prstGeom prst="rect">
            <a:avLst/>
          </a:prstGeom>
        </p:spPr>
      </p:pic>
      <p:sp>
        <p:nvSpPr>
          <p:cNvPr id="33" name="文本框 17">
            <a:extLst>
              <a:ext uri="{FF2B5EF4-FFF2-40B4-BE49-F238E27FC236}">
                <a16:creationId xmlns:a16="http://schemas.microsoft.com/office/drawing/2014/main" id="{10A8F9FE-0B1F-88AD-1963-4D019C5A393C}"/>
              </a:ext>
            </a:extLst>
          </p:cNvPr>
          <p:cNvSpPr txBox="1"/>
          <p:nvPr/>
        </p:nvSpPr>
        <p:spPr>
          <a:xfrm>
            <a:off x="2198636" y="194101"/>
            <a:ext cx="11879365" cy="83099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609585">
              <a:defRPr/>
            </a:pPr>
            <a:r>
              <a:rPr lang="en-US" altLang="zh-CN" sz="4800" b="1">
                <a:ln w="0"/>
                <a:solidFill>
                  <a:srgbClr val="00206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TÌNH HUỐNG 2:</a:t>
            </a:r>
          </a:p>
        </p:txBody>
      </p:sp>
    </p:spTree>
    <p:extLst>
      <p:ext uri="{BB962C8B-B14F-4D97-AF65-F5344CB8AC3E}">
        <p14:creationId xmlns:p14="http://schemas.microsoft.com/office/powerpoint/2010/main" val="36246045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EE139-4703-7A3D-C87B-3C96C550C000}"/>
              </a:ext>
            </a:extLst>
          </p:cNvPr>
          <p:cNvPicPr>
            <a:picLocks noChangeAspect="1"/>
          </p:cNvPicPr>
          <p:nvPr/>
        </p:nvPicPr>
        <p:blipFill>
          <a:blip r:embed="rId3"/>
          <a:stretch>
            <a:fillRect/>
          </a:stretch>
        </p:blipFill>
        <p:spPr>
          <a:xfrm>
            <a:off x="10319" y="0"/>
            <a:ext cx="16256000" cy="91440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0" y="707882"/>
            <a:ext cx="4965700" cy="2451100"/>
          </a:xfrm>
          <a:prstGeom prst="rect">
            <a:avLst/>
          </a:prstGeom>
        </p:spPr>
      </p:pic>
      <p:sp>
        <p:nvSpPr>
          <p:cNvPr id="18" name="文本框 17"/>
          <p:cNvSpPr txBox="1"/>
          <p:nvPr/>
        </p:nvSpPr>
        <p:spPr>
          <a:xfrm>
            <a:off x="2042319" y="2362200"/>
            <a:ext cx="11879365" cy="280076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609585">
              <a:defRPr/>
            </a:pPr>
            <a:r>
              <a:rPr lang="en-US" altLang="zh-CN" sz="8800" b="1">
                <a:ln w="0"/>
                <a:solidFill>
                  <a:srgbClr val="C0000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HOẠT ĐỘNG 3:</a:t>
            </a:r>
          </a:p>
          <a:p>
            <a:pPr algn="ctr" defTabSz="609585">
              <a:defRPr/>
            </a:pPr>
            <a:r>
              <a:rPr lang="en-US" altLang="zh-CN" sz="8800" b="1">
                <a:ln w="12700" cmpd="sng">
                  <a:solidFill>
                    <a:prstClr val="black"/>
                  </a:solidFill>
                  <a:prstDash val="solid"/>
                </a:ln>
                <a:solidFill>
                  <a:srgbClr val="FFC000"/>
                </a:solidFill>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VẬN DỤNG</a:t>
            </a:r>
            <a:endParaRPr lang="en-US" altLang="zh-CN" sz="8800" b="1" dirty="0">
              <a:ln w="12700" cmpd="sng">
                <a:solidFill>
                  <a:prstClr val="black"/>
                </a:solidFill>
                <a:prstDash val="solid"/>
              </a:ln>
              <a:solidFill>
                <a:srgbClr val="FFC000"/>
              </a:solidFill>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endParaRPr>
          </a:p>
        </p:txBody>
      </p:sp>
      <p:pic>
        <p:nvPicPr>
          <p:cNvPr id="4" name="Picture 3">
            <a:extLst>
              <a:ext uri="{FF2B5EF4-FFF2-40B4-BE49-F238E27FC236}">
                <a16:creationId xmlns:a16="http://schemas.microsoft.com/office/drawing/2014/main" id="{1E583F48-E7C9-3248-4EA1-D68E7CB81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52280" y="4255808"/>
            <a:ext cx="4014039" cy="4888192"/>
          </a:xfrm>
          <a:prstGeom prst="rect">
            <a:avLst/>
          </a:prstGeom>
        </p:spPr>
      </p:pic>
    </p:spTree>
    <p:extLst>
      <p:ext uri="{BB962C8B-B14F-4D97-AF65-F5344CB8AC3E}">
        <p14:creationId xmlns:p14="http://schemas.microsoft.com/office/powerpoint/2010/main" val="22015882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10319" y="0"/>
            <a:ext cx="16256000" cy="9144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panose="020F0502020204030204"/>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panose="020F0502020204030204"/>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800542" y="519291"/>
            <a:ext cx="14833600" cy="8195732"/>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254339" y="1247554"/>
            <a:ext cx="1313845" cy="7076905"/>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731080" y="1079291"/>
            <a:ext cx="13229431" cy="7245167"/>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 name="Oval 5">
            <a:extLst>
              <a:ext uri="{FF2B5EF4-FFF2-40B4-BE49-F238E27FC236}">
                <a16:creationId xmlns:a16="http://schemas.microsoft.com/office/drawing/2014/main" id="{905DCB7C-7414-1C7A-09C2-67EB2BC7C68A}"/>
              </a:ext>
            </a:extLst>
          </p:cNvPr>
          <p:cNvSpPr/>
          <p:nvPr/>
        </p:nvSpPr>
        <p:spPr>
          <a:xfrm>
            <a:off x="14392556" y="7433838"/>
            <a:ext cx="1587335" cy="1587335"/>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2" name="Rectangle 1">
            <a:extLst>
              <a:ext uri="{FF2B5EF4-FFF2-40B4-BE49-F238E27FC236}">
                <a16:creationId xmlns:a16="http://schemas.microsoft.com/office/drawing/2014/main" id="{F6DB9DA0-908B-EEE7-76A2-CBABCCE1A9AB}"/>
              </a:ext>
            </a:extLst>
          </p:cNvPr>
          <p:cNvSpPr/>
          <p:nvPr/>
        </p:nvSpPr>
        <p:spPr>
          <a:xfrm>
            <a:off x="5736444" y="1243293"/>
            <a:ext cx="13627154" cy="779316"/>
          </a:xfrm>
          <a:prstGeom prst="rect">
            <a:avLst/>
          </a:prstGeom>
          <a:noFill/>
        </p:spPr>
        <p:txBody>
          <a:bodyPr wrap="square">
            <a:spAutoFit/>
          </a:bodyPr>
          <a:lstStyle/>
          <a:p>
            <a:pPr>
              <a:lnSpc>
                <a:spcPct val="93000"/>
              </a:lnSpc>
            </a:pPr>
            <a:r>
              <a:rPr lang="en-US" sz="4800" b="1">
                <a:solidFill>
                  <a:srgbClr val="002060"/>
                </a:solidFill>
                <a:latin typeface="AvantGarde" panose="00000400000000000000" pitchFamily="2" charset="0"/>
                <a:ea typeface="AvantGarde" panose="00000400000000000000" pitchFamily="2" charset="0"/>
                <a:cs typeface="AvantGarde" panose="00000400000000000000" pitchFamily="2" charset="0"/>
              </a:rPr>
              <a:t>   HOẠT ĐỘNG 3:</a:t>
            </a:r>
            <a:endParaRPr lang="vi-VN" sz="4800" b="1">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9C95EFD4-FB58-DC44-7D19-9325911DBA55}"/>
              </a:ext>
            </a:extLst>
          </p:cNvPr>
          <p:cNvSpPr/>
          <p:nvPr/>
        </p:nvSpPr>
        <p:spPr>
          <a:xfrm>
            <a:off x="2605881" y="2649388"/>
            <a:ext cx="11939677" cy="3354765"/>
          </a:xfrm>
          <a:prstGeom prst="rect">
            <a:avLst/>
          </a:prstGeom>
        </p:spPr>
        <p:txBody>
          <a:bodyPr wrap="square">
            <a:spAutoFit/>
          </a:bodyPr>
          <a:lstStyle/>
          <a:p>
            <a:pPr marL="742950" indent="-742950" algn="just">
              <a:spcBef>
                <a:spcPts val="1200"/>
              </a:spcBef>
              <a:buAutoNum type="alphaLcPeriod"/>
            </a:pPr>
            <a:r>
              <a:rPr lang="en-US" sz="4800" b="1" spc="-80">
                <a:solidFill>
                  <a:srgbClr val="FF0000"/>
                </a:solidFill>
                <a:latin typeface="AvantGarde" panose="00000400000000000000" pitchFamily="2" charset="0"/>
                <a:ea typeface="AvantGarde" panose="00000400000000000000" pitchFamily="2" charset="0"/>
                <a:cs typeface="AvantGarde" panose="00000400000000000000" pitchFamily="2" charset="0"/>
              </a:rPr>
              <a:t>Nêu điểm mạnh và điểm yếu của mình?</a:t>
            </a:r>
          </a:p>
          <a:p>
            <a:pPr marL="742950" indent="-742950" algn="just">
              <a:spcBef>
                <a:spcPts val="1200"/>
              </a:spcBef>
              <a:buFontTx/>
              <a:buAutoNum type="alphaLcPeriod"/>
            </a:pPr>
            <a:r>
              <a:rPr lang="en-US" sz="4800" b="1" spc="-80">
                <a:solidFill>
                  <a:srgbClr val="FF0000"/>
                </a:solidFill>
                <a:latin typeface="AvantGarde" panose="00000400000000000000" pitchFamily="2" charset="0"/>
                <a:ea typeface="AvantGarde" panose="00000400000000000000" pitchFamily="2" charset="0"/>
                <a:cs typeface="AvantGarde" panose="00000400000000000000" pitchFamily="2" charset="0"/>
              </a:rPr>
              <a:t>Chia sẻ những hoạt động mà em có thể tham gia phù hợp với điểm mạnh và điểm yếu đó.</a:t>
            </a:r>
          </a:p>
          <a:p>
            <a:pPr marL="742950" indent="-742950" algn="just">
              <a:spcBef>
                <a:spcPts val="1200"/>
              </a:spcBef>
              <a:buAutoNum type="alphaLcPeriod"/>
            </a:pPr>
            <a:endParaRPr lang="vi-VN" sz="4800" b="1" spc="-8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0219520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05DCB7C-7414-1C7A-09C2-67EB2BC7C68A}"/>
              </a:ext>
            </a:extLst>
          </p:cNvPr>
          <p:cNvSpPr/>
          <p:nvPr/>
        </p:nvSpPr>
        <p:spPr>
          <a:xfrm>
            <a:off x="14392556" y="7433838"/>
            <a:ext cx="1587335" cy="1587335"/>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grpSp>
        <p:nvGrpSpPr>
          <p:cNvPr id="29" name="Group 28">
            <a:extLst>
              <a:ext uri="{FF2B5EF4-FFF2-40B4-BE49-F238E27FC236}">
                <a16:creationId xmlns:a16="http://schemas.microsoft.com/office/drawing/2014/main" id="{8B55611E-E836-3803-B2E1-2A1F754D6E6E}"/>
              </a:ext>
            </a:extLst>
          </p:cNvPr>
          <p:cNvGrpSpPr/>
          <p:nvPr/>
        </p:nvGrpSpPr>
        <p:grpSpPr>
          <a:xfrm>
            <a:off x="10319" y="0"/>
            <a:ext cx="16256000" cy="9144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panose="020F0502020204030204"/>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panose="020F0502020204030204"/>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800542" y="519291"/>
            <a:ext cx="14833600" cy="8195732"/>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254339" y="1247554"/>
            <a:ext cx="1313845" cy="7076905"/>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731080" y="1079291"/>
            <a:ext cx="13229431" cy="7245167"/>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pic>
        <p:nvPicPr>
          <p:cNvPr id="3" name="Picture 2">
            <a:extLst>
              <a:ext uri="{FF2B5EF4-FFF2-40B4-BE49-F238E27FC236}">
                <a16:creationId xmlns:a16="http://schemas.microsoft.com/office/drawing/2014/main" id="{AEA57440-4DF1-FD04-7A88-026D86C3F45F}"/>
              </a:ext>
            </a:extLst>
          </p:cNvPr>
          <p:cNvPicPr>
            <a:picLocks noChangeAspect="1"/>
          </p:cNvPicPr>
          <p:nvPr/>
        </p:nvPicPr>
        <p:blipFill>
          <a:blip r:embed="rId4"/>
          <a:stretch>
            <a:fillRect/>
          </a:stretch>
        </p:blipFill>
        <p:spPr>
          <a:xfrm>
            <a:off x="1595985" y="819542"/>
            <a:ext cx="13608810" cy="7504915"/>
          </a:xfrm>
          <a:prstGeom prst="rect">
            <a:avLst/>
          </a:prstGeom>
        </p:spPr>
      </p:pic>
      <p:pic>
        <p:nvPicPr>
          <p:cNvPr id="7" name="Nhạc nền làm phiếu">
            <a:hlinkClick r:id="" action="ppaction://media"/>
            <a:extLst>
              <a:ext uri="{FF2B5EF4-FFF2-40B4-BE49-F238E27FC236}">
                <a16:creationId xmlns:a16="http://schemas.microsoft.com/office/drawing/2014/main" id="{D3CE86D4-6069-26E1-7652-78F1873196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1500" y="4701874"/>
            <a:ext cx="406400" cy="406400"/>
          </a:xfrm>
          <a:prstGeom prst="rect">
            <a:avLst/>
          </a:prstGeom>
        </p:spPr>
      </p:pic>
    </p:spTree>
    <p:extLst>
      <p:ext uri="{BB962C8B-B14F-4D97-AF65-F5344CB8AC3E}">
        <p14:creationId xmlns:p14="http://schemas.microsoft.com/office/powerpoint/2010/main" val="25570007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2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5">
            <a:alphaModFix/>
          </a:blip>
          <a:stretch>
            <a:fillRect/>
          </a:stretch>
        </p:blipFill>
        <p:spPr>
          <a:xfrm>
            <a:off x="12510673" y="3522930"/>
            <a:ext cx="1192356" cy="1589796"/>
          </a:xfrm>
          <a:prstGeom prst="rect">
            <a:avLst/>
          </a:prstGeom>
          <a:noFill/>
          <a:ln>
            <a:noFill/>
          </a:ln>
        </p:spPr>
      </p:pic>
      <p:pic>
        <p:nvPicPr>
          <p:cNvPr id="55" name="Google Shape;55;p13"/>
          <p:cNvPicPr preferRelativeResize="0"/>
          <p:nvPr/>
        </p:nvPicPr>
        <p:blipFill>
          <a:blip r:embed="rId6">
            <a:alphaModFix/>
          </a:blip>
          <a:stretch>
            <a:fillRect/>
          </a:stretch>
        </p:blipFill>
        <p:spPr>
          <a:xfrm>
            <a:off x="10320" y="1"/>
            <a:ext cx="16256001" cy="9144000"/>
          </a:xfrm>
          <a:prstGeom prst="rect">
            <a:avLst/>
          </a:prstGeom>
          <a:noFill/>
          <a:ln>
            <a:noFill/>
          </a:ln>
        </p:spPr>
      </p:pic>
      <p:pic>
        <p:nvPicPr>
          <p:cNvPr id="56" name="Google Shape;56;p13"/>
          <p:cNvPicPr preferRelativeResize="0"/>
          <p:nvPr/>
        </p:nvPicPr>
        <p:blipFill>
          <a:blip r:embed="rId7">
            <a:alphaModFix/>
          </a:blip>
          <a:stretch>
            <a:fillRect/>
          </a:stretch>
        </p:blipFill>
        <p:spPr>
          <a:xfrm>
            <a:off x="438903" y="1406779"/>
            <a:ext cx="2822624" cy="3088124"/>
          </a:xfrm>
          <a:prstGeom prst="rect">
            <a:avLst/>
          </a:prstGeom>
          <a:noFill/>
          <a:ln>
            <a:noFill/>
          </a:ln>
        </p:spPr>
      </p:pic>
      <p:pic>
        <p:nvPicPr>
          <p:cNvPr id="59" name="Google Shape;59;p13"/>
          <p:cNvPicPr preferRelativeResize="0"/>
          <p:nvPr/>
        </p:nvPicPr>
        <p:blipFill>
          <a:blip r:embed="rId8">
            <a:alphaModFix/>
          </a:blip>
          <a:stretch>
            <a:fillRect/>
          </a:stretch>
        </p:blipFill>
        <p:spPr>
          <a:xfrm>
            <a:off x="-109948" y="2"/>
            <a:ext cx="3683691" cy="1381377"/>
          </a:xfrm>
          <a:prstGeom prst="rect">
            <a:avLst/>
          </a:prstGeom>
          <a:noFill/>
          <a:ln>
            <a:noFill/>
          </a:ln>
        </p:spPr>
      </p:pic>
      <p:pic>
        <p:nvPicPr>
          <p:cNvPr id="60" name="Google Shape;60;p13"/>
          <p:cNvPicPr preferRelativeResize="0"/>
          <p:nvPr/>
        </p:nvPicPr>
        <p:blipFill>
          <a:blip r:embed="rId8">
            <a:alphaModFix/>
          </a:blip>
          <a:stretch>
            <a:fillRect/>
          </a:stretch>
        </p:blipFill>
        <p:spPr>
          <a:xfrm>
            <a:off x="3384275" y="2"/>
            <a:ext cx="3683691" cy="1381377"/>
          </a:xfrm>
          <a:prstGeom prst="rect">
            <a:avLst/>
          </a:prstGeom>
          <a:noFill/>
          <a:ln>
            <a:noFill/>
          </a:ln>
        </p:spPr>
      </p:pic>
      <p:pic>
        <p:nvPicPr>
          <p:cNvPr id="61" name="Google Shape;61;p13"/>
          <p:cNvPicPr preferRelativeResize="0"/>
          <p:nvPr/>
        </p:nvPicPr>
        <p:blipFill>
          <a:blip r:embed="rId8">
            <a:alphaModFix/>
          </a:blip>
          <a:stretch>
            <a:fillRect/>
          </a:stretch>
        </p:blipFill>
        <p:spPr>
          <a:xfrm>
            <a:off x="9088408" y="2"/>
            <a:ext cx="3683691" cy="1381377"/>
          </a:xfrm>
          <a:prstGeom prst="rect">
            <a:avLst/>
          </a:prstGeom>
          <a:noFill/>
          <a:ln>
            <a:noFill/>
          </a:ln>
        </p:spPr>
      </p:pic>
      <p:pic>
        <p:nvPicPr>
          <p:cNvPr id="62" name="Google Shape;62;p13"/>
          <p:cNvPicPr preferRelativeResize="0"/>
          <p:nvPr/>
        </p:nvPicPr>
        <p:blipFill>
          <a:blip r:embed="rId8">
            <a:alphaModFix/>
          </a:blip>
          <a:stretch>
            <a:fillRect/>
          </a:stretch>
        </p:blipFill>
        <p:spPr>
          <a:xfrm>
            <a:off x="12582630" y="2"/>
            <a:ext cx="3683691" cy="1381377"/>
          </a:xfrm>
          <a:prstGeom prst="rect">
            <a:avLst/>
          </a:prstGeom>
          <a:noFill/>
          <a:ln>
            <a:noFill/>
          </a:ln>
        </p:spPr>
      </p:pic>
      <p:pic>
        <p:nvPicPr>
          <p:cNvPr id="63" name="Google Shape;63;p13"/>
          <p:cNvPicPr preferRelativeResize="0"/>
          <p:nvPr/>
        </p:nvPicPr>
        <p:blipFill>
          <a:blip r:embed="rId9">
            <a:alphaModFix/>
          </a:blip>
          <a:stretch>
            <a:fillRect/>
          </a:stretch>
        </p:blipFill>
        <p:spPr>
          <a:xfrm>
            <a:off x="7188855" y="-133442"/>
            <a:ext cx="1778665" cy="1778665"/>
          </a:xfrm>
          <a:prstGeom prst="rect">
            <a:avLst/>
          </a:prstGeom>
          <a:noFill/>
          <a:ln>
            <a:noFill/>
          </a:ln>
        </p:spPr>
      </p:pic>
      <p:pic>
        <p:nvPicPr>
          <p:cNvPr id="64" name="Google Shape;64;p13"/>
          <p:cNvPicPr preferRelativeResize="0"/>
          <p:nvPr/>
        </p:nvPicPr>
        <p:blipFill>
          <a:blip r:embed="rId10">
            <a:alphaModFix/>
          </a:blip>
          <a:stretch>
            <a:fillRect/>
          </a:stretch>
        </p:blipFill>
        <p:spPr>
          <a:xfrm>
            <a:off x="197765" y="4941290"/>
            <a:ext cx="3107644" cy="3107644"/>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11">
            <a:alphaModFix/>
          </a:blip>
          <a:stretch>
            <a:fillRect/>
          </a:stretch>
        </p:blipFill>
        <p:spPr>
          <a:xfrm>
            <a:off x="4097136" y="1299551"/>
            <a:ext cx="8495611" cy="505497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440798" y="1507659"/>
            <a:ext cx="7808179" cy="4315192"/>
          </a:xfrm>
          <a:prstGeom prst="rect">
            <a:avLst/>
          </a:prstGeom>
          <a:solidFill>
            <a:srgbClr val="FFFFFF"/>
          </a:solidFill>
          <a:ln>
            <a:noFill/>
          </a:ln>
        </p:spPr>
        <p:txBody>
          <a:bodyPr spcFirstLastPara="1" wrap="square" lIns="162533" tIns="162533" rIns="162533" bIns="162533" anchor="t" anchorCtr="0">
            <a:noAutofit/>
          </a:bodyPr>
          <a:lstStyle/>
          <a:p>
            <a:pPr algn="ctr" defTabSz="1625519">
              <a:buClr>
                <a:srgbClr val="000000"/>
              </a:buClr>
              <a:defRPr/>
            </a:pPr>
            <a:endParaRPr sz="6223"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2">
            <a:alphaModFix/>
          </a:blip>
          <a:stretch>
            <a:fillRect/>
          </a:stretch>
        </p:blipFill>
        <p:spPr>
          <a:xfrm>
            <a:off x="14603604" y="1593143"/>
            <a:ext cx="1454716" cy="1771789"/>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3">
            <a:alphaModFix/>
          </a:blip>
          <a:srcRect l="13052" t="3784" r="13119" b="3450"/>
          <a:stretch/>
        </p:blipFill>
        <p:spPr>
          <a:xfrm>
            <a:off x="12894661" y="1615515"/>
            <a:ext cx="1454717" cy="1814304"/>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9217076" y="3787769"/>
            <a:ext cx="5132303" cy="564881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7">
            <a:extLst>
              <a:ext uri="{FF2B5EF4-FFF2-40B4-BE49-F238E27FC236}">
                <a16:creationId xmlns:a16="http://schemas.microsoft.com/office/drawing/2014/main" id="{ECFF3F24-F311-2E13-6958-82E4CB2E692C}"/>
              </a:ext>
            </a:extLst>
          </p:cNvPr>
          <p:cNvSpPr txBox="1"/>
          <p:nvPr/>
        </p:nvSpPr>
        <p:spPr>
          <a:xfrm>
            <a:off x="2138504" y="4740121"/>
            <a:ext cx="11879365" cy="280076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prstTxWarp prst="textArchUp">
              <a:avLst/>
            </a:prstTxWarp>
            <a:spAutoFit/>
          </a:bodyPr>
          <a:lstStyle/>
          <a:p>
            <a:pPr lvl="1" algn="ctr" defTabSz="609585">
              <a:defRPr/>
            </a:pPr>
            <a:r>
              <a:rPr lang="en-US" altLang="zh-CN" sz="11000" b="1">
                <a:ln w="0"/>
                <a:solidFill>
                  <a:srgbClr val="C0000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TRÒ CHƠI</a:t>
            </a:r>
          </a:p>
          <a:p>
            <a:pPr algn="ctr" defTabSz="609585">
              <a:defRPr/>
            </a:pPr>
            <a:r>
              <a:rPr lang="en-US" altLang="zh-CN" sz="11000" b="1">
                <a:ln w="12700" cmpd="sng">
                  <a:solidFill>
                    <a:prstClr val="black"/>
                  </a:solidFill>
                  <a:prstDash val="solid"/>
                </a:ln>
                <a:solidFill>
                  <a:srgbClr val="FFC000"/>
                </a:solidFill>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XÌ ĐIỆN</a:t>
            </a:r>
            <a:endParaRPr lang="en-US" altLang="zh-CN" sz="11000" b="1" dirty="0">
              <a:ln w="12700" cmpd="sng">
                <a:solidFill>
                  <a:prstClr val="black"/>
                </a:solidFill>
                <a:prstDash val="solid"/>
              </a:ln>
              <a:solidFill>
                <a:srgbClr val="FFC000"/>
              </a:solidFill>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endParaRPr>
          </a:p>
        </p:txBody>
      </p:sp>
      <p:pic>
        <p:nvPicPr>
          <p:cNvPr id="3" name="Nhac-chuong-Reng-Reng-Reng-www_nhacchuongvui_com">
            <a:hlinkClick r:id="" action="ppaction://media"/>
            <a:extLst>
              <a:ext uri="{FF2B5EF4-FFF2-40B4-BE49-F238E27FC236}">
                <a16:creationId xmlns:a16="http://schemas.microsoft.com/office/drawing/2014/main" id="{F4FDF138-4393-F17B-A3D5-06630A26D375}"/>
              </a:ext>
            </a:extLst>
          </p:cNvPr>
          <p:cNvPicPr>
            <a:picLocks noChangeAspect="1"/>
          </p:cNvPicPr>
          <p:nvPr>
            <a:audioFile r:link="rId1"/>
            <p:extLst>
              <p:ext uri="{DAA4B4D4-6D71-4841-9C94-3DE7FCFB9230}">
                <p14:media xmlns:p14="http://schemas.microsoft.com/office/powerpoint/2010/main" r:embed="rId2">
                  <p14:trim end="24639.0625"/>
                  <p14:fade out="500"/>
                </p14:media>
              </p:ext>
            </p:extLst>
          </p:nvPr>
        </p:nvPicPr>
        <p:blipFill>
          <a:blip r:embed="rId16"/>
          <a:stretch>
            <a:fillRect/>
          </a:stretch>
        </p:blipFill>
        <p:spPr>
          <a:xfrm>
            <a:off x="-516348" y="8534400"/>
            <a:ext cx="406400" cy="406400"/>
          </a:xfrm>
          <a:prstGeom prst="rect">
            <a:avLst/>
          </a:prstGeom>
        </p:spPr>
      </p:pic>
    </p:spTree>
    <p:extLst>
      <p:ext uri="{BB962C8B-B14F-4D97-AF65-F5344CB8AC3E}">
        <p14:creationId xmlns:p14="http://schemas.microsoft.com/office/powerpoint/2010/main" val="3437508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5">
            <a:alphaModFix/>
          </a:blip>
          <a:stretch>
            <a:fillRect/>
          </a:stretch>
        </p:blipFill>
        <p:spPr>
          <a:xfrm>
            <a:off x="12510673" y="3522930"/>
            <a:ext cx="1192356" cy="1589796"/>
          </a:xfrm>
          <a:prstGeom prst="rect">
            <a:avLst/>
          </a:prstGeom>
          <a:noFill/>
          <a:ln>
            <a:noFill/>
          </a:ln>
        </p:spPr>
      </p:pic>
      <p:pic>
        <p:nvPicPr>
          <p:cNvPr id="55" name="Google Shape;55;p13"/>
          <p:cNvPicPr preferRelativeResize="0"/>
          <p:nvPr/>
        </p:nvPicPr>
        <p:blipFill>
          <a:blip r:embed="rId6">
            <a:alphaModFix/>
          </a:blip>
          <a:stretch>
            <a:fillRect/>
          </a:stretch>
        </p:blipFill>
        <p:spPr>
          <a:xfrm>
            <a:off x="10320" y="1"/>
            <a:ext cx="16256001" cy="9144000"/>
          </a:xfrm>
          <a:prstGeom prst="rect">
            <a:avLst/>
          </a:prstGeom>
          <a:noFill/>
          <a:ln>
            <a:noFill/>
          </a:ln>
        </p:spPr>
      </p:pic>
      <p:pic>
        <p:nvPicPr>
          <p:cNvPr id="56" name="Google Shape;56;p13"/>
          <p:cNvPicPr preferRelativeResize="0"/>
          <p:nvPr/>
        </p:nvPicPr>
        <p:blipFill>
          <a:blip r:embed="rId7">
            <a:alphaModFix/>
          </a:blip>
          <a:stretch>
            <a:fillRect/>
          </a:stretch>
        </p:blipFill>
        <p:spPr>
          <a:xfrm>
            <a:off x="438903" y="1406779"/>
            <a:ext cx="2822624" cy="3088124"/>
          </a:xfrm>
          <a:prstGeom prst="rect">
            <a:avLst/>
          </a:prstGeom>
          <a:noFill/>
          <a:ln>
            <a:noFill/>
          </a:ln>
        </p:spPr>
      </p:pic>
      <p:pic>
        <p:nvPicPr>
          <p:cNvPr id="59" name="Google Shape;59;p13"/>
          <p:cNvPicPr preferRelativeResize="0"/>
          <p:nvPr/>
        </p:nvPicPr>
        <p:blipFill>
          <a:blip r:embed="rId8">
            <a:alphaModFix/>
          </a:blip>
          <a:stretch>
            <a:fillRect/>
          </a:stretch>
        </p:blipFill>
        <p:spPr>
          <a:xfrm>
            <a:off x="-109948" y="2"/>
            <a:ext cx="3683691" cy="1381377"/>
          </a:xfrm>
          <a:prstGeom prst="rect">
            <a:avLst/>
          </a:prstGeom>
          <a:noFill/>
          <a:ln>
            <a:noFill/>
          </a:ln>
        </p:spPr>
      </p:pic>
      <p:pic>
        <p:nvPicPr>
          <p:cNvPr id="60" name="Google Shape;60;p13"/>
          <p:cNvPicPr preferRelativeResize="0"/>
          <p:nvPr/>
        </p:nvPicPr>
        <p:blipFill>
          <a:blip r:embed="rId8">
            <a:alphaModFix/>
          </a:blip>
          <a:stretch>
            <a:fillRect/>
          </a:stretch>
        </p:blipFill>
        <p:spPr>
          <a:xfrm>
            <a:off x="3384275" y="2"/>
            <a:ext cx="3683691" cy="1381377"/>
          </a:xfrm>
          <a:prstGeom prst="rect">
            <a:avLst/>
          </a:prstGeom>
          <a:noFill/>
          <a:ln>
            <a:noFill/>
          </a:ln>
        </p:spPr>
      </p:pic>
      <p:pic>
        <p:nvPicPr>
          <p:cNvPr id="61" name="Google Shape;61;p13"/>
          <p:cNvPicPr preferRelativeResize="0"/>
          <p:nvPr/>
        </p:nvPicPr>
        <p:blipFill>
          <a:blip r:embed="rId8">
            <a:alphaModFix/>
          </a:blip>
          <a:stretch>
            <a:fillRect/>
          </a:stretch>
        </p:blipFill>
        <p:spPr>
          <a:xfrm>
            <a:off x="9088408" y="2"/>
            <a:ext cx="3683691" cy="1381377"/>
          </a:xfrm>
          <a:prstGeom prst="rect">
            <a:avLst/>
          </a:prstGeom>
          <a:noFill/>
          <a:ln>
            <a:noFill/>
          </a:ln>
        </p:spPr>
      </p:pic>
      <p:pic>
        <p:nvPicPr>
          <p:cNvPr id="62" name="Google Shape;62;p13"/>
          <p:cNvPicPr preferRelativeResize="0"/>
          <p:nvPr/>
        </p:nvPicPr>
        <p:blipFill>
          <a:blip r:embed="rId8">
            <a:alphaModFix/>
          </a:blip>
          <a:stretch>
            <a:fillRect/>
          </a:stretch>
        </p:blipFill>
        <p:spPr>
          <a:xfrm>
            <a:off x="12582630" y="2"/>
            <a:ext cx="3683691" cy="1381377"/>
          </a:xfrm>
          <a:prstGeom prst="rect">
            <a:avLst/>
          </a:prstGeom>
          <a:noFill/>
          <a:ln>
            <a:noFill/>
          </a:ln>
        </p:spPr>
      </p:pic>
      <p:pic>
        <p:nvPicPr>
          <p:cNvPr id="63" name="Google Shape;63;p13"/>
          <p:cNvPicPr preferRelativeResize="0"/>
          <p:nvPr/>
        </p:nvPicPr>
        <p:blipFill>
          <a:blip r:embed="rId9">
            <a:alphaModFix/>
          </a:blip>
          <a:stretch>
            <a:fillRect/>
          </a:stretch>
        </p:blipFill>
        <p:spPr>
          <a:xfrm>
            <a:off x="7188855" y="-133442"/>
            <a:ext cx="1778665" cy="1778665"/>
          </a:xfrm>
          <a:prstGeom prst="rect">
            <a:avLst/>
          </a:prstGeom>
          <a:noFill/>
          <a:ln>
            <a:noFill/>
          </a:ln>
        </p:spPr>
      </p:pic>
      <p:pic>
        <p:nvPicPr>
          <p:cNvPr id="64" name="Google Shape;64;p13"/>
          <p:cNvPicPr preferRelativeResize="0"/>
          <p:nvPr/>
        </p:nvPicPr>
        <p:blipFill>
          <a:blip r:embed="rId10">
            <a:alphaModFix/>
          </a:blip>
          <a:stretch>
            <a:fillRect/>
          </a:stretch>
        </p:blipFill>
        <p:spPr>
          <a:xfrm>
            <a:off x="197765" y="4941290"/>
            <a:ext cx="3107644" cy="3107644"/>
          </a:xfrm>
          <a:prstGeom prst="rect">
            <a:avLst/>
          </a:prstGeom>
          <a:noFill/>
          <a:ln>
            <a:noFill/>
          </a:ln>
        </p:spPr>
      </p:pic>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1">
            <a:alphaModFix/>
          </a:blip>
          <a:stretch>
            <a:fillRect/>
          </a:stretch>
        </p:blipFill>
        <p:spPr>
          <a:xfrm>
            <a:off x="14603604" y="1593143"/>
            <a:ext cx="1454716" cy="1771789"/>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2">
            <a:alphaModFix/>
          </a:blip>
          <a:srcRect l="13052" t="3784" r="13119" b="3450"/>
          <a:stretch/>
        </p:blipFill>
        <p:spPr>
          <a:xfrm>
            <a:off x="12894661" y="1615515"/>
            <a:ext cx="1454717" cy="1814304"/>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1495959" y="3886200"/>
            <a:ext cx="5132303" cy="56488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32FE55F-AD5A-CA09-0056-7F51694F65CA}"/>
              </a:ext>
            </a:extLst>
          </p:cNvPr>
          <p:cNvPicPr>
            <a:picLocks noChangeAspect="1"/>
          </p:cNvPicPr>
          <p:nvPr/>
        </p:nvPicPr>
        <p:blipFill>
          <a:blip r:embed="rId15"/>
          <a:stretch>
            <a:fillRect/>
          </a:stretch>
        </p:blipFill>
        <p:spPr>
          <a:xfrm>
            <a:off x="2766054" y="2053420"/>
            <a:ext cx="10744530" cy="4193248"/>
          </a:xfrm>
          <a:prstGeom prst="rect">
            <a:avLst/>
          </a:prstGeom>
        </p:spPr>
      </p:pic>
      <p:pic>
        <p:nvPicPr>
          <p:cNvPr id="5" name="Bản ghi Mới 4">
            <a:hlinkClick r:id="" action="ppaction://media"/>
            <a:extLst>
              <a:ext uri="{FF2B5EF4-FFF2-40B4-BE49-F238E27FC236}">
                <a16:creationId xmlns:a16="http://schemas.microsoft.com/office/drawing/2014/main" id="{DF512A99-0C34-A984-5894-41887CC719F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4821" y="6246668"/>
            <a:ext cx="406400" cy="406400"/>
          </a:xfrm>
          <a:prstGeom prst="rect">
            <a:avLst/>
          </a:prstGeom>
        </p:spPr>
      </p:pic>
    </p:spTree>
    <p:extLst>
      <p:ext uri="{BB962C8B-B14F-4D97-AF65-F5344CB8AC3E}">
        <p14:creationId xmlns:p14="http://schemas.microsoft.com/office/powerpoint/2010/main" val="18566353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9D5FB29A-B031-470A-B676-DD5245CB3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26" y="-1"/>
            <a:ext cx="16289141" cy="9162641"/>
          </a:xfrm>
          <a:prstGeom prst="rect">
            <a:avLst/>
          </a:prstGeom>
        </p:spPr>
      </p:pic>
      <p:grpSp>
        <p:nvGrpSpPr>
          <p:cNvPr id="3" name="Group 2">
            <a:extLst>
              <a:ext uri="{FF2B5EF4-FFF2-40B4-BE49-F238E27FC236}">
                <a16:creationId xmlns:a16="http://schemas.microsoft.com/office/drawing/2014/main" id="{4EDC4E50-CD40-1B79-23CA-09A6AE8B2E0B}"/>
              </a:ext>
            </a:extLst>
          </p:cNvPr>
          <p:cNvGrpSpPr/>
          <p:nvPr/>
        </p:nvGrpSpPr>
        <p:grpSpPr>
          <a:xfrm>
            <a:off x="1683931" y="1818999"/>
            <a:ext cx="13667385" cy="9346306"/>
            <a:chOff x="3482673" y="694180"/>
            <a:chExt cx="8473350" cy="6082575"/>
          </a:xfrm>
        </p:grpSpPr>
        <p:sp>
          <p:nvSpPr>
            <p:cNvPr id="4" name="Freeform 5">
              <a:extLst>
                <a:ext uri="{FF2B5EF4-FFF2-40B4-BE49-F238E27FC236}">
                  <a16:creationId xmlns:a16="http://schemas.microsoft.com/office/drawing/2014/main" id="{AB5681D0-4921-D53B-2268-460F883A7F54}"/>
                </a:ext>
              </a:extLst>
            </p:cNvPr>
            <p:cNvSpPr>
              <a:spLocks/>
            </p:cNvSpPr>
            <p:nvPr/>
          </p:nvSpPr>
          <p:spPr bwMode="auto">
            <a:xfrm>
              <a:off x="4595140" y="694180"/>
              <a:ext cx="7029589" cy="1412582"/>
            </a:xfrm>
            <a:custGeom>
              <a:avLst/>
              <a:gdLst>
                <a:gd name="T0" fmla="*/ 2314 w 982"/>
                <a:gd name="T1" fmla="*/ 772 h 341"/>
                <a:gd name="T2" fmla="*/ 2279 w 982"/>
                <a:gd name="T3" fmla="*/ 808 h 341"/>
                <a:gd name="T4" fmla="*/ 38 w 982"/>
                <a:gd name="T5" fmla="*/ 808 h 341"/>
                <a:gd name="T6" fmla="*/ 0 w 982"/>
                <a:gd name="T7" fmla="*/ 772 h 341"/>
                <a:gd name="T8" fmla="*/ 0 w 982"/>
                <a:gd name="T9" fmla="*/ 38 h 341"/>
                <a:gd name="T10" fmla="*/ 38 w 982"/>
                <a:gd name="T11" fmla="*/ 0 h 341"/>
                <a:gd name="T12" fmla="*/ 2279 w 982"/>
                <a:gd name="T13" fmla="*/ 0 h 341"/>
                <a:gd name="T14" fmla="*/ 2314 w 982"/>
                <a:gd name="T15" fmla="*/ 38 h 341"/>
                <a:gd name="T16" fmla="*/ 2314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6"/>
                  </a:moveTo>
                  <a:cubicBezTo>
                    <a:pt x="982" y="334"/>
                    <a:pt x="975" y="341"/>
                    <a:pt x="967" y="341"/>
                  </a:cubicBezTo>
                  <a:cubicBezTo>
                    <a:pt x="16" y="341"/>
                    <a:pt x="16" y="341"/>
                    <a:pt x="16" y="341"/>
                  </a:cubicBezTo>
                  <a:cubicBezTo>
                    <a:pt x="7" y="341"/>
                    <a:pt x="0" y="334"/>
                    <a:pt x="0" y="326"/>
                  </a:cubicBezTo>
                  <a:cubicBezTo>
                    <a:pt x="0" y="16"/>
                    <a:pt x="0" y="16"/>
                    <a:pt x="0" y="16"/>
                  </a:cubicBezTo>
                  <a:cubicBezTo>
                    <a:pt x="0" y="7"/>
                    <a:pt x="7" y="0"/>
                    <a:pt x="16" y="0"/>
                  </a:cubicBezTo>
                  <a:cubicBezTo>
                    <a:pt x="967" y="0"/>
                    <a:pt x="967" y="0"/>
                    <a:pt x="967" y="0"/>
                  </a:cubicBezTo>
                  <a:cubicBezTo>
                    <a:pt x="975" y="0"/>
                    <a:pt x="982" y="7"/>
                    <a:pt x="982" y="16"/>
                  </a:cubicBezTo>
                  <a:lnTo>
                    <a:pt x="982" y="326"/>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F2931E68-C167-273C-E5D3-67082DD1E8EC}"/>
                </a:ext>
              </a:extLst>
            </p:cNvPr>
            <p:cNvSpPr>
              <a:spLocks/>
            </p:cNvSpPr>
            <p:nvPr/>
          </p:nvSpPr>
          <p:spPr bwMode="auto">
            <a:xfrm>
              <a:off x="11631971" y="768844"/>
              <a:ext cx="324052" cy="1263254"/>
            </a:xfrm>
            <a:custGeom>
              <a:avLst/>
              <a:gdLst>
                <a:gd name="T0" fmla="*/ 52 w 37"/>
                <a:gd name="T1" fmla="*/ 0 h 341"/>
                <a:gd name="T2" fmla="*/ 0 w 37"/>
                <a:gd name="T3" fmla="*/ 0 h 341"/>
                <a:gd name="T4" fmla="*/ 0 w 37"/>
                <a:gd name="T5" fmla="*/ 810 h 341"/>
                <a:gd name="T6" fmla="*/ 52 w 37"/>
                <a:gd name="T7" fmla="*/ 810 h 341"/>
                <a:gd name="T8" fmla="*/ 87 w 37"/>
                <a:gd name="T9" fmla="*/ 774 h 341"/>
                <a:gd name="T10" fmla="*/ 87 w 37"/>
                <a:gd name="T11" fmla="*/ 38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4"/>
                    <a:pt x="37" y="326"/>
                  </a:cubicBezTo>
                  <a:cubicBezTo>
                    <a:pt x="37" y="16"/>
                    <a:pt x="37" y="16"/>
                    <a:pt x="37" y="16"/>
                  </a:cubicBezTo>
                  <a:cubicBezTo>
                    <a:pt x="37" y="7"/>
                    <a:pt x="30" y="0"/>
                    <a:pt x="22" y="0"/>
                  </a:cubicBez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Freeform 28">
              <a:extLst>
                <a:ext uri="{FF2B5EF4-FFF2-40B4-BE49-F238E27FC236}">
                  <a16:creationId xmlns:a16="http://schemas.microsoft.com/office/drawing/2014/main" id="{5B91F9E2-ED10-8F2D-3302-08EC27201F5D}"/>
                </a:ext>
              </a:extLst>
            </p:cNvPr>
            <p:cNvSpPr>
              <a:spLocks noEditPoints="1"/>
            </p:cNvSpPr>
            <p:nvPr/>
          </p:nvSpPr>
          <p:spPr bwMode="auto">
            <a:xfrm>
              <a:off x="3482673" y="803544"/>
              <a:ext cx="1723634" cy="1093196"/>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2"/>
                    <a:pt x="222" y="119"/>
                  </a:cubicBezTo>
                  <a:cubicBezTo>
                    <a:pt x="222" y="176"/>
                    <a:pt x="176" y="222"/>
                    <a:pt x="119" y="222"/>
                  </a:cubicBezTo>
                  <a:cubicBezTo>
                    <a:pt x="63" y="222"/>
                    <a:pt x="16" y="176"/>
                    <a:pt x="16" y="119"/>
                  </a:cubicBezTo>
                  <a:cubicBezTo>
                    <a:pt x="16" y="62"/>
                    <a:pt x="63" y="16"/>
                    <a:pt x="119" y="16"/>
                  </a:cubicBezTo>
                  <a:moveTo>
                    <a:pt x="119" y="0"/>
                  </a:moveTo>
                  <a:cubicBezTo>
                    <a:pt x="54" y="0"/>
                    <a:pt x="0" y="53"/>
                    <a:pt x="0" y="119"/>
                  </a:cubicBezTo>
                  <a:cubicBezTo>
                    <a:pt x="0" y="184"/>
                    <a:pt x="54" y="238"/>
                    <a:pt x="119" y="238"/>
                  </a:cubicBezTo>
                  <a:cubicBezTo>
                    <a:pt x="185" y="238"/>
                    <a:pt x="238" y="184"/>
                    <a:pt x="238" y="119"/>
                  </a:cubicBezTo>
                  <a:cubicBezTo>
                    <a:pt x="238" y="53"/>
                    <a:pt x="185" y="0"/>
                    <a:pt x="119" y="0"/>
                  </a:cubicBezTo>
                  <a:close/>
                </a:path>
              </a:pathLst>
            </a:custGeom>
            <a:solidFill>
              <a:schemeClr val="accent1">
                <a:lumMod val="40000"/>
                <a:lumOff val="60000"/>
                <a:alpha val="7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7" name="Freeform 29">
              <a:extLst>
                <a:ext uri="{FF2B5EF4-FFF2-40B4-BE49-F238E27FC236}">
                  <a16:creationId xmlns:a16="http://schemas.microsoft.com/office/drawing/2014/main" id="{EC902650-CAF8-1D9B-F1CE-1629EE1E901B}"/>
                </a:ext>
              </a:extLst>
            </p:cNvPr>
            <p:cNvSpPr>
              <a:spLocks/>
            </p:cNvSpPr>
            <p:nvPr/>
          </p:nvSpPr>
          <p:spPr bwMode="auto">
            <a:xfrm>
              <a:off x="4521558" y="2159149"/>
              <a:ext cx="7114182" cy="1442413"/>
            </a:xfrm>
            <a:custGeom>
              <a:avLst/>
              <a:gdLst>
                <a:gd name="T0" fmla="*/ 2332 w 982"/>
                <a:gd name="T1" fmla="*/ 772 h 341"/>
                <a:gd name="T2" fmla="*/ 2296 w 982"/>
                <a:gd name="T3" fmla="*/ 810 h 341"/>
                <a:gd name="T4" fmla="*/ 38 w 982"/>
                <a:gd name="T5" fmla="*/ 810 h 341"/>
                <a:gd name="T6" fmla="*/ 0 w 982"/>
                <a:gd name="T7" fmla="*/ 772 h 341"/>
                <a:gd name="T8" fmla="*/ 0 w 982"/>
                <a:gd name="T9" fmla="*/ 38 h 341"/>
                <a:gd name="T10" fmla="*/ 38 w 982"/>
                <a:gd name="T11" fmla="*/ 0 h 341"/>
                <a:gd name="T12" fmla="*/ 2296 w 982"/>
                <a:gd name="T13" fmla="*/ 0 h 341"/>
                <a:gd name="T14" fmla="*/ 2332 w 982"/>
                <a:gd name="T15" fmla="*/ 38 h 341"/>
                <a:gd name="T16" fmla="*/ 2332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5"/>
                  </a:moveTo>
                  <a:cubicBezTo>
                    <a:pt x="982" y="334"/>
                    <a:pt x="975" y="341"/>
                    <a:pt x="967" y="341"/>
                  </a:cubicBezTo>
                  <a:cubicBezTo>
                    <a:pt x="16" y="341"/>
                    <a:pt x="16" y="341"/>
                    <a:pt x="16" y="341"/>
                  </a:cubicBezTo>
                  <a:cubicBezTo>
                    <a:pt x="7" y="341"/>
                    <a:pt x="0" y="334"/>
                    <a:pt x="0" y="325"/>
                  </a:cubicBezTo>
                  <a:cubicBezTo>
                    <a:pt x="0" y="16"/>
                    <a:pt x="0" y="16"/>
                    <a:pt x="0" y="16"/>
                  </a:cubicBezTo>
                  <a:cubicBezTo>
                    <a:pt x="0" y="7"/>
                    <a:pt x="7" y="0"/>
                    <a:pt x="16" y="0"/>
                  </a:cubicBezTo>
                  <a:cubicBezTo>
                    <a:pt x="967" y="0"/>
                    <a:pt x="967" y="0"/>
                    <a:pt x="967" y="0"/>
                  </a:cubicBezTo>
                  <a:cubicBezTo>
                    <a:pt x="975" y="0"/>
                    <a:pt x="982" y="7"/>
                    <a:pt x="982" y="16"/>
                  </a:cubicBezTo>
                  <a:lnTo>
                    <a:pt x="982" y="325"/>
                  </a:lnTo>
                  <a:close/>
                </a:path>
              </a:pathLst>
            </a:custGeom>
            <a:solidFill>
              <a:srgbClr val="F694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a:solidFill>
                  <a:prstClr val="black"/>
                </a:solidFill>
                <a:latin typeface="Times New Roman" panose="02020603050405020304" pitchFamily="18" charset="0"/>
                <a:cs typeface="Times New Roman" panose="02020603050405020304" pitchFamily="18" charset="0"/>
              </a:endParaRPr>
            </a:p>
          </p:txBody>
        </p:sp>
        <p:sp>
          <p:nvSpPr>
            <p:cNvPr id="8" name="Freeform 30">
              <a:extLst>
                <a:ext uri="{FF2B5EF4-FFF2-40B4-BE49-F238E27FC236}">
                  <a16:creationId xmlns:a16="http://schemas.microsoft.com/office/drawing/2014/main" id="{24EC43AE-924E-4C76-D7C8-63FB563F4788}"/>
                </a:ext>
              </a:extLst>
            </p:cNvPr>
            <p:cNvSpPr>
              <a:spLocks/>
            </p:cNvSpPr>
            <p:nvPr/>
          </p:nvSpPr>
          <p:spPr bwMode="auto">
            <a:xfrm>
              <a:off x="11392978" y="2159149"/>
              <a:ext cx="265409" cy="1442413"/>
            </a:xfrm>
            <a:custGeom>
              <a:avLst/>
              <a:gdLst>
                <a:gd name="T0" fmla="*/ 52 w 37"/>
                <a:gd name="T1" fmla="*/ 0 h 341"/>
                <a:gd name="T2" fmla="*/ 0 w 37"/>
                <a:gd name="T3" fmla="*/ 0 h 341"/>
                <a:gd name="T4" fmla="*/ 0 w 37"/>
                <a:gd name="T5" fmla="*/ 810 h 341"/>
                <a:gd name="T6" fmla="*/ 52 w 37"/>
                <a:gd name="T7" fmla="*/ 810 h 341"/>
                <a:gd name="T8" fmla="*/ 87 w 37"/>
                <a:gd name="T9" fmla="*/ 772 h 341"/>
                <a:gd name="T10" fmla="*/ 87 w 37"/>
                <a:gd name="T11" fmla="*/ 38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4"/>
                    <a:pt x="37" y="325"/>
                  </a:cubicBezTo>
                  <a:cubicBezTo>
                    <a:pt x="37" y="16"/>
                    <a:pt x="37" y="16"/>
                    <a:pt x="37" y="16"/>
                  </a:cubicBezTo>
                  <a:cubicBezTo>
                    <a:pt x="37" y="7"/>
                    <a:pt x="30" y="0"/>
                    <a:pt x="22" y="0"/>
                  </a:cubicBezTo>
                  <a:close/>
                </a:path>
              </a:pathLst>
            </a:custGeom>
            <a:solidFill>
              <a:srgbClr val="F4A7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a:solidFill>
                  <a:prstClr val="black"/>
                </a:solidFill>
                <a:latin typeface="Times New Roman" panose="02020603050405020304" pitchFamily="18" charset="0"/>
                <a:cs typeface="Times New Roman" panose="02020603050405020304" pitchFamily="18" charset="0"/>
              </a:endParaRPr>
            </a:p>
          </p:txBody>
        </p:sp>
        <p:sp>
          <p:nvSpPr>
            <p:cNvPr id="9" name="Oval 31">
              <a:extLst>
                <a:ext uri="{FF2B5EF4-FFF2-40B4-BE49-F238E27FC236}">
                  <a16:creationId xmlns:a16="http://schemas.microsoft.com/office/drawing/2014/main" id="{AB8A5275-F224-5043-B906-AE74632EB110}"/>
                </a:ext>
              </a:extLst>
            </p:cNvPr>
            <p:cNvSpPr>
              <a:spLocks noChangeArrowheads="1"/>
            </p:cNvSpPr>
            <p:nvPr/>
          </p:nvSpPr>
          <p:spPr bwMode="auto">
            <a:xfrm>
              <a:off x="3643503" y="2413269"/>
              <a:ext cx="1580482" cy="109319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625366" eaLnBrk="1" fontAlgn="auto" hangingPunct="1">
                <a:spcBef>
                  <a:spcPts val="0"/>
                </a:spcBef>
                <a:spcAft>
                  <a:spcPts val="0"/>
                </a:spcAft>
                <a:defRPr/>
              </a:pPr>
              <a:endParaRPr lang="en-US" altLang="en-US" sz="3200" dirty="0">
                <a:solidFill>
                  <a:prstClr val="black"/>
                </a:solidFill>
                <a:latin typeface="Times New Roman" panose="02020603050405020304" pitchFamily="18" charset="0"/>
                <a:cs typeface="Times New Roman" panose="02020603050405020304" pitchFamily="18" charset="0"/>
              </a:endParaRPr>
            </a:p>
          </p:txBody>
        </p:sp>
        <p:sp>
          <p:nvSpPr>
            <p:cNvPr id="10" name="Freeform 32">
              <a:extLst>
                <a:ext uri="{FF2B5EF4-FFF2-40B4-BE49-F238E27FC236}">
                  <a16:creationId xmlns:a16="http://schemas.microsoft.com/office/drawing/2014/main" id="{44F708FC-20CE-FB5F-6A6C-51B419CD2117}"/>
                </a:ext>
              </a:extLst>
            </p:cNvPr>
            <p:cNvSpPr>
              <a:spLocks noEditPoints="1"/>
            </p:cNvSpPr>
            <p:nvPr/>
          </p:nvSpPr>
          <p:spPr bwMode="auto">
            <a:xfrm>
              <a:off x="3643501" y="2413269"/>
              <a:ext cx="1763530" cy="1093196"/>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3"/>
                    <a:pt x="222" y="119"/>
                  </a:cubicBezTo>
                  <a:cubicBezTo>
                    <a:pt x="222" y="176"/>
                    <a:pt x="176" y="222"/>
                    <a:pt x="119" y="222"/>
                  </a:cubicBezTo>
                  <a:cubicBezTo>
                    <a:pt x="63" y="222"/>
                    <a:pt x="16" y="176"/>
                    <a:pt x="16" y="119"/>
                  </a:cubicBezTo>
                  <a:cubicBezTo>
                    <a:pt x="16" y="63"/>
                    <a:pt x="63" y="16"/>
                    <a:pt x="119" y="16"/>
                  </a:cubicBezTo>
                  <a:moveTo>
                    <a:pt x="119" y="0"/>
                  </a:moveTo>
                  <a:cubicBezTo>
                    <a:pt x="54" y="0"/>
                    <a:pt x="0" y="54"/>
                    <a:pt x="0" y="119"/>
                  </a:cubicBezTo>
                  <a:cubicBezTo>
                    <a:pt x="0" y="185"/>
                    <a:pt x="54" y="238"/>
                    <a:pt x="119" y="238"/>
                  </a:cubicBezTo>
                  <a:cubicBezTo>
                    <a:pt x="185" y="238"/>
                    <a:pt x="238" y="185"/>
                    <a:pt x="238" y="119"/>
                  </a:cubicBezTo>
                  <a:cubicBezTo>
                    <a:pt x="238" y="54"/>
                    <a:pt x="185" y="0"/>
                    <a:pt x="119" y="0"/>
                  </a:cubicBezTo>
                  <a:close/>
                </a:path>
              </a:pathLst>
            </a:custGeom>
            <a:solidFill>
              <a:srgbClr val="F7C1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1" name="Freeform 40">
              <a:extLst>
                <a:ext uri="{FF2B5EF4-FFF2-40B4-BE49-F238E27FC236}">
                  <a16:creationId xmlns:a16="http://schemas.microsoft.com/office/drawing/2014/main" id="{349E2FC9-0456-F15C-B1F7-B0C15B5722BC}"/>
                </a:ext>
              </a:extLst>
            </p:cNvPr>
            <p:cNvSpPr>
              <a:spLocks/>
            </p:cNvSpPr>
            <p:nvPr/>
          </p:nvSpPr>
          <p:spPr bwMode="auto">
            <a:xfrm>
              <a:off x="4536209" y="3789567"/>
              <a:ext cx="7114182" cy="1436463"/>
            </a:xfrm>
            <a:custGeom>
              <a:avLst/>
              <a:gdLst>
                <a:gd name="T0" fmla="*/ 2332 w 982"/>
                <a:gd name="T1" fmla="*/ 772 h 341"/>
                <a:gd name="T2" fmla="*/ 2296 w 982"/>
                <a:gd name="T3" fmla="*/ 810 h 341"/>
                <a:gd name="T4" fmla="*/ 38 w 982"/>
                <a:gd name="T5" fmla="*/ 810 h 341"/>
                <a:gd name="T6" fmla="*/ 0 w 982"/>
                <a:gd name="T7" fmla="*/ 772 h 341"/>
                <a:gd name="T8" fmla="*/ 0 w 982"/>
                <a:gd name="T9" fmla="*/ 36 h 341"/>
                <a:gd name="T10" fmla="*/ 38 w 982"/>
                <a:gd name="T11" fmla="*/ 0 h 341"/>
                <a:gd name="T12" fmla="*/ 2296 w 982"/>
                <a:gd name="T13" fmla="*/ 0 h 341"/>
                <a:gd name="T14" fmla="*/ 2332 w 982"/>
                <a:gd name="T15" fmla="*/ 36 h 341"/>
                <a:gd name="T16" fmla="*/ 2332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5"/>
                  </a:moveTo>
                  <a:cubicBezTo>
                    <a:pt x="982" y="333"/>
                    <a:pt x="975" y="341"/>
                    <a:pt x="967" y="341"/>
                  </a:cubicBezTo>
                  <a:cubicBezTo>
                    <a:pt x="16" y="341"/>
                    <a:pt x="16" y="341"/>
                    <a:pt x="16" y="341"/>
                  </a:cubicBezTo>
                  <a:cubicBezTo>
                    <a:pt x="7" y="341"/>
                    <a:pt x="0" y="333"/>
                    <a:pt x="0" y="325"/>
                  </a:cubicBezTo>
                  <a:cubicBezTo>
                    <a:pt x="0" y="15"/>
                    <a:pt x="0" y="15"/>
                    <a:pt x="0" y="15"/>
                  </a:cubicBezTo>
                  <a:cubicBezTo>
                    <a:pt x="0" y="7"/>
                    <a:pt x="7" y="0"/>
                    <a:pt x="16" y="0"/>
                  </a:cubicBezTo>
                  <a:cubicBezTo>
                    <a:pt x="967" y="0"/>
                    <a:pt x="967" y="0"/>
                    <a:pt x="967" y="0"/>
                  </a:cubicBezTo>
                  <a:cubicBezTo>
                    <a:pt x="975" y="0"/>
                    <a:pt x="982" y="7"/>
                    <a:pt x="982" y="15"/>
                  </a:cubicBezTo>
                  <a:lnTo>
                    <a:pt x="982" y="325"/>
                  </a:lnTo>
                  <a:close/>
                </a:path>
              </a:pathLst>
            </a:custGeom>
            <a:solidFill>
              <a:srgbClr val="CCF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2" name="Freeform 41">
              <a:extLst>
                <a:ext uri="{FF2B5EF4-FFF2-40B4-BE49-F238E27FC236}">
                  <a16:creationId xmlns:a16="http://schemas.microsoft.com/office/drawing/2014/main" id="{A00E6808-25B7-237C-4388-902F945A7D05}"/>
                </a:ext>
              </a:extLst>
            </p:cNvPr>
            <p:cNvSpPr>
              <a:spLocks/>
            </p:cNvSpPr>
            <p:nvPr/>
          </p:nvSpPr>
          <p:spPr bwMode="auto">
            <a:xfrm>
              <a:off x="11413730" y="3789567"/>
              <a:ext cx="236661" cy="1436463"/>
            </a:xfrm>
            <a:custGeom>
              <a:avLst/>
              <a:gdLst>
                <a:gd name="T0" fmla="*/ 52 w 37"/>
                <a:gd name="T1" fmla="*/ 0 h 341"/>
                <a:gd name="T2" fmla="*/ 0 w 37"/>
                <a:gd name="T3" fmla="*/ 0 h 341"/>
                <a:gd name="T4" fmla="*/ 0 w 37"/>
                <a:gd name="T5" fmla="*/ 810 h 341"/>
                <a:gd name="T6" fmla="*/ 52 w 37"/>
                <a:gd name="T7" fmla="*/ 810 h 341"/>
                <a:gd name="T8" fmla="*/ 87 w 37"/>
                <a:gd name="T9" fmla="*/ 772 h 341"/>
                <a:gd name="T10" fmla="*/ 87 w 37"/>
                <a:gd name="T11" fmla="*/ 36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3"/>
                    <a:pt x="37" y="325"/>
                  </a:cubicBezTo>
                  <a:cubicBezTo>
                    <a:pt x="37" y="15"/>
                    <a:pt x="37" y="15"/>
                    <a:pt x="37" y="15"/>
                  </a:cubicBezTo>
                  <a:cubicBezTo>
                    <a:pt x="37" y="7"/>
                    <a:pt x="30" y="0"/>
                    <a:pt x="22" y="0"/>
                  </a:cubicBez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3" name="Freeform 43">
              <a:extLst>
                <a:ext uri="{FF2B5EF4-FFF2-40B4-BE49-F238E27FC236}">
                  <a16:creationId xmlns:a16="http://schemas.microsoft.com/office/drawing/2014/main" id="{9DC1A100-D6A2-21DD-AF8A-926BB689D51A}"/>
                </a:ext>
              </a:extLst>
            </p:cNvPr>
            <p:cNvSpPr>
              <a:spLocks noEditPoints="1"/>
            </p:cNvSpPr>
            <p:nvPr/>
          </p:nvSpPr>
          <p:spPr bwMode="auto">
            <a:xfrm>
              <a:off x="3661246" y="3963850"/>
              <a:ext cx="1723634" cy="1093196"/>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2"/>
                    <a:pt x="222" y="119"/>
                  </a:cubicBezTo>
                  <a:cubicBezTo>
                    <a:pt x="222" y="176"/>
                    <a:pt x="176" y="222"/>
                    <a:pt x="119" y="222"/>
                  </a:cubicBezTo>
                  <a:cubicBezTo>
                    <a:pt x="63" y="222"/>
                    <a:pt x="16" y="176"/>
                    <a:pt x="16" y="119"/>
                  </a:cubicBezTo>
                  <a:cubicBezTo>
                    <a:pt x="16" y="62"/>
                    <a:pt x="63" y="16"/>
                    <a:pt x="119" y="16"/>
                  </a:cubicBezTo>
                  <a:moveTo>
                    <a:pt x="119" y="0"/>
                  </a:moveTo>
                  <a:cubicBezTo>
                    <a:pt x="54" y="0"/>
                    <a:pt x="0" y="53"/>
                    <a:pt x="0" y="119"/>
                  </a:cubicBezTo>
                  <a:cubicBezTo>
                    <a:pt x="0" y="185"/>
                    <a:pt x="54" y="238"/>
                    <a:pt x="119" y="238"/>
                  </a:cubicBezTo>
                  <a:cubicBezTo>
                    <a:pt x="185" y="238"/>
                    <a:pt x="238" y="185"/>
                    <a:pt x="238" y="119"/>
                  </a:cubicBezTo>
                  <a:cubicBezTo>
                    <a:pt x="238" y="53"/>
                    <a:pt x="185" y="0"/>
                    <a:pt x="119" y="0"/>
                  </a:cubicBezTo>
                  <a:close/>
                </a:path>
              </a:pathLst>
            </a:custGeom>
            <a:solidFill>
              <a:srgbClr val="9CD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625366" eaLnBrk="1" fontAlgn="auto" hangingPunct="1">
                <a:spcBef>
                  <a:spcPts val="0"/>
                </a:spcBef>
                <a:spcAft>
                  <a:spcPts val="0"/>
                </a:spcAft>
                <a:defRP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BB6E6FC6-1285-CAE9-B845-4FBE5969EA57}"/>
                </a:ext>
              </a:extLst>
            </p:cNvPr>
            <p:cNvSpPr/>
            <p:nvPr/>
          </p:nvSpPr>
          <p:spPr>
            <a:xfrm>
              <a:off x="3911661" y="4101326"/>
              <a:ext cx="1317380" cy="8059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625366" eaLnBrk="1" fontAlgn="auto" hangingPunct="1">
                <a:spcBef>
                  <a:spcPts val="0"/>
                </a:spcBef>
                <a:spcAft>
                  <a:spcPts val="0"/>
                </a:spcAft>
                <a:defRPr/>
              </a:pP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95249879-520D-74E1-693D-A79BA0741ABD}"/>
                </a:ext>
              </a:extLst>
            </p:cNvPr>
            <p:cNvSpPr/>
            <p:nvPr/>
          </p:nvSpPr>
          <p:spPr>
            <a:xfrm>
              <a:off x="3812741" y="885383"/>
              <a:ext cx="1175862" cy="9338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625366" eaLnBrk="1" fontAlgn="auto" hangingPunct="1">
                <a:spcBef>
                  <a:spcPts val="0"/>
                </a:spcBef>
                <a:spcAft>
                  <a:spcPts val="0"/>
                </a:spcAft>
                <a:defRPr/>
              </a:pP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F1AAB18-4397-D03C-B811-28E5F7AADACE}"/>
                </a:ext>
              </a:extLst>
            </p:cNvPr>
            <p:cNvSpPr txBox="1"/>
            <p:nvPr/>
          </p:nvSpPr>
          <p:spPr>
            <a:xfrm>
              <a:off x="5044890" y="732842"/>
              <a:ext cx="6368840" cy="1343018"/>
            </a:xfrm>
            <a:prstGeom prst="rect">
              <a:avLst/>
            </a:prstGeom>
            <a:noFill/>
          </p:spPr>
          <p:txBody>
            <a:bodyPr wrap="square" rtlCol="0">
              <a:spAutoFit/>
            </a:bodyPr>
            <a:lstStyle/>
            <a:p>
              <a:pPr algn="just" defTabSz="1625366" eaLnBrk="1" fontAlgn="auto" hangingPunct="1">
                <a:spcBef>
                  <a:spcPts val="0"/>
                </a:spcBef>
                <a:spcAft>
                  <a:spcPts val="0"/>
                </a:spcAft>
                <a:defRPr/>
              </a:pPr>
              <a:r>
                <a:rPr lang="en-US" sz="4270" b="1">
                  <a:solidFill>
                    <a:srgbClr val="002060"/>
                  </a:solidFill>
                  <a:effectLst/>
                  <a:latin typeface="Times New Roman" panose="02020603050405020304" pitchFamily="18" charset="0"/>
                  <a:ea typeface="Calibri" panose="020F0502020204030204" pitchFamily="34" charset="0"/>
                </a:rPr>
                <a:t>Thể hiện thái độ đồng tình hay không đồng tình với các việc làm nhằm khám phá điểm mạnh, điểm yếu của người khác.</a:t>
              </a:r>
              <a:endParaRPr lang="en-US" sz="4270" b="1" dirty="0">
                <a:solidFill>
                  <a:srgbClr val="002060"/>
                </a:solidFill>
                <a:latin typeface="+mj-lt"/>
                <a:cs typeface="Times New Roman" panose="02020603050405020304" pitchFamily="18" charset="0"/>
              </a:endParaRPr>
            </a:p>
          </p:txBody>
        </p:sp>
        <p:sp>
          <p:nvSpPr>
            <p:cNvPr id="17" name="TextBox 16">
              <a:extLst>
                <a:ext uri="{FF2B5EF4-FFF2-40B4-BE49-F238E27FC236}">
                  <a16:creationId xmlns:a16="http://schemas.microsoft.com/office/drawing/2014/main" id="{C6C92E89-DD7E-3505-BAB1-589EBACB8D02}"/>
                </a:ext>
              </a:extLst>
            </p:cNvPr>
            <p:cNvSpPr txBox="1"/>
            <p:nvPr/>
          </p:nvSpPr>
          <p:spPr>
            <a:xfrm>
              <a:off x="5088968" y="2410162"/>
              <a:ext cx="6274195" cy="952640"/>
            </a:xfrm>
            <a:prstGeom prst="rect">
              <a:avLst/>
            </a:prstGeom>
            <a:noFill/>
          </p:spPr>
          <p:txBody>
            <a:bodyPr wrap="square" rtlCol="0">
              <a:spAutoFit/>
            </a:bodyPr>
            <a:lstStyle/>
            <a:p>
              <a:pPr algn="ctr" defTabSz="1625366" eaLnBrk="1" fontAlgn="auto" hangingPunct="1">
                <a:lnSpc>
                  <a:spcPct val="107000"/>
                </a:lnSpc>
                <a:spcBef>
                  <a:spcPts val="0"/>
                </a:spcBef>
                <a:spcAft>
                  <a:spcPts val="0"/>
                </a:spcAft>
              </a:pPr>
              <a:r>
                <a:rPr lang="en-US" sz="4270" b="1">
                  <a:solidFill>
                    <a:srgbClr val="002060"/>
                  </a:solidFill>
                  <a:effectLst/>
                  <a:latin typeface="Times New Roman" panose="02020603050405020304" pitchFamily="18" charset="0"/>
                  <a:ea typeface="Calibri" panose="020F0502020204030204" pitchFamily="34" charset="0"/>
                </a:rPr>
                <a:t>Vận dụng việc nêu điểm mạnh, điểm yếu của bản thân trong tình huống cụ thể.</a:t>
              </a:r>
              <a:endParaRPr lang="en-US" sz="4270" b="1" dirty="0">
                <a:solidFill>
                  <a:srgbClr val="002060"/>
                </a:solidFill>
                <a:latin typeface="+mj-lt"/>
                <a:cs typeface="Times New Roman" panose="02020603050405020304" pitchFamily="18" charset="0"/>
              </a:endParaRPr>
            </a:p>
          </p:txBody>
        </p:sp>
        <p:sp>
          <p:nvSpPr>
            <p:cNvPr id="18" name="TextBox 17">
              <a:extLst>
                <a:ext uri="{FF2B5EF4-FFF2-40B4-BE49-F238E27FC236}">
                  <a16:creationId xmlns:a16="http://schemas.microsoft.com/office/drawing/2014/main" id="{8DEBEE07-BA86-6D87-B91D-D3C145F0E63D}"/>
                </a:ext>
              </a:extLst>
            </p:cNvPr>
            <p:cNvSpPr txBox="1"/>
            <p:nvPr/>
          </p:nvSpPr>
          <p:spPr>
            <a:xfrm>
              <a:off x="4117131" y="855931"/>
              <a:ext cx="476669" cy="1128279"/>
            </a:xfrm>
            <a:prstGeom prst="rect">
              <a:avLst/>
            </a:prstGeom>
            <a:noFill/>
          </p:spPr>
          <p:txBody>
            <a:bodyPr wrap="square" rtlCol="0">
              <a:spAutoFit/>
            </a:bodyPr>
            <a:lstStyle/>
            <a:p>
              <a:pPr defTabSz="1625366" eaLnBrk="1" fontAlgn="auto" hangingPunct="1">
                <a:spcBef>
                  <a:spcPts val="0"/>
                </a:spcBef>
                <a:spcAft>
                  <a:spcPts val="0"/>
                </a:spcAft>
                <a:defRPr/>
              </a:pPr>
              <a:r>
                <a:rPr lang="en-US" sz="10666" dirty="0">
                  <a:solidFill>
                    <a:srgbClr val="DD2702"/>
                  </a:solidFill>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a16="http://schemas.microsoft.com/office/drawing/2014/main" id="{83995CEF-F4BA-AF91-48B0-23A5B2F146DE}"/>
                </a:ext>
              </a:extLst>
            </p:cNvPr>
            <p:cNvSpPr txBox="1"/>
            <p:nvPr/>
          </p:nvSpPr>
          <p:spPr>
            <a:xfrm>
              <a:off x="4131586" y="2450535"/>
              <a:ext cx="476669" cy="1128279"/>
            </a:xfrm>
            <a:prstGeom prst="rect">
              <a:avLst/>
            </a:prstGeom>
            <a:noFill/>
          </p:spPr>
          <p:txBody>
            <a:bodyPr wrap="square" rtlCol="0">
              <a:spAutoFit/>
            </a:bodyPr>
            <a:lstStyle/>
            <a:p>
              <a:pPr defTabSz="1625366" eaLnBrk="1" fontAlgn="auto" hangingPunct="1">
                <a:spcBef>
                  <a:spcPts val="0"/>
                </a:spcBef>
                <a:spcAft>
                  <a:spcPts val="0"/>
                </a:spcAft>
                <a:defRPr/>
              </a:pPr>
              <a:r>
                <a:rPr lang="en-US" sz="10666" dirty="0">
                  <a:solidFill>
                    <a:srgbClr val="F6941D"/>
                  </a:solidFill>
                  <a:latin typeface="Times New Roman" panose="02020603050405020304" pitchFamily="18" charset="0"/>
                  <a:cs typeface="Times New Roman" panose="02020603050405020304" pitchFamily="18" charset="0"/>
                </a:rPr>
                <a:t>2</a:t>
              </a:r>
            </a:p>
          </p:txBody>
        </p:sp>
        <p:sp>
          <p:nvSpPr>
            <p:cNvPr id="20" name="TextBox 19">
              <a:extLst>
                <a:ext uri="{FF2B5EF4-FFF2-40B4-BE49-F238E27FC236}">
                  <a16:creationId xmlns:a16="http://schemas.microsoft.com/office/drawing/2014/main" id="{7C5A7D7C-F2DD-0D99-E6C7-E8BA7010C52D}"/>
                </a:ext>
              </a:extLst>
            </p:cNvPr>
            <p:cNvSpPr txBox="1"/>
            <p:nvPr/>
          </p:nvSpPr>
          <p:spPr>
            <a:xfrm>
              <a:off x="4182153" y="3961914"/>
              <a:ext cx="476669" cy="1128279"/>
            </a:xfrm>
            <a:prstGeom prst="rect">
              <a:avLst/>
            </a:prstGeom>
            <a:noFill/>
          </p:spPr>
          <p:txBody>
            <a:bodyPr wrap="square" rtlCol="0">
              <a:spAutoFit/>
            </a:bodyPr>
            <a:lstStyle/>
            <a:p>
              <a:pPr defTabSz="1625366" eaLnBrk="1" fontAlgn="auto" hangingPunct="1">
                <a:spcBef>
                  <a:spcPts val="0"/>
                </a:spcBef>
                <a:spcAft>
                  <a:spcPts val="0"/>
                </a:spcAft>
                <a:defRPr/>
              </a:pPr>
              <a:r>
                <a:rPr lang="en-US" sz="10666" dirty="0">
                  <a:solidFill>
                    <a:srgbClr val="86C325"/>
                  </a:solidFill>
                  <a:latin typeface="Times New Roman" panose="02020603050405020304" pitchFamily="18" charset="0"/>
                  <a:cs typeface="Times New Roman" panose="02020603050405020304" pitchFamily="18" charset="0"/>
                </a:rPr>
                <a:t>3</a:t>
              </a:r>
            </a:p>
          </p:txBody>
        </p:sp>
        <p:sp>
          <p:nvSpPr>
            <p:cNvPr id="21" name="Oval 20">
              <a:extLst>
                <a:ext uri="{FF2B5EF4-FFF2-40B4-BE49-F238E27FC236}">
                  <a16:creationId xmlns:a16="http://schemas.microsoft.com/office/drawing/2014/main" id="{FCED5451-113C-2ED6-BDA6-06C8DC055885}"/>
                </a:ext>
              </a:extLst>
            </p:cNvPr>
            <p:cNvSpPr/>
            <p:nvPr/>
          </p:nvSpPr>
          <p:spPr>
            <a:xfrm>
              <a:off x="5817815" y="6486219"/>
              <a:ext cx="290536" cy="290536"/>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366" eaLnBrk="1" fontAlgn="auto" hangingPunct="1">
                <a:spcBef>
                  <a:spcPts val="0"/>
                </a:spcBef>
                <a:spcAft>
                  <a:spcPts val="0"/>
                </a:spcAft>
                <a:defRPr/>
              </a:pPr>
              <a:endParaRPr lang="en-US" sz="3200">
                <a:solidFill>
                  <a:prstClr val="white"/>
                </a:solidFill>
                <a:latin typeface="Calibri" panose="020F0502020204030204"/>
              </a:endParaRPr>
            </a:p>
          </p:txBody>
        </p:sp>
        <p:sp>
          <p:nvSpPr>
            <p:cNvPr id="22" name="Oval 21">
              <a:extLst>
                <a:ext uri="{FF2B5EF4-FFF2-40B4-BE49-F238E27FC236}">
                  <a16:creationId xmlns:a16="http://schemas.microsoft.com/office/drawing/2014/main" id="{4C39A122-DD08-E9C5-4916-3F0052E07ADA}"/>
                </a:ext>
              </a:extLst>
            </p:cNvPr>
            <p:cNvSpPr/>
            <p:nvPr/>
          </p:nvSpPr>
          <p:spPr>
            <a:xfrm>
              <a:off x="3995614" y="2725723"/>
              <a:ext cx="405065" cy="402449"/>
            </a:xfrm>
            <a:prstGeom prst="ellipse">
              <a:avLst/>
            </a:prstGeom>
            <a:solidFill>
              <a:schemeClr val="accent6">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366" eaLnBrk="1" fontAlgn="auto" hangingPunct="1">
                <a:spcBef>
                  <a:spcPts val="0"/>
                </a:spcBef>
                <a:spcAft>
                  <a:spcPts val="0"/>
                </a:spcAft>
                <a:defRPr/>
              </a:pPr>
              <a:endParaRPr lang="en-US" sz="3200">
                <a:solidFill>
                  <a:prstClr val="white"/>
                </a:solidFill>
                <a:latin typeface="Calibri" panose="020F0502020204030204"/>
              </a:endParaRPr>
            </a:p>
          </p:txBody>
        </p:sp>
        <p:sp>
          <p:nvSpPr>
            <p:cNvPr id="23" name="Oval 22">
              <a:extLst>
                <a:ext uri="{FF2B5EF4-FFF2-40B4-BE49-F238E27FC236}">
                  <a16:creationId xmlns:a16="http://schemas.microsoft.com/office/drawing/2014/main" id="{756F604F-CF00-62FB-DBF6-8A1A4C2FC854}"/>
                </a:ext>
              </a:extLst>
            </p:cNvPr>
            <p:cNvSpPr/>
            <p:nvPr/>
          </p:nvSpPr>
          <p:spPr>
            <a:xfrm>
              <a:off x="11543197" y="4475090"/>
              <a:ext cx="290536" cy="290536"/>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366" eaLnBrk="1" fontAlgn="auto" hangingPunct="1">
                <a:spcBef>
                  <a:spcPts val="0"/>
                </a:spcBef>
                <a:spcAft>
                  <a:spcPts val="0"/>
                </a:spcAft>
                <a:defRPr/>
              </a:pPr>
              <a:endParaRPr lang="en-US" sz="3200">
                <a:solidFill>
                  <a:prstClr val="white"/>
                </a:solidFill>
                <a:latin typeface="Calibri" panose="020F0502020204030204"/>
              </a:endParaRPr>
            </a:p>
          </p:txBody>
        </p:sp>
        <p:sp>
          <p:nvSpPr>
            <p:cNvPr id="24" name="TextBox 23">
              <a:extLst>
                <a:ext uri="{FF2B5EF4-FFF2-40B4-BE49-F238E27FC236}">
                  <a16:creationId xmlns:a16="http://schemas.microsoft.com/office/drawing/2014/main" id="{4F924CD3-1C5F-A559-8E21-448D5F881866}"/>
                </a:ext>
              </a:extLst>
            </p:cNvPr>
            <p:cNvSpPr txBox="1"/>
            <p:nvPr/>
          </p:nvSpPr>
          <p:spPr>
            <a:xfrm>
              <a:off x="5362033" y="3846917"/>
              <a:ext cx="6023281" cy="1410202"/>
            </a:xfrm>
            <a:prstGeom prst="rect">
              <a:avLst/>
            </a:prstGeom>
            <a:noFill/>
          </p:spPr>
          <p:txBody>
            <a:bodyPr wrap="square" rtlCol="0">
              <a:spAutoFit/>
            </a:bodyPr>
            <a:lstStyle/>
            <a:p>
              <a:pPr marR="160280" algn="just" defTabSz="1625366" eaLnBrk="1" fontAlgn="auto" hangingPunct="1">
                <a:lnSpc>
                  <a:spcPct val="107000"/>
                </a:lnSpc>
                <a:spcBef>
                  <a:spcPts val="0"/>
                </a:spcBef>
                <a:spcAft>
                  <a:spcPts val="0"/>
                </a:spcAft>
              </a:pPr>
              <a:r>
                <a:rPr lang="en-US" sz="4270" b="1">
                  <a:solidFill>
                    <a:srgbClr val="002060"/>
                  </a:solidFill>
                  <a:effectLst/>
                  <a:latin typeface="Times New Roman" panose="02020603050405020304" pitchFamily="18" charset="0"/>
                  <a:ea typeface="Calibri" panose="020F0502020204030204" pitchFamily="34" charset="0"/>
                </a:rPr>
                <a:t>Nêu được những hoạt động em có thể tham gia phù hợp với điểm mạnh, điểm yếu của bản thân.</a:t>
              </a:r>
              <a:endParaRPr lang="en-US" sz="4270" b="1" dirty="0">
                <a:solidFill>
                  <a:srgbClr val="002060"/>
                </a:solidFill>
                <a:latin typeface="+mj-lt"/>
                <a:cs typeface="Times New Roman" panose="02020603050405020304" pitchFamily="18" charset="0"/>
              </a:endParaRPr>
            </a:p>
          </p:txBody>
        </p:sp>
      </p:grpSp>
      <p:grpSp>
        <p:nvGrpSpPr>
          <p:cNvPr id="25" name="Group 24">
            <a:extLst>
              <a:ext uri="{FF2B5EF4-FFF2-40B4-BE49-F238E27FC236}">
                <a16:creationId xmlns:a16="http://schemas.microsoft.com/office/drawing/2014/main" id="{80199F60-5B92-9EC0-697B-B3CF2949B6E5}"/>
              </a:ext>
            </a:extLst>
          </p:cNvPr>
          <p:cNvGrpSpPr/>
          <p:nvPr/>
        </p:nvGrpSpPr>
        <p:grpSpPr>
          <a:xfrm>
            <a:off x="-117908" y="7456313"/>
            <a:ext cx="2709700" cy="1673323"/>
            <a:chOff x="1197026" y="4232126"/>
            <a:chExt cx="3751815" cy="2630711"/>
          </a:xfrm>
        </p:grpSpPr>
        <p:pic>
          <p:nvPicPr>
            <p:cNvPr id="26" name="Picture 25">
              <a:extLst>
                <a:ext uri="{FF2B5EF4-FFF2-40B4-BE49-F238E27FC236}">
                  <a16:creationId xmlns:a16="http://schemas.microsoft.com/office/drawing/2014/main" id="{4309D3AE-C293-B777-B5B7-5BEB2636157F}"/>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27" name="Picture 26">
              <a:extLst>
                <a:ext uri="{FF2B5EF4-FFF2-40B4-BE49-F238E27FC236}">
                  <a16:creationId xmlns:a16="http://schemas.microsoft.com/office/drawing/2014/main" id="{11140350-3A1B-F9DF-D51E-BC1327CDD90A}"/>
                </a:ext>
              </a:extLst>
            </p:cNvPr>
            <p:cNvPicPr>
              <a:picLocks noChangeAspect="1"/>
            </p:cNvPicPr>
            <p:nvPr/>
          </p:nvPicPr>
          <p:blipFill>
            <a:blip r:embed="rId4"/>
            <a:stretch>
              <a:fillRect/>
            </a:stretch>
          </p:blipFill>
          <p:spPr>
            <a:xfrm>
              <a:off x="1197026" y="4232126"/>
              <a:ext cx="1811038" cy="2616200"/>
            </a:xfrm>
            <a:prstGeom prst="rect">
              <a:avLst/>
            </a:prstGeom>
          </p:spPr>
        </p:pic>
      </p:grpSp>
      <p:sp>
        <p:nvSpPr>
          <p:cNvPr id="28" name="TextBox 27">
            <a:extLst>
              <a:ext uri="{FF2B5EF4-FFF2-40B4-BE49-F238E27FC236}">
                <a16:creationId xmlns:a16="http://schemas.microsoft.com/office/drawing/2014/main" id="{6419E09B-33C2-431A-9962-8BF77EAAD467}"/>
              </a:ext>
            </a:extLst>
          </p:cNvPr>
          <p:cNvSpPr txBox="1"/>
          <p:nvPr/>
        </p:nvSpPr>
        <p:spPr>
          <a:xfrm>
            <a:off x="4464127" y="313723"/>
            <a:ext cx="7785432" cy="1395240"/>
          </a:xfrm>
          <a:prstGeom prst="rect">
            <a:avLst/>
          </a:prstGeom>
          <a:noFill/>
        </p:spPr>
        <p:txBody>
          <a:bodyPr wrap="none" lIns="162544" tIns="81273" rIns="162544" bIns="81273" rtlCol="0">
            <a:spAutoFit/>
          </a:bodyPr>
          <a:lstStyle/>
          <a:p>
            <a:pPr defTabSz="1625325" eaLnBrk="1" fontAlgn="auto" hangingPunct="1">
              <a:spcBef>
                <a:spcPts val="0"/>
              </a:spcBef>
              <a:spcAft>
                <a:spcPts val="0"/>
              </a:spcAft>
              <a:defRPr/>
            </a:pPr>
            <a:r>
              <a:rPr lang="en-US" sz="8000" b="1" dirty="0">
                <a:ln w="22225">
                  <a:solidFill>
                    <a:srgbClr val="ED7D31"/>
                  </a:solidFill>
                  <a:prstDash val="solid"/>
                </a:ln>
                <a:solidFill>
                  <a:schemeClr val="accent2">
                    <a:lumMod val="75000"/>
                  </a:schemeClr>
                </a:solidFill>
                <a:latin typeface="+mj-lt"/>
                <a:cs typeface="Times New Roman" panose="02020603050405020304" pitchFamily="18" charset="0"/>
                <a:sym typeface="Arial"/>
              </a:rPr>
              <a:t>YÊU CẦU CẦN ĐẠT</a:t>
            </a:r>
            <a:endParaRPr lang="vi-VN" sz="8000" b="1" dirty="0">
              <a:ln w="22225">
                <a:solidFill>
                  <a:srgbClr val="ED7D31"/>
                </a:solidFill>
                <a:prstDash val="solid"/>
              </a:ln>
              <a:solidFill>
                <a:schemeClr val="accent2">
                  <a:lumMod val="75000"/>
                </a:schemeClr>
              </a:solidFill>
              <a:latin typeface="+mj-lt"/>
              <a:cs typeface="Times New Roman" panose="02020603050405020304" pitchFamily="18" charset="0"/>
              <a:sym typeface="Arial"/>
            </a:endParaRPr>
          </a:p>
        </p:txBody>
      </p:sp>
    </p:spTree>
    <p:extLst>
      <p:ext uri="{BB962C8B-B14F-4D97-AF65-F5344CB8AC3E}">
        <p14:creationId xmlns:p14="http://schemas.microsoft.com/office/powerpoint/2010/main" val="1479418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747" t="1565" r="5621" b="7417"/>
          <a:stretch/>
        </p:blipFill>
        <p:spPr>
          <a:xfrm>
            <a:off x="10319" y="0"/>
            <a:ext cx="16256000" cy="9144000"/>
          </a:xfrm>
          <a:prstGeom prst="rect">
            <a:avLst/>
          </a:prstGeom>
        </p:spPr>
      </p:pic>
      <p:sp>
        <p:nvSpPr>
          <p:cNvPr id="4" name="Rectangle 3"/>
          <p:cNvSpPr/>
          <p:nvPr/>
        </p:nvSpPr>
        <p:spPr>
          <a:xfrm>
            <a:off x="975519" y="927279"/>
            <a:ext cx="14441511" cy="3638280"/>
          </a:xfrm>
          <a:prstGeom prst="rect">
            <a:avLst/>
          </a:prstGeom>
          <a:noFill/>
        </p:spPr>
        <p:txBody>
          <a:bodyPr wrap="square" lIns="121920" tIns="60960" rIns="121920" bIns="60960" numCol="1">
            <a:prstTxWarp prst="textPlain">
              <a:avLst/>
            </a:prstTxWarp>
            <a:spAutoFit/>
          </a:bodyPr>
          <a:lstStyle/>
          <a:p>
            <a:pPr algn="ctr"/>
            <a:r>
              <a:rPr lang="en-US" sz="5867" b="1" dirty="0">
                <a:ln w="22225">
                  <a:solidFill>
                    <a:schemeClr val="accent2"/>
                  </a:solidFill>
                  <a:prstDash val="solid"/>
                </a:ln>
                <a:solidFill>
                  <a:srgbClr val="FF000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rPr>
              <a:t>TRÂN TRỌNG CẢM ƠN QUÝ THẦY CÔ,</a:t>
            </a:r>
          </a:p>
          <a:p>
            <a:pPr algn="ctr"/>
            <a:r>
              <a:rPr lang="en-US" sz="5867" b="1" dirty="0">
                <a:ln w="22225">
                  <a:solidFill>
                    <a:schemeClr val="accent2"/>
                  </a:solidFill>
                  <a:prstDash val="solid"/>
                </a:ln>
                <a:solidFill>
                  <a:srgbClr val="FF000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rPr>
              <a:t>CHÚC CÁC CON HỌC SINH </a:t>
            </a:r>
          </a:p>
          <a:p>
            <a:pPr algn="ctr"/>
            <a:r>
              <a:rPr lang="en-US" sz="5867" b="1" dirty="0">
                <a:ln w="22225">
                  <a:solidFill>
                    <a:schemeClr val="accent2"/>
                  </a:solidFill>
                  <a:prstDash val="solid"/>
                </a:ln>
                <a:solidFill>
                  <a:srgbClr val="FF000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rPr>
              <a:t>CHĂM NGOAN, HỌC GIỎI!</a:t>
            </a: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7517" b="90661" l="5875" r="92250">
                        <a14:foregroundMark x1="46250" y1="28702" x2="36625" y2="50797"/>
                        <a14:foregroundMark x1="51000" y1="65831" x2="55125" y2="69021"/>
                        <a14:foregroundMark x1="45250" y1="78360" x2="45250" y2="85649"/>
                        <a14:foregroundMark x1="84625" y1="57403" x2="90000" y2="88383"/>
                        <a14:foregroundMark x1="91000" y1="61048" x2="91000" y2="63098"/>
                        <a14:foregroundMark x1="85125" y1="88155" x2="83375" y2="90661"/>
                        <a14:foregroundMark x1="81000" y1="81321" x2="82250" y2="81321"/>
                        <a14:foregroundMark x1="72250" y1="84055" x2="73250" y2="86560"/>
                        <a14:foregroundMark x1="48625" y1="11390" x2="52875" y2="15718"/>
                        <a14:foregroundMark x1="9000" y1="53986" x2="8375" y2="61959"/>
                        <a14:foregroundMark x1="5875" y1="66515" x2="8000" y2="67198"/>
                        <a14:foregroundMark x1="15125" y1="87244" x2="16000" y2="91116"/>
                        <a14:foregroundMark x1="12125" y1="87699" x2="11625" y2="90888"/>
                        <a14:foregroundMark x1="22375" y1="79271" x2="20500" y2="86788"/>
                        <a14:foregroundMark x1="24375" y1="77677" x2="24750" y2="87699"/>
                        <a14:foregroundMark x1="26125" y1="65604" x2="32000" y2="68337"/>
                        <a14:foregroundMark x1="33000" y1="68793" x2="37250" y2="73349"/>
                        <a14:foregroundMark x1="32375" y1="67882" x2="28875" y2="71526"/>
                        <a14:foregroundMark x1="52500" y1="81549" x2="53375" y2="85877"/>
                        <a14:foregroundMark x1="58375" y1="76310" x2="57250" y2="85421"/>
                        <a14:foregroundMark x1="60125" y1="76310" x2="60875" y2="85877"/>
                        <a14:foregroundMark x1="36750" y1="76082" x2="38250" y2="74943"/>
                        <a14:foregroundMark x1="92250" y1="76765" x2="92250" y2="76765"/>
                        <a14:foregroundMark x1="74125" y1="88383" x2="74125" y2="88383"/>
                        <a14:foregroundMark x1="67500" y1="86333" x2="67500" y2="86333"/>
                        <a14:foregroundMark x1="31125" y1="81321" x2="31125" y2="81321"/>
                        <a14:foregroundMark x1="33875" y1="81549" x2="33875" y2="81549"/>
                        <a14:foregroundMark x1="35375" y1="87699" x2="35375" y2="87699"/>
                        <a14:foregroundMark x1="46875" y1="7517" x2="46875" y2="7517"/>
                        <a14:foregroundMark x1="7750" y1="73121" x2="7750" y2="73121"/>
                        <a14:foregroundMark x1="9125" y1="74260" x2="9125" y2="74260"/>
                        <a14:foregroundMark x1="10250" y1="84966" x2="10250" y2="84966"/>
                        <a14:foregroundMark x1="17125" y1="68565" x2="19625" y2="76082"/>
                        <a14:foregroundMark x1="10250" y1="73804" x2="10000" y2="83371"/>
                        <a14:backgroundMark x1="9125" y1="67882" x2="9125" y2="67882"/>
                        <a14:backgroundMark x1="10250" y1="73576" x2="10250" y2="73576"/>
                        <a14:backgroundMark x1="55250" y1="73121" x2="55250" y2="73121"/>
                        <a14:backgroundMark x1="38125" y1="67882" x2="38125" y2="67882"/>
                      </a14:backgroundRemoval>
                    </a14:imgEffect>
                  </a14:imgLayer>
                </a14:imgProps>
              </a:ext>
              <a:ext uri="{28A0092B-C50C-407E-A947-70E740481C1C}">
                <a14:useLocalDpi xmlns:a14="http://schemas.microsoft.com/office/drawing/2010/main" val="0"/>
              </a:ext>
            </a:extLst>
          </a:blip>
          <a:srcRect l="3803" t="635" r="6281" b="-1"/>
          <a:stretch/>
        </p:blipFill>
        <p:spPr>
          <a:xfrm flipH="1">
            <a:off x="5728539" y="4565559"/>
            <a:ext cx="9527504" cy="4800536"/>
          </a:xfrm>
          <a:prstGeom prst="rect">
            <a:avLst/>
          </a:prstGeom>
          <a:ln>
            <a:noFill/>
          </a:ln>
          <a:effectLst>
            <a:glow rad="63500">
              <a:schemeClr val="accent1">
                <a:satMod val="175000"/>
                <a:alpha val="40000"/>
              </a:schemeClr>
            </a:glow>
            <a:outerShdw blurRad="63500" sx="102000" sy="102000" algn="ctr" rotWithShape="0">
              <a:prstClr val="black">
                <a:alpha val="40000"/>
              </a:prstClr>
            </a:outerShdw>
          </a:effectLst>
          <a:scene3d>
            <a:camera prst="perspectiveRight"/>
            <a:lightRig rig="glow" dir="t">
              <a:rot lat="0" lon="0" rev="4800000"/>
            </a:lightRig>
          </a:scene3d>
          <a:sp3d prstMaterial="matte">
            <a:bevelT w="127000" h="63500"/>
          </a:sp3d>
        </p:spPr>
      </p:pic>
    </p:spTree>
    <p:extLst>
      <p:ext uri="{BB962C8B-B14F-4D97-AF65-F5344CB8AC3E}">
        <p14:creationId xmlns:p14="http://schemas.microsoft.com/office/powerpoint/2010/main" val="16945957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2000" fill="hold" grpId="0" nodeType="withEffect">
                                  <p:stCondLst>
                                    <p:cond delay="0"/>
                                  </p:stCondLst>
                                  <p:iterate type="lt">
                                    <p:tmPct val="0"/>
                                  </p:iterate>
                                  <p:childTnLst>
                                    <p:animClr clrSpc="hsl" dir="ccw">
                                      <p:cBhvr override="childStyle">
                                        <p:cTn id="6" dur="1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9BC6FD-27AA-4FF3-A7B7-88E5EC589871}"/>
              </a:ext>
            </a:extLst>
          </p:cNvPr>
          <p:cNvPicPr>
            <a:picLocks noChangeAspect="1"/>
          </p:cNvPicPr>
          <p:nvPr/>
        </p:nvPicPr>
        <p:blipFill>
          <a:blip r:embed="rId4"/>
          <a:stretch>
            <a:fillRect/>
          </a:stretch>
        </p:blipFill>
        <p:spPr>
          <a:xfrm>
            <a:off x="10319" y="-11649"/>
            <a:ext cx="16256000" cy="9236084"/>
          </a:xfrm>
          <a:prstGeom prst="rect">
            <a:avLst/>
          </a:prstGeom>
        </p:spPr>
      </p:pic>
      <p:pic>
        <p:nvPicPr>
          <p:cNvPr id="35842" name="Picture 3">
            <a:extLst>
              <a:ext uri="{FF2B5EF4-FFF2-40B4-BE49-F238E27FC236}">
                <a16:creationId xmlns:a16="http://schemas.microsoft.com/office/drawing/2014/main" id="{6851938F-C206-489E-B303-C0E903B996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8403" y="2508251"/>
            <a:ext cx="4849283" cy="599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4">
            <a:extLst>
              <a:ext uri="{FF2B5EF4-FFF2-40B4-BE49-F238E27FC236}">
                <a16:creationId xmlns:a16="http://schemas.microsoft.com/office/drawing/2014/main" id="{9FCBC5A5-B3EA-4C7A-9692-08BA08ACAF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2186" y="6220884"/>
            <a:ext cx="1879600" cy="1583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3">
            <a:hlinkClick r:id="" action="ppaction://noaction"/>
            <a:extLst>
              <a:ext uri="{FF2B5EF4-FFF2-40B4-BE49-F238E27FC236}">
                <a16:creationId xmlns:a16="http://schemas.microsoft.com/office/drawing/2014/main" id="{CD5F0031-7097-4E90-B3B1-0B3DA483E0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1521" y="6163735"/>
            <a:ext cx="624417" cy="45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a:hlinkClick r:id="" action="ppaction://noaction"/>
            <a:extLst>
              <a:ext uri="{FF2B5EF4-FFF2-40B4-BE49-F238E27FC236}">
                <a16:creationId xmlns:a16="http://schemas.microsoft.com/office/drawing/2014/main" id="{80ABC1A6-0119-45F1-B7B7-C1FCE9F608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3803" y="7685620"/>
            <a:ext cx="878416" cy="63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a:hlinkClick r:id="" action="ppaction://noaction"/>
            <a:extLst>
              <a:ext uri="{FF2B5EF4-FFF2-40B4-BE49-F238E27FC236}">
                <a16:creationId xmlns:a16="http://schemas.microsoft.com/office/drawing/2014/main" id="{19EF68F7-24A1-4053-AE24-88A0CD21DD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6655" y="8166100"/>
            <a:ext cx="817033" cy="59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8">
            <a:hlinkClick r:id="" action="ppaction://noaction"/>
            <a:extLst>
              <a:ext uri="{FF2B5EF4-FFF2-40B4-BE49-F238E27FC236}">
                <a16:creationId xmlns:a16="http://schemas.microsoft.com/office/drawing/2014/main" id="{3E447A02-A45A-435B-A344-D7FB42D075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7519" y="6790267"/>
            <a:ext cx="643467"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9">
            <a:hlinkClick r:id="" action="ppaction://noaction"/>
            <a:extLst>
              <a:ext uri="{FF2B5EF4-FFF2-40B4-BE49-F238E27FC236}">
                <a16:creationId xmlns:a16="http://schemas.microsoft.com/office/drawing/2014/main" id="{2CEC1429-FB4A-4B3B-BCCD-7B77373FB7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63538" y="5731933"/>
            <a:ext cx="59478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1">
            <a:hlinkClick r:id="" action="ppaction://noaction"/>
            <a:extLst>
              <a:ext uri="{FF2B5EF4-FFF2-40B4-BE49-F238E27FC236}">
                <a16:creationId xmlns:a16="http://schemas.microsoft.com/office/drawing/2014/main" id="{3F054FE4-B06A-4116-8040-B45C8F7244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3539" y="6680200"/>
            <a:ext cx="791633" cy="57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0">
            <a:hlinkClick r:id="" action="ppaction://noaction"/>
            <a:extLst>
              <a:ext uri="{FF2B5EF4-FFF2-40B4-BE49-F238E27FC236}">
                <a16:creationId xmlns:a16="http://schemas.microsoft.com/office/drawing/2014/main" id="{80473689-C793-4380-A980-6C6DAF9117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0619" y="8502653"/>
            <a:ext cx="880533" cy="63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2">
            <a:hlinkClick r:id="" action="ppaction://noaction"/>
            <a:extLst>
              <a:ext uri="{FF2B5EF4-FFF2-40B4-BE49-F238E27FC236}">
                <a16:creationId xmlns:a16="http://schemas.microsoft.com/office/drawing/2014/main" id="{F1ECE46B-71CB-4F31-89CC-8FFF82A4A4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3421" y="6936317"/>
            <a:ext cx="817033" cy="59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3">
            <a:hlinkClick r:id="" action="ppaction://noaction"/>
            <a:extLst>
              <a:ext uri="{FF2B5EF4-FFF2-40B4-BE49-F238E27FC236}">
                <a16:creationId xmlns:a16="http://schemas.microsoft.com/office/drawing/2014/main" id="{35758825-D4CF-481C-883B-70A04B8727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59605" y="5871635"/>
            <a:ext cx="520700" cy="37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4">
            <a:hlinkClick r:id="" action="ppaction://noaction"/>
            <a:extLst>
              <a:ext uri="{FF2B5EF4-FFF2-40B4-BE49-F238E27FC236}">
                <a16:creationId xmlns:a16="http://schemas.microsoft.com/office/drawing/2014/main" id="{5D2B1C8C-EC2D-4919-9FA7-EF01055060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8170" y="6790267"/>
            <a:ext cx="643467"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15">
            <a:hlinkClick r:id="" action="ppaction://noaction"/>
            <a:extLst>
              <a:ext uri="{FF2B5EF4-FFF2-40B4-BE49-F238E27FC236}">
                <a16:creationId xmlns:a16="http://schemas.microsoft.com/office/drawing/2014/main" id="{FCE029D7-0F24-4DF7-9ACC-17574FE439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43088" y="8585202"/>
            <a:ext cx="878417" cy="63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F2FB6D83-1E26-4DA6-9463-B2B251171853}"/>
              </a:ext>
            </a:extLst>
          </p:cNvPr>
          <p:cNvSpPr>
            <a:spLocks noGrp="1"/>
          </p:cNvSpPr>
          <p:nvPr>
            <p:ph type="title" idx="4294967295"/>
          </p:nvPr>
        </p:nvSpPr>
        <p:spPr>
          <a:xfrm>
            <a:off x="2317608" y="328236"/>
            <a:ext cx="12192000" cy="1219200"/>
          </a:xfrm>
          <a:solidFill>
            <a:srgbClr val="FFFF00"/>
          </a:solidFill>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HÁI DÂU</a:t>
            </a:r>
          </a:p>
        </p:txBody>
      </p:sp>
      <p:pic>
        <p:nvPicPr>
          <p:cNvPr id="35856" name="Picture 17">
            <a:hlinkClick r:id="" action="ppaction://noaction"/>
            <a:extLst>
              <a:ext uri="{FF2B5EF4-FFF2-40B4-BE49-F238E27FC236}">
                <a16:creationId xmlns:a16="http://schemas.microsoft.com/office/drawing/2014/main" id="{B84B07FC-4E60-41CC-9BEF-B694A9D4EE9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96986" y="5858935"/>
            <a:ext cx="643467" cy="37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8">
            <a:hlinkClick r:id="" action="ppaction://noaction"/>
            <a:extLst>
              <a:ext uri="{FF2B5EF4-FFF2-40B4-BE49-F238E27FC236}">
                <a16:creationId xmlns:a16="http://schemas.microsoft.com/office/drawing/2014/main" id="{A83A4FD4-D8DC-4AE4-9F3C-5EDEEC0DA3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7903" y="6582836"/>
            <a:ext cx="880533" cy="63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9">
            <a:hlinkClick r:id="" action="ppaction://noaction"/>
            <a:extLst>
              <a:ext uri="{FF2B5EF4-FFF2-40B4-BE49-F238E27FC236}">
                <a16:creationId xmlns:a16="http://schemas.microsoft.com/office/drawing/2014/main" id="{22B1E9AB-16C9-4947-9DC2-B8C6869512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1719" y="6639986"/>
            <a:ext cx="880533" cy="63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20">
            <a:hlinkClick r:id="" action="ppaction://noaction"/>
            <a:extLst>
              <a:ext uri="{FF2B5EF4-FFF2-40B4-BE49-F238E27FC236}">
                <a16:creationId xmlns:a16="http://schemas.microsoft.com/office/drawing/2014/main" id="{5EBE196C-88C3-4708-B33E-434D424791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7370" y="6616702"/>
            <a:ext cx="880533" cy="63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Picture 21">
            <a:hlinkClick r:id="" action="ppaction://noaction"/>
            <a:extLst>
              <a:ext uri="{FF2B5EF4-FFF2-40B4-BE49-F238E27FC236}">
                <a16:creationId xmlns:a16="http://schemas.microsoft.com/office/drawing/2014/main" id="{6991B002-88C8-42EE-896D-6495CE4478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8455" y="6593420"/>
            <a:ext cx="878417" cy="63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Picture 22">
            <a:hlinkClick r:id="" action="ppaction://noaction"/>
            <a:extLst>
              <a:ext uri="{FF2B5EF4-FFF2-40B4-BE49-F238E27FC236}">
                <a16:creationId xmlns:a16="http://schemas.microsoft.com/office/drawing/2014/main" id="{7D6901B3-2741-4FD6-B4B8-2B0772AF46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6870" y="6470653"/>
            <a:ext cx="880533" cy="63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Picture 23">
            <a:hlinkClick r:id="" action="ppaction://noaction"/>
            <a:extLst>
              <a:ext uri="{FF2B5EF4-FFF2-40B4-BE49-F238E27FC236}">
                <a16:creationId xmlns:a16="http://schemas.microsoft.com/office/drawing/2014/main" id="{46FFA052-1926-4A2F-B5C8-98EDB34241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8721" y="6639986"/>
            <a:ext cx="878417" cy="63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3" name="Picture 24">
            <a:extLst>
              <a:ext uri="{FF2B5EF4-FFF2-40B4-BE49-F238E27FC236}">
                <a16:creationId xmlns:a16="http://schemas.microsoft.com/office/drawing/2014/main" id="{AD147CD2-230A-4C07-983C-935BE6A3518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881521" y="6470651"/>
            <a:ext cx="2986617" cy="267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4" name="TextBox 25">
            <a:extLst>
              <a:ext uri="{FF2B5EF4-FFF2-40B4-BE49-F238E27FC236}">
                <a16:creationId xmlns:a16="http://schemas.microsoft.com/office/drawing/2014/main" id="{76054638-8C2D-4BF5-96C1-BF52069BB248}"/>
              </a:ext>
            </a:extLst>
          </p:cNvPr>
          <p:cNvSpPr txBox="1">
            <a:spLocks noChangeArrowheads="1"/>
          </p:cNvSpPr>
          <p:nvPr/>
        </p:nvSpPr>
        <p:spPr bwMode="auto">
          <a:xfrm>
            <a:off x="11179972" y="6637868"/>
            <a:ext cx="2391833"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5333" b="1" dirty="0">
                <a:solidFill>
                  <a:srgbClr val="000000"/>
                </a:solidFill>
                <a:latin typeface="Times New Roman" panose="02020603050405020304" pitchFamily="18" charset="0"/>
                <a:cs typeface="Times New Roman" panose="02020603050405020304" pitchFamily="18" charset="0"/>
              </a:rPr>
              <a:t>PLAY</a:t>
            </a:r>
          </a:p>
        </p:txBody>
      </p:sp>
      <p:pic>
        <p:nvPicPr>
          <p:cNvPr id="28" name="chrysanthemum">
            <a:hlinkClick r:id="" action="ppaction://media"/>
            <a:extLst>
              <a:ext uri="{FF2B5EF4-FFF2-40B4-BE49-F238E27FC236}">
                <a16:creationId xmlns:a16="http://schemas.microsoft.com/office/drawing/2014/main" id="{67BE9EAD-CB09-4990-B6F6-901B006381E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092887" y="-1066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326208-BBE4-4BC9-82A8-F767D2034AA9}"/>
              </a:ext>
            </a:extLst>
          </p:cNvPr>
          <p:cNvPicPr>
            <a:picLocks noChangeAspect="1"/>
          </p:cNvPicPr>
          <p:nvPr/>
        </p:nvPicPr>
        <p:blipFill>
          <a:blip r:embed="rId8"/>
          <a:stretch>
            <a:fillRect/>
          </a:stretch>
        </p:blipFill>
        <p:spPr>
          <a:xfrm>
            <a:off x="10319" y="-18591"/>
            <a:ext cx="16318523" cy="9192037"/>
          </a:xfrm>
          <a:prstGeom prst="rect">
            <a:avLst/>
          </a:prstGeom>
        </p:spPr>
      </p:pic>
      <p:pic>
        <p:nvPicPr>
          <p:cNvPr id="5" name="Picture 3">
            <a:extLst>
              <a:ext uri="{FF2B5EF4-FFF2-40B4-BE49-F238E27FC236}">
                <a16:creationId xmlns:a16="http://schemas.microsoft.com/office/drawing/2014/main" id="{D1011D4C-CA1F-4A0A-B681-02D0A46750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75117" y="5092397"/>
            <a:ext cx="2976033" cy="3661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a:extLst>
              <a:ext uri="{FF2B5EF4-FFF2-40B4-BE49-F238E27FC236}">
                <a16:creationId xmlns:a16="http://schemas.microsoft.com/office/drawing/2014/main" id="{00B85CE3-1C96-4984-B1F9-DBB70663B915}"/>
              </a:ext>
            </a:extLst>
          </p:cNvPr>
          <p:cNvGrpSpPr>
            <a:grpSpLocks/>
          </p:cNvGrpSpPr>
          <p:nvPr/>
        </p:nvGrpSpPr>
        <p:grpSpPr bwMode="auto">
          <a:xfrm>
            <a:off x="3363119" y="3962400"/>
            <a:ext cx="3615267" cy="5080000"/>
            <a:chOff x="990599" y="2971800"/>
            <a:chExt cx="2711036" cy="3810000"/>
          </a:xfrm>
        </p:grpSpPr>
        <p:pic>
          <p:nvPicPr>
            <p:cNvPr id="36870" name="Picture 4">
              <a:extLst>
                <a:ext uri="{FF2B5EF4-FFF2-40B4-BE49-F238E27FC236}">
                  <a16:creationId xmlns:a16="http://schemas.microsoft.com/office/drawing/2014/main" id="{F1AFF75D-FEB7-4FD6-887C-95826D9F83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0722" y="5528281"/>
              <a:ext cx="890913" cy="746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1" name="Picture 3">
              <a:extLst>
                <a:ext uri="{FF2B5EF4-FFF2-40B4-BE49-F238E27FC236}">
                  <a16:creationId xmlns:a16="http://schemas.microsoft.com/office/drawing/2014/main" id="{292A7D6E-6D81-44C9-B356-89DA37D39A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6359" t="3812" r="14729"/>
            <a:stretch>
              <a:fillRect/>
            </a:stretch>
          </p:blipFill>
          <p:spPr bwMode="auto">
            <a:xfrm>
              <a:off x="990599" y="2971800"/>
              <a:ext cx="270918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chrysanthemum">
            <a:hlinkClick r:id="" action="ppaction://media"/>
            <a:extLst>
              <a:ext uri="{FF2B5EF4-FFF2-40B4-BE49-F238E27FC236}">
                <a16:creationId xmlns:a16="http://schemas.microsoft.com/office/drawing/2014/main" id="{7AE8629B-7129-4B0D-9D6D-3A960E57B52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092887" y="-1066800"/>
            <a:ext cx="812800" cy="812800"/>
          </a:xfrm>
          <a:prstGeom prst="rect">
            <a:avLst/>
          </a:prstGeom>
        </p:spPr>
      </p:pic>
      <p:pic>
        <p:nvPicPr>
          <p:cNvPr id="4" name="KĐ 2">
            <a:hlinkClick r:id="" action="ppaction://media"/>
            <a:extLst>
              <a:ext uri="{FF2B5EF4-FFF2-40B4-BE49-F238E27FC236}">
                <a16:creationId xmlns:a16="http://schemas.microsoft.com/office/drawing/2014/main" id="{3A485F06-2A2D-5204-30DC-4BF9D883AC6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74510" y="6516914"/>
            <a:ext cx="406400" cy="406400"/>
          </a:xfrm>
          <a:prstGeom prst="rect">
            <a:avLst/>
          </a:prstGeom>
        </p:spPr>
      </p:pic>
      <p:pic>
        <p:nvPicPr>
          <p:cNvPr id="6" name="KĐ1">
            <a:hlinkClick r:id="" action="ppaction://media"/>
            <a:extLst>
              <a:ext uri="{FF2B5EF4-FFF2-40B4-BE49-F238E27FC236}">
                <a16:creationId xmlns:a16="http://schemas.microsoft.com/office/drawing/2014/main" id="{56DF407C-08F2-D1DF-52CB-60A79DC1B53C}"/>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14020" y="5865987"/>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750"/>
                                  </p:stCondLst>
                                  <p:childTnLst>
                                    <p:animRot by="120000">
                                      <p:cBhvr>
                                        <p:cTn id="6" dur="1" fill="hold">
                                          <p:stCondLst>
                                            <p:cond delay="0"/>
                                          </p:stCondLst>
                                        </p:cTn>
                                        <p:tgtEl>
                                          <p:spTgt spid="5"/>
                                        </p:tgtEl>
                                        <p:attrNameLst>
                                          <p:attrName>r</p:attrName>
                                        </p:attrNameLst>
                                      </p:cBhvr>
                                    </p:animRot>
                                    <p:animRot by="-240000">
                                      <p:cBhvr>
                                        <p:cTn id="7" dur="2" fill="hold">
                                          <p:stCondLst>
                                            <p:cond delay="523"/>
                                          </p:stCondLst>
                                        </p:cTn>
                                        <p:tgtEl>
                                          <p:spTgt spid="5"/>
                                        </p:tgtEl>
                                        <p:attrNameLst>
                                          <p:attrName>r</p:attrName>
                                        </p:attrNameLst>
                                      </p:cBhvr>
                                    </p:animRot>
                                    <p:animRot by="240000">
                                      <p:cBhvr>
                                        <p:cTn id="8" dur="2" fill="hold">
                                          <p:stCondLst>
                                            <p:cond delay="1046"/>
                                          </p:stCondLst>
                                        </p:cTn>
                                        <p:tgtEl>
                                          <p:spTgt spid="5"/>
                                        </p:tgtEl>
                                        <p:attrNameLst>
                                          <p:attrName>r</p:attrName>
                                        </p:attrNameLst>
                                      </p:cBhvr>
                                    </p:animRot>
                                    <p:animRot by="-240000">
                                      <p:cBhvr>
                                        <p:cTn id="9" dur="2" fill="hold">
                                          <p:stCondLst>
                                            <p:cond delay="1570"/>
                                          </p:stCondLst>
                                        </p:cTn>
                                        <p:tgtEl>
                                          <p:spTgt spid="5"/>
                                        </p:tgtEl>
                                        <p:attrNameLst>
                                          <p:attrName>r</p:attrName>
                                        </p:attrNameLst>
                                      </p:cBhvr>
                                    </p:animRot>
                                    <p:animRot by="120000">
                                      <p:cBhvr>
                                        <p:cTn id="10" dur="2" fill="hold">
                                          <p:stCondLst>
                                            <p:cond delay="2999"/>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612" fill="hold"/>
                                        <p:tgtEl>
                                          <p:spTgt spid="6"/>
                                        </p:tgtEl>
                                      </p:cBhvr>
                                    </p:cmd>
                                  </p:childTnLst>
                                </p:cTn>
                              </p:par>
                              <p:par>
                                <p:cTn id="15" presetID="32" presetClass="emph" presetSubtype="0" repeatCount="indefinite" fill="hold" nodeType="withEffect">
                                  <p:stCondLst>
                                    <p:cond delay="750"/>
                                  </p:stCondLst>
                                  <p:childTnLst>
                                    <p:animRot by="120000">
                                      <p:cBhvr>
                                        <p:cTn id="16" dur="225" fill="hold">
                                          <p:stCondLst>
                                            <p:cond delay="0"/>
                                          </p:stCondLst>
                                        </p:cTn>
                                        <p:tgtEl>
                                          <p:spTgt spid="11"/>
                                        </p:tgtEl>
                                        <p:attrNameLst>
                                          <p:attrName>r</p:attrName>
                                        </p:attrNameLst>
                                      </p:cBhvr>
                                    </p:animRot>
                                    <p:animRot by="-240000">
                                      <p:cBhvr>
                                        <p:cTn id="17" dur="450" fill="hold">
                                          <p:stCondLst>
                                            <p:cond delay="450"/>
                                          </p:stCondLst>
                                        </p:cTn>
                                        <p:tgtEl>
                                          <p:spTgt spid="11"/>
                                        </p:tgtEl>
                                        <p:attrNameLst>
                                          <p:attrName>r</p:attrName>
                                        </p:attrNameLst>
                                      </p:cBhvr>
                                    </p:animRot>
                                    <p:animRot by="240000">
                                      <p:cBhvr>
                                        <p:cTn id="18" dur="450" fill="hold">
                                          <p:stCondLst>
                                            <p:cond delay="900"/>
                                          </p:stCondLst>
                                        </p:cTn>
                                        <p:tgtEl>
                                          <p:spTgt spid="11"/>
                                        </p:tgtEl>
                                        <p:attrNameLst>
                                          <p:attrName>r</p:attrName>
                                        </p:attrNameLst>
                                      </p:cBhvr>
                                    </p:animRot>
                                    <p:animRot by="-240000">
                                      <p:cBhvr>
                                        <p:cTn id="19" dur="450" fill="hold">
                                          <p:stCondLst>
                                            <p:cond delay="1350"/>
                                          </p:stCondLst>
                                        </p:cTn>
                                        <p:tgtEl>
                                          <p:spTgt spid="11"/>
                                        </p:tgtEl>
                                        <p:attrNameLst>
                                          <p:attrName>r</p:attrName>
                                        </p:attrNameLst>
                                      </p:cBhvr>
                                    </p:animRot>
                                    <p:animRot by="120000">
                                      <p:cBhvr>
                                        <p:cTn id="20" dur="450" fill="hold">
                                          <p:stCondLst>
                                            <p:cond delay="1800"/>
                                          </p:stCondLst>
                                        </p:cTn>
                                        <p:tgtEl>
                                          <p:spTgt spid="1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4"/>
                </p:tgtEl>
              </p:cMediaNode>
            </p:audio>
            <p:audio>
              <p:cMediaNode vol="80000">
                <p:cTn id="2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CE56E7-7BC8-4324-AD76-E19477233D91}"/>
              </a:ext>
            </a:extLst>
          </p:cNvPr>
          <p:cNvPicPr>
            <a:picLocks noChangeAspect="1"/>
          </p:cNvPicPr>
          <p:nvPr/>
        </p:nvPicPr>
        <p:blipFill>
          <a:blip r:embed="rId4"/>
          <a:stretch>
            <a:fillRect/>
          </a:stretch>
        </p:blipFill>
        <p:spPr>
          <a:xfrm>
            <a:off x="10319" y="-11649"/>
            <a:ext cx="16256000" cy="9236084"/>
          </a:xfrm>
          <a:prstGeom prst="rect">
            <a:avLst/>
          </a:prstGeom>
        </p:spPr>
      </p:pic>
      <p:grpSp>
        <p:nvGrpSpPr>
          <p:cNvPr id="5" name="Group 4">
            <a:extLst>
              <a:ext uri="{FF2B5EF4-FFF2-40B4-BE49-F238E27FC236}">
                <a16:creationId xmlns:a16="http://schemas.microsoft.com/office/drawing/2014/main" id="{4A3F8CA9-8FE8-4264-9C4B-AF9E7D104F28}"/>
              </a:ext>
            </a:extLst>
          </p:cNvPr>
          <p:cNvGrpSpPr>
            <a:grpSpLocks/>
          </p:cNvGrpSpPr>
          <p:nvPr/>
        </p:nvGrpSpPr>
        <p:grpSpPr bwMode="auto">
          <a:xfrm>
            <a:off x="7377771" y="1335961"/>
            <a:ext cx="4851400" cy="5994400"/>
            <a:chOff x="4359118" y="2362200"/>
            <a:chExt cx="3108482" cy="3820825"/>
          </a:xfrm>
        </p:grpSpPr>
        <p:pic>
          <p:nvPicPr>
            <p:cNvPr id="37898" name="Picture 3">
              <a:extLst>
                <a:ext uri="{FF2B5EF4-FFF2-40B4-BE49-F238E27FC236}">
                  <a16:creationId xmlns:a16="http://schemas.microsoft.com/office/drawing/2014/main" id="{2292FABD-721D-4F03-B65F-6A857F9F3A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9118" y="2362200"/>
              <a:ext cx="3108482" cy="38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9" name="Picture 4">
              <a:extLst>
                <a:ext uri="{FF2B5EF4-FFF2-40B4-BE49-F238E27FC236}">
                  <a16:creationId xmlns:a16="http://schemas.microsoft.com/office/drawing/2014/main" id="{0F9C9E31-DB24-45FF-87FB-8AACEB866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728823"/>
              <a:ext cx="1205584" cy="100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Picture 3">
            <a:hlinkClick r:id="" action="ppaction://noaction"/>
            <a:extLst>
              <a:ext uri="{FF2B5EF4-FFF2-40B4-BE49-F238E27FC236}">
                <a16:creationId xmlns:a16="http://schemas.microsoft.com/office/drawing/2014/main" id="{60251D36-C445-4549-B4D4-5187DEEC3A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1519" y="6043084"/>
            <a:ext cx="789517" cy="57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 action="ppaction://noaction"/>
            <a:extLst>
              <a:ext uri="{FF2B5EF4-FFF2-40B4-BE49-F238E27FC236}">
                <a16:creationId xmlns:a16="http://schemas.microsoft.com/office/drawing/2014/main" id="{592F64F9-E0B9-41E1-AC3C-EF432A892D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1519" y="7920569"/>
            <a:ext cx="984251" cy="71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 action="ppaction://noaction"/>
            <a:extLst>
              <a:ext uri="{FF2B5EF4-FFF2-40B4-BE49-F238E27FC236}">
                <a16:creationId xmlns:a16="http://schemas.microsoft.com/office/drawing/2014/main" id="{B46C6ED2-74E0-40B1-86F7-04AABA543E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6652" y="8089900"/>
            <a:ext cx="922867" cy="66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 action="ppaction://noaction"/>
            <a:extLst>
              <a:ext uri="{FF2B5EF4-FFF2-40B4-BE49-F238E27FC236}">
                <a16:creationId xmlns:a16="http://schemas.microsoft.com/office/drawing/2014/main" id="{0703A05C-8C06-4BBB-A518-6AA8F38F73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7521" y="6616702"/>
            <a:ext cx="96096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 action="ppaction://noaction"/>
            <a:extLst>
              <a:ext uri="{FF2B5EF4-FFF2-40B4-BE49-F238E27FC236}">
                <a16:creationId xmlns:a16="http://schemas.microsoft.com/office/drawing/2014/main" id="{73987269-A5AA-4006-BA41-41C2E0CB57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6272" y="5744634"/>
            <a:ext cx="806449" cy="58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 action="ppaction://noaction"/>
            <a:extLst>
              <a:ext uri="{FF2B5EF4-FFF2-40B4-BE49-F238E27FC236}">
                <a16:creationId xmlns:a16="http://schemas.microsoft.com/office/drawing/2014/main" id="{1EF79AEB-62F8-47E7-A35D-500271B341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3536" y="6680200"/>
            <a:ext cx="87206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Đ3">
            <a:hlinkClick r:id="" action="ppaction://media"/>
            <a:extLst>
              <a:ext uri="{FF2B5EF4-FFF2-40B4-BE49-F238E27FC236}">
                <a16:creationId xmlns:a16="http://schemas.microsoft.com/office/drawing/2014/main" id="{3CE297FC-53FD-F7A7-476A-F286AD7377A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52278" y="563697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3B2D9-6A5D-28AD-BB12-E836EC5D9F31}"/>
              </a:ext>
            </a:extLst>
          </p:cNvPr>
          <p:cNvPicPr>
            <a:picLocks noChangeAspect="1"/>
          </p:cNvPicPr>
          <p:nvPr/>
        </p:nvPicPr>
        <p:blipFill>
          <a:blip r:embed="rId5"/>
          <a:stretch>
            <a:fillRect/>
          </a:stretch>
        </p:blipFill>
        <p:spPr>
          <a:xfrm>
            <a:off x="10319" y="0"/>
            <a:ext cx="16256000" cy="9144000"/>
          </a:xfrm>
          <a:prstGeom prst="rect">
            <a:avLst/>
          </a:prstGeom>
        </p:spPr>
      </p:pic>
      <p:sp>
        <p:nvSpPr>
          <p:cNvPr id="12" name="Rectangle 11">
            <a:extLst>
              <a:ext uri="{FF2B5EF4-FFF2-40B4-BE49-F238E27FC236}">
                <a16:creationId xmlns:a16="http://schemas.microsoft.com/office/drawing/2014/main" id="{6CE8A2B6-42F1-4BBB-9DB3-E719420D76D7}"/>
              </a:ext>
            </a:extLst>
          </p:cNvPr>
          <p:cNvSpPr/>
          <p:nvPr/>
        </p:nvSpPr>
        <p:spPr>
          <a:xfrm>
            <a:off x="2755636" y="5723467"/>
            <a:ext cx="5228169" cy="85725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vi-VN" sz="4267" dirty="0">
                <a:solidFill>
                  <a:prstClr val="black"/>
                </a:solidFill>
                <a:latin typeface="Calibri" panose="020F0502020204030204" pitchFamily="34" charset="0"/>
                <a:ea typeface="Open Sans" panose="020B0606030504020204" pitchFamily="34" charset="0"/>
                <a:cs typeface="Calibri" panose="020F0502020204030204" pitchFamily="34" charset="0"/>
              </a:rPr>
              <a:t>A</a:t>
            </a:r>
            <a:r>
              <a:rPr lang="vi-VN" sz="4267">
                <a:solidFill>
                  <a:prstClr val="black"/>
                </a:solidFill>
                <a:latin typeface="Calibri" panose="020F0502020204030204" pitchFamily="34" charset="0"/>
                <a:ea typeface="Open Sans" panose="020B0606030504020204" pitchFamily="34" charset="0"/>
                <a:cs typeface="Calibri" panose="020F0502020204030204" pitchFamily="34" charset="0"/>
              </a:rPr>
              <a:t>.</a:t>
            </a:r>
            <a:r>
              <a:rPr lang="en-US" sz="4267">
                <a:solidFill>
                  <a:prstClr val="black"/>
                </a:solidFill>
                <a:latin typeface="Calibri" panose="020F0502020204030204" pitchFamily="34" charset="0"/>
                <a:ea typeface="Open Sans" panose="020B0606030504020204" pitchFamily="34" charset="0"/>
                <a:cs typeface="Calibri" panose="020F0502020204030204" pitchFamily="34" charset="0"/>
              </a:rPr>
              <a:t> Nhút nhát, chậm</a:t>
            </a:r>
            <a:endParaRPr lang="vi-VN" sz="4267" dirty="0">
              <a:solidFill>
                <a:prstClr val="black"/>
              </a:solidFill>
              <a:latin typeface="Calibri" panose="020F0502020204030204" pitchFamily="34" charset="0"/>
              <a:ea typeface="Open Sans" panose="020B060603050402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8E16A452-1BEF-441A-841B-24C887DD1DC8}"/>
              </a:ext>
            </a:extLst>
          </p:cNvPr>
          <p:cNvSpPr/>
          <p:nvPr/>
        </p:nvSpPr>
        <p:spPr>
          <a:xfrm>
            <a:off x="8955354" y="5723467"/>
            <a:ext cx="4519084" cy="85725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en-US" sz="4267">
                <a:solidFill>
                  <a:prstClr val="black"/>
                </a:solidFill>
                <a:latin typeface="Calibri" panose="020F0502020204030204" pitchFamily="34" charset="0"/>
                <a:cs typeface="Calibri" panose="020F0502020204030204" pitchFamily="34" charset="0"/>
              </a:rPr>
              <a:t>B. Khỏe, nhanh</a:t>
            </a:r>
            <a:endParaRPr lang="vi-VN" sz="4267" dirty="0">
              <a:solidFill>
                <a:prstClr val="black"/>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70753162-57B5-47D2-AF84-E1C1071CF107}"/>
              </a:ext>
            </a:extLst>
          </p:cNvPr>
          <p:cNvSpPr/>
          <p:nvPr/>
        </p:nvSpPr>
        <p:spPr>
          <a:xfrm>
            <a:off x="2755636" y="6792386"/>
            <a:ext cx="5228169" cy="85724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vi-VN" sz="4267" dirty="0">
                <a:solidFill>
                  <a:prstClr val="black"/>
                </a:solidFill>
                <a:latin typeface="Calibri" panose="020F0502020204030204" pitchFamily="34" charset="0"/>
                <a:ea typeface="Open Sans" panose="020B0606030504020204" pitchFamily="34" charset="0"/>
                <a:cs typeface="Calibri" panose="020F0502020204030204" pitchFamily="34" charset="0"/>
              </a:rPr>
              <a:t>C</a:t>
            </a:r>
            <a:r>
              <a:rPr lang="en-US" sz="4267">
                <a:solidFill>
                  <a:prstClr val="black"/>
                </a:solidFill>
                <a:latin typeface="Calibri" panose="020F0502020204030204" pitchFamily="34" charset="0"/>
                <a:ea typeface="Open Sans" panose="020B0606030504020204" pitchFamily="34" charset="0"/>
                <a:cs typeface="Calibri" panose="020F0502020204030204" pitchFamily="34" charset="0"/>
              </a:rPr>
              <a:t>. Hiền lành</a:t>
            </a:r>
            <a:endParaRPr lang="vi-VN" sz="4267" dirty="0">
              <a:solidFill>
                <a:prstClr val="black"/>
              </a:solidFill>
              <a:latin typeface="Calibri" panose="020F0502020204030204" pitchFamily="34" charset="0"/>
              <a:ea typeface="Open Sans" panose="020B060603050402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CA3124ED-5BDC-414B-AA45-342E1F2DAA15}"/>
              </a:ext>
            </a:extLst>
          </p:cNvPr>
          <p:cNvSpPr/>
          <p:nvPr/>
        </p:nvSpPr>
        <p:spPr>
          <a:xfrm>
            <a:off x="9053079" y="6826251"/>
            <a:ext cx="4519083" cy="85936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vi-VN" sz="4267" dirty="0">
                <a:solidFill>
                  <a:prstClr val="black"/>
                </a:solidFill>
                <a:latin typeface="Calibri" panose="020F0502020204030204" pitchFamily="34" charset="0"/>
                <a:cs typeface="Calibri" panose="020F0502020204030204" pitchFamily="34" charset="0"/>
              </a:rPr>
              <a:t>D</a:t>
            </a:r>
            <a:r>
              <a:rPr lang="vi-VN" sz="4267">
                <a:solidFill>
                  <a:prstClr val="black"/>
                </a:solidFill>
                <a:latin typeface="Calibri" panose="020F0502020204030204" pitchFamily="34" charset="0"/>
                <a:cs typeface="Calibri" panose="020F0502020204030204" pitchFamily="34" charset="0"/>
              </a:rPr>
              <a:t>. </a:t>
            </a:r>
            <a:r>
              <a:rPr lang="en-US" sz="4267">
                <a:solidFill>
                  <a:prstClr val="black"/>
                </a:solidFill>
                <a:latin typeface="Calibri" panose="020F0502020204030204" pitchFamily="34" charset="0"/>
                <a:cs typeface="Calibri" panose="020F0502020204030204" pitchFamily="34" charset="0"/>
              </a:rPr>
              <a:t>Nhỏ, nhanh</a:t>
            </a:r>
            <a:endParaRPr lang="vi-VN" sz="4267" dirty="0">
              <a:solidFill>
                <a:prstClr val="black"/>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B00B643A-EB43-428F-BA64-07E5A9AD42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0636" y="5679019"/>
            <a:ext cx="897467" cy="78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7D52588F-2DA9-411E-A592-245B5E576A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4354" y="6974417"/>
            <a:ext cx="895351"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0E44DF60-5297-4762-913D-99254EE0F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43103" y="5651502"/>
            <a:ext cx="895349"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0EEC9AD3-B6E4-4B80-A790-FC7BC16B6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8454" y="6826251"/>
            <a:ext cx="895351"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22" name="Group 7">
            <a:extLst>
              <a:ext uri="{FF2B5EF4-FFF2-40B4-BE49-F238E27FC236}">
                <a16:creationId xmlns:a16="http://schemas.microsoft.com/office/drawing/2014/main" id="{198A313B-8E11-47D3-848F-0BC14EA36055}"/>
              </a:ext>
            </a:extLst>
          </p:cNvPr>
          <p:cNvGrpSpPr>
            <a:grpSpLocks/>
          </p:cNvGrpSpPr>
          <p:nvPr/>
        </p:nvGrpSpPr>
        <p:grpSpPr bwMode="auto">
          <a:xfrm>
            <a:off x="2448719" y="666753"/>
            <a:ext cx="12192000" cy="4548716"/>
            <a:chOff x="330958" y="248315"/>
            <a:chExt cx="9143691" cy="3412630"/>
          </a:xfrm>
        </p:grpSpPr>
        <p:pic>
          <p:nvPicPr>
            <p:cNvPr id="38925" name="Picture 2">
              <a:extLst>
                <a:ext uri="{FF2B5EF4-FFF2-40B4-BE49-F238E27FC236}">
                  <a16:creationId xmlns:a16="http://schemas.microsoft.com/office/drawing/2014/main" id="{5FE86DBA-E339-4C0E-BD27-42FF5EB68E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926" name="Group 6">
              <a:extLst>
                <a:ext uri="{FF2B5EF4-FFF2-40B4-BE49-F238E27FC236}">
                  <a16:creationId xmlns:a16="http://schemas.microsoft.com/office/drawing/2014/main" id="{E4411854-65A5-4030-BEF2-EDC7E9B54999}"/>
                </a:ext>
              </a:extLst>
            </p:cNvPr>
            <p:cNvGrpSpPr>
              <a:grpSpLocks/>
            </p:cNvGrpSpPr>
            <p:nvPr/>
          </p:nvGrpSpPr>
          <p:grpSpPr bwMode="auto">
            <a:xfrm>
              <a:off x="6630274" y="381000"/>
              <a:ext cx="2844375" cy="3247712"/>
              <a:chOff x="8876763" y="-521788"/>
              <a:chExt cx="2844375" cy="3247712"/>
            </a:xfrm>
          </p:grpSpPr>
          <p:pic>
            <p:nvPicPr>
              <p:cNvPr id="38928" name="Picture 3">
                <a:extLst>
                  <a:ext uri="{FF2B5EF4-FFF2-40B4-BE49-F238E27FC236}">
                    <a16:creationId xmlns:a16="http://schemas.microsoft.com/office/drawing/2014/main" id="{1B0B22EC-030C-4100-A641-164F8FA4A9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929" name="Group 5">
                <a:extLst>
                  <a:ext uri="{FF2B5EF4-FFF2-40B4-BE49-F238E27FC236}">
                    <a16:creationId xmlns:a16="http://schemas.microsoft.com/office/drawing/2014/main" id="{7CAE6007-B18E-40F2-B769-9D530045393D}"/>
                  </a:ext>
                </a:extLst>
              </p:cNvPr>
              <p:cNvGrpSpPr>
                <a:grpSpLocks/>
              </p:cNvGrpSpPr>
              <p:nvPr/>
            </p:nvGrpSpPr>
            <p:grpSpPr bwMode="auto">
              <a:xfrm>
                <a:off x="8876763" y="1589993"/>
                <a:ext cx="1191635" cy="857409"/>
                <a:chOff x="8015653" y="2725924"/>
                <a:chExt cx="1191635" cy="857409"/>
              </a:xfrm>
            </p:grpSpPr>
            <p:pic>
              <p:nvPicPr>
                <p:cNvPr id="38930" name="Picture 4">
                  <a:extLst>
                    <a:ext uri="{FF2B5EF4-FFF2-40B4-BE49-F238E27FC236}">
                      <a16:creationId xmlns:a16="http://schemas.microsoft.com/office/drawing/2014/main" id="{68728854-9DFD-4070-8831-7C624EBF8F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31" name="Picture 29">
                  <a:extLst>
                    <a:ext uri="{FF2B5EF4-FFF2-40B4-BE49-F238E27FC236}">
                      <a16:creationId xmlns:a16="http://schemas.microsoft.com/office/drawing/2014/main" id="{879E83F0-23F1-44C3-B156-3F6B501669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8217302" y="2799166"/>
                  <a:ext cx="690168" cy="50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32" name="Group 4">
                  <a:extLst>
                    <a:ext uri="{FF2B5EF4-FFF2-40B4-BE49-F238E27FC236}">
                      <a16:creationId xmlns:a16="http://schemas.microsoft.com/office/drawing/2014/main" id="{F2160415-7962-4E4A-A5C0-A1821C810C9E}"/>
                    </a:ext>
                  </a:extLst>
                </p:cNvPr>
                <p:cNvGrpSpPr>
                  <a:grpSpLocks/>
                </p:cNvGrpSpPr>
                <p:nvPr/>
              </p:nvGrpSpPr>
              <p:grpSpPr bwMode="auto">
                <a:xfrm>
                  <a:off x="8057662" y="2866529"/>
                  <a:ext cx="1149626" cy="494544"/>
                  <a:chOff x="9979481" y="2866529"/>
                  <a:chExt cx="1149626" cy="494544"/>
                </a:xfrm>
              </p:grpSpPr>
              <p:pic>
                <p:nvPicPr>
                  <p:cNvPr id="38933" name="Picture 27">
                    <a:extLst>
                      <a:ext uri="{FF2B5EF4-FFF2-40B4-BE49-F238E27FC236}">
                        <a16:creationId xmlns:a16="http://schemas.microsoft.com/office/drawing/2014/main" id="{79D9926D-2D6E-4CC9-B6DB-A82BCF22C2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0516353"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4" name="Picture 28">
                    <a:extLst>
                      <a:ext uri="{FF2B5EF4-FFF2-40B4-BE49-F238E27FC236}">
                        <a16:creationId xmlns:a16="http://schemas.microsoft.com/office/drawing/2014/main" id="{EDEF552F-BBD3-432A-8FB7-81EFA86A14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9979481"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5" name="Picture 30">
                    <a:extLst>
                      <a:ext uri="{FF2B5EF4-FFF2-40B4-BE49-F238E27FC236}">
                        <a16:creationId xmlns:a16="http://schemas.microsoft.com/office/drawing/2014/main" id="{3C40BEB6-E3AF-47F8-86B1-9911B5BD7B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0311438" y="2915987"/>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38927" name="Picture 3">
              <a:extLst>
                <a:ext uri="{FF2B5EF4-FFF2-40B4-BE49-F238E27FC236}">
                  <a16:creationId xmlns:a16="http://schemas.microsoft.com/office/drawing/2014/main" id="{EF0A3B8D-D23E-40C4-931E-DA45CC1E9C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923" name="TextBox 24">
            <a:extLst>
              <a:ext uri="{FF2B5EF4-FFF2-40B4-BE49-F238E27FC236}">
                <a16:creationId xmlns:a16="http://schemas.microsoft.com/office/drawing/2014/main" id="{2E82F975-C4FA-47F7-8CF4-15F0212FCBA4}"/>
              </a:ext>
            </a:extLst>
          </p:cNvPr>
          <p:cNvSpPr txBox="1">
            <a:spLocks noChangeArrowheads="1"/>
          </p:cNvSpPr>
          <p:nvPr/>
        </p:nvSpPr>
        <p:spPr bwMode="auto">
          <a:xfrm>
            <a:off x="4285986" y="1511300"/>
            <a:ext cx="7065096" cy="266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57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5700" b="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kumimoji="0" lang="nl-NL" altLang="vi-VN" sz="5700" b="1" i="0" u="none" strike="noStrike" cap="none" normalizeH="0" baseline="0">
                <a:ln>
                  <a:noFill/>
                </a:ln>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Nêu điểm mạnh của con hổ?</a:t>
            </a:r>
            <a:endParaRPr lang="en-US" sz="5700" b="1">
              <a:ln w="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a:p>
            <a:pPr algn="ctr" defTabSz="1219170">
              <a:defRPr/>
            </a:pPr>
            <a:endParaRPr lang="en-US" altLang="en-US" sz="5333"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078B7-7F10-1B27-BD8C-8B6E72E8DC5A}"/>
              </a:ext>
            </a:extLst>
          </p:cNvPr>
          <p:cNvPicPr>
            <a:picLocks noChangeAspect="1"/>
          </p:cNvPicPr>
          <p:nvPr/>
        </p:nvPicPr>
        <p:blipFill>
          <a:blip r:embed="rId7"/>
          <a:stretch>
            <a:fillRect/>
          </a:stretch>
        </p:blipFill>
        <p:spPr>
          <a:xfrm>
            <a:off x="10319" y="0"/>
            <a:ext cx="16256000" cy="9144000"/>
          </a:xfrm>
          <a:prstGeom prst="rect">
            <a:avLst/>
          </a:prstGeom>
        </p:spPr>
      </p:pic>
      <p:grpSp>
        <p:nvGrpSpPr>
          <p:cNvPr id="39938" name="Group 19">
            <a:extLst>
              <a:ext uri="{FF2B5EF4-FFF2-40B4-BE49-F238E27FC236}">
                <a16:creationId xmlns:a16="http://schemas.microsoft.com/office/drawing/2014/main" id="{8D24FAEA-75BE-4D0C-B802-69618014B3FD}"/>
              </a:ext>
            </a:extLst>
          </p:cNvPr>
          <p:cNvGrpSpPr>
            <a:grpSpLocks/>
          </p:cNvGrpSpPr>
          <p:nvPr/>
        </p:nvGrpSpPr>
        <p:grpSpPr bwMode="auto">
          <a:xfrm>
            <a:off x="2245519" y="251886"/>
            <a:ext cx="12192000" cy="4550833"/>
            <a:chOff x="330958" y="248315"/>
            <a:chExt cx="9143691" cy="3412630"/>
          </a:xfrm>
        </p:grpSpPr>
        <p:pic>
          <p:nvPicPr>
            <p:cNvPr id="39949" name="Picture 2">
              <a:extLst>
                <a:ext uri="{FF2B5EF4-FFF2-40B4-BE49-F238E27FC236}">
                  <a16:creationId xmlns:a16="http://schemas.microsoft.com/office/drawing/2014/main" id="{B670681D-9B72-4EBD-BFEA-F5EC38774E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950" name="Group 27">
              <a:extLst>
                <a:ext uri="{FF2B5EF4-FFF2-40B4-BE49-F238E27FC236}">
                  <a16:creationId xmlns:a16="http://schemas.microsoft.com/office/drawing/2014/main" id="{CE5CE09D-E9DB-451C-A4C1-A620F272779E}"/>
                </a:ext>
              </a:extLst>
            </p:cNvPr>
            <p:cNvGrpSpPr>
              <a:grpSpLocks/>
            </p:cNvGrpSpPr>
            <p:nvPr/>
          </p:nvGrpSpPr>
          <p:grpSpPr bwMode="auto">
            <a:xfrm>
              <a:off x="6630274" y="381000"/>
              <a:ext cx="2844375" cy="3247712"/>
              <a:chOff x="8876763" y="-521788"/>
              <a:chExt cx="2844375" cy="3247712"/>
            </a:xfrm>
          </p:grpSpPr>
          <p:pic>
            <p:nvPicPr>
              <p:cNvPr id="39952" name="Picture 3">
                <a:extLst>
                  <a:ext uri="{FF2B5EF4-FFF2-40B4-BE49-F238E27FC236}">
                    <a16:creationId xmlns:a16="http://schemas.microsoft.com/office/drawing/2014/main" id="{7F392AC9-818E-4080-90F5-CADDD1881F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953" name="Group 30">
                <a:extLst>
                  <a:ext uri="{FF2B5EF4-FFF2-40B4-BE49-F238E27FC236}">
                    <a16:creationId xmlns:a16="http://schemas.microsoft.com/office/drawing/2014/main" id="{10C175B2-5B1E-44AD-B247-7A71FE94F24B}"/>
                  </a:ext>
                </a:extLst>
              </p:cNvPr>
              <p:cNvGrpSpPr>
                <a:grpSpLocks/>
              </p:cNvGrpSpPr>
              <p:nvPr/>
            </p:nvGrpSpPr>
            <p:grpSpPr bwMode="auto">
              <a:xfrm>
                <a:off x="8876763" y="1589993"/>
                <a:ext cx="1191635" cy="857409"/>
                <a:chOff x="8015653" y="2725924"/>
                <a:chExt cx="1191635" cy="857409"/>
              </a:xfrm>
            </p:grpSpPr>
            <p:pic>
              <p:nvPicPr>
                <p:cNvPr id="39954" name="Picture 4">
                  <a:extLst>
                    <a:ext uri="{FF2B5EF4-FFF2-40B4-BE49-F238E27FC236}">
                      <a16:creationId xmlns:a16="http://schemas.microsoft.com/office/drawing/2014/main" id="{497FBBC9-CF82-492C-A158-BDF38D8D79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55" name="Picture 32">
                  <a:extLst>
                    <a:ext uri="{FF2B5EF4-FFF2-40B4-BE49-F238E27FC236}">
                      <a16:creationId xmlns:a16="http://schemas.microsoft.com/office/drawing/2014/main" id="{1319114F-A18E-42E0-AEAD-EF24300DDD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8217302" y="2799166"/>
                  <a:ext cx="690168" cy="50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56" name="Group 33">
                  <a:extLst>
                    <a:ext uri="{FF2B5EF4-FFF2-40B4-BE49-F238E27FC236}">
                      <a16:creationId xmlns:a16="http://schemas.microsoft.com/office/drawing/2014/main" id="{05E30A81-F049-4A1C-AB78-960387B44520}"/>
                    </a:ext>
                  </a:extLst>
                </p:cNvPr>
                <p:cNvGrpSpPr>
                  <a:grpSpLocks/>
                </p:cNvGrpSpPr>
                <p:nvPr/>
              </p:nvGrpSpPr>
              <p:grpSpPr bwMode="auto">
                <a:xfrm>
                  <a:off x="8057662" y="2866529"/>
                  <a:ext cx="1149626" cy="494544"/>
                  <a:chOff x="9979481" y="2866529"/>
                  <a:chExt cx="1149626" cy="494544"/>
                </a:xfrm>
              </p:grpSpPr>
              <p:pic>
                <p:nvPicPr>
                  <p:cNvPr id="39957" name="Picture 34">
                    <a:extLst>
                      <a:ext uri="{FF2B5EF4-FFF2-40B4-BE49-F238E27FC236}">
                        <a16:creationId xmlns:a16="http://schemas.microsoft.com/office/drawing/2014/main" id="{6D7DE690-5A7D-4A2B-A6FE-2727F266F8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0516353"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8" name="Picture 35">
                    <a:extLst>
                      <a:ext uri="{FF2B5EF4-FFF2-40B4-BE49-F238E27FC236}">
                        <a16:creationId xmlns:a16="http://schemas.microsoft.com/office/drawing/2014/main" id="{BB134C0C-8B49-44BB-9154-694DDBB181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9979481"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9" name="Picture 36">
                    <a:extLst>
                      <a:ext uri="{FF2B5EF4-FFF2-40B4-BE49-F238E27FC236}">
                        <a16:creationId xmlns:a16="http://schemas.microsoft.com/office/drawing/2014/main" id="{C81C273F-3401-47BA-906C-19551F481E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0311438" y="2915987"/>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39951" name="Picture 3">
              <a:extLst>
                <a:ext uri="{FF2B5EF4-FFF2-40B4-BE49-F238E27FC236}">
                  <a16:creationId xmlns:a16="http://schemas.microsoft.com/office/drawing/2014/main" id="{7A22052E-AEB6-4159-A044-CE883C24CC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11">
            <a:extLst>
              <a:ext uri="{FF2B5EF4-FFF2-40B4-BE49-F238E27FC236}">
                <a16:creationId xmlns:a16="http://schemas.microsoft.com/office/drawing/2014/main" id="{22AE9E6F-9A15-4707-A76F-A1630A740A3F}"/>
              </a:ext>
            </a:extLst>
          </p:cNvPr>
          <p:cNvSpPr/>
          <p:nvPr/>
        </p:nvSpPr>
        <p:spPr>
          <a:xfrm>
            <a:off x="3291154" y="5516035"/>
            <a:ext cx="4519084" cy="85936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vi-VN" sz="5333" dirty="0">
                <a:solidFill>
                  <a:prstClr val="black"/>
                </a:solidFill>
                <a:latin typeface="Calibri" panose="020F0502020204030204" pitchFamily="34" charset="0"/>
                <a:cs typeface="Calibri" panose="020F0502020204030204" pitchFamily="34" charset="0"/>
              </a:rPr>
              <a:t>A</a:t>
            </a:r>
            <a:r>
              <a:rPr lang="en-US" sz="5333">
                <a:solidFill>
                  <a:prstClr val="black"/>
                </a:solidFill>
                <a:latin typeface="Calibri" panose="020F0502020204030204" pitchFamily="34" charset="0"/>
                <a:cs typeface="Calibri" panose="020F0502020204030204" pitchFamily="34" charset="0"/>
              </a:rPr>
              <a:t>. Hung dữ</a:t>
            </a:r>
            <a:endParaRPr lang="vi-VN" sz="5333" dirty="0">
              <a:solidFill>
                <a:prstClr val="black"/>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DC642FE-E223-4B13-BEA5-CA9DF89818B9}"/>
              </a:ext>
            </a:extLst>
          </p:cNvPr>
          <p:cNvSpPr/>
          <p:nvPr/>
        </p:nvSpPr>
        <p:spPr>
          <a:xfrm>
            <a:off x="8561654" y="6584953"/>
            <a:ext cx="4519084" cy="85724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en-US" sz="5333" dirty="0">
                <a:solidFill>
                  <a:prstClr val="black"/>
                </a:solidFill>
                <a:latin typeface="Calibri" panose="020F0502020204030204" pitchFamily="34" charset="0"/>
                <a:cs typeface="Calibri" panose="020F0502020204030204" pitchFamily="34" charset="0"/>
              </a:rPr>
              <a:t>D</a:t>
            </a:r>
            <a:r>
              <a:rPr lang="vi-VN" sz="5333">
                <a:solidFill>
                  <a:prstClr val="black"/>
                </a:solidFill>
                <a:latin typeface="Calibri" panose="020F0502020204030204" pitchFamily="34" charset="0"/>
                <a:cs typeface="Calibri" panose="020F0502020204030204" pitchFamily="34" charset="0"/>
              </a:rPr>
              <a:t>.</a:t>
            </a:r>
            <a:r>
              <a:rPr lang="en-US" sz="5333">
                <a:solidFill>
                  <a:prstClr val="black"/>
                </a:solidFill>
                <a:latin typeface="Calibri" panose="020F0502020204030204" pitchFamily="34" charset="0"/>
                <a:cs typeface="Calibri" panose="020F0502020204030204" pitchFamily="34" charset="0"/>
              </a:rPr>
              <a:t> Nhút nhát</a:t>
            </a:r>
            <a:endParaRPr lang="vi-VN" sz="5333" dirty="0">
              <a:solidFill>
                <a:prstClr val="black"/>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B55055F6-5C72-4D18-A349-4680BD8DA4E4}"/>
              </a:ext>
            </a:extLst>
          </p:cNvPr>
          <p:cNvSpPr/>
          <p:nvPr/>
        </p:nvSpPr>
        <p:spPr>
          <a:xfrm>
            <a:off x="3291154" y="6584953"/>
            <a:ext cx="4519084" cy="85724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vi-VN" sz="5333" dirty="0">
                <a:solidFill>
                  <a:prstClr val="black"/>
                </a:solidFill>
                <a:latin typeface="Calibri" panose="020F0502020204030204" pitchFamily="34" charset="0"/>
                <a:cs typeface="Calibri" panose="020F0502020204030204" pitchFamily="34" charset="0"/>
              </a:rPr>
              <a:t>C</a:t>
            </a:r>
            <a:r>
              <a:rPr lang="vi-VN" sz="5333">
                <a:solidFill>
                  <a:prstClr val="black"/>
                </a:solidFill>
                <a:latin typeface="Calibri" panose="020F0502020204030204" pitchFamily="34" charset="0"/>
                <a:cs typeface="Calibri" panose="020F0502020204030204" pitchFamily="34" charset="0"/>
              </a:rPr>
              <a:t>.</a:t>
            </a:r>
            <a:r>
              <a:rPr lang="en-US" sz="5333">
                <a:solidFill>
                  <a:prstClr val="black"/>
                </a:solidFill>
                <a:latin typeface="Calibri" panose="020F0502020204030204" pitchFamily="34" charset="0"/>
                <a:cs typeface="Calibri" panose="020F0502020204030204" pitchFamily="34" charset="0"/>
              </a:rPr>
              <a:t> Khỏe mạnh</a:t>
            </a:r>
            <a:endParaRPr lang="vi-VN" sz="5333" dirty="0">
              <a:solidFill>
                <a:prstClr val="black"/>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C7FA5719-8578-4BBA-AE73-1508C16EDAA8}"/>
              </a:ext>
            </a:extLst>
          </p:cNvPr>
          <p:cNvSpPr/>
          <p:nvPr/>
        </p:nvSpPr>
        <p:spPr>
          <a:xfrm>
            <a:off x="8561654" y="5516035"/>
            <a:ext cx="4519084" cy="85936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en-US" sz="5333" dirty="0">
                <a:solidFill>
                  <a:prstClr val="black"/>
                </a:solidFill>
                <a:latin typeface="Calibri" panose="020F0502020204030204" pitchFamily="34" charset="0"/>
                <a:cs typeface="Calibri" panose="020F0502020204030204" pitchFamily="34" charset="0"/>
              </a:rPr>
              <a:t>B</a:t>
            </a:r>
            <a:r>
              <a:rPr lang="vi-VN" sz="5333">
                <a:solidFill>
                  <a:prstClr val="black"/>
                </a:solidFill>
                <a:latin typeface="Calibri" panose="020F0502020204030204" pitchFamily="34" charset="0"/>
                <a:cs typeface="Calibri" panose="020F0502020204030204" pitchFamily="34" charset="0"/>
              </a:rPr>
              <a:t>.</a:t>
            </a:r>
            <a:r>
              <a:rPr lang="en-US" sz="5333">
                <a:solidFill>
                  <a:prstClr val="black"/>
                </a:solidFill>
                <a:latin typeface="Calibri" panose="020F0502020204030204" pitchFamily="34" charset="0"/>
                <a:cs typeface="Calibri" panose="020F0502020204030204" pitchFamily="34" charset="0"/>
              </a:rPr>
              <a:t> Chậm</a:t>
            </a:r>
            <a:endParaRPr lang="vi-VN" sz="5333" dirty="0">
              <a:solidFill>
                <a:prstClr val="black"/>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CCA04904-1DB9-4222-B99D-4C23753557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66252" y="5516034"/>
            <a:ext cx="897467" cy="78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84508C8E-B571-44FF-9482-8CA4BFCBB86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537810" y="5544951"/>
            <a:ext cx="895349"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74DC62A6-C656-4ECA-AEDE-B2F03B22B55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595296" y="6653742"/>
            <a:ext cx="897467" cy="71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E2127314-A529-4760-BAB3-5D2A526E5FF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86682" y="6618817"/>
            <a:ext cx="777036"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TextBox 26">
            <a:extLst>
              <a:ext uri="{FF2B5EF4-FFF2-40B4-BE49-F238E27FC236}">
                <a16:creationId xmlns:a16="http://schemas.microsoft.com/office/drawing/2014/main" id="{2A3BD650-18A5-4EB7-BD90-AADAD34A6F1A}"/>
              </a:ext>
            </a:extLst>
          </p:cNvPr>
          <p:cNvSpPr txBox="1">
            <a:spLocks noChangeArrowheads="1"/>
          </p:cNvSpPr>
          <p:nvPr/>
        </p:nvSpPr>
        <p:spPr bwMode="auto">
          <a:xfrm>
            <a:off x="4657248" y="1059541"/>
            <a:ext cx="6400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6600" b="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kumimoji="0" lang="nl-NL" altLang="vi-VN" sz="6600" b="1" i="0" u="none" strike="noStrike" cap="none" normalizeH="0" baseline="0">
                <a:ln>
                  <a:noFill/>
                </a:ln>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Nêu điểm yếu của con nai?</a:t>
            </a:r>
            <a:endParaRPr lang="en-US" sz="6600" b="1">
              <a:ln w="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3" name="KĐ 4">
            <a:hlinkClick r:id="" action="ppaction://media"/>
            <a:extLst>
              <a:ext uri="{FF2B5EF4-FFF2-40B4-BE49-F238E27FC236}">
                <a16:creationId xmlns:a16="http://schemas.microsoft.com/office/drawing/2014/main" id="{8EE60584-F1BD-7E1D-FE90-D5BD58868FA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00843" y="513855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2000"/>
                                  </p:stCondLst>
                                  <p:childTnLst>
                                    <p:cmd type="call" cmd="playFrom(0.0)">
                                      <p:cBhvr>
                                        <p:cTn id="26" dur="124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mph" presetSubtype="2" fill="hold" nodeType="clickEffect">
                                  <p:stCondLst>
                                    <p:cond delay="0"/>
                                  </p:stCondLst>
                                  <p:childTnLst>
                                    <p:animClr clrSpc="rgb" dir="cw">
                                      <p:cBhvr>
                                        <p:cTn id="31" dur="250" fill="hold"/>
                                        <p:tgtEl>
                                          <p:spTgt spid="12"/>
                                        </p:tgtEl>
                                        <p:attrNameLst>
                                          <p:attrName>fillcolor</p:attrName>
                                        </p:attrNameLst>
                                      </p:cBhvr>
                                      <p:to>
                                        <a:srgbClr val="FFF2CC"/>
                                      </p:to>
                                    </p:animClr>
                                    <p:set>
                                      <p:cBhvr>
                                        <p:cTn id="32" dur="250" fill="hold"/>
                                        <p:tgtEl>
                                          <p:spTgt spid="12"/>
                                        </p:tgtEl>
                                        <p:attrNameLst>
                                          <p:attrName>fill.type</p:attrName>
                                        </p:attrNameLst>
                                      </p:cBhvr>
                                      <p:to>
                                        <p:strVal val="solid"/>
                                      </p:to>
                                    </p:set>
                                    <p:set>
                                      <p:cBhvr>
                                        <p:cTn id="33" dur="250" fill="hold"/>
                                        <p:tgtEl>
                                          <p:spTgt spid="12"/>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par>
                                <p:cTn id="34" presetID="23" presetClass="entr" presetSubtype="32" fill="hold" nodeType="withEffect">
                                  <p:stCondLst>
                                    <p:cond delay="1000"/>
                                  </p:stCondLst>
                                  <p:childTnLst>
                                    <p:set>
                                      <p:cBhvr>
                                        <p:cTn id="35" dur="1" fill="hold">
                                          <p:stCondLst>
                                            <p:cond delay="0"/>
                                          </p:stCondLst>
                                        </p:cTn>
                                        <p:tgtEl>
                                          <p:spTgt spid="16"/>
                                        </p:tgtEl>
                                        <p:attrNameLst>
                                          <p:attrName>style.visibility</p:attrName>
                                        </p:attrNameLst>
                                      </p:cBhvr>
                                      <p:to>
                                        <p:strVal val="visible"/>
                                      </p:to>
                                    </p:set>
                                    <p:anim calcmode="lin" valueType="num">
                                      <p:cBhvr>
                                        <p:cTn id="36" dur="250" fill="hold"/>
                                        <p:tgtEl>
                                          <p:spTgt spid="16"/>
                                        </p:tgtEl>
                                        <p:attrNameLst>
                                          <p:attrName>ppt_w</p:attrName>
                                        </p:attrNameLst>
                                      </p:cBhvr>
                                      <p:tavLst>
                                        <p:tav tm="0">
                                          <p:val>
                                            <p:strVal val="4*#ppt_w"/>
                                          </p:val>
                                        </p:tav>
                                        <p:tav tm="100000">
                                          <p:val>
                                            <p:strVal val="#ppt_w"/>
                                          </p:val>
                                        </p:tav>
                                      </p:tavLst>
                                    </p:anim>
                                    <p:anim calcmode="lin" valueType="num">
                                      <p:cBhvr>
                                        <p:cTn id="37"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5" name="Wrong Buzzer.wav"/>
                                        </p:tgtEl>
                                      </p:cMediaNode>
                                    </p:audio>
                                  </p:subTnLst>
                                </p:cTn>
                              </p:par>
                              <p:par>
                                <p:cTn id="38" presetID="1" presetClass="emph" presetSubtype="2" fill="hold" nodeType="withEffect">
                                  <p:stCondLst>
                                    <p:cond delay="1000"/>
                                  </p:stCondLst>
                                  <p:childTnLst>
                                    <p:animClr clrSpc="rgb" dir="cw">
                                      <p:cBhvr>
                                        <p:cTn id="39" dur="250" fill="hold"/>
                                        <p:tgtEl>
                                          <p:spTgt spid="12"/>
                                        </p:tgtEl>
                                        <p:attrNameLst>
                                          <p:attrName>fillcolor</p:attrName>
                                        </p:attrNameLst>
                                      </p:cBhvr>
                                      <p:to>
                                        <a:srgbClr val="FFFF00"/>
                                      </p:to>
                                    </p:animClr>
                                    <p:set>
                                      <p:cBhvr>
                                        <p:cTn id="40" dur="250" fill="hold"/>
                                        <p:tgtEl>
                                          <p:spTgt spid="12"/>
                                        </p:tgtEl>
                                        <p:attrNameLst>
                                          <p:attrName>fill.type</p:attrName>
                                        </p:attrNameLst>
                                      </p:cBhvr>
                                      <p:to>
                                        <p:strVal val="solid"/>
                                      </p:to>
                                    </p:set>
                                    <p:set>
                                      <p:cBhvr>
                                        <p:cTn id="41"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mph" presetSubtype="2" fill="hold" nodeType="clickEffect">
                                  <p:stCondLst>
                                    <p:cond delay="0"/>
                                  </p:stCondLst>
                                  <p:childTnLst>
                                    <p:animClr clrSpc="rgb" dir="cw">
                                      <p:cBhvr>
                                        <p:cTn id="46" dur="250" fill="hold"/>
                                        <p:tgtEl>
                                          <p:spTgt spid="13"/>
                                        </p:tgtEl>
                                        <p:attrNameLst>
                                          <p:attrName>fillcolor</p:attrName>
                                        </p:attrNameLst>
                                      </p:cBhvr>
                                      <p:to>
                                        <a:srgbClr val="FFF2CC"/>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18"/>
                                        </p:tgtEl>
                                        <p:attrNameLst>
                                          <p:attrName>style.visibility</p:attrName>
                                        </p:attrNameLst>
                                      </p:cBhvr>
                                      <p:to>
                                        <p:strVal val="visible"/>
                                      </p:to>
                                    </p:set>
                                    <p:anim calcmode="lin" valueType="num">
                                      <p:cBhvr>
                                        <p:cTn id="51" dur="250" fill="hold"/>
                                        <p:tgtEl>
                                          <p:spTgt spid="18"/>
                                        </p:tgtEl>
                                        <p:attrNameLst>
                                          <p:attrName>ppt_w</p:attrName>
                                        </p:attrNameLst>
                                      </p:cBhvr>
                                      <p:tavLst>
                                        <p:tav tm="0">
                                          <p:val>
                                            <p:strVal val="4*#ppt_w"/>
                                          </p:val>
                                        </p:tav>
                                        <p:tav tm="100000">
                                          <p:val>
                                            <p:strVal val="#ppt_w"/>
                                          </p:val>
                                        </p:tav>
                                      </p:tavLst>
                                    </p:anim>
                                    <p:anim calcmode="lin" valueType="num">
                                      <p:cBhvr>
                                        <p:cTn id="5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6" name="Check mark.wav"/>
                                        </p:tgtEl>
                                      </p:cMediaNode>
                                    </p:audio>
                                  </p:subTnLst>
                                </p:cTn>
                              </p:par>
                              <p:par>
                                <p:cTn id="53" presetID="1" presetClass="emph" presetSubtype="2" fill="hold" nodeType="withEffect">
                                  <p:stCondLst>
                                    <p:cond delay="1000"/>
                                  </p:stCondLst>
                                  <p:childTnLst>
                                    <p:animClr clrSpc="rgb" dir="cw">
                                      <p:cBhvr>
                                        <p:cTn id="54" dur="250" fill="hold"/>
                                        <p:tgtEl>
                                          <p:spTgt spid="13"/>
                                        </p:tgtEl>
                                        <p:attrNameLst>
                                          <p:attrName>fillcolor</p:attrName>
                                        </p:attrNameLst>
                                      </p:cBhvr>
                                      <p:to>
                                        <a:srgbClr val="00B050"/>
                                      </p:to>
                                    </p:animClr>
                                    <p:set>
                                      <p:cBhvr>
                                        <p:cTn id="55" dur="250" fill="hold"/>
                                        <p:tgtEl>
                                          <p:spTgt spid="13"/>
                                        </p:tgtEl>
                                        <p:attrNameLst>
                                          <p:attrName>fill.type</p:attrName>
                                        </p:attrNameLst>
                                      </p:cBhvr>
                                      <p:to>
                                        <p:strVal val="solid"/>
                                      </p:to>
                                    </p:set>
                                    <p:set>
                                      <p:cBhvr>
                                        <p:cTn id="56"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4"/>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 presetClass="emph" presetSubtype="2" fill="hold" nodeType="clickEffect">
                                  <p:stCondLst>
                                    <p:cond delay="0"/>
                                  </p:stCondLst>
                                  <p:childTnLst>
                                    <p:animClr clrSpc="rgb" dir="cw">
                                      <p:cBhvr>
                                        <p:cTn id="61" dur="250" fill="hold"/>
                                        <p:tgtEl>
                                          <p:spTgt spid="14"/>
                                        </p:tgtEl>
                                        <p:attrNameLst>
                                          <p:attrName>fillcolor</p:attrName>
                                        </p:attrNameLst>
                                      </p:cBhvr>
                                      <p:to>
                                        <a:srgbClr val="FFF2CC"/>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par>
                                <p:cTn id="64" presetID="23" presetClass="entr" presetSubtype="32"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p:cTn id="66" dur="250" fill="hold"/>
                                        <p:tgtEl>
                                          <p:spTgt spid="19"/>
                                        </p:tgtEl>
                                        <p:attrNameLst>
                                          <p:attrName>ppt_w</p:attrName>
                                        </p:attrNameLst>
                                      </p:cBhvr>
                                      <p:tavLst>
                                        <p:tav tm="0">
                                          <p:val>
                                            <p:strVal val="4*#ppt_w"/>
                                          </p:val>
                                        </p:tav>
                                        <p:tav tm="100000">
                                          <p:val>
                                            <p:strVal val="#ppt_w"/>
                                          </p:val>
                                        </p:tav>
                                      </p:tavLst>
                                    </p:anim>
                                    <p:anim calcmode="lin" valueType="num">
                                      <p:cBhvr>
                                        <p:cTn id="67"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par>
                                <p:cTn id="68" presetID="1" presetClass="emph" presetSubtype="2" fill="hold" nodeType="withEffect">
                                  <p:stCondLst>
                                    <p:cond delay="0"/>
                                  </p:stCondLst>
                                  <p:childTnLst>
                                    <p:animClr clrSpc="rgb" dir="cw">
                                      <p:cBhvr>
                                        <p:cTn id="69" dur="250" fill="hold"/>
                                        <p:tgtEl>
                                          <p:spTgt spid="14"/>
                                        </p:tgtEl>
                                        <p:attrNameLst>
                                          <p:attrName>fillcolor</p:attrName>
                                        </p:attrNameLst>
                                      </p:cBhvr>
                                      <p:to>
                                        <a:srgbClr val="FFFF00"/>
                                      </p:to>
                                    </p:animClr>
                                    <p:set>
                                      <p:cBhvr>
                                        <p:cTn id="70" dur="250" fill="hold"/>
                                        <p:tgtEl>
                                          <p:spTgt spid="14"/>
                                        </p:tgtEl>
                                        <p:attrNameLst>
                                          <p:attrName>fill.type</p:attrName>
                                        </p:attrNameLst>
                                      </p:cBhvr>
                                      <p:to>
                                        <p:strVal val="solid"/>
                                      </p:to>
                                    </p:set>
                                    <p:set>
                                      <p:cBhvr>
                                        <p:cTn id="71"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2" restart="whenNotActive" fill="hold" evtFilter="cancelBubble" nodeType="interactiveSeq">
                <p:stCondLst>
                  <p:cond evt="onClick" delay="0">
                    <p:tgtEl>
                      <p:spTgt spid="15"/>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mph" presetSubtype="2" fill="hold" nodeType="clickEffect">
                                  <p:stCondLst>
                                    <p:cond delay="0"/>
                                  </p:stCondLst>
                                  <p:childTnLst>
                                    <p:animClr clrSpc="rgb" dir="cw">
                                      <p:cBhvr>
                                        <p:cTn id="76" dur="250" fill="hold"/>
                                        <p:tgtEl>
                                          <p:spTgt spid="15"/>
                                        </p:tgtEl>
                                        <p:attrNameLst>
                                          <p:attrName>fillcolor</p:attrName>
                                        </p:attrNameLst>
                                      </p:cBhvr>
                                      <p:to>
                                        <a:srgbClr val="FFF2CC"/>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7"/>
                                        </p:tgtEl>
                                        <p:attrNameLst>
                                          <p:attrName>style.visibility</p:attrName>
                                        </p:attrNameLst>
                                      </p:cBhvr>
                                      <p:to>
                                        <p:strVal val="visible"/>
                                      </p:to>
                                    </p:set>
                                    <p:anim calcmode="lin" valueType="num">
                                      <p:cBhvr>
                                        <p:cTn id="81" dur="250" fill="hold"/>
                                        <p:tgtEl>
                                          <p:spTgt spid="17"/>
                                        </p:tgtEl>
                                        <p:attrNameLst>
                                          <p:attrName>ppt_w</p:attrName>
                                        </p:attrNameLst>
                                      </p:cBhvr>
                                      <p:tavLst>
                                        <p:tav tm="0">
                                          <p:val>
                                            <p:strVal val="4*#ppt_w"/>
                                          </p:val>
                                        </p:tav>
                                        <p:tav tm="100000">
                                          <p:val>
                                            <p:strVal val="#ppt_w"/>
                                          </p:val>
                                        </p:tav>
                                      </p:tavLst>
                                    </p:anim>
                                    <p:anim calcmode="lin" valueType="num">
                                      <p:cBhvr>
                                        <p:cTn id="82"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Wrong Buzzer.wav"/>
                                        </p:tgtEl>
                                      </p:cMediaNode>
                                    </p:audio>
                                  </p:subTnLst>
                                </p:cTn>
                              </p:par>
                              <p:par>
                                <p:cTn id="83" presetID="1" presetClass="emph" presetSubtype="2" fill="hold" nodeType="withEffect">
                                  <p:stCondLst>
                                    <p:cond delay="1000"/>
                                  </p:stCondLst>
                                  <p:childTnLst>
                                    <p:animClr clrSpc="rgb" dir="cw">
                                      <p:cBhvr>
                                        <p:cTn id="84" dur="250" fill="hold"/>
                                        <p:tgtEl>
                                          <p:spTgt spid="15"/>
                                        </p:tgtEl>
                                        <p:attrNameLst>
                                          <p:attrName>fillcolor</p:attrName>
                                        </p:attrNameLst>
                                      </p:cBhvr>
                                      <p:to>
                                        <a:srgbClr val="FFFF00"/>
                                      </p:to>
                                    </p:animClr>
                                    <p:set>
                                      <p:cBhvr>
                                        <p:cTn id="85" dur="250" fill="hold"/>
                                        <p:tgtEl>
                                          <p:spTgt spid="15"/>
                                        </p:tgtEl>
                                        <p:attrNameLst>
                                          <p:attrName>fill.type</p:attrName>
                                        </p:attrNameLst>
                                      </p:cBhvr>
                                      <p:to>
                                        <p:strVal val="solid"/>
                                      </p:to>
                                    </p:set>
                                    <p:set>
                                      <p:cBhvr>
                                        <p:cTn id="86"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audio>
              <p:cMediaNode vol="80000">
                <p:cTn id="87" fill="hold" display="0">
                  <p:stCondLst>
                    <p:cond delay="indefinite"/>
                  </p:stCondLst>
                  <p:endCondLst>
                    <p:cond evt="onStopAudio" delay="0">
                      <p:tgtEl>
                        <p:sldTgt/>
                      </p:tgtEl>
                    </p:cond>
                  </p:endCondLst>
                </p:cTn>
                <p:tgtEl>
                  <p:spTgt spid="3"/>
                </p:tgtEl>
              </p:cMediaNode>
            </p:audio>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3B2D9-6A5D-28AD-BB12-E836EC5D9F31}"/>
              </a:ext>
            </a:extLst>
          </p:cNvPr>
          <p:cNvPicPr>
            <a:picLocks noChangeAspect="1"/>
          </p:cNvPicPr>
          <p:nvPr/>
        </p:nvPicPr>
        <p:blipFill>
          <a:blip r:embed="rId5"/>
          <a:stretch>
            <a:fillRect/>
          </a:stretch>
        </p:blipFill>
        <p:spPr>
          <a:xfrm>
            <a:off x="10319" y="0"/>
            <a:ext cx="16256000" cy="9144000"/>
          </a:xfrm>
          <a:prstGeom prst="rect">
            <a:avLst/>
          </a:prstGeom>
        </p:spPr>
      </p:pic>
      <p:sp>
        <p:nvSpPr>
          <p:cNvPr id="12" name="Rectangle 11">
            <a:extLst>
              <a:ext uri="{FF2B5EF4-FFF2-40B4-BE49-F238E27FC236}">
                <a16:creationId xmlns:a16="http://schemas.microsoft.com/office/drawing/2014/main" id="{6CE8A2B6-42F1-4BBB-9DB3-E719420D76D7}"/>
              </a:ext>
            </a:extLst>
          </p:cNvPr>
          <p:cNvSpPr/>
          <p:nvPr/>
        </p:nvSpPr>
        <p:spPr>
          <a:xfrm>
            <a:off x="2755636" y="5723467"/>
            <a:ext cx="5228169" cy="85725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vi-VN" sz="4267" dirty="0">
                <a:solidFill>
                  <a:prstClr val="black"/>
                </a:solidFill>
                <a:latin typeface="Calibri" panose="020F0502020204030204" pitchFamily="34" charset="0"/>
                <a:ea typeface="Open Sans" panose="020B0606030504020204" pitchFamily="34" charset="0"/>
                <a:cs typeface="Calibri" panose="020F0502020204030204" pitchFamily="34" charset="0"/>
              </a:rPr>
              <a:t>A</a:t>
            </a:r>
            <a:r>
              <a:rPr lang="vi-VN" sz="4267">
                <a:solidFill>
                  <a:prstClr val="black"/>
                </a:solidFill>
                <a:latin typeface="Calibri" panose="020F0502020204030204" pitchFamily="34" charset="0"/>
                <a:ea typeface="Open Sans" panose="020B0606030504020204" pitchFamily="34" charset="0"/>
                <a:cs typeface="Calibri" panose="020F0502020204030204" pitchFamily="34" charset="0"/>
              </a:rPr>
              <a:t>.</a:t>
            </a:r>
            <a:r>
              <a:rPr lang="en-US" sz="4267">
                <a:solidFill>
                  <a:prstClr val="black"/>
                </a:solidFill>
                <a:latin typeface="Calibri" panose="020F0502020204030204" pitchFamily="34" charset="0"/>
                <a:ea typeface="Open Sans" panose="020B0606030504020204" pitchFamily="34" charset="0"/>
                <a:cs typeface="Calibri" panose="020F0502020204030204" pitchFamily="34" charset="0"/>
              </a:rPr>
              <a:t> Nhỏ, nhanh</a:t>
            </a:r>
            <a:endParaRPr lang="vi-VN" sz="4267" dirty="0">
              <a:solidFill>
                <a:prstClr val="black"/>
              </a:solidFill>
              <a:latin typeface="Calibri" panose="020F0502020204030204" pitchFamily="34" charset="0"/>
              <a:ea typeface="Open Sans" panose="020B060603050402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8E16A452-1BEF-441A-841B-24C887DD1DC8}"/>
              </a:ext>
            </a:extLst>
          </p:cNvPr>
          <p:cNvSpPr/>
          <p:nvPr/>
        </p:nvSpPr>
        <p:spPr>
          <a:xfrm>
            <a:off x="8955354" y="5723467"/>
            <a:ext cx="5228168" cy="85725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en-US" sz="4267">
                <a:solidFill>
                  <a:prstClr val="black"/>
                </a:solidFill>
                <a:latin typeface="Calibri" panose="020F0502020204030204" pitchFamily="34" charset="0"/>
                <a:cs typeface="Calibri" panose="020F0502020204030204" pitchFamily="34" charset="0"/>
              </a:rPr>
              <a:t>B. To, khỏe</a:t>
            </a:r>
            <a:endParaRPr lang="vi-VN" sz="4267" dirty="0">
              <a:solidFill>
                <a:prstClr val="black"/>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70753162-57B5-47D2-AF84-E1C1071CF107}"/>
              </a:ext>
            </a:extLst>
          </p:cNvPr>
          <p:cNvSpPr/>
          <p:nvPr/>
        </p:nvSpPr>
        <p:spPr>
          <a:xfrm>
            <a:off x="2755636" y="6792386"/>
            <a:ext cx="5228169" cy="85724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vi-VN" sz="4267" dirty="0">
                <a:solidFill>
                  <a:prstClr val="black"/>
                </a:solidFill>
                <a:latin typeface="Calibri" panose="020F0502020204030204" pitchFamily="34" charset="0"/>
                <a:ea typeface="Open Sans" panose="020B0606030504020204" pitchFamily="34" charset="0"/>
                <a:cs typeface="Calibri" panose="020F0502020204030204" pitchFamily="34" charset="0"/>
              </a:rPr>
              <a:t>C</a:t>
            </a:r>
            <a:r>
              <a:rPr lang="en-US" sz="4267">
                <a:solidFill>
                  <a:prstClr val="black"/>
                </a:solidFill>
                <a:latin typeface="Calibri" panose="020F0502020204030204" pitchFamily="34" charset="0"/>
                <a:ea typeface="Open Sans" panose="020B0606030504020204" pitchFamily="34" charset="0"/>
                <a:cs typeface="Calibri" panose="020F0502020204030204" pitchFamily="34" charset="0"/>
              </a:rPr>
              <a:t>. To, yếu</a:t>
            </a:r>
            <a:endParaRPr lang="vi-VN" sz="4267" dirty="0">
              <a:solidFill>
                <a:prstClr val="black"/>
              </a:solidFill>
              <a:latin typeface="Calibri" panose="020F0502020204030204" pitchFamily="34" charset="0"/>
              <a:ea typeface="Open Sans" panose="020B060603050402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CA3124ED-5BDC-414B-AA45-342E1F2DAA15}"/>
              </a:ext>
            </a:extLst>
          </p:cNvPr>
          <p:cNvSpPr/>
          <p:nvPr/>
        </p:nvSpPr>
        <p:spPr>
          <a:xfrm>
            <a:off x="9053079" y="6826251"/>
            <a:ext cx="5130443" cy="85936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vi-VN" sz="4267" dirty="0">
                <a:solidFill>
                  <a:prstClr val="black"/>
                </a:solidFill>
                <a:latin typeface="Calibri" panose="020F0502020204030204" pitchFamily="34" charset="0"/>
                <a:cs typeface="Calibri" panose="020F0502020204030204" pitchFamily="34" charset="0"/>
              </a:rPr>
              <a:t>D</a:t>
            </a:r>
            <a:r>
              <a:rPr lang="vi-VN" sz="4267">
                <a:solidFill>
                  <a:prstClr val="black"/>
                </a:solidFill>
                <a:latin typeface="Calibri" panose="020F0502020204030204" pitchFamily="34" charset="0"/>
                <a:cs typeface="Calibri" panose="020F0502020204030204" pitchFamily="34" charset="0"/>
              </a:rPr>
              <a:t>. </a:t>
            </a:r>
            <a:r>
              <a:rPr lang="en-US" sz="4267">
                <a:solidFill>
                  <a:prstClr val="black"/>
                </a:solidFill>
                <a:latin typeface="Calibri" panose="020F0502020204030204" pitchFamily="34" charset="0"/>
                <a:cs typeface="Calibri" panose="020F0502020204030204" pitchFamily="34" charset="0"/>
              </a:rPr>
              <a:t>Nhỏ, chậm chạp</a:t>
            </a:r>
            <a:endParaRPr lang="vi-VN" sz="4267" dirty="0">
              <a:solidFill>
                <a:prstClr val="black"/>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B00B643A-EB43-428F-BA64-07E5A9AD42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0636" y="5679019"/>
            <a:ext cx="897467" cy="78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7D52588F-2DA9-411E-A592-245B5E576A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98492" y="6916209"/>
            <a:ext cx="895351"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0E44DF60-5297-4762-913D-99254EE0F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98492" y="5826881"/>
            <a:ext cx="895349"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0EEC9AD3-B6E4-4B80-A790-FC7BC16B6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8454" y="6826251"/>
            <a:ext cx="895351"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22" name="Group 7">
            <a:extLst>
              <a:ext uri="{FF2B5EF4-FFF2-40B4-BE49-F238E27FC236}">
                <a16:creationId xmlns:a16="http://schemas.microsoft.com/office/drawing/2014/main" id="{198A313B-8E11-47D3-848F-0BC14EA36055}"/>
              </a:ext>
            </a:extLst>
          </p:cNvPr>
          <p:cNvGrpSpPr>
            <a:grpSpLocks/>
          </p:cNvGrpSpPr>
          <p:nvPr/>
        </p:nvGrpSpPr>
        <p:grpSpPr bwMode="auto">
          <a:xfrm>
            <a:off x="2448719" y="666753"/>
            <a:ext cx="12192000" cy="4548716"/>
            <a:chOff x="330958" y="248315"/>
            <a:chExt cx="9143691" cy="3412630"/>
          </a:xfrm>
        </p:grpSpPr>
        <p:pic>
          <p:nvPicPr>
            <p:cNvPr id="38925" name="Picture 2">
              <a:extLst>
                <a:ext uri="{FF2B5EF4-FFF2-40B4-BE49-F238E27FC236}">
                  <a16:creationId xmlns:a16="http://schemas.microsoft.com/office/drawing/2014/main" id="{5FE86DBA-E339-4C0E-BD27-42FF5EB68E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926" name="Group 6">
              <a:extLst>
                <a:ext uri="{FF2B5EF4-FFF2-40B4-BE49-F238E27FC236}">
                  <a16:creationId xmlns:a16="http://schemas.microsoft.com/office/drawing/2014/main" id="{E4411854-65A5-4030-BEF2-EDC7E9B54999}"/>
                </a:ext>
              </a:extLst>
            </p:cNvPr>
            <p:cNvGrpSpPr>
              <a:grpSpLocks/>
            </p:cNvGrpSpPr>
            <p:nvPr/>
          </p:nvGrpSpPr>
          <p:grpSpPr bwMode="auto">
            <a:xfrm>
              <a:off x="6630274" y="381000"/>
              <a:ext cx="2844375" cy="3247712"/>
              <a:chOff x="8876763" y="-521788"/>
              <a:chExt cx="2844375" cy="3247712"/>
            </a:xfrm>
          </p:grpSpPr>
          <p:pic>
            <p:nvPicPr>
              <p:cNvPr id="38928" name="Picture 3">
                <a:extLst>
                  <a:ext uri="{FF2B5EF4-FFF2-40B4-BE49-F238E27FC236}">
                    <a16:creationId xmlns:a16="http://schemas.microsoft.com/office/drawing/2014/main" id="{1B0B22EC-030C-4100-A641-164F8FA4A9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929" name="Group 5">
                <a:extLst>
                  <a:ext uri="{FF2B5EF4-FFF2-40B4-BE49-F238E27FC236}">
                    <a16:creationId xmlns:a16="http://schemas.microsoft.com/office/drawing/2014/main" id="{7CAE6007-B18E-40F2-B769-9D530045393D}"/>
                  </a:ext>
                </a:extLst>
              </p:cNvPr>
              <p:cNvGrpSpPr>
                <a:grpSpLocks/>
              </p:cNvGrpSpPr>
              <p:nvPr/>
            </p:nvGrpSpPr>
            <p:grpSpPr bwMode="auto">
              <a:xfrm>
                <a:off x="8876763" y="1589993"/>
                <a:ext cx="1191635" cy="857409"/>
                <a:chOff x="8015653" y="2725924"/>
                <a:chExt cx="1191635" cy="857409"/>
              </a:xfrm>
            </p:grpSpPr>
            <p:pic>
              <p:nvPicPr>
                <p:cNvPr id="38930" name="Picture 4">
                  <a:extLst>
                    <a:ext uri="{FF2B5EF4-FFF2-40B4-BE49-F238E27FC236}">
                      <a16:creationId xmlns:a16="http://schemas.microsoft.com/office/drawing/2014/main" id="{68728854-9DFD-4070-8831-7C624EBF8F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31" name="Picture 29">
                  <a:extLst>
                    <a:ext uri="{FF2B5EF4-FFF2-40B4-BE49-F238E27FC236}">
                      <a16:creationId xmlns:a16="http://schemas.microsoft.com/office/drawing/2014/main" id="{879E83F0-23F1-44C3-B156-3F6B501669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8217302" y="2799166"/>
                  <a:ext cx="690168" cy="50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32" name="Group 4">
                  <a:extLst>
                    <a:ext uri="{FF2B5EF4-FFF2-40B4-BE49-F238E27FC236}">
                      <a16:creationId xmlns:a16="http://schemas.microsoft.com/office/drawing/2014/main" id="{F2160415-7962-4E4A-A5C0-A1821C810C9E}"/>
                    </a:ext>
                  </a:extLst>
                </p:cNvPr>
                <p:cNvGrpSpPr>
                  <a:grpSpLocks/>
                </p:cNvGrpSpPr>
                <p:nvPr/>
              </p:nvGrpSpPr>
              <p:grpSpPr bwMode="auto">
                <a:xfrm>
                  <a:off x="8057662" y="2866529"/>
                  <a:ext cx="1149626" cy="494544"/>
                  <a:chOff x="9979481" y="2866529"/>
                  <a:chExt cx="1149626" cy="494544"/>
                </a:xfrm>
              </p:grpSpPr>
              <p:pic>
                <p:nvPicPr>
                  <p:cNvPr id="38933" name="Picture 27">
                    <a:extLst>
                      <a:ext uri="{FF2B5EF4-FFF2-40B4-BE49-F238E27FC236}">
                        <a16:creationId xmlns:a16="http://schemas.microsoft.com/office/drawing/2014/main" id="{79D9926D-2D6E-4CC9-B6DB-A82BCF22C2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0516353"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4" name="Picture 28">
                    <a:extLst>
                      <a:ext uri="{FF2B5EF4-FFF2-40B4-BE49-F238E27FC236}">
                        <a16:creationId xmlns:a16="http://schemas.microsoft.com/office/drawing/2014/main" id="{EDEF552F-BBD3-432A-8FB7-81EFA86A14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9979481"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5" name="Picture 30">
                    <a:extLst>
                      <a:ext uri="{FF2B5EF4-FFF2-40B4-BE49-F238E27FC236}">
                        <a16:creationId xmlns:a16="http://schemas.microsoft.com/office/drawing/2014/main" id="{3C40BEB6-E3AF-47F8-86B1-9911B5BD7B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0311438" y="2915987"/>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38927" name="Picture 3">
              <a:extLst>
                <a:ext uri="{FF2B5EF4-FFF2-40B4-BE49-F238E27FC236}">
                  <a16:creationId xmlns:a16="http://schemas.microsoft.com/office/drawing/2014/main" id="{EF0A3B8D-D23E-40C4-931E-DA45CC1E9C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923" name="TextBox 24">
            <a:extLst>
              <a:ext uri="{FF2B5EF4-FFF2-40B4-BE49-F238E27FC236}">
                <a16:creationId xmlns:a16="http://schemas.microsoft.com/office/drawing/2014/main" id="{2E82F975-C4FA-47F7-8CF4-15F0212FCBA4}"/>
              </a:ext>
            </a:extLst>
          </p:cNvPr>
          <p:cNvSpPr txBox="1">
            <a:spLocks noChangeArrowheads="1"/>
          </p:cNvSpPr>
          <p:nvPr/>
        </p:nvSpPr>
        <p:spPr bwMode="auto">
          <a:xfrm>
            <a:off x="4285986" y="1511300"/>
            <a:ext cx="7065096" cy="266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5700" b="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kumimoji="0" lang="nl-NL" altLang="vi-VN" sz="5700" b="1" i="0" u="none" strike="noStrike" cap="none" normalizeH="0" baseline="0">
                <a:ln>
                  <a:noFill/>
                </a:ln>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Nêu điểm mạnh của con voi?</a:t>
            </a:r>
            <a:endParaRPr lang="en-US" sz="5700" b="1">
              <a:ln w="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a:p>
            <a:pPr algn="ctr" defTabSz="1219170">
              <a:defRPr/>
            </a:pPr>
            <a:endParaRPr lang="en-US" altLang="en-US" sz="5333"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7058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078B7-7F10-1B27-BD8C-8B6E72E8DC5A}"/>
              </a:ext>
            </a:extLst>
          </p:cNvPr>
          <p:cNvPicPr>
            <a:picLocks noChangeAspect="1"/>
          </p:cNvPicPr>
          <p:nvPr/>
        </p:nvPicPr>
        <p:blipFill>
          <a:blip r:embed="rId7"/>
          <a:stretch>
            <a:fillRect/>
          </a:stretch>
        </p:blipFill>
        <p:spPr>
          <a:xfrm>
            <a:off x="10319" y="0"/>
            <a:ext cx="16256000" cy="9144000"/>
          </a:xfrm>
          <a:prstGeom prst="rect">
            <a:avLst/>
          </a:prstGeom>
        </p:spPr>
      </p:pic>
      <p:grpSp>
        <p:nvGrpSpPr>
          <p:cNvPr id="39938" name="Group 19">
            <a:extLst>
              <a:ext uri="{FF2B5EF4-FFF2-40B4-BE49-F238E27FC236}">
                <a16:creationId xmlns:a16="http://schemas.microsoft.com/office/drawing/2014/main" id="{8D24FAEA-75BE-4D0C-B802-69618014B3FD}"/>
              </a:ext>
            </a:extLst>
          </p:cNvPr>
          <p:cNvGrpSpPr>
            <a:grpSpLocks/>
          </p:cNvGrpSpPr>
          <p:nvPr/>
        </p:nvGrpSpPr>
        <p:grpSpPr bwMode="auto">
          <a:xfrm>
            <a:off x="2245519" y="251886"/>
            <a:ext cx="12192000" cy="4550833"/>
            <a:chOff x="330958" y="248315"/>
            <a:chExt cx="9143691" cy="3412630"/>
          </a:xfrm>
        </p:grpSpPr>
        <p:pic>
          <p:nvPicPr>
            <p:cNvPr id="39949" name="Picture 2">
              <a:extLst>
                <a:ext uri="{FF2B5EF4-FFF2-40B4-BE49-F238E27FC236}">
                  <a16:creationId xmlns:a16="http://schemas.microsoft.com/office/drawing/2014/main" id="{B670681D-9B72-4EBD-BFEA-F5EC38774E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950" name="Group 27">
              <a:extLst>
                <a:ext uri="{FF2B5EF4-FFF2-40B4-BE49-F238E27FC236}">
                  <a16:creationId xmlns:a16="http://schemas.microsoft.com/office/drawing/2014/main" id="{CE5CE09D-E9DB-451C-A4C1-A620F272779E}"/>
                </a:ext>
              </a:extLst>
            </p:cNvPr>
            <p:cNvGrpSpPr>
              <a:grpSpLocks/>
            </p:cNvGrpSpPr>
            <p:nvPr/>
          </p:nvGrpSpPr>
          <p:grpSpPr bwMode="auto">
            <a:xfrm>
              <a:off x="6630274" y="381000"/>
              <a:ext cx="2844375" cy="3247712"/>
              <a:chOff x="8876763" y="-521788"/>
              <a:chExt cx="2844375" cy="3247712"/>
            </a:xfrm>
          </p:grpSpPr>
          <p:pic>
            <p:nvPicPr>
              <p:cNvPr id="39952" name="Picture 3">
                <a:extLst>
                  <a:ext uri="{FF2B5EF4-FFF2-40B4-BE49-F238E27FC236}">
                    <a16:creationId xmlns:a16="http://schemas.microsoft.com/office/drawing/2014/main" id="{7F392AC9-818E-4080-90F5-CADDD1881F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953" name="Group 30">
                <a:extLst>
                  <a:ext uri="{FF2B5EF4-FFF2-40B4-BE49-F238E27FC236}">
                    <a16:creationId xmlns:a16="http://schemas.microsoft.com/office/drawing/2014/main" id="{10C175B2-5B1E-44AD-B247-7A71FE94F24B}"/>
                  </a:ext>
                </a:extLst>
              </p:cNvPr>
              <p:cNvGrpSpPr>
                <a:grpSpLocks/>
              </p:cNvGrpSpPr>
              <p:nvPr/>
            </p:nvGrpSpPr>
            <p:grpSpPr bwMode="auto">
              <a:xfrm>
                <a:off x="8876763" y="1589993"/>
                <a:ext cx="1191635" cy="857409"/>
                <a:chOff x="8015653" y="2725924"/>
                <a:chExt cx="1191635" cy="857409"/>
              </a:xfrm>
            </p:grpSpPr>
            <p:pic>
              <p:nvPicPr>
                <p:cNvPr id="39954" name="Picture 4">
                  <a:extLst>
                    <a:ext uri="{FF2B5EF4-FFF2-40B4-BE49-F238E27FC236}">
                      <a16:creationId xmlns:a16="http://schemas.microsoft.com/office/drawing/2014/main" id="{497FBBC9-CF82-492C-A158-BDF38D8D79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55" name="Picture 32">
                  <a:extLst>
                    <a:ext uri="{FF2B5EF4-FFF2-40B4-BE49-F238E27FC236}">
                      <a16:creationId xmlns:a16="http://schemas.microsoft.com/office/drawing/2014/main" id="{1319114F-A18E-42E0-AEAD-EF24300DDD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8217302" y="2799166"/>
                  <a:ext cx="690168" cy="50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56" name="Group 33">
                  <a:extLst>
                    <a:ext uri="{FF2B5EF4-FFF2-40B4-BE49-F238E27FC236}">
                      <a16:creationId xmlns:a16="http://schemas.microsoft.com/office/drawing/2014/main" id="{05E30A81-F049-4A1C-AB78-960387B44520}"/>
                    </a:ext>
                  </a:extLst>
                </p:cNvPr>
                <p:cNvGrpSpPr>
                  <a:grpSpLocks/>
                </p:cNvGrpSpPr>
                <p:nvPr/>
              </p:nvGrpSpPr>
              <p:grpSpPr bwMode="auto">
                <a:xfrm>
                  <a:off x="8057662" y="2866529"/>
                  <a:ext cx="1149626" cy="494544"/>
                  <a:chOff x="9979481" y="2866529"/>
                  <a:chExt cx="1149626" cy="494544"/>
                </a:xfrm>
              </p:grpSpPr>
              <p:pic>
                <p:nvPicPr>
                  <p:cNvPr id="39957" name="Picture 34">
                    <a:extLst>
                      <a:ext uri="{FF2B5EF4-FFF2-40B4-BE49-F238E27FC236}">
                        <a16:creationId xmlns:a16="http://schemas.microsoft.com/office/drawing/2014/main" id="{6D7DE690-5A7D-4A2B-A6FE-2727F266F8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0516353"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8" name="Picture 35">
                    <a:extLst>
                      <a:ext uri="{FF2B5EF4-FFF2-40B4-BE49-F238E27FC236}">
                        <a16:creationId xmlns:a16="http://schemas.microsoft.com/office/drawing/2014/main" id="{BB134C0C-8B49-44BB-9154-694DDBB181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9979481"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9" name="Picture 36">
                    <a:extLst>
                      <a:ext uri="{FF2B5EF4-FFF2-40B4-BE49-F238E27FC236}">
                        <a16:creationId xmlns:a16="http://schemas.microsoft.com/office/drawing/2014/main" id="{C81C273F-3401-47BA-906C-19551F481E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0311438" y="2915987"/>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39951" name="Picture 3">
              <a:extLst>
                <a:ext uri="{FF2B5EF4-FFF2-40B4-BE49-F238E27FC236}">
                  <a16:creationId xmlns:a16="http://schemas.microsoft.com/office/drawing/2014/main" id="{7A22052E-AEB6-4159-A044-CE883C24CC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11">
            <a:extLst>
              <a:ext uri="{FF2B5EF4-FFF2-40B4-BE49-F238E27FC236}">
                <a16:creationId xmlns:a16="http://schemas.microsoft.com/office/drawing/2014/main" id="{22AE9E6F-9A15-4707-A76F-A1630A740A3F}"/>
              </a:ext>
            </a:extLst>
          </p:cNvPr>
          <p:cNvSpPr/>
          <p:nvPr/>
        </p:nvSpPr>
        <p:spPr>
          <a:xfrm>
            <a:off x="2651919" y="5516035"/>
            <a:ext cx="5158319" cy="85936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vi-VN" sz="4400" dirty="0">
                <a:solidFill>
                  <a:prstClr val="black"/>
                </a:solidFill>
                <a:latin typeface="Calibri" panose="020F0502020204030204" pitchFamily="34" charset="0"/>
                <a:cs typeface="Calibri" panose="020F0502020204030204" pitchFamily="34" charset="0"/>
              </a:rPr>
              <a:t>A</a:t>
            </a:r>
            <a:r>
              <a:rPr lang="en-US" sz="4400">
                <a:solidFill>
                  <a:prstClr val="black"/>
                </a:solidFill>
                <a:latin typeface="Calibri" panose="020F0502020204030204" pitchFamily="34" charset="0"/>
                <a:cs typeface="Calibri" panose="020F0502020204030204" pitchFamily="34" charset="0"/>
              </a:rPr>
              <a:t>. Nhanh, khỏe</a:t>
            </a:r>
            <a:endParaRPr lang="vi-VN" sz="4400" dirty="0">
              <a:solidFill>
                <a:prstClr val="black"/>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DC642FE-E223-4B13-BEA5-CA9DF89818B9}"/>
              </a:ext>
            </a:extLst>
          </p:cNvPr>
          <p:cNvSpPr/>
          <p:nvPr/>
        </p:nvSpPr>
        <p:spPr>
          <a:xfrm>
            <a:off x="8561654" y="6584953"/>
            <a:ext cx="5596464" cy="85724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en-US" sz="4400" dirty="0">
                <a:solidFill>
                  <a:prstClr val="black"/>
                </a:solidFill>
                <a:latin typeface="Calibri" panose="020F0502020204030204" pitchFamily="34" charset="0"/>
                <a:cs typeface="Calibri" panose="020F0502020204030204" pitchFamily="34" charset="0"/>
              </a:rPr>
              <a:t>D</a:t>
            </a:r>
            <a:r>
              <a:rPr lang="vi-VN" sz="4400">
                <a:solidFill>
                  <a:prstClr val="black"/>
                </a:solidFill>
                <a:latin typeface="Calibri" panose="020F0502020204030204" pitchFamily="34" charset="0"/>
                <a:cs typeface="Calibri" panose="020F0502020204030204" pitchFamily="34" charset="0"/>
              </a:rPr>
              <a:t>.</a:t>
            </a:r>
            <a:r>
              <a:rPr lang="en-US" sz="4400">
                <a:solidFill>
                  <a:prstClr val="black"/>
                </a:solidFill>
                <a:latin typeface="Calibri" panose="020F0502020204030204" pitchFamily="34" charset="0"/>
                <a:cs typeface="Calibri" panose="020F0502020204030204" pitchFamily="34" charset="0"/>
              </a:rPr>
              <a:t> Chạy chậm, ì ạch</a:t>
            </a:r>
            <a:endParaRPr lang="vi-VN" sz="4400" dirty="0">
              <a:solidFill>
                <a:prstClr val="black"/>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B55055F6-5C72-4D18-A349-4680BD8DA4E4}"/>
              </a:ext>
            </a:extLst>
          </p:cNvPr>
          <p:cNvSpPr/>
          <p:nvPr/>
        </p:nvSpPr>
        <p:spPr>
          <a:xfrm>
            <a:off x="2651919" y="6584953"/>
            <a:ext cx="5158319" cy="85724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vi-VN" sz="4400" dirty="0">
                <a:solidFill>
                  <a:prstClr val="black"/>
                </a:solidFill>
                <a:latin typeface="Calibri" panose="020F0502020204030204" pitchFamily="34" charset="0"/>
                <a:cs typeface="Calibri" panose="020F0502020204030204" pitchFamily="34" charset="0"/>
              </a:rPr>
              <a:t>C</a:t>
            </a:r>
            <a:r>
              <a:rPr lang="vi-VN" sz="4400">
                <a:solidFill>
                  <a:prstClr val="black"/>
                </a:solidFill>
                <a:latin typeface="Calibri" panose="020F0502020204030204" pitchFamily="34" charset="0"/>
                <a:cs typeface="Calibri" panose="020F0502020204030204" pitchFamily="34" charset="0"/>
              </a:rPr>
              <a:t>.</a:t>
            </a:r>
            <a:r>
              <a:rPr lang="en-US" sz="4400">
                <a:solidFill>
                  <a:prstClr val="black"/>
                </a:solidFill>
                <a:latin typeface="Calibri" panose="020F0502020204030204" pitchFamily="34" charset="0"/>
                <a:cs typeface="Calibri" panose="020F0502020204030204" pitchFamily="34" charset="0"/>
              </a:rPr>
              <a:t> Khỏe, dữ</a:t>
            </a:r>
            <a:endParaRPr lang="vi-VN" sz="4400" dirty="0">
              <a:solidFill>
                <a:prstClr val="black"/>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C7FA5719-8578-4BBA-AE73-1508C16EDAA8}"/>
              </a:ext>
            </a:extLst>
          </p:cNvPr>
          <p:cNvSpPr/>
          <p:nvPr/>
        </p:nvSpPr>
        <p:spPr>
          <a:xfrm>
            <a:off x="8561653" y="5516035"/>
            <a:ext cx="5596465" cy="85936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en-US" sz="4400" dirty="0">
                <a:solidFill>
                  <a:prstClr val="black"/>
                </a:solidFill>
                <a:latin typeface="Calibri" panose="020F0502020204030204" pitchFamily="34" charset="0"/>
                <a:cs typeface="Calibri" panose="020F0502020204030204" pitchFamily="34" charset="0"/>
              </a:rPr>
              <a:t>B</a:t>
            </a:r>
            <a:r>
              <a:rPr lang="vi-VN" sz="4400">
                <a:solidFill>
                  <a:prstClr val="black"/>
                </a:solidFill>
                <a:latin typeface="Calibri" panose="020F0502020204030204" pitchFamily="34" charset="0"/>
                <a:cs typeface="Calibri" panose="020F0502020204030204" pitchFamily="34" charset="0"/>
              </a:rPr>
              <a:t>.</a:t>
            </a:r>
            <a:r>
              <a:rPr lang="en-US" sz="4400">
                <a:solidFill>
                  <a:prstClr val="black"/>
                </a:solidFill>
                <a:latin typeface="Calibri" panose="020F0502020204030204" pitchFamily="34" charset="0"/>
                <a:cs typeface="Calibri" panose="020F0502020204030204" pitchFamily="34" charset="0"/>
              </a:rPr>
              <a:t> Ham ăn</a:t>
            </a:r>
            <a:endParaRPr lang="vi-VN" sz="4400" dirty="0">
              <a:solidFill>
                <a:prstClr val="black"/>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CCA04904-1DB9-4222-B99D-4C23753557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82595" y="5511349"/>
            <a:ext cx="897467" cy="78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84508C8E-B571-44FF-9482-8CA4BFCBB86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262769" y="5609773"/>
            <a:ext cx="895349"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74DC62A6-C656-4ECA-AEDE-B2F03B22B55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345242" y="6683377"/>
            <a:ext cx="897467" cy="71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E2127314-A529-4760-BAB3-5D2A526E5FF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87168" y="6625166"/>
            <a:ext cx="777036"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TextBox 26">
            <a:extLst>
              <a:ext uri="{FF2B5EF4-FFF2-40B4-BE49-F238E27FC236}">
                <a16:creationId xmlns:a16="http://schemas.microsoft.com/office/drawing/2014/main" id="{2A3BD650-18A5-4EB7-BD90-AADAD34A6F1A}"/>
              </a:ext>
            </a:extLst>
          </p:cNvPr>
          <p:cNvSpPr txBox="1">
            <a:spLocks noChangeArrowheads="1"/>
          </p:cNvSpPr>
          <p:nvPr/>
        </p:nvSpPr>
        <p:spPr bwMode="auto">
          <a:xfrm>
            <a:off x="4657248" y="1059541"/>
            <a:ext cx="6400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6600" b="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kumimoji="0" lang="nl-NL" altLang="vi-VN" sz="6600" b="1" i="0" u="none" strike="noStrike" cap="none" normalizeH="0" baseline="0">
                <a:ln>
                  <a:noFill/>
                </a:ln>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Nêu điểm yếu của con gấu?</a:t>
            </a:r>
            <a:endParaRPr lang="en-US" sz="6600" b="1">
              <a:ln w="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4" name="KĐ5">
            <a:hlinkClick r:id="" action="ppaction://media"/>
            <a:extLst>
              <a:ext uri="{FF2B5EF4-FFF2-40B4-BE49-F238E27FC236}">
                <a16:creationId xmlns:a16="http://schemas.microsoft.com/office/drawing/2014/main" id="{DFF202EC-CB3F-96E4-7B70-7889B4D53C7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72783" y="5308149"/>
            <a:ext cx="406400" cy="406400"/>
          </a:xfrm>
          <a:prstGeom prst="rect">
            <a:avLst/>
          </a:prstGeom>
        </p:spPr>
      </p:pic>
    </p:spTree>
    <p:extLst>
      <p:ext uri="{BB962C8B-B14F-4D97-AF65-F5344CB8AC3E}">
        <p14:creationId xmlns:p14="http://schemas.microsoft.com/office/powerpoint/2010/main" val="2858500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55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250" fill="hold"/>
                                        <p:tgtEl>
                                          <p:spTgt spid="12"/>
                                        </p:tgtEl>
                                        <p:attrNameLst>
                                          <p:attrName>fillcolor</p:attrName>
                                        </p:attrNameLst>
                                      </p:cBhvr>
                                      <p:to>
                                        <a:srgbClr val="FFF2CC"/>
                                      </p:to>
                                    </p:animClr>
                                    <p:set>
                                      <p:cBhvr>
                                        <p:cTn id="34" dur="250" fill="hold"/>
                                        <p:tgtEl>
                                          <p:spTgt spid="12"/>
                                        </p:tgtEl>
                                        <p:attrNameLst>
                                          <p:attrName>fill.type</p:attrName>
                                        </p:attrNameLst>
                                      </p:cBhvr>
                                      <p:to>
                                        <p:strVal val="solid"/>
                                      </p:to>
                                    </p:set>
                                    <p:set>
                                      <p:cBhvr>
                                        <p:cTn id="35" dur="250" fill="hold"/>
                                        <p:tgtEl>
                                          <p:spTgt spid="12"/>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par>
                                <p:cTn id="36" presetID="23" presetClass="entr" presetSubtype="32" fill="hold" nodeType="withEffect">
                                  <p:stCondLst>
                                    <p:cond delay="10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250" fill="hold"/>
                                        <p:tgtEl>
                                          <p:spTgt spid="16"/>
                                        </p:tgtEl>
                                        <p:attrNameLst>
                                          <p:attrName>ppt_w</p:attrName>
                                        </p:attrNameLst>
                                      </p:cBhvr>
                                      <p:tavLst>
                                        <p:tav tm="0">
                                          <p:val>
                                            <p:strVal val="4*#ppt_w"/>
                                          </p:val>
                                        </p:tav>
                                        <p:tav tm="100000">
                                          <p:val>
                                            <p:strVal val="#ppt_w"/>
                                          </p:val>
                                        </p:tav>
                                      </p:tavLst>
                                    </p:anim>
                                    <p:anim calcmode="lin" valueType="num">
                                      <p:cBhvr>
                                        <p:cTn id="3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5" name="Wrong Buzzer.wav"/>
                                        </p:tgtEl>
                                      </p:cMediaNode>
                                    </p:audio>
                                  </p:subTnLst>
                                </p:cTn>
                              </p:par>
                              <p:par>
                                <p:cTn id="40" presetID="1" presetClass="emph" presetSubtype="2" fill="hold" nodeType="withEffect">
                                  <p:stCondLst>
                                    <p:cond delay="1000"/>
                                  </p:stCondLst>
                                  <p:childTnLst>
                                    <p:animClr clrSpc="rgb" dir="cw">
                                      <p:cBhvr>
                                        <p:cTn id="41" dur="250" fill="hold"/>
                                        <p:tgtEl>
                                          <p:spTgt spid="12"/>
                                        </p:tgtEl>
                                        <p:attrNameLst>
                                          <p:attrName>fillcolor</p:attrName>
                                        </p:attrNameLst>
                                      </p:cBhvr>
                                      <p:to>
                                        <a:srgbClr val="FFFF00"/>
                                      </p:to>
                                    </p:animClr>
                                    <p:set>
                                      <p:cBhvr>
                                        <p:cTn id="42" dur="250" fill="hold"/>
                                        <p:tgtEl>
                                          <p:spTgt spid="12"/>
                                        </p:tgtEl>
                                        <p:attrNameLst>
                                          <p:attrName>fill.type</p:attrName>
                                        </p:attrNameLst>
                                      </p:cBhvr>
                                      <p:to>
                                        <p:strVal val="solid"/>
                                      </p:to>
                                    </p:set>
                                    <p:set>
                                      <p:cBhvr>
                                        <p:cTn id="43"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13"/>
                                        </p:tgtEl>
                                        <p:attrNameLst>
                                          <p:attrName>fillcolor</p:attrName>
                                        </p:attrNameLst>
                                      </p:cBhvr>
                                      <p:to>
                                        <a:srgbClr val="FFF2CC"/>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8"/>
                                        </p:tgtEl>
                                        <p:attrNameLst>
                                          <p:attrName>style.visibility</p:attrName>
                                        </p:attrNameLst>
                                      </p:cBhvr>
                                      <p:to>
                                        <p:strVal val="visible"/>
                                      </p:to>
                                    </p:set>
                                    <p:anim calcmode="lin" valueType="num">
                                      <p:cBhvr>
                                        <p:cTn id="53" dur="250" fill="hold"/>
                                        <p:tgtEl>
                                          <p:spTgt spid="18"/>
                                        </p:tgtEl>
                                        <p:attrNameLst>
                                          <p:attrName>ppt_w</p:attrName>
                                        </p:attrNameLst>
                                      </p:cBhvr>
                                      <p:tavLst>
                                        <p:tav tm="0">
                                          <p:val>
                                            <p:strVal val="4*#ppt_w"/>
                                          </p:val>
                                        </p:tav>
                                        <p:tav tm="100000">
                                          <p:val>
                                            <p:strVal val="#ppt_w"/>
                                          </p:val>
                                        </p:tav>
                                      </p:tavLst>
                                    </p:anim>
                                    <p:anim calcmode="lin" valueType="num">
                                      <p:cBhvr>
                                        <p:cTn id="5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6" name="Check mark.wav"/>
                                        </p:tgtEl>
                                      </p:cMediaNode>
                                    </p:audio>
                                  </p:subTnLst>
                                </p:cTn>
                              </p:par>
                              <p:par>
                                <p:cTn id="55" presetID="1" presetClass="emph" presetSubtype="2" fill="hold" nodeType="withEffect">
                                  <p:stCondLst>
                                    <p:cond delay="1000"/>
                                  </p:stCondLst>
                                  <p:childTnLst>
                                    <p:animClr clrSpc="rgb" dir="cw">
                                      <p:cBhvr>
                                        <p:cTn id="56" dur="250" fill="hold"/>
                                        <p:tgtEl>
                                          <p:spTgt spid="13"/>
                                        </p:tgtEl>
                                        <p:attrNameLst>
                                          <p:attrName>fillcolor</p:attrName>
                                        </p:attrNameLst>
                                      </p:cBhvr>
                                      <p:to>
                                        <a:srgbClr val="00B050"/>
                                      </p:to>
                                    </p:animClr>
                                    <p:set>
                                      <p:cBhvr>
                                        <p:cTn id="57" dur="250" fill="hold"/>
                                        <p:tgtEl>
                                          <p:spTgt spid="13"/>
                                        </p:tgtEl>
                                        <p:attrNameLst>
                                          <p:attrName>fill.type</p:attrName>
                                        </p:attrNameLst>
                                      </p:cBhvr>
                                      <p:to>
                                        <p:strVal val="solid"/>
                                      </p:to>
                                    </p:set>
                                    <p:set>
                                      <p:cBhvr>
                                        <p:cTn id="5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4"/>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14"/>
                                        </p:tgtEl>
                                        <p:attrNameLst>
                                          <p:attrName>fillcolor</p:attrName>
                                        </p:attrNameLst>
                                      </p:cBhvr>
                                      <p:to>
                                        <a:srgbClr val="FFF2CC"/>
                                      </p:to>
                                    </p:animClr>
                                    <p:set>
                                      <p:cBhvr>
                                        <p:cTn id="64" dur="250" fill="hold"/>
                                        <p:tgtEl>
                                          <p:spTgt spid="14"/>
                                        </p:tgtEl>
                                        <p:attrNameLst>
                                          <p:attrName>fill.type</p:attrName>
                                        </p:attrNameLst>
                                      </p:cBhvr>
                                      <p:to>
                                        <p:strVal val="solid"/>
                                      </p:to>
                                    </p:set>
                                    <p:set>
                                      <p:cBhvr>
                                        <p:cTn id="65" dur="250" fill="hold"/>
                                        <p:tgtEl>
                                          <p:spTgt spid="14"/>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250" fill="hold"/>
                                        <p:tgtEl>
                                          <p:spTgt spid="19"/>
                                        </p:tgtEl>
                                        <p:attrNameLst>
                                          <p:attrName>ppt_w</p:attrName>
                                        </p:attrNameLst>
                                      </p:cBhvr>
                                      <p:tavLst>
                                        <p:tav tm="0">
                                          <p:val>
                                            <p:strVal val="4*#ppt_w"/>
                                          </p:val>
                                        </p:tav>
                                        <p:tav tm="100000">
                                          <p:val>
                                            <p:strVal val="#ppt_w"/>
                                          </p:val>
                                        </p:tav>
                                      </p:tavLst>
                                    </p:anim>
                                    <p:anim calcmode="lin" valueType="num">
                                      <p:cBhvr>
                                        <p:cTn id="6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0"/>
                                  </p:stCondLst>
                                  <p:childTnLst>
                                    <p:animClr clrSpc="rgb" dir="cw">
                                      <p:cBhvr>
                                        <p:cTn id="71" dur="250" fill="hold"/>
                                        <p:tgtEl>
                                          <p:spTgt spid="14"/>
                                        </p:tgtEl>
                                        <p:attrNameLst>
                                          <p:attrName>fillcolor</p:attrName>
                                        </p:attrNameLst>
                                      </p:cBhvr>
                                      <p:to>
                                        <a:srgbClr val="FFFF00"/>
                                      </p:to>
                                    </p:animClr>
                                    <p:set>
                                      <p:cBhvr>
                                        <p:cTn id="72" dur="250" fill="hold"/>
                                        <p:tgtEl>
                                          <p:spTgt spid="14"/>
                                        </p:tgtEl>
                                        <p:attrNameLst>
                                          <p:attrName>fill.type</p:attrName>
                                        </p:attrNameLst>
                                      </p:cBhvr>
                                      <p:to>
                                        <p:strVal val="solid"/>
                                      </p:to>
                                    </p:set>
                                    <p:set>
                                      <p:cBhvr>
                                        <p:cTn id="7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15"/>
                                        </p:tgtEl>
                                        <p:attrNameLst>
                                          <p:attrName>fillcolor</p:attrName>
                                        </p:attrNameLst>
                                      </p:cBhvr>
                                      <p:to>
                                        <a:srgbClr val="FFF2CC"/>
                                      </p:to>
                                    </p:animClr>
                                    <p:set>
                                      <p:cBhvr>
                                        <p:cTn id="79" dur="250" fill="hold"/>
                                        <p:tgtEl>
                                          <p:spTgt spid="15"/>
                                        </p:tgtEl>
                                        <p:attrNameLst>
                                          <p:attrName>fill.type</p:attrName>
                                        </p:attrNameLst>
                                      </p:cBhvr>
                                      <p:to>
                                        <p:strVal val="solid"/>
                                      </p:to>
                                    </p:set>
                                    <p:set>
                                      <p:cBhvr>
                                        <p:cTn id="80" dur="250" fill="hold"/>
                                        <p:tgtEl>
                                          <p:spTgt spid="1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7"/>
                                        </p:tgtEl>
                                        <p:attrNameLst>
                                          <p:attrName>style.visibility</p:attrName>
                                        </p:attrNameLst>
                                      </p:cBhvr>
                                      <p:to>
                                        <p:strVal val="visible"/>
                                      </p:to>
                                    </p:set>
                                    <p:anim calcmode="lin" valueType="num">
                                      <p:cBhvr>
                                        <p:cTn id="83" dur="250" fill="hold"/>
                                        <p:tgtEl>
                                          <p:spTgt spid="17"/>
                                        </p:tgtEl>
                                        <p:attrNameLst>
                                          <p:attrName>ppt_w</p:attrName>
                                        </p:attrNameLst>
                                      </p:cBhvr>
                                      <p:tavLst>
                                        <p:tav tm="0">
                                          <p:val>
                                            <p:strVal val="4*#ppt_w"/>
                                          </p:val>
                                        </p:tav>
                                        <p:tav tm="100000">
                                          <p:val>
                                            <p:strVal val="#ppt_w"/>
                                          </p:val>
                                        </p:tav>
                                      </p:tavLst>
                                    </p:anim>
                                    <p:anim calcmode="lin" valueType="num">
                                      <p:cBhvr>
                                        <p:cTn id="8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15"/>
                                        </p:tgtEl>
                                        <p:attrNameLst>
                                          <p:attrName>fillcolor</p:attrName>
                                        </p:attrNameLst>
                                      </p:cBhvr>
                                      <p:to>
                                        <a:srgbClr val="FFFF00"/>
                                      </p:to>
                                    </p:animClr>
                                    <p:set>
                                      <p:cBhvr>
                                        <p:cTn id="87" dur="250" fill="hold"/>
                                        <p:tgtEl>
                                          <p:spTgt spid="15"/>
                                        </p:tgtEl>
                                        <p:attrNameLst>
                                          <p:attrName>fill.type</p:attrName>
                                        </p:attrNameLst>
                                      </p:cBhvr>
                                      <p:to>
                                        <p:strVal val="solid"/>
                                      </p:to>
                                    </p:set>
                                    <p:set>
                                      <p:cBhvr>
                                        <p:cTn id="8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audio>
              <p:cMediaNode vol="80000">
                <p:cTn id="89" fill="hold" display="0">
                  <p:stCondLst>
                    <p:cond delay="indefinite"/>
                  </p:stCondLst>
                  <p:endCondLst>
                    <p:cond evt="onStopAudio" delay="0">
                      <p:tgtEl>
                        <p:sldTgt/>
                      </p:tgtEl>
                    </p:cond>
                  </p:endCondLst>
                </p:cTn>
                <p:tgtEl>
                  <p:spTgt spid="4"/>
                </p:tgtEl>
              </p:cMediaNode>
            </p:audio>
          </p:childTnLst>
        </p:cTn>
      </p:par>
    </p:tnLst>
    <p:bldLst>
      <p:bldP spid="12" grpId="0" animBg="1"/>
      <p:bldP spid="13" grpId="0" animBg="1"/>
      <p:bldP spid="14" grpId="0" animBg="1"/>
      <p:bldP spid="1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2610</TotalTime>
  <Words>624</Words>
  <Application>Microsoft Office PowerPoint</Application>
  <PresentationFormat>Custom</PresentationFormat>
  <Paragraphs>76</Paragraphs>
  <Slides>27</Slides>
  <Notes>7</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等线</vt:lpstr>
      <vt:lpstr>Arial</vt:lpstr>
      <vt:lpstr>AvantGarde</vt:lpstr>
      <vt:lpstr>Calibri</vt:lpstr>
      <vt:lpstr>Calibri Light</vt:lpstr>
      <vt:lpstr>Consolas</vt:lpstr>
      <vt:lpstr>Georgia</vt:lpstr>
      <vt:lpstr>Tahoma</vt:lpstr>
      <vt:lpstr>Times New Roman</vt:lpstr>
      <vt:lpstr>1_Office Theme</vt:lpstr>
      <vt:lpstr>PowerPoint Presentation</vt:lpstr>
      <vt:lpstr>PowerPoint Presentation</vt:lpstr>
      <vt:lpstr>TRÒ CHƠI: HÁI DÂU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MY PC</dc:creator>
  <dc:description>9Slide.vn</dc:description>
  <cp:lastModifiedBy>Hà Nguyễn Thị Thu</cp:lastModifiedBy>
  <cp:revision>352</cp:revision>
  <dcterms:created xsi:type="dcterms:W3CDTF">2022-07-10T01:37:20Z</dcterms:created>
  <dcterms:modified xsi:type="dcterms:W3CDTF">2023-02-14T00:04:46Z</dcterms:modified>
  <cp:category>9Slide.vn</cp:category>
</cp:coreProperties>
</file>