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0"/>
  </p:notesMasterIdLst>
  <p:sldIdLst>
    <p:sldId id="415" r:id="rId3"/>
    <p:sldId id="291" r:id="rId4"/>
    <p:sldId id="292" r:id="rId5"/>
    <p:sldId id="453" r:id="rId6"/>
    <p:sldId id="440" r:id="rId7"/>
    <p:sldId id="455" r:id="rId8"/>
    <p:sldId id="447" r:id="rId9"/>
    <p:sldId id="448" r:id="rId10"/>
    <p:sldId id="449" r:id="rId11"/>
    <p:sldId id="450" r:id="rId12"/>
    <p:sldId id="456" r:id="rId13"/>
    <p:sldId id="451" r:id="rId14"/>
    <p:sldId id="458" r:id="rId15"/>
    <p:sldId id="462" r:id="rId16"/>
    <p:sldId id="452" r:id="rId17"/>
    <p:sldId id="457" r:id="rId18"/>
    <p:sldId id="296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5D8A"/>
    <a:srgbClr val="0000FF"/>
    <a:srgbClr val="3333FF"/>
    <a:srgbClr val="0000CC"/>
    <a:srgbClr val="9999FF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5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9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7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3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7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97377" y="6395818"/>
            <a:ext cx="8658468" cy="1230955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19" y="2095910"/>
            <a:ext cx="8682060" cy="247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Nghịch bật lửa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nghịch bật lửa.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573" t="51214"/>
          <a:stretch/>
        </p:blipFill>
        <p:spPr>
          <a:xfrm>
            <a:off x="9586119" y="747035"/>
            <a:ext cx="6248400" cy="4724400"/>
          </a:xfrm>
          <a:prstGeom prst="rect">
            <a:avLst/>
          </a:prstGeom>
        </p:spPr>
      </p:pic>
      <p:pic>
        <p:nvPicPr>
          <p:cNvPr id="6" name="Hình ảnh 5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B3AD076-75C7-C6C6-24A9-3DF8AFAD1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119" y="5018911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06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2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438" y="533400"/>
            <a:ext cx="15026481" cy="134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Dựa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vào thông tin dưới đây, em hãy cùng bạn thảo luận cách phòng tránh tai nạn bỏng, ngạt khí ga trong gia đình.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9" y="2167842"/>
            <a:ext cx="15026481" cy="56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DF3529CD-C836-6735-EB0F-0DE2B9C78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19" y="6402126"/>
            <a:ext cx="3465068" cy="34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56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Trước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lớp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4778" y="3051551"/>
            <a:ext cx="55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0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Chia </a:t>
            </a:r>
            <a:r>
              <a:rPr lang="en-US" altLang="zh-CN" sz="12000" b="1" dirty="0" err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sẻ</a:t>
            </a:r>
            <a:endParaRPr lang="zh-CN" altLang="en-US" sz="12000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6" name="Hình ảnh 5" descr="Ảnh có chứa mẫu họa&#10;&#10;Mô tả được tạo tự động">
            <a:extLst>
              <a:ext uri="{FF2B5EF4-FFF2-40B4-BE49-F238E27FC236}">
                <a16:creationId xmlns:a16="http://schemas.microsoft.com/office/drawing/2014/main" id="{3A152F97-BE99-183A-8693-AB8D5F8ED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4831182"/>
            <a:ext cx="5373324" cy="4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099" y="1012801"/>
            <a:ext cx="14753420" cy="14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nêu cách phòng tránh tại nạn bỏng, ngạt khí ga trong gia đình?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49" y="2971800"/>
            <a:ext cx="7491248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chơi trong bếp; không tự ý bật bếp ga, nghịch lửa, báo với người lớn khi ngửi thấy mùi ga;.....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Hình ảnh 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4C679D3-53F8-5A0E-C14F-FB07851C3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3319" y="2822949"/>
            <a:ext cx="4876800" cy="5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3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A731089-3E9B-C4E1-8697-498843471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354407"/>
            <a:ext cx="9677400" cy="7951393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A4D3DED4-2B18-45AD-E22D-D3724F78DCC3}"/>
              </a:ext>
            </a:extLst>
          </p:cNvPr>
          <p:cNvSpPr txBox="1"/>
          <p:nvPr/>
        </p:nvSpPr>
        <p:spPr>
          <a:xfrm>
            <a:off x="3490119" y="3859607"/>
            <a:ext cx="9067800" cy="358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chơi trong bếp; không tự ý bật bếp ga, nghịch lửa, báo với người lớn khi ngửi thấy mùi ga;.....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5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Dặn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dò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04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-107636"/>
            <a:ext cx="16256390" cy="92516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668654"/>
            <a:ext cx="16256000" cy="54751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25788" y="2431826"/>
            <a:ext cx="5256884" cy="6460653"/>
            <a:chOff x="338882" y="963298"/>
            <a:chExt cx="3851797" cy="4931568"/>
          </a:xfrm>
        </p:grpSpPr>
        <p:pic>
          <p:nvPicPr>
            <p:cNvPr id="3078" name="Picture 6" descr="C:\Users\Administrator\Desktop\可爱卡通手绘边框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82" y="963298"/>
              <a:ext cx="3851797" cy="493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 rot="20530934">
              <a:off x="624046" y="1670044"/>
              <a:ext cx="2407090" cy="57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267" b="1" dirty="0">
                  <a:solidFill>
                    <a:srgbClr val="FF5E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Thanks You!</a:t>
              </a:r>
              <a:endParaRPr lang="zh-CN" altLang="en-US" sz="4267" b="1" dirty="0">
                <a:solidFill>
                  <a:srgbClr val="FF5E7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33730"/>
            <a:ext cx="1076017" cy="9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4" y="2990955"/>
            <a:ext cx="1147399" cy="10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34519"/>
            <a:ext cx="1025705" cy="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90" y="659568"/>
            <a:ext cx="1836177" cy="16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4"/>
          <a:stretch/>
        </p:blipFill>
        <p:spPr>
          <a:xfrm rot="21149337">
            <a:off x="4576467" y="1439373"/>
            <a:ext cx="10565264" cy="48130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21240266">
            <a:off x="6354592" y="3073318"/>
            <a:ext cx="701949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5333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22">
            <a:extLst>
              <a:ext uri="{FF2B5EF4-FFF2-40B4-BE49-F238E27FC236}">
                <a16:creationId xmlns:a16="http://schemas.microsoft.com/office/drawing/2014/main" id="{4ED73BB1-FC9B-DD10-16E2-7F98EBA9E6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15" fontAlgn="auto">
              <a:lnSpc>
                <a:spcPct val="150000"/>
              </a:lnSpc>
              <a:spcAft>
                <a:spcPts val="0"/>
              </a:spcAft>
            </a:pPr>
            <a:endParaRPr lang="zh-CN" altLang="en-US" sz="880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578871F-B454-5949-E60F-5E91FC79D430}"/>
              </a:ext>
            </a:extLst>
          </p:cNvPr>
          <p:cNvGrpSpPr/>
          <p:nvPr/>
        </p:nvGrpSpPr>
        <p:grpSpPr>
          <a:xfrm>
            <a:off x="6678357" y="4706740"/>
            <a:ext cx="8749148" cy="642067"/>
            <a:chOff x="6678357" y="4737854"/>
            <a:chExt cx="8749148" cy="642067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6696932" y="4737854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78357" y="4752661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Khởi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động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1913852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01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9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Khám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phá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4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781" y="685800"/>
            <a:ext cx="1498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 biết một số tình huống mất an toàn với các đồ vật có nhiệt độ cao, khí ga.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867653" y="1909316"/>
            <a:ext cx="6716734" cy="4909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115" y="1909316"/>
            <a:ext cx="8137525" cy="5337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Em hãy mô tả lại tình huống trong mỗi bức hình.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8CDC54-5A1B-2E47-746F-81AC2262D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6553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4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Trước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lớp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4778" y="3051551"/>
            <a:ext cx="55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0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Chia </a:t>
            </a:r>
            <a:r>
              <a:rPr lang="en-US" altLang="zh-CN" sz="12000" b="1" dirty="0" err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sẻ</a:t>
            </a:r>
            <a:endParaRPr lang="zh-CN" altLang="en-US" sz="12000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6" name="Hình ảnh 5" descr="Ảnh có chứa mẫu họa&#10;&#10;Mô tả được tạo tự động">
            <a:extLst>
              <a:ext uri="{FF2B5EF4-FFF2-40B4-BE49-F238E27FC236}">
                <a16:creationId xmlns:a16="http://schemas.microsoft.com/office/drawing/2014/main" id="{3A152F97-BE99-183A-8693-AB8D5F8ED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4831182"/>
            <a:ext cx="5373324" cy="4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3"/>
          <a:srcRect l="-2446" r="51466" b="51890"/>
          <a:stretch/>
        </p:blipFill>
        <p:spPr>
          <a:xfrm>
            <a:off x="8747919" y="1447800"/>
            <a:ext cx="6923064" cy="529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23119" y="1447800"/>
            <a:ext cx="8142264" cy="413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 tay vào bàn là vẫn còn nóng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tay có thể bị bỏng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cẩn thận khi sử dụng hoặc tiếp xúc với đồ dùng có nhiệt độ cao.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Hình ảnh 5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DCB463E-2DE8-DCA3-C611-1B4C63B7E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5541203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8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94" y="1398341"/>
            <a:ext cx="9200525" cy="49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Chơi đùa trong bếp, có thể chạm tay vào nồi đang nấu hoặc ấm đun nước đang đun, hoặc có thể làm đổ phích đụng nước nóng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bị bỏng hoặc gây hỏa hoạn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chơi đùa trong bếp.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874" b="51890"/>
          <a:stretch/>
        </p:blipFill>
        <p:spPr>
          <a:xfrm>
            <a:off x="9738519" y="882411"/>
            <a:ext cx="5979182" cy="444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0426034-8764-2908-84E9-FB892476F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8919" y="5330591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0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04" y="1774790"/>
            <a:ext cx="8453015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Tự ý nghịch bếp ga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làm rò khí ga gây ngạt khí hoặc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tự ý bật bếp ga.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t="51214" r="49826"/>
          <a:stretch/>
        </p:blipFill>
        <p:spPr>
          <a:xfrm>
            <a:off x="9433719" y="1070961"/>
            <a:ext cx="631941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FBBB482-7282-9334-5221-A9D51A6B8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5541203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</TotalTime>
  <Words>379</Words>
  <Application>Microsoft Office PowerPoint</Application>
  <PresentationFormat>Custom</PresentationFormat>
  <Paragraphs>51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Arial-Rounded</vt:lpstr>
      <vt:lpstr>AvantGarde</vt:lpstr>
      <vt:lpstr>Calibri</vt:lpstr>
      <vt:lpstr>SVN-Anastasia</vt:lpstr>
      <vt:lpstr>SVN-Billo</vt:lpstr>
      <vt:lpstr>SVN-Ziclets</vt:lpstr>
      <vt:lpstr>Times New Roman</vt:lpstr>
      <vt:lpstr>UTM Cookies</vt:lpstr>
      <vt:lpstr>www.33ppt.com ​​</vt:lpstr>
      <vt:lpstr>2_www.33ppt.com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1150</cp:revision>
  <dcterms:created xsi:type="dcterms:W3CDTF">2008-09-09T22:52:10Z</dcterms:created>
  <dcterms:modified xsi:type="dcterms:W3CDTF">2023-02-07T06:01:07Z</dcterms:modified>
</cp:coreProperties>
</file>