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3"/>
  </p:notesMasterIdLst>
  <p:sldIdLst>
    <p:sldId id="321" r:id="rId2"/>
    <p:sldId id="258" r:id="rId3"/>
    <p:sldId id="301" r:id="rId4"/>
    <p:sldId id="295" r:id="rId5"/>
    <p:sldId id="281" r:id="rId6"/>
    <p:sldId id="282" r:id="rId7"/>
    <p:sldId id="278" r:id="rId8"/>
    <p:sldId id="279" r:id="rId9"/>
    <p:sldId id="302" r:id="rId10"/>
    <p:sldId id="294" r:id="rId11"/>
    <p:sldId id="291"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D63"/>
    <a:srgbClr val="C2EDDE"/>
    <a:srgbClr val="5444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86182" autoAdjust="0"/>
  </p:normalViewPr>
  <p:slideViewPr>
    <p:cSldViewPr snapToGrid="0" showGuides="1">
      <p:cViewPr varScale="1">
        <p:scale>
          <a:sx n="54" d="100"/>
          <a:sy n="54" d="100"/>
        </p:scale>
        <p:origin x="10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AB0F1-7794-4745-920A-A93D8639A61B}" type="datetimeFigureOut">
              <a:rPr lang="zh-CN" altLang="en-US" smtClean="0"/>
              <a:t>2023/1/9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BF311-30BE-436E-BE6A-7D63FCB4031D}" type="slidenum">
              <a:rPr lang="zh-CN" altLang="en-US" smtClean="0"/>
              <a:t>‹#›</a:t>
            </a:fld>
            <a:endParaRPr lang="zh-CN" altLang="en-US"/>
          </a:p>
        </p:txBody>
      </p:sp>
    </p:spTree>
    <p:extLst>
      <p:ext uri="{BB962C8B-B14F-4D97-AF65-F5344CB8AC3E}">
        <p14:creationId xmlns:p14="http://schemas.microsoft.com/office/powerpoint/2010/main" val="3910844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74BF311-30BE-436E-BE6A-7D63FCB4031D}" type="slidenum">
              <a:rPr lang="zh-CN" altLang="en-US" smtClean="0"/>
              <a:t>2</a:t>
            </a:fld>
            <a:endParaRPr lang="zh-CN" altLang="en-US"/>
          </a:p>
        </p:txBody>
      </p:sp>
    </p:spTree>
    <p:extLst>
      <p:ext uri="{BB962C8B-B14F-4D97-AF65-F5344CB8AC3E}">
        <p14:creationId xmlns:p14="http://schemas.microsoft.com/office/powerpoint/2010/main" val="186851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33C4DAA-85F3-4777-809D-EF7B3385728D}" type="slidenum">
              <a:rPr lang="zh-CN" altLang="en-US" smtClean="0">
                <a:solidFill>
                  <a:prstClr val="black"/>
                </a:solidFill>
                <a:latin typeface="Calibri"/>
                <a:ea typeface="宋体" panose="02010600030101010101" pitchFamily="2" charset="-122"/>
              </a:rPr>
              <a:pPr>
                <a:defRPr/>
              </a:pPr>
              <a:t>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57361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C4DAA-85F3-4777-809D-EF7B3385728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1486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C4DAA-85F3-4777-809D-EF7B3385728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8685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C4DAA-85F3-4777-809D-EF7B3385728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0891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C4DAA-85F3-4777-809D-EF7B3385728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3891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C4DAA-85F3-4777-809D-EF7B3385728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0535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C4DAA-85F3-4777-809D-EF7B3385728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4425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74BF311-30BE-436E-BE6A-7D63FCB4031D}" type="slidenum">
              <a:rPr lang="zh-CN" altLang="en-US" smtClean="0"/>
              <a:t>11</a:t>
            </a:fld>
            <a:endParaRPr lang="zh-CN" altLang="en-US"/>
          </a:p>
        </p:txBody>
      </p:sp>
    </p:spTree>
    <p:extLst>
      <p:ext uri="{BB962C8B-B14F-4D97-AF65-F5344CB8AC3E}">
        <p14:creationId xmlns:p14="http://schemas.microsoft.com/office/powerpoint/2010/main" val="382367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FC0D09-FF84-41EF-9502-4B06F5B22DA9}" type="datetimeFigureOut">
              <a:rPr lang="zh-CN" altLang="en-US" smtClean="0"/>
              <a:t>2023/1/9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229B82-0AE0-4FE3-9B81-05A81B8C17E4}" type="slidenum">
              <a:rPr lang="zh-CN" altLang="en-US" smtClean="0"/>
              <a:t>‹#›</a:t>
            </a:fld>
            <a:endParaRPr lang="zh-CN" altLang="en-US"/>
          </a:p>
        </p:txBody>
      </p:sp>
    </p:spTree>
    <p:extLst>
      <p:ext uri="{BB962C8B-B14F-4D97-AF65-F5344CB8AC3E}">
        <p14:creationId xmlns:p14="http://schemas.microsoft.com/office/powerpoint/2010/main" val="68096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82881"/>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06388" y="2005012"/>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C0D09-FF84-41EF-9502-4B06F5B22DA9}" type="datetimeFigureOut">
              <a:rPr lang="zh-CN" altLang="en-US" smtClean="0"/>
              <a:t>2023/1/9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229B82-0AE0-4FE3-9B81-05A81B8C17E4}" type="slidenum">
              <a:rPr lang="zh-CN" altLang="en-US" smtClean="0"/>
              <a:t>‹#›</a:t>
            </a:fld>
            <a:endParaRPr lang="zh-CN" altLang="en-US"/>
          </a:p>
        </p:txBody>
      </p:sp>
    </p:spTree>
    <p:extLst>
      <p:ext uri="{BB962C8B-B14F-4D97-AF65-F5344CB8AC3E}">
        <p14:creationId xmlns:p14="http://schemas.microsoft.com/office/powerpoint/2010/main" val="24553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FC0D09-FF84-41EF-9502-4B06F5B22DA9}" type="datetimeFigureOut">
              <a:rPr lang="zh-CN" altLang="en-US" smtClean="0"/>
              <a:t>2023/1/9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229B82-0AE0-4FE3-9B81-05A81B8C17E4}" type="slidenum">
              <a:rPr lang="zh-CN" altLang="en-US" smtClean="0"/>
              <a:t>‹#›</a:t>
            </a:fld>
            <a:endParaRPr lang="zh-CN" altLang="en-US"/>
          </a:p>
        </p:txBody>
      </p:sp>
    </p:spTree>
    <p:extLst>
      <p:ext uri="{BB962C8B-B14F-4D97-AF65-F5344CB8AC3E}">
        <p14:creationId xmlns:p14="http://schemas.microsoft.com/office/powerpoint/2010/main" val="2779495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7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435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537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671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050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979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271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84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2881"/>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06388" y="2005012"/>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C0D09-FF84-41EF-9502-4B06F5B22DA9}" type="datetimeFigureOut">
              <a:rPr lang="zh-CN" altLang="en-US" smtClean="0"/>
              <a:t>2023/1/9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229B82-0AE0-4FE3-9B81-05A81B8C17E4}" type="slidenum">
              <a:rPr lang="zh-CN" altLang="en-US" smtClean="0"/>
              <a:t>‹#›</a:t>
            </a:fld>
            <a:endParaRPr lang="zh-CN" altLang="en-US"/>
          </a:p>
        </p:txBody>
      </p:sp>
    </p:spTree>
    <p:extLst>
      <p:ext uri="{BB962C8B-B14F-4D97-AF65-F5344CB8AC3E}">
        <p14:creationId xmlns:p14="http://schemas.microsoft.com/office/powerpoint/2010/main" val="351358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FC0D09-FF84-41EF-9502-4B06F5B22DA9}" type="datetimeFigureOut">
              <a:rPr lang="zh-CN" altLang="en-US" smtClean="0"/>
              <a:t>2023/1/9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229B82-0AE0-4FE3-9B81-05A81B8C17E4}" type="slidenum">
              <a:rPr lang="zh-CN" altLang="en-US" smtClean="0"/>
              <a:t>‹#›</a:t>
            </a:fld>
            <a:endParaRPr lang="zh-CN" altLang="en-US"/>
          </a:p>
        </p:txBody>
      </p:sp>
    </p:spTree>
    <p:extLst>
      <p:ext uri="{BB962C8B-B14F-4D97-AF65-F5344CB8AC3E}">
        <p14:creationId xmlns:p14="http://schemas.microsoft.com/office/powerpoint/2010/main" val="141101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2881"/>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FC0D09-FF84-41EF-9502-4B06F5B22DA9}" type="datetimeFigureOut">
              <a:rPr lang="zh-CN" altLang="en-US" smtClean="0"/>
              <a:t>2023/1/9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B229B82-0AE0-4FE3-9B81-05A81B8C17E4}" type="slidenum">
              <a:rPr lang="zh-CN" altLang="en-US" smtClean="0"/>
              <a:t>‹#›</a:t>
            </a:fld>
            <a:endParaRPr lang="zh-CN" altLang="en-US"/>
          </a:p>
        </p:txBody>
      </p:sp>
    </p:spTree>
    <p:extLst>
      <p:ext uri="{BB962C8B-B14F-4D97-AF65-F5344CB8AC3E}">
        <p14:creationId xmlns:p14="http://schemas.microsoft.com/office/powerpoint/2010/main" val="41654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FC0D09-FF84-41EF-9502-4B06F5B22DA9}" type="datetimeFigureOut">
              <a:rPr lang="zh-CN" altLang="en-US" smtClean="0"/>
              <a:t>2023/1/9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B229B82-0AE0-4FE3-9B81-05A81B8C17E4}" type="slidenum">
              <a:rPr lang="zh-CN" altLang="en-US" smtClean="0"/>
              <a:t>‹#›</a:t>
            </a:fld>
            <a:endParaRPr lang="zh-CN" altLang="en-US"/>
          </a:p>
        </p:txBody>
      </p:sp>
    </p:spTree>
    <p:extLst>
      <p:ext uri="{BB962C8B-B14F-4D97-AF65-F5344CB8AC3E}">
        <p14:creationId xmlns:p14="http://schemas.microsoft.com/office/powerpoint/2010/main" val="240635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82881"/>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3FC0D09-FF84-41EF-9502-4B06F5B22DA9}" type="datetimeFigureOut">
              <a:rPr lang="zh-CN" altLang="en-US" smtClean="0"/>
              <a:t>2023/1/9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B229B82-0AE0-4FE3-9B81-05A81B8C17E4}" type="slidenum">
              <a:rPr lang="zh-CN" altLang="en-US" smtClean="0"/>
              <a:t>‹#›</a:t>
            </a:fld>
            <a:endParaRPr lang="zh-CN" altLang="en-US"/>
          </a:p>
        </p:txBody>
      </p:sp>
    </p:spTree>
    <p:extLst>
      <p:ext uri="{BB962C8B-B14F-4D97-AF65-F5344CB8AC3E}">
        <p14:creationId xmlns:p14="http://schemas.microsoft.com/office/powerpoint/2010/main" val="249403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C0D09-FF84-41EF-9502-4B06F5B22DA9}" type="datetimeFigureOut">
              <a:rPr lang="zh-CN" altLang="en-US" smtClean="0"/>
              <a:t>2023/1/9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B229B82-0AE0-4FE3-9B81-05A81B8C17E4}" type="slidenum">
              <a:rPr lang="zh-CN" altLang="en-US" smtClean="0"/>
              <a:t>‹#›</a:t>
            </a:fld>
            <a:endParaRPr lang="zh-CN" altLang="en-US"/>
          </a:p>
        </p:txBody>
      </p:sp>
    </p:spTree>
    <p:extLst>
      <p:ext uri="{BB962C8B-B14F-4D97-AF65-F5344CB8AC3E}">
        <p14:creationId xmlns:p14="http://schemas.microsoft.com/office/powerpoint/2010/main" val="125066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FC0D09-FF84-41EF-9502-4B06F5B22DA9}" type="datetimeFigureOut">
              <a:rPr lang="zh-CN" altLang="en-US" smtClean="0"/>
              <a:t>2023/1/9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B229B82-0AE0-4FE3-9B81-05A81B8C17E4}" type="slidenum">
              <a:rPr lang="zh-CN" altLang="en-US" smtClean="0"/>
              <a:t>‹#›</a:t>
            </a:fld>
            <a:endParaRPr lang="zh-CN" altLang="en-US"/>
          </a:p>
        </p:txBody>
      </p:sp>
    </p:spTree>
    <p:extLst>
      <p:ext uri="{BB962C8B-B14F-4D97-AF65-F5344CB8AC3E}">
        <p14:creationId xmlns:p14="http://schemas.microsoft.com/office/powerpoint/2010/main" val="24013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FC0D09-FF84-41EF-9502-4B06F5B22DA9}" type="datetimeFigureOut">
              <a:rPr lang="zh-CN" altLang="en-US" smtClean="0"/>
              <a:t>2023/1/9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B229B82-0AE0-4FE3-9B81-05A81B8C17E4}" type="slidenum">
              <a:rPr lang="zh-CN" altLang="en-US" smtClean="0"/>
              <a:t>‹#›</a:t>
            </a:fld>
            <a:endParaRPr lang="zh-CN" altLang="en-US"/>
          </a:p>
        </p:txBody>
      </p:sp>
    </p:spTree>
    <p:extLst>
      <p:ext uri="{BB962C8B-B14F-4D97-AF65-F5344CB8AC3E}">
        <p14:creationId xmlns:p14="http://schemas.microsoft.com/office/powerpoint/2010/main" val="164459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C0D09-FF84-41EF-9502-4B06F5B22DA9}" type="datetimeFigureOut">
              <a:rPr lang="zh-CN" altLang="en-US" smtClean="0"/>
              <a:t>2023/1/9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29B82-0AE0-4FE3-9B81-05A81B8C17E4}" type="slidenum">
              <a:rPr lang="zh-CN" altLang="en-US" smtClean="0"/>
              <a:t>‹#›</a:t>
            </a:fld>
            <a:endParaRPr lang="zh-CN" altLang="en-US"/>
          </a:p>
        </p:txBody>
      </p:sp>
      <p:grpSp>
        <p:nvGrpSpPr>
          <p:cNvPr id="7" name="组合 6">
            <a:extLst>
              <a:ext uri="{FF2B5EF4-FFF2-40B4-BE49-F238E27FC236}">
                <a16:creationId xmlns:a16="http://schemas.microsoft.com/office/drawing/2014/main" id="{42CFE0B0-6A88-4B84-99DA-2FDA890654A1}"/>
              </a:ext>
            </a:extLst>
          </p:cNvPr>
          <p:cNvGrpSpPr/>
          <p:nvPr userDrawn="1"/>
        </p:nvGrpSpPr>
        <p:grpSpPr>
          <a:xfrm>
            <a:off x="1" y="67895"/>
            <a:ext cx="12192000" cy="6790105"/>
            <a:chOff x="231237" y="282428"/>
            <a:chExt cx="11729526" cy="6288455"/>
          </a:xfrm>
        </p:grpSpPr>
        <p:grpSp>
          <p:nvGrpSpPr>
            <p:cNvPr id="8" name="组合 7">
              <a:extLst>
                <a:ext uri="{FF2B5EF4-FFF2-40B4-BE49-F238E27FC236}">
                  <a16:creationId xmlns:a16="http://schemas.microsoft.com/office/drawing/2014/main" id="{5274A29F-075B-4B48-9EF1-A56E45599081}"/>
                </a:ext>
              </a:extLst>
            </p:cNvPr>
            <p:cNvGrpSpPr/>
            <p:nvPr/>
          </p:nvGrpSpPr>
          <p:grpSpPr>
            <a:xfrm>
              <a:off x="231237" y="282428"/>
              <a:ext cx="11729526" cy="295422"/>
              <a:chOff x="231237" y="358628"/>
              <a:chExt cx="11729526" cy="295422"/>
            </a:xfrm>
          </p:grpSpPr>
          <p:sp>
            <p:nvSpPr>
              <p:cNvPr id="273" name="矩形 272">
                <a:extLst>
                  <a:ext uri="{FF2B5EF4-FFF2-40B4-BE49-F238E27FC236}">
                    <a16:creationId xmlns:a16="http://schemas.microsoft.com/office/drawing/2014/main" id="{29B43127-4154-49F8-9083-88E5C167241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4" name="矩形 273">
                <a:extLst>
                  <a:ext uri="{FF2B5EF4-FFF2-40B4-BE49-F238E27FC236}">
                    <a16:creationId xmlns:a16="http://schemas.microsoft.com/office/drawing/2014/main" id="{98F9C61E-FE5F-41C4-A99D-031CE6C0109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5" name="矩形 274">
                <a:extLst>
                  <a:ext uri="{FF2B5EF4-FFF2-40B4-BE49-F238E27FC236}">
                    <a16:creationId xmlns:a16="http://schemas.microsoft.com/office/drawing/2014/main" id="{24881099-DA91-4386-AA31-2D1EC77DD08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6" name="矩形 275">
                <a:extLst>
                  <a:ext uri="{FF2B5EF4-FFF2-40B4-BE49-F238E27FC236}">
                    <a16:creationId xmlns:a16="http://schemas.microsoft.com/office/drawing/2014/main" id="{585D2E06-5496-493D-94C8-C4CC0807FE7D}"/>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7" name="矩形 276">
                <a:extLst>
                  <a:ext uri="{FF2B5EF4-FFF2-40B4-BE49-F238E27FC236}">
                    <a16:creationId xmlns:a16="http://schemas.microsoft.com/office/drawing/2014/main" id="{06DFF769-48E7-4F5C-9C7D-A4FF50A87BFB}"/>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8" name="矩形 277">
                <a:extLst>
                  <a:ext uri="{FF2B5EF4-FFF2-40B4-BE49-F238E27FC236}">
                    <a16:creationId xmlns:a16="http://schemas.microsoft.com/office/drawing/2014/main" id="{5E8824AB-1923-42A4-A58B-B8900A8F312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9" name="矩形 278">
                <a:extLst>
                  <a:ext uri="{FF2B5EF4-FFF2-40B4-BE49-F238E27FC236}">
                    <a16:creationId xmlns:a16="http://schemas.microsoft.com/office/drawing/2014/main" id="{7FFDCD7F-2E68-438D-9354-43F4C7EDF17F}"/>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0" name="矩形 279">
                <a:extLst>
                  <a:ext uri="{FF2B5EF4-FFF2-40B4-BE49-F238E27FC236}">
                    <a16:creationId xmlns:a16="http://schemas.microsoft.com/office/drawing/2014/main" id="{99546BCD-A32E-4D19-ADE8-A78E33BF84BC}"/>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1" name="矩形 280">
                <a:extLst>
                  <a:ext uri="{FF2B5EF4-FFF2-40B4-BE49-F238E27FC236}">
                    <a16:creationId xmlns:a16="http://schemas.microsoft.com/office/drawing/2014/main" id="{126E39BE-666B-4CD4-91C9-BB3F850ADA4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2" name="矩形 281">
                <a:extLst>
                  <a:ext uri="{FF2B5EF4-FFF2-40B4-BE49-F238E27FC236}">
                    <a16:creationId xmlns:a16="http://schemas.microsoft.com/office/drawing/2014/main" id="{BA4121A4-7036-4DD0-9000-60204F66F771}"/>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3" name="矩形 282">
                <a:extLst>
                  <a:ext uri="{FF2B5EF4-FFF2-40B4-BE49-F238E27FC236}">
                    <a16:creationId xmlns:a16="http://schemas.microsoft.com/office/drawing/2014/main" id="{8F1024DC-DFD9-4E31-8BC0-A8AC82639BD7}"/>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4" name="矩形 283">
                <a:extLst>
                  <a:ext uri="{FF2B5EF4-FFF2-40B4-BE49-F238E27FC236}">
                    <a16:creationId xmlns:a16="http://schemas.microsoft.com/office/drawing/2014/main" id="{E63C49C5-AAC7-4DBD-8F18-BEC6F3520D5B}"/>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5" name="矩形 284">
                <a:extLst>
                  <a:ext uri="{FF2B5EF4-FFF2-40B4-BE49-F238E27FC236}">
                    <a16:creationId xmlns:a16="http://schemas.microsoft.com/office/drawing/2014/main" id="{D96F82BC-62EF-4340-AF54-6F17BCE50DAC}"/>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6" name="矩形 285">
                <a:extLst>
                  <a:ext uri="{FF2B5EF4-FFF2-40B4-BE49-F238E27FC236}">
                    <a16:creationId xmlns:a16="http://schemas.microsoft.com/office/drawing/2014/main" id="{EEBB90B5-138F-4F4A-B694-02E3C0C4B797}"/>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7" name="矩形 286">
                <a:extLst>
                  <a:ext uri="{FF2B5EF4-FFF2-40B4-BE49-F238E27FC236}">
                    <a16:creationId xmlns:a16="http://schemas.microsoft.com/office/drawing/2014/main" id="{D332F009-2F6E-4C1F-8D79-0FFE6897C5A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8" name="矩形 287">
                <a:extLst>
                  <a:ext uri="{FF2B5EF4-FFF2-40B4-BE49-F238E27FC236}">
                    <a16:creationId xmlns:a16="http://schemas.microsoft.com/office/drawing/2014/main" id="{4347632A-B52B-49BE-A642-2269C51EEC3D}"/>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9" name="矩形 288">
                <a:extLst>
                  <a:ext uri="{FF2B5EF4-FFF2-40B4-BE49-F238E27FC236}">
                    <a16:creationId xmlns:a16="http://schemas.microsoft.com/office/drawing/2014/main" id="{4A85DCEA-B16D-4D12-926D-730B2A2FDE12}"/>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0" name="矩形 289">
                <a:extLst>
                  <a:ext uri="{FF2B5EF4-FFF2-40B4-BE49-F238E27FC236}">
                    <a16:creationId xmlns:a16="http://schemas.microsoft.com/office/drawing/2014/main" id="{3665FF00-1FA2-4CC5-AC5A-B98AEBA44C9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1" name="矩形 290">
                <a:extLst>
                  <a:ext uri="{FF2B5EF4-FFF2-40B4-BE49-F238E27FC236}">
                    <a16:creationId xmlns:a16="http://schemas.microsoft.com/office/drawing/2014/main" id="{C4BF31A0-5FF8-4225-A225-E983BFC2844E}"/>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2" name="矩形 291">
                <a:extLst>
                  <a:ext uri="{FF2B5EF4-FFF2-40B4-BE49-F238E27FC236}">
                    <a16:creationId xmlns:a16="http://schemas.microsoft.com/office/drawing/2014/main" id="{4A0F03D0-F0D3-4786-8A44-7BF01CC105C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3" name="矩形 292">
                <a:extLst>
                  <a:ext uri="{FF2B5EF4-FFF2-40B4-BE49-F238E27FC236}">
                    <a16:creationId xmlns:a16="http://schemas.microsoft.com/office/drawing/2014/main" id="{4C7A1DF1-F4B5-45DA-9232-F6905566A8F2}"/>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4" name="矩形 293">
                <a:extLst>
                  <a:ext uri="{FF2B5EF4-FFF2-40B4-BE49-F238E27FC236}">
                    <a16:creationId xmlns:a16="http://schemas.microsoft.com/office/drawing/2014/main" id="{513888D2-BB6E-4C03-BAEE-422C423AE7D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5" name="矩形 294">
                <a:extLst>
                  <a:ext uri="{FF2B5EF4-FFF2-40B4-BE49-F238E27FC236}">
                    <a16:creationId xmlns:a16="http://schemas.microsoft.com/office/drawing/2014/main" id="{941304DB-C8D2-47DA-B80A-2020735C7C5E}"/>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a:extLst>
                <a:ext uri="{FF2B5EF4-FFF2-40B4-BE49-F238E27FC236}">
                  <a16:creationId xmlns:a16="http://schemas.microsoft.com/office/drawing/2014/main" id="{012973FA-933B-4CAC-BEA1-64C30BDAD76F}"/>
                </a:ext>
              </a:extLst>
            </p:cNvPr>
            <p:cNvGrpSpPr/>
            <p:nvPr/>
          </p:nvGrpSpPr>
          <p:grpSpPr>
            <a:xfrm>
              <a:off x="231237" y="827249"/>
              <a:ext cx="11729526" cy="295422"/>
              <a:chOff x="231237" y="358628"/>
              <a:chExt cx="11729526" cy="295422"/>
            </a:xfrm>
          </p:grpSpPr>
          <p:sp>
            <p:nvSpPr>
              <p:cNvPr id="250" name="矩形 249">
                <a:extLst>
                  <a:ext uri="{FF2B5EF4-FFF2-40B4-BE49-F238E27FC236}">
                    <a16:creationId xmlns:a16="http://schemas.microsoft.com/office/drawing/2014/main" id="{A504E20E-B6C9-4B6D-9842-2D494C85B5BA}"/>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1" name="矩形 250">
                <a:extLst>
                  <a:ext uri="{FF2B5EF4-FFF2-40B4-BE49-F238E27FC236}">
                    <a16:creationId xmlns:a16="http://schemas.microsoft.com/office/drawing/2014/main" id="{724E9B44-9B77-452F-BB2A-D513F5939663}"/>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2" name="矩形 251">
                <a:extLst>
                  <a:ext uri="{FF2B5EF4-FFF2-40B4-BE49-F238E27FC236}">
                    <a16:creationId xmlns:a16="http://schemas.microsoft.com/office/drawing/2014/main" id="{ECF45FFF-75CA-4B66-8C04-4804EE0E7BF5}"/>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3" name="矩形 252">
                <a:extLst>
                  <a:ext uri="{FF2B5EF4-FFF2-40B4-BE49-F238E27FC236}">
                    <a16:creationId xmlns:a16="http://schemas.microsoft.com/office/drawing/2014/main" id="{FCCAC1AB-D8B1-429C-A394-34894AEC6669}"/>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4" name="矩形 253">
                <a:extLst>
                  <a:ext uri="{FF2B5EF4-FFF2-40B4-BE49-F238E27FC236}">
                    <a16:creationId xmlns:a16="http://schemas.microsoft.com/office/drawing/2014/main" id="{D484ED36-05CF-40D8-88D1-F9FB2484F48D}"/>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5" name="矩形 254">
                <a:extLst>
                  <a:ext uri="{FF2B5EF4-FFF2-40B4-BE49-F238E27FC236}">
                    <a16:creationId xmlns:a16="http://schemas.microsoft.com/office/drawing/2014/main" id="{FC36F2BA-0010-4D5D-A62E-9BC0AF4093DE}"/>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6" name="矩形 255">
                <a:extLst>
                  <a:ext uri="{FF2B5EF4-FFF2-40B4-BE49-F238E27FC236}">
                    <a16:creationId xmlns:a16="http://schemas.microsoft.com/office/drawing/2014/main" id="{BDF507BA-C400-4DAF-AFFC-4B01EC7119D8}"/>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7" name="矩形 256">
                <a:extLst>
                  <a:ext uri="{FF2B5EF4-FFF2-40B4-BE49-F238E27FC236}">
                    <a16:creationId xmlns:a16="http://schemas.microsoft.com/office/drawing/2014/main" id="{0673167D-9958-4314-8BF9-3CC1B3753FB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8" name="矩形 257">
                <a:extLst>
                  <a:ext uri="{FF2B5EF4-FFF2-40B4-BE49-F238E27FC236}">
                    <a16:creationId xmlns:a16="http://schemas.microsoft.com/office/drawing/2014/main" id="{BD54E770-3055-4A00-A728-CD708CF9C9E7}"/>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9" name="矩形 258">
                <a:extLst>
                  <a:ext uri="{FF2B5EF4-FFF2-40B4-BE49-F238E27FC236}">
                    <a16:creationId xmlns:a16="http://schemas.microsoft.com/office/drawing/2014/main" id="{7CF39D58-D1B2-4994-B610-74FDFDD69AFC}"/>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0" name="矩形 259">
                <a:extLst>
                  <a:ext uri="{FF2B5EF4-FFF2-40B4-BE49-F238E27FC236}">
                    <a16:creationId xmlns:a16="http://schemas.microsoft.com/office/drawing/2014/main" id="{FBCC8377-78B4-4F7F-98EF-7439FFD3EA9C}"/>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1" name="矩形 260">
                <a:extLst>
                  <a:ext uri="{FF2B5EF4-FFF2-40B4-BE49-F238E27FC236}">
                    <a16:creationId xmlns:a16="http://schemas.microsoft.com/office/drawing/2014/main" id="{2C19E89C-558F-4676-855B-F1239D9F7363}"/>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2" name="矩形 261">
                <a:extLst>
                  <a:ext uri="{FF2B5EF4-FFF2-40B4-BE49-F238E27FC236}">
                    <a16:creationId xmlns:a16="http://schemas.microsoft.com/office/drawing/2014/main" id="{323A624D-0499-4747-A732-B0314F0721F7}"/>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3" name="矩形 262">
                <a:extLst>
                  <a:ext uri="{FF2B5EF4-FFF2-40B4-BE49-F238E27FC236}">
                    <a16:creationId xmlns:a16="http://schemas.microsoft.com/office/drawing/2014/main" id="{DA9C29F7-D45C-47BC-8C98-B49737BF193E}"/>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4" name="矩形 263">
                <a:extLst>
                  <a:ext uri="{FF2B5EF4-FFF2-40B4-BE49-F238E27FC236}">
                    <a16:creationId xmlns:a16="http://schemas.microsoft.com/office/drawing/2014/main" id="{814ABA14-9E27-491B-B66C-796F9210D035}"/>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5" name="矩形 264">
                <a:extLst>
                  <a:ext uri="{FF2B5EF4-FFF2-40B4-BE49-F238E27FC236}">
                    <a16:creationId xmlns:a16="http://schemas.microsoft.com/office/drawing/2014/main" id="{C95FEEE6-5A38-4742-978F-9DC847B7880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6" name="矩形 265">
                <a:extLst>
                  <a:ext uri="{FF2B5EF4-FFF2-40B4-BE49-F238E27FC236}">
                    <a16:creationId xmlns:a16="http://schemas.microsoft.com/office/drawing/2014/main" id="{A93EF795-EAAF-4C28-BC0B-8B4023292F72}"/>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7" name="矩形 266">
                <a:extLst>
                  <a:ext uri="{FF2B5EF4-FFF2-40B4-BE49-F238E27FC236}">
                    <a16:creationId xmlns:a16="http://schemas.microsoft.com/office/drawing/2014/main" id="{5698CDCB-E04B-45B3-B31D-EE530E88BB83}"/>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8" name="矩形 267">
                <a:extLst>
                  <a:ext uri="{FF2B5EF4-FFF2-40B4-BE49-F238E27FC236}">
                    <a16:creationId xmlns:a16="http://schemas.microsoft.com/office/drawing/2014/main" id="{23C34F42-0102-4E00-B74C-2642BF9FEC8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9" name="矩形 268">
                <a:extLst>
                  <a:ext uri="{FF2B5EF4-FFF2-40B4-BE49-F238E27FC236}">
                    <a16:creationId xmlns:a16="http://schemas.microsoft.com/office/drawing/2014/main" id="{E2557B53-55DC-4F6E-9749-A8E44F597490}"/>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0" name="矩形 269">
                <a:extLst>
                  <a:ext uri="{FF2B5EF4-FFF2-40B4-BE49-F238E27FC236}">
                    <a16:creationId xmlns:a16="http://schemas.microsoft.com/office/drawing/2014/main" id="{F6E441FF-0AB9-45B7-B922-8E97F41795ED}"/>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1" name="矩形 270">
                <a:extLst>
                  <a:ext uri="{FF2B5EF4-FFF2-40B4-BE49-F238E27FC236}">
                    <a16:creationId xmlns:a16="http://schemas.microsoft.com/office/drawing/2014/main" id="{D539934F-B5C2-47E1-A27E-A441B3941F59}"/>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2" name="矩形 271">
                <a:extLst>
                  <a:ext uri="{FF2B5EF4-FFF2-40B4-BE49-F238E27FC236}">
                    <a16:creationId xmlns:a16="http://schemas.microsoft.com/office/drawing/2014/main" id="{25C1DFF2-A709-4CD0-9CC3-29ADB828BE76}"/>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 name="组合 9">
              <a:extLst>
                <a:ext uri="{FF2B5EF4-FFF2-40B4-BE49-F238E27FC236}">
                  <a16:creationId xmlns:a16="http://schemas.microsoft.com/office/drawing/2014/main" id="{F1E50901-8B63-4964-974F-FC74567835FA}"/>
                </a:ext>
              </a:extLst>
            </p:cNvPr>
            <p:cNvGrpSpPr/>
            <p:nvPr/>
          </p:nvGrpSpPr>
          <p:grpSpPr>
            <a:xfrm>
              <a:off x="231237" y="1372070"/>
              <a:ext cx="11729526" cy="295422"/>
              <a:chOff x="231237" y="358628"/>
              <a:chExt cx="11729526" cy="295422"/>
            </a:xfrm>
          </p:grpSpPr>
          <p:sp>
            <p:nvSpPr>
              <p:cNvPr id="227" name="矩形 226">
                <a:extLst>
                  <a:ext uri="{FF2B5EF4-FFF2-40B4-BE49-F238E27FC236}">
                    <a16:creationId xmlns:a16="http://schemas.microsoft.com/office/drawing/2014/main" id="{A7BFA037-7242-4FC5-975C-A8DDC579F7F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8" name="矩形 227">
                <a:extLst>
                  <a:ext uri="{FF2B5EF4-FFF2-40B4-BE49-F238E27FC236}">
                    <a16:creationId xmlns:a16="http://schemas.microsoft.com/office/drawing/2014/main" id="{7B5DD28D-08CB-4C29-9321-2A068AF87E0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9" name="矩形 228">
                <a:extLst>
                  <a:ext uri="{FF2B5EF4-FFF2-40B4-BE49-F238E27FC236}">
                    <a16:creationId xmlns:a16="http://schemas.microsoft.com/office/drawing/2014/main" id="{19E30F64-ACE9-4FCB-A6DE-8F6EDECB383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0" name="矩形 229">
                <a:extLst>
                  <a:ext uri="{FF2B5EF4-FFF2-40B4-BE49-F238E27FC236}">
                    <a16:creationId xmlns:a16="http://schemas.microsoft.com/office/drawing/2014/main" id="{BBE2006F-2D0F-45C6-9C65-1B491D2820C0}"/>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矩形 230">
                <a:extLst>
                  <a:ext uri="{FF2B5EF4-FFF2-40B4-BE49-F238E27FC236}">
                    <a16:creationId xmlns:a16="http://schemas.microsoft.com/office/drawing/2014/main" id="{6FE386A1-8EB2-47AC-80DC-DFD49BE14656}"/>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2" name="矩形 231">
                <a:extLst>
                  <a:ext uri="{FF2B5EF4-FFF2-40B4-BE49-F238E27FC236}">
                    <a16:creationId xmlns:a16="http://schemas.microsoft.com/office/drawing/2014/main" id="{BBAF9048-FF0B-4E9E-B521-1561753C8F0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3" name="矩形 232">
                <a:extLst>
                  <a:ext uri="{FF2B5EF4-FFF2-40B4-BE49-F238E27FC236}">
                    <a16:creationId xmlns:a16="http://schemas.microsoft.com/office/drawing/2014/main" id="{7E5EF6A7-2982-449D-B9F5-D5063D28ECCC}"/>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4" name="矩形 233">
                <a:extLst>
                  <a:ext uri="{FF2B5EF4-FFF2-40B4-BE49-F238E27FC236}">
                    <a16:creationId xmlns:a16="http://schemas.microsoft.com/office/drawing/2014/main" id="{A9BE5E12-753D-41F6-93B3-CB38F8E3092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5" name="矩形 234">
                <a:extLst>
                  <a:ext uri="{FF2B5EF4-FFF2-40B4-BE49-F238E27FC236}">
                    <a16:creationId xmlns:a16="http://schemas.microsoft.com/office/drawing/2014/main" id="{ACEB04FC-F1A1-480D-9F63-1F6B2654AB8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6" name="矩形 235">
                <a:extLst>
                  <a:ext uri="{FF2B5EF4-FFF2-40B4-BE49-F238E27FC236}">
                    <a16:creationId xmlns:a16="http://schemas.microsoft.com/office/drawing/2014/main" id="{E41BEF34-8FA9-48CC-BE99-54513C6AE211}"/>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7" name="矩形 236">
                <a:extLst>
                  <a:ext uri="{FF2B5EF4-FFF2-40B4-BE49-F238E27FC236}">
                    <a16:creationId xmlns:a16="http://schemas.microsoft.com/office/drawing/2014/main" id="{7954AD63-3D6F-4D05-B2CD-95905CD0CCC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8" name="矩形 237">
                <a:extLst>
                  <a:ext uri="{FF2B5EF4-FFF2-40B4-BE49-F238E27FC236}">
                    <a16:creationId xmlns:a16="http://schemas.microsoft.com/office/drawing/2014/main" id="{7B5095A7-8CD2-4912-99AD-0DF5D662031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9" name="矩形 238">
                <a:extLst>
                  <a:ext uri="{FF2B5EF4-FFF2-40B4-BE49-F238E27FC236}">
                    <a16:creationId xmlns:a16="http://schemas.microsoft.com/office/drawing/2014/main" id="{0B775621-7B31-42F7-B13C-EBBD0848A0E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0" name="矩形 239">
                <a:extLst>
                  <a:ext uri="{FF2B5EF4-FFF2-40B4-BE49-F238E27FC236}">
                    <a16:creationId xmlns:a16="http://schemas.microsoft.com/office/drawing/2014/main" id="{0CA75BEA-F188-4412-B468-455EEEE0F47F}"/>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1" name="矩形 240">
                <a:extLst>
                  <a:ext uri="{FF2B5EF4-FFF2-40B4-BE49-F238E27FC236}">
                    <a16:creationId xmlns:a16="http://schemas.microsoft.com/office/drawing/2014/main" id="{C8234D1E-4E65-4759-B400-042A4510C65B}"/>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2" name="矩形 241">
                <a:extLst>
                  <a:ext uri="{FF2B5EF4-FFF2-40B4-BE49-F238E27FC236}">
                    <a16:creationId xmlns:a16="http://schemas.microsoft.com/office/drawing/2014/main" id="{462CE0B8-7779-431C-A8C1-F69690581FB8}"/>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3" name="矩形 242">
                <a:extLst>
                  <a:ext uri="{FF2B5EF4-FFF2-40B4-BE49-F238E27FC236}">
                    <a16:creationId xmlns:a16="http://schemas.microsoft.com/office/drawing/2014/main" id="{95D3A9FC-C1B9-4AC0-8F5A-E4F13F66A5C6}"/>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4" name="矩形 243">
                <a:extLst>
                  <a:ext uri="{FF2B5EF4-FFF2-40B4-BE49-F238E27FC236}">
                    <a16:creationId xmlns:a16="http://schemas.microsoft.com/office/drawing/2014/main" id="{B825CC77-9162-47D3-A74F-DD509DF946FC}"/>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5" name="矩形 244">
                <a:extLst>
                  <a:ext uri="{FF2B5EF4-FFF2-40B4-BE49-F238E27FC236}">
                    <a16:creationId xmlns:a16="http://schemas.microsoft.com/office/drawing/2014/main" id="{1BE36F76-1412-4E96-8E52-0D47D9210DB8}"/>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6" name="矩形 245">
                <a:extLst>
                  <a:ext uri="{FF2B5EF4-FFF2-40B4-BE49-F238E27FC236}">
                    <a16:creationId xmlns:a16="http://schemas.microsoft.com/office/drawing/2014/main" id="{AD4E2A0A-406C-4496-990E-F86BB2855976}"/>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7" name="矩形 246">
                <a:extLst>
                  <a:ext uri="{FF2B5EF4-FFF2-40B4-BE49-F238E27FC236}">
                    <a16:creationId xmlns:a16="http://schemas.microsoft.com/office/drawing/2014/main" id="{AA05B86B-94FE-45CB-87D3-42E31D03EF2A}"/>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8" name="矩形 247">
                <a:extLst>
                  <a:ext uri="{FF2B5EF4-FFF2-40B4-BE49-F238E27FC236}">
                    <a16:creationId xmlns:a16="http://schemas.microsoft.com/office/drawing/2014/main" id="{E0207250-197F-45BB-83C7-6A1F4668A67A}"/>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9" name="矩形 248">
                <a:extLst>
                  <a:ext uri="{FF2B5EF4-FFF2-40B4-BE49-F238E27FC236}">
                    <a16:creationId xmlns:a16="http://schemas.microsoft.com/office/drawing/2014/main" id="{26335983-D3AB-4750-A217-B329C07056BD}"/>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 name="组合 10">
              <a:extLst>
                <a:ext uri="{FF2B5EF4-FFF2-40B4-BE49-F238E27FC236}">
                  <a16:creationId xmlns:a16="http://schemas.microsoft.com/office/drawing/2014/main" id="{3D6AE57F-16A6-4DAC-B77D-D4C4E8C07FF6}"/>
                </a:ext>
              </a:extLst>
            </p:cNvPr>
            <p:cNvGrpSpPr/>
            <p:nvPr/>
          </p:nvGrpSpPr>
          <p:grpSpPr>
            <a:xfrm>
              <a:off x="231237" y="1916891"/>
              <a:ext cx="11729526" cy="295422"/>
              <a:chOff x="231237" y="358628"/>
              <a:chExt cx="11729526" cy="295422"/>
            </a:xfrm>
          </p:grpSpPr>
          <p:sp>
            <p:nvSpPr>
              <p:cNvPr id="204" name="矩形 203">
                <a:extLst>
                  <a:ext uri="{FF2B5EF4-FFF2-40B4-BE49-F238E27FC236}">
                    <a16:creationId xmlns:a16="http://schemas.microsoft.com/office/drawing/2014/main" id="{81DAC7BD-7869-4B70-B364-6038260DAF78}"/>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5" name="矩形 204">
                <a:extLst>
                  <a:ext uri="{FF2B5EF4-FFF2-40B4-BE49-F238E27FC236}">
                    <a16:creationId xmlns:a16="http://schemas.microsoft.com/office/drawing/2014/main" id="{332B19C4-E027-4323-A386-4985B463976F}"/>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6" name="矩形 205">
                <a:extLst>
                  <a:ext uri="{FF2B5EF4-FFF2-40B4-BE49-F238E27FC236}">
                    <a16:creationId xmlns:a16="http://schemas.microsoft.com/office/drawing/2014/main" id="{0D575E81-3663-4B91-AF1C-1A2000748E24}"/>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7" name="矩形 206">
                <a:extLst>
                  <a:ext uri="{FF2B5EF4-FFF2-40B4-BE49-F238E27FC236}">
                    <a16:creationId xmlns:a16="http://schemas.microsoft.com/office/drawing/2014/main" id="{9B291643-B756-4D60-9B10-EFEC7284E852}"/>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8" name="矩形 207">
                <a:extLst>
                  <a:ext uri="{FF2B5EF4-FFF2-40B4-BE49-F238E27FC236}">
                    <a16:creationId xmlns:a16="http://schemas.microsoft.com/office/drawing/2014/main" id="{3281DB5C-E26C-4805-9544-A5D63079F30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9" name="矩形 208">
                <a:extLst>
                  <a:ext uri="{FF2B5EF4-FFF2-40B4-BE49-F238E27FC236}">
                    <a16:creationId xmlns:a16="http://schemas.microsoft.com/office/drawing/2014/main" id="{72DDBA36-6DD5-4C81-AB14-8CDF96582A55}"/>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0" name="矩形 209">
                <a:extLst>
                  <a:ext uri="{FF2B5EF4-FFF2-40B4-BE49-F238E27FC236}">
                    <a16:creationId xmlns:a16="http://schemas.microsoft.com/office/drawing/2014/main" id="{0219A6EE-66D2-4765-BE89-558088F44971}"/>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1" name="矩形 210">
                <a:extLst>
                  <a:ext uri="{FF2B5EF4-FFF2-40B4-BE49-F238E27FC236}">
                    <a16:creationId xmlns:a16="http://schemas.microsoft.com/office/drawing/2014/main" id="{E249FEA6-92D1-48AA-B8DB-621C038C15E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2" name="矩形 211">
                <a:extLst>
                  <a:ext uri="{FF2B5EF4-FFF2-40B4-BE49-F238E27FC236}">
                    <a16:creationId xmlns:a16="http://schemas.microsoft.com/office/drawing/2014/main" id="{07EE54B1-4AAE-403B-9593-4444721253AC}"/>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3" name="矩形 212">
                <a:extLst>
                  <a:ext uri="{FF2B5EF4-FFF2-40B4-BE49-F238E27FC236}">
                    <a16:creationId xmlns:a16="http://schemas.microsoft.com/office/drawing/2014/main" id="{A4C69F83-AB04-4A46-93E2-710C724F478F}"/>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4" name="矩形 213">
                <a:extLst>
                  <a:ext uri="{FF2B5EF4-FFF2-40B4-BE49-F238E27FC236}">
                    <a16:creationId xmlns:a16="http://schemas.microsoft.com/office/drawing/2014/main" id="{45C1921F-D5D5-4A26-AD26-76BA0B54892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5" name="矩形 214">
                <a:extLst>
                  <a:ext uri="{FF2B5EF4-FFF2-40B4-BE49-F238E27FC236}">
                    <a16:creationId xmlns:a16="http://schemas.microsoft.com/office/drawing/2014/main" id="{C7F69226-EDB8-42AC-846F-9B8BD57714B0}"/>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6" name="矩形 215">
                <a:extLst>
                  <a:ext uri="{FF2B5EF4-FFF2-40B4-BE49-F238E27FC236}">
                    <a16:creationId xmlns:a16="http://schemas.microsoft.com/office/drawing/2014/main" id="{B0321AEF-92D9-410A-B6B7-2341A7F0CA3F}"/>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7" name="矩形 216">
                <a:extLst>
                  <a:ext uri="{FF2B5EF4-FFF2-40B4-BE49-F238E27FC236}">
                    <a16:creationId xmlns:a16="http://schemas.microsoft.com/office/drawing/2014/main" id="{65B0F338-70B7-4ACB-9C88-3CB4675B3D14}"/>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8" name="矩形 217">
                <a:extLst>
                  <a:ext uri="{FF2B5EF4-FFF2-40B4-BE49-F238E27FC236}">
                    <a16:creationId xmlns:a16="http://schemas.microsoft.com/office/drawing/2014/main" id="{7B6DBB05-F533-4956-9799-5CF2E6DB7D0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9" name="矩形 218">
                <a:extLst>
                  <a:ext uri="{FF2B5EF4-FFF2-40B4-BE49-F238E27FC236}">
                    <a16:creationId xmlns:a16="http://schemas.microsoft.com/office/drawing/2014/main" id="{7A2E1C0F-4712-4794-81B4-ED7B3EB684B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0" name="矩形 219">
                <a:extLst>
                  <a:ext uri="{FF2B5EF4-FFF2-40B4-BE49-F238E27FC236}">
                    <a16:creationId xmlns:a16="http://schemas.microsoft.com/office/drawing/2014/main" id="{7ED10C72-FF39-4C36-8305-E0292C3C28F8}"/>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矩形 220">
                <a:extLst>
                  <a:ext uri="{FF2B5EF4-FFF2-40B4-BE49-F238E27FC236}">
                    <a16:creationId xmlns:a16="http://schemas.microsoft.com/office/drawing/2014/main" id="{0DEC66E8-EBEB-439A-8FB5-B83BD8C4AB98}"/>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2" name="矩形 221">
                <a:extLst>
                  <a:ext uri="{FF2B5EF4-FFF2-40B4-BE49-F238E27FC236}">
                    <a16:creationId xmlns:a16="http://schemas.microsoft.com/office/drawing/2014/main" id="{90C307A7-8BFF-476E-AAC9-F419FCE88273}"/>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3" name="矩形 222">
                <a:extLst>
                  <a:ext uri="{FF2B5EF4-FFF2-40B4-BE49-F238E27FC236}">
                    <a16:creationId xmlns:a16="http://schemas.microsoft.com/office/drawing/2014/main" id="{249551FC-A643-4D5C-ABE3-B0E163081807}"/>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4" name="矩形 223">
                <a:extLst>
                  <a:ext uri="{FF2B5EF4-FFF2-40B4-BE49-F238E27FC236}">
                    <a16:creationId xmlns:a16="http://schemas.microsoft.com/office/drawing/2014/main" id="{FB3F647B-368B-42BD-9FD4-4247E1A5099C}"/>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5" name="矩形 224">
                <a:extLst>
                  <a:ext uri="{FF2B5EF4-FFF2-40B4-BE49-F238E27FC236}">
                    <a16:creationId xmlns:a16="http://schemas.microsoft.com/office/drawing/2014/main" id="{49716543-F01C-435F-9A53-43079B43AFBF}"/>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矩形 225">
                <a:extLst>
                  <a:ext uri="{FF2B5EF4-FFF2-40B4-BE49-F238E27FC236}">
                    <a16:creationId xmlns:a16="http://schemas.microsoft.com/office/drawing/2014/main" id="{46929F08-6ECA-445A-9FCC-5E759B419C27}"/>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 name="组合 11">
              <a:extLst>
                <a:ext uri="{FF2B5EF4-FFF2-40B4-BE49-F238E27FC236}">
                  <a16:creationId xmlns:a16="http://schemas.microsoft.com/office/drawing/2014/main" id="{527E4C9E-53F1-4AE5-AD8F-4A7A5AF4AEF8}"/>
                </a:ext>
              </a:extLst>
            </p:cNvPr>
            <p:cNvGrpSpPr/>
            <p:nvPr/>
          </p:nvGrpSpPr>
          <p:grpSpPr>
            <a:xfrm>
              <a:off x="231237" y="2461712"/>
              <a:ext cx="11729526" cy="295422"/>
              <a:chOff x="231237" y="358628"/>
              <a:chExt cx="11729526" cy="295422"/>
            </a:xfrm>
          </p:grpSpPr>
          <p:sp>
            <p:nvSpPr>
              <p:cNvPr id="181" name="矩形 180">
                <a:extLst>
                  <a:ext uri="{FF2B5EF4-FFF2-40B4-BE49-F238E27FC236}">
                    <a16:creationId xmlns:a16="http://schemas.microsoft.com/office/drawing/2014/main" id="{604660D7-DBE3-4B57-9A9C-3A879CA28CB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矩形 181">
                <a:extLst>
                  <a:ext uri="{FF2B5EF4-FFF2-40B4-BE49-F238E27FC236}">
                    <a16:creationId xmlns:a16="http://schemas.microsoft.com/office/drawing/2014/main" id="{7E0D1923-263D-4C7F-BA70-16347D955659}"/>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矩形 182">
                <a:extLst>
                  <a:ext uri="{FF2B5EF4-FFF2-40B4-BE49-F238E27FC236}">
                    <a16:creationId xmlns:a16="http://schemas.microsoft.com/office/drawing/2014/main" id="{FA522454-7FCA-40B6-9F94-037CA60AFFD4}"/>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矩形 183">
                <a:extLst>
                  <a:ext uri="{FF2B5EF4-FFF2-40B4-BE49-F238E27FC236}">
                    <a16:creationId xmlns:a16="http://schemas.microsoft.com/office/drawing/2014/main" id="{5782D104-52E6-4A24-BBE2-ACD47099FF73}"/>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5" name="矩形 184">
                <a:extLst>
                  <a:ext uri="{FF2B5EF4-FFF2-40B4-BE49-F238E27FC236}">
                    <a16:creationId xmlns:a16="http://schemas.microsoft.com/office/drawing/2014/main" id="{FC1B5231-31A3-4FD2-B661-6606E5EB262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矩形 185">
                <a:extLst>
                  <a:ext uri="{FF2B5EF4-FFF2-40B4-BE49-F238E27FC236}">
                    <a16:creationId xmlns:a16="http://schemas.microsoft.com/office/drawing/2014/main" id="{2380A9BE-DB6F-4461-AC3B-DF6383187B5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7" name="矩形 186">
                <a:extLst>
                  <a:ext uri="{FF2B5EF4-FFF2-40B4-BE49-F238E27FC236}">
                    <a16:creationId xmlns:a16="http://schemas.microsoft.com/office/drawing/2014/main" id="{FE44BF6E-94E4-47E9-8527-F42160B0FBCB}"/>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矩形 187">
                <a:extLst>
                  <a:ext uri="{FF2B5EF4-FFF2-40B4-BE49-F238E27FC236}">
                    <a16:creationId xmlns:a16="http://schemas.microsoft.com/office/drawing/2014/main" id="{0B486C66-90B0-4920-A4C5-7BE4AB237A29}"/>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9" name="矩形 188">
                <a:extLst>
                  <a:ext uri="{FF2B5EF4-FFF2-40B4-BE49-F238E27FC236}">
                    <a16:creationId xmlns:a16="http://schemas.microsoft.com/office/drawing/2014/main" id="{1BDA8B02-C459-48D0-8BCA-5D47B5F07B10}"/>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0" name="矩形 189">
                <a:extLst>
                  <a:ext uri="{FF2B5EF4-FFF2-40B4-BE49-F238E27FC236}">
                    <a16:creationId xmlns:a16="http://schemas.microsoft.com/office/drawing/2014/main" id="{D61A9AF6-1166-4F38-B972-8DE6FCF4915D}"/>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矩形 190">
                <a:extLst>
                  <a:ext uri="{FF2B5EF4-FFF2-40B4-BE49-F238E27FC236}">
                    <a16:creationId xmlns:a16="http://schemas.microsoft.com/office/drawing/2014/main" id="{BF303DE5-4CD2-4FBE-A039-88D149081546}"/>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2" name="矩形 191">
                <a:extLst>
                  <a:ext uri="{FF2B5EF4-FFF2-40B4-BE49-F238E27FC236}">
                    <a16:creationId xmlns:a16="http://schemas.microsoft.com/office/drawing/2014/main" id="{2D131A07-EC3E-4C24-BB51-98CA00CCA253}"/>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矩形 192">
                <a:extLst>
                  <a:ext uri="{FF2B5EF4-FFF2-40B4-BE49-F238E27FC236}">
                    <a16:creationId xmlns:a16="http://schemas.microsoft.com/office/drawing/2014/main" id="{71CCEC38-ABA3-4BA6-85E6-714440621D7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矩形 193">
                <a:extLst>
                  <a:ext uri="{FF2B5EF4-FFF2-40B4-BE49-F238E27FC236}">
                    <a16:creationId xmlns:a16="http://schemas.microsoft.com/office/drawing/2014/main" id="{96D8511F-756F-423E-9A60-B06D76CE9DEB}"/>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矩形 194">
                <a:extLst>
                  <a:ext uri="{FF2B5EF4-FFF2-40B4-BE49-F238E27FC236}">
                    <a16:creationId xmlns:a16="http://schemas.microsoft.com/office/drawing/2014/main" id="{33C11E46-1890-4E1D-9B3E-6827EEB9F0F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矩形 195">
                <a:extLst>
                  <a:ext uri="{FF2B5EF4-FFF2-40B4-BE49-F238E27FC236}">
                    <a16:creationId xmlns:a16="http://schemas.microsoft.com/office/drawing/2014/main" id="{1FB921DE-20FA-4B10-B3B4-F826512B51A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7" name="矩形 196">
                <a:extLst>
                  <a:ext uri="{FF2B5EF4-FFF2-40B4-BE49-F238E27FC236}">
                    <a16:creationId xmlns:a16="http://schemas.microsoft.com/office/drawing/2014/main" id="{47CBFF94-D9C8-474D-9EB5-100EC634594C}"/>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8" name="矩形 197">
                <a:extLst>
                  <a:ext uri="{FF2B5EF4-FFF2-40B4-BE49-F238E27FC236}">
                    <a16:creationId xmlns:a16="http://schemas.microsoft.com/office/drawing/2014/main" id="{EF568E79-34DE-4113-87C0-8C21906989E9}"/>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9" name="矩形 198">
                <a:extLst>
                  <a:ext uri="{FF2B5EF4-FFF2-40B4-BE49-F238E27FC236}">
                    <a16:creationId xmlns:a16="http://schemas.microsoft.com/office/drawing/2014/main" id="{9E25C5F8-D0B7-4BD2-A04A-1F0EFD1FE135}"/>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0" name="矩形 199">
                <a:extLst>
                  <a:ext uri="{FF2B5EF4-FFF2-40B4-BE49-F238E27FC236}">
                    <a16:creationId xmlns:a16="http://schemas.microsoft.com/office/drawing/2014/main" id="{F2DD63CD-F030-47E4-8F82-24431FED996B}"/>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1" name="矩形 200">
                <a:extLst>
                  <a:ext uri="{FF2B5EF4-FFF2-40B4-BE49-F238E27FC236}">
                    <a16:creationId xmlns:a16="http://schemas.microsoft.com/office/drawing/2014/main" id="{43E38CD6-35CA-473B-8DE9-501F5E28471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2" name="矩形 201">
                <a:extLst>
                  <a:ext uri="{FF2B5EF4-FFF2-40B4-BE49-F238E27FC236}">
                    <a16:creationId xmlns:a16="http://schemas.microsoft.com/office/drawing/2014/main" id="{FC8F6010-2919-4B59-97DB-324D1564C21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3" name="矩形 202">
                <a:extLst>
                  <a:ext uri="{FF2B5EF4-FFF2-40B4-BE49-F238E27FC236}">
                    <a16:creationId xmlns:a16="http://schemas.microsoft.com/office/drawing/2014/main" id="{D1311E3A-E480-4B48-B3C4-9627CFF7388C}"/>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 name="组合 12">
              <a:extLst>
                <a:ext uri="{FF2B5EF4-FFF2-40B4-BE49-F238E27FC236}">
                  <a16:creationId xmlns:a16="http://schemas.microsoft.com/office/drawing/2014/main" id="{3F7E29C9-970E-40FB-B042-5B085A62AE1B}"/>
                </a:ext>
              </a:extLst>
            </p:cNvPr>
            <p:cNvGrpSpPr/>
            <p:nvPr/>
          </p:nvGrpSpPr>
          <p:grpSpPr>
            <a:xfrm>
              <a:off x="231237" y="3006533"/>
              <a:ext cx="11729526" cy="295422"/>
              <a:chOff x="231237" y="358628"/>
              <a:chExt cx="11729526" cy="295422"/>
            </a:xfrm>
          </p:grpSpPr>
          <p:sp>
            <p:nvSpPr>
              <p:cNvPr id="158" name="矩形 157">
                <a:extLst>
                  <a:ext uri="{FF2B5EF4-FFF2-40B4-BE49-F238E27FC236}">
                    <a16:creationId xmlns:a16="http://schemas.microsoft.com/office/drawing/2014/main" id="{FC0B8F86-422E-4E6F-8F60-0330DB5C4F2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矩形 158">
                <a:extLst>
                  <a:ext uri="{FF2B5EF4-FFF2-40B4-BE49-F238E27FC236}">
                    <a16:creationId xmlns:a16="http://schemas.microsoft.com/office/drawing/2014/main" id="{7DDA624E-1045-42BD-BD89-ABA9B7DC9FAF}"/>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0" name="矩形 159">
                <a:extLst>
                  <a:ext uri="{FF2B5EF4-FFF2-40B4-BE49-F238E27FC236}">
                    <a16:creationId xmlns:a16="http://schemas.microsoft.com/office/drawing/2014/main" id="{3D739C47-81EA-4ABA-80A3-618FFF30A668}"/>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1" name="矩形 160">
                <a:extLst>
                  <a:ext uri="{FF2B5EF4-FFF2-40B4-BE49-F238E27FC236}">
                    <a16:creationId xmlns:a16="http://schemas.microsoft.com/office/drawing/2014/main" id="{9254A5D9-E5D8-404F-A97E-8006CC6F4D05}"/>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2" name="矩形 161">
                <a:extLst>
                  <a:ext uri="{FF2B5EF4-FFF2-40B4-BE49-F238E27FC236}">
                    <a16:creationId xmlns:a16="http://schemas.microsoft.com/office/drawing/2014/main" id="{9D1E53BA-07B1-468F-AF48-B43A9A9766A2}"/>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3" name="矩形 162">
                <a:extLst>
                  <a:ext uri="{FF2B5EF4-FFF2-40B4-BE49-F238E27FC236}">
                    <a16:creationId xmlns:a16="http://schemas.microsoft.com/office/drawing/2014/main" id="{FA514CFD-5823-40EE-90EE-3D3D01FD17B9}"/>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矩形 163">
                <a:extLst>
                  <a:ext uri="{FF2B5EF4-FFF2-40B4-BE49-F238E27FC236}">
                    <a16:creationId xmlns:a16="http://schemas.microsoft.com/office/drawing/2014/main" id="{7832C7D1-4D88-4F4A-8EC0-939FEEFF0690}"/>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矩形 164">
                <a:extLst>
                  <a:ext uri="{FF2B5EF4-FFF2-40B4-BE49-F238E27FC236}">
                    <a16:creationId xmlns:a16="http://schemas.microsoft.com/office/drawing/2014/main" id="{38CFF0E7-CA0A-49C7-969C-C3AABC278BE9}"/>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6" name="矩形 165">
                <a:extLst>
                  <a:ext uri="{FF2B5EF4-FFF2-40B4-BE49-F238E27FC236}">
                    <a16:creationId xmlns:a16="http://schemas.microsoft.com/office/drawing/2014/main" id="{39C54AFD-F300-4554-BB7A-B7B6877C0FA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7" name="矩形 166">
                <a:extLst>
                  <a:ext uri="{FF2B5EF4-FFF2-40B4-BE49-F238E27FC236}">
                    <a16:creationId xmlns:a16="http://schemas.microsoft.com/office/drawing/2014/main" id="{A6AF5855-E641-4A0E-ADD6-52441356A184}"/>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8" name="矩形 167">
                <a:extLst>
                  <a:ext uri="{FF2B5EF4-FFF2-40B4-BE49-F238E27FC236}">
                    <a16:creationId xmlns:a16="http://schemas.microsoft.com/office/drawing/2014/main" id="{D67ED910-D6EC-4A81-869D-3EF251022B7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9" name="矩形 168">
                <a:extLst>
                  <a:ext uri="{FF2B5EF4-FFF2-40B4-BE49-F238E27FC236}">
                    <a16:creationId xmlns:a16="http://schemas.microsoft.com/office/drawing/2014/main" id="{3836F420-E038-449D-9898-74F9F08F8CA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矩形 169">
                <a:extLst>
                  <a:ext uri="{FF2B5EF4-FFF2-40B4-BE49-F238E27FC236}">
                    <a16:creationId xmlns:a16="http://schemas.microsoft.com/office/drawing/2014/main" id="{102714EF-F121-4A05-BEC2-9CD07BA7FA0A}"/>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矩形 170">
                <a:extLst>
                  <a:ext uri="{FF2B5EF4-FFF2-40B4-BE49-F238E27FC236}">
                    <a16:creationId xmlns:a16="http://schemas.microsoft.com/office/drawing/2014/main" id="{AAD80A71-4BAE-4A83-B3BA-DB2C74A88B10}"/>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矩形 171">
                <a:extLst>
                  <a:ext uri="{FF2B5EF4-FFF2-40B4-BE49-F238E27FC236}">
                    <a16:creationId xmlns:a16="http://schemas.microsoft.com/office/drawing/2014/main" id="{7FAB0AE2-7E37-479C-B7D8-ECD9935A98AC}"/>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3" name="矩形 172">
                <a:extLst>
                  <a:ext uri="{FF2B5EF4-FFF2-40B4-BE49-F238E27FC236}">
                    <a16:creationId xmlns:a16="http://schemas.microsoft.com/office/drawing/2014/main" id="{5F80EF8E-8D55-40FE-A7F9-3A732B595B4E}"/>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矩形 173">
                <a:extLst>
                  <a:ext uri="{FF2B5EF4-FFF2-40B4-BE49-F238E27FC236}">
                    <a16:creationId xmlns:a16="http://schemas.microsoft.com/office/drawing/2014/main" id="{E0B987B6-484B-4425-B32B-BB72ABFB0EB5}"/>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5" name="矩形 174">
                <a:extLst>
                  <a:ext uri="{FF2B5EF4-FFF2-40B4-BE49-F238E27FC236}">
                    <a16:creationId xmlns:a16="http://schemas.microsoft.com/office/drawing/2014/main" id="{8E72DD5B-2B0A-4B72-BA9B-67B649049DDF}"/>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6" name="矩形 175">
                <a:extLst>
                  <a:ext uri="{FF2B5EF4-FFF2-40B4-BE49-F238E27FC236}">
                    <a16:creationId xmlns:a16="http://schemas.microsoft.com/office/drawing/2014/main" id="{1318FE78-8F6C-4123-A61E-DFB00AF7FC41}"/>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矩形 176">
                <a:extLst>
                  <a:ext uri="{FF2B5EF4-FFF2-40B4-BE49-F238E27FC236}">
                    <a16:creationId xmlns:a16="http://schemas.microsoft.com/office/drawing/2014/main" id="{B8505F5C-453B-4DDD-A042-00BBC4CCA81D}"/>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8" name="矩形 177">
                <a:extLst>
                  <a:ext uri="{FF2B5EF4-FFF2-40B4-BE49-F238E27FC236}">
                    <a16:creationId xmlns:a16="http://schemas.microsoft.com/office/drawing/2014/main" id="{879B06C9-5786-4E1D-BCCB-9C37FA99780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9" name="矩形 178">
                <a:extLst>
                  <a:ext uri="{FF2B5EF4-FFF2-40B4-BE49-F238E27FC236}">
                    <a16:creationId xmlns:a16="http://schemas.microsoft.com/office/drawing/2014/main" id="{62B8C465-72E4-4811-8793-CA662A703428}"/>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0" name="矩形 179">
                <a:extLst>
                  <a:ext uri="{FF2B5EF4-FFF2-40B4-BE49-F238E27FC236}">
                    <a16:creationId xmlns:a16="http://schemas.microsoft.com/office/drawing/2014/main" id="{2B700224-AD7C-4AD6-B3F7-A1931E712C50}"/>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 name="组合 13">
              <a:extLst>
                <a:ext uri="{FF2B5EF4-FFF2-40B4-BE49-F238E27FC236}">
                  <a16:creationId xmlns:a16="http://schemas.microsoft.com/office/drawing/2014/main" id="{99242812-3A63-436A-BE66-511F94B3BA3B}"/>
                </a:ext>
              </a:extLst>
            </p:cNvPr>
            <p:cNvGrpSpPr/>
            <p:nvPr/>
          </p:nvGrpSpPr>
          <p:grpSpPr>
            <a:xfrm>
              <a:off x="231237" y="3551354"/>
              <a:ext cx="11729526" cy="295422"/>
              <a:chOff x="231237" y="358628"/>
              <a:chExt cx="11729526" cy="295422"/>
            </a:xfrm>
          </p:grpSpPr>
          <p:sp>
            <p:nvSpPr>
              <p:cNvPr id="135" name="矩形 134">
                <a:extLst>
                  <a:ext uri="{FF2B5EF4-FFF2-40B4-BE49-F238E27FC236}">
                    <a16:creationId xmlns:a16="http://schemas.microsoft.com/office/drawing/2014/main" id="{50EC3D4A-31CE-49CB-AA6D-A57FAAD0DE1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矩形 135">
                <a:extLst>
                  <a:ext uri="{FF2B5EF4-FFF2-40B4-BE49-F238E27FC236}">
                    <a16:creationId xmlns:a16="http://schemas.microsoft.com/office/drawing/2014/main" id="{1181DBB3-D616-4C3E-998C-330675B27BD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7" name="矩形 136">
                <a:extLst>
                  <a:ext uri="{FF2B5EF4-FFF2-40B4-BE49-F238E27FC236}">
                    <a16:creationId xmlns:a16="http://schemas.microsoft.com/office/drawing/2014/main" id="{34609B79-B042-449A-AED0-9A075018F043}"/>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矩形 137">
                <a:extLst>
                  <a:ext uri="{FF2B5EF4-FFF2-40B4-BE49-F238E27FC236}">
                    <a16:creationId xmlns:a16="http://schemas.microsoft.com/office/drawing/2014/main" id="{72A6E7C3-C8FD-4A37-A3A2-E74E0CEBDC37}"/>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矩形 138">
                <a:extLst>
                  <a:ext uri="{FF2B5EF4-FFF2-40B4-BE49-F238E27FC236}">
                    <a16:creationId xmlns:a16="http://schemas.microsoft.com/office/drawing/2014/main" id="{0E51D7DC-D5FB-4FF6-909E-96A4D14FF9C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矩形 139">
                <a:extLst>
                  <a:ext uri="{FF2B5EF4-FFF2-40B4-BE49-F238E27FC236}">
                    <a16:creationId xmlns:a16="http://schemas.microsoft.com/office/drawing/2014/main" id="{1828774B-F3F7-46AF-9C8A-975FBF516B1A}"/>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1" name="矩形 140">
                <a:extLst>
                  <a:ext uri="{FF2B5EF4-FFF2-40B4-BE49-F238E27FC236}">
                    <a16:creationId xmlns:a16="http://schemas.microsoft.com/office/drawing/2014/main" id="{75F89A6D-E65F-42A6-BE93-358202308B4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2" name="矩形 141">
                <a:extLst>
                  <a:ext uri="{FF2B5EF4-FFF2-40B4-BE49-F238E27FC236}">
                    <a16:creationId xmlns:a16="http://schemas.microsoft.com/office/drawing/2014/main" id="{09969964-7250-4592-BD30-2B03D18D844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3" name="矩形 142">
                <a:extLst>
                  <a:ext uri="{FF2B5EF4-FFF2-40B4-BE49-F238E27FC236}">
                    <a16:creationId xmlns:a16="http://schemas.microsoft.com/office/drawing/2014/main" id="{A2BC26B8-7A3B-4FFE-A5E3-B071C601E79B}"/>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4" name="矩形 143">
                <a:extLst>
                  <a:ext uri="{FF2B5EF4-FFF2-40B4-BE49-F238E27FC236}">
                    <a16:creationId xmlns:a16="http://schemas.microsoft.com/office/drawing/2014/main" id="{962BFC96-AC9E-4C23-A797-B416660E2D45}"/>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5" name="矩形 144">
                <a:extLst>
                  <a:ext uri="{FF2B5EF4-FFF2-40B4-BE49-F238E27FC236}">
                    <a16:creationId xmlns:a16="http://schemas.microsoft.com/office/drawing/2014/main" id="{CB30D327-5D53-4103-B011-16C41E5BA65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6" name="矩形 145">
                <a:extLst>
                  <a:ext uri="{FF2B5EF4-FFF2-40B4-BE49-F238E27FC236}">
                    <a16:creationId xmlns:a16="http://schemas.microsoft.com/office/drawing/2014/main" id="{D9964D41-D742-4EA0-B9B2-2287FEB6FA7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矩形 146">
                <a:extLst>
                  <a:ext uri="{FF2B5EF4-FFF2-40B4-BE49-F238E27FC236}">
                    <a16:creationId xmlns:a16="http://schemas.microsoft.com/office/drawing/2014/main" id="{B8ABB396-86B5-4CF0-9742-D651C9C21E84}"/>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矩形 147">
                <a:extLst>
                  <a:ext uri="{FF2B5EF4-FFF2-40B4-BE49-F238E27FC236}">
                    <a16:creationId xmlns:a16="http://schemas.microsoft.com/office/drawing/2014/main" id="{6CAB7DFB-1E85-4D96-9739-6C17F3EE7AA5}"/>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9" name="矩形 148">
                <a:extLst>
                  <a:ext uri="{FF2B5EF4-FFF2-40B4-BE49-F238E27FC236}">
                    <a16:creationId xmlns:a16="http://schemas.microsoft.com/office/drawing/2014/main" id="{EBC52F68-0196-4B64-9CAB-51D9AA42A016}"/>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0" name="矩形 149">
                <a:extLst>
                  <a:ext uri="{FF2B5EF4-FFF2-40B4-BE49-F238E27FC236}">
                    <a16:creationId xmlns:a16="http://schemas.microsoft.com/office/drawing/2014/main" id="{C8A5A153-B1C9-4A34-B16A-20D140981B36}"/>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1" name="矩形 150">
                <a:extLst>
                  <a:ext uri="{FF2B5EF4-FFF2-40B4-BE49-F238E27FC236}">
                    <a16:creationId xmlns:a16="http://schemas.microsoft.com/office/drawing/2014/main" id="{93DCD006-4EBA-41EB-A6DD-7E88D15AE16A}"/>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2" name="矩形 151">
                <a:extLst>
                  <a:ext uri="{FF2B5EF4-FFF2-40B4-BE49-F238E27FC236}">
                    <a16:creationId xmlns:a16="http://schemas.microsoft.com/office/drawing/2014/main" id="{67CD84E5-1120-4D2E-9DE6-361196B3150C}"/>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矩形 152">
                <a:extLst>
                  <a:ext uri="{FF2B5EF4-FFF2-40B4-BE49-F238E27FC236}">
                    <a16:creationId xmlns:a16="http://schemas.microsoft.com/office/drawing/2014/main" id="{FFCA65A2-1F78-4586-B7E6-31A5EEF77CC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4" name="矩形 153">
                <a:extLst>
                  <a:ext uri="{FF2B5EF4-FFF2-40B4-BE49-F238E27FC236}">
                    <a16:creationId xmlns:a16="http://schemas.microsoft.com/office/drawing/2014/main" id="{28A609BE-3C19-45F2-BA7D-77110002D48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5" name="矩形 154">
                <a:extLst>
                  <a:ext uri="{FF2B5EF4-FFF2-40B4-BE49-F238E27FC236}">
                    <a16:creationId xmlns:a16="http://schemas.microsoft.com/office/drawing/2014/main" id="{751129EE-D5BF-4654-BECB-B89B57EE607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矩形 155">
                <a:extLst>
                  <a:ext uri="{FF2B5EF4-FFF2-40B4-BE49-F238E27FC236}">
                    <a16:creationId xmlns:a16="http://schemas.microsoft.com/office/drawing/2014/main" id="{E38C42A2-B6D3-4D0C-B328-9A999BB0C515}"/>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7" name="矩形 156">
                <a:extLst>
                  <a:ext uri="{FF2B5EF4-FFF2-40B4-BE49-F238E27FC236}">
                    <a16:creationId xmlns:a16="http://schemas.microsoft.com/office/drawing/2014/main" id="{A1B72184-4733-47EB-97EB-42DE7F3B696C}"/>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 name="组合 14">
              <a:extLst>
                <a:ext uri="{FF2B5EF4-FFF2-40B4-BE49-F238E27FC236}">
                  <a16:creationId xmlns:a16="http://schemas.microsoft.com/office/drawing/2014/main" id="{FA41A528-0169-4AC2-B14D-8C54857C63FF}"/>
                </a:ext>
              </a:extLst>
            </p:cNvPr>
            <p:cNvGrpSpPr/>
            <p:nvPr/>
          </p:nvGrpSpPr>
          <p:grpSpPr>
            <a:xfrm>
              <a:off x="231237" y="4096175"/>
              <a:ext cx="11729526" cy="295422"/>
              <a:chOff x="231237" y="358628"/>
              <a:chExt cx="11729526" cy="295422"/>
            </a:xfrm>
          </p:grpSpPr>
          <p:sp>
            <p:nvSpPr>
              <p:cNvPr id="112" name="矩形 111">
                <a:extLst>
                  <a:ext uri="{FF2B5EF4-FFF2-40B4-BE49-F238E27FC236}">
                    <a16:creationId xmlns:a16="http://schemas.microsoft.com/office/drawing/2014/main" id="{174E56DB-2ABB-41DA-A173-E8E5D3B48E3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矩形 112">
                <a:extLst>
                  <a:ext uri="{FF2B5EF4-FFF2-40B4-BE49-F238E27FC236}">
                    <a16:creationId xmlns:a16="http://schemas.microsoft.com/office/drawing/2014/main" id="{616143BD-0035-497C-9548-BB65DFD275E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矩形 113">
                <a:extLst>
                  <a:ext uri="{FF2B5EF4-FFF2-40B4-BE49-F238E27FC236}">
                    <a16:creationId xmlns:a16="http://schemas.microsoft.com/office/drawing/2014/main" id="{E3F38CFA-C480-4046-9918-9E38AB04767B}"/>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5" name="矩形 114">
                <a:extLst>
                  <a:ext uri="{FF2B5EF4-FFF2-40B4-BE49-F238E27FC236}">
                    <a16:creationId xmlns:a16="http://schemas.microsoft.com/office/drawing/2014/main" id="{C30F1DE4-D910-45C6-B9B3-C1A70DC7F3AE}"/>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矩形 115">
                <a:extLst>
                  <a:ext uri="{FF2B5EF4-FFF2-40B4-BE49-F238E27FC236}">
                    <a16:creationId xmlns:a16="http://schemas.microsoft.com/office/drawing/2014/main" id="{E6E54AE5-1B8F-4293-B01E-02072E8A94C8}"/>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7" name="矩形 116">
                <a:extLst>
                  <a:ext uri="{FF2B5EF4-FFF2-40B4-BE49-F238E27FC236}">
                    <a16:creationId xmlns:a16="http://schemas.microsoft.com/office/drawing/2014/main" id="{91AB00C7-0634-4B1A-8B31-689E295AD4A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8" name="矩形 117">
                <a:extLst>
                  <a:ext uri="{FF2B5EF4-FFF2-40B4-BE49-F238E27FC236}">
                    <a16:creationId xmlns:a16="http://schemas.microsoft.com/office/drawing/2014/main" id="{BF6B1BBE-1925-409A-8FDE-8D5ED4121783}"/>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矩形 118">
                <a:extLst>
                  <a:ext uri="{FF2B5EF4-FFF2-40B4-BE49-F238E27FC236}">
                    <a16:creationId xmlns:a16="http://schemas.microsoft.com/office/drawing/2014/main" id="{57982016-98AA-4109-B581-715DFFF91836}"/>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矩形 119">
                <a:extLst>
                  <a:ext uri="{FF2B5EF4-FFF2-40B4-BE49-F238E27FC236}">
                    <a16:creationId xmlns:a16="http://schemas.microsoft.com/office/drawing/2014/main" id="{B98C058A-98F4-4F6B-99E3-A119C9DDEED1}"/>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矩形 120">
                <a:extLst>
                  <a:ext uri="{FF2B5EF4-FFF2-40B4-BE49-F238E27FC236}">
                    <a16:creationId xmlns:a16="http://schemas.microsoft.com/office/drawing/2014/main" id="{49F5CAE8-DCB7-490F-BC1F-CAF226E891DB}"/>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矩形 121">
                <a:extLst>
                  <a:ext uri="{FF2B5EF4-FFF2-40B4-BE49-F238E27FC236}">
                    <a16:creationId xmlns:a16="http://schemas.microsoft.com/office/drawing/2014/main" id="{E74E20B7-91F3-47E4-9795-D68ECBDA87B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矩形 122">
                <a:extLst>
                  <a:ext uri="{FF2B5EF4-FFF2-40B4-BE49-F238E27FC236}">
                    <a16:creationId xmlns:a16="http://schemas.microsoft.com/office/drawing/2014/main" id="{12C1524A-FACE-42A9-BBA6-08799D1C7A1A}"/>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 name="矩形 123">
                <a:extLst>
                  <a:ext uri="{FF2B5EF4-FFF2-40B4-BE49-F238E27FC236}">
                    <a16:creationId xmlns:a16="http://schemas.microsoft.com/office/drawing/2014/main" id="{6A31B7DB-BDE6-4936-82E7-CE93296F6513}"/>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矩形 124">
                <a:extLst>
                  <a:ext uri="{FF2B5EF4-FFF2-40B4-BE49-F238E27FC236}">
                    <a16:creationId xmlns:a16="http://schemas.microsoft.com/office/drawing/2014/main" id="{DA54384E-1BBF-4FF0-A2AC-C7F169C92926}"/>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矩形 125">
                <a:extLst>
                  <a:ext uri="{FF2B5EF4-FFF2-40B4-BE49-F238E27FC236}">
                    <a16:creationId xmlns:a16="http://schemas.microsoft.com/office/drawing/2014/main" id="{DDB7DC80-F867-451E-B61E-9CD110D4D1FF}"/>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矩形 126">
                <a:extLst>
                  <a:ext uri="{FF2B5EF4-FFF2-40B4-BE49-F238E27FC236}">
                    <a16:creationId xmlns:a16="http://schemas.microsoft.com/office/drawing/2014/main" id="{D4BB8BF7-D2EF-459C-8AD1-489F2BE6287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矩形 127">
                <a:extLst>
                  <a:ext uri="{FF2B5EF4-FFF2-40B4-BE49-F238E27FC236}">
                    <a16:creationId xmlns:a16="http://schemas.microsoft.com/office/drawing/2014/main" id="{08877362-B46A-4A1A-93D9-2A241739E7A4}"/>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矩形 128">
                <a:extLst>
                  <a:ext uri="{FF2B5EF4-FFF2-40B4-BE49-F238E27FC236}">
                    <a16:creationId xmlns:a16="http://schemas.microsoft.com/office/drawing/2014/main" id="{54478BA4-F639-4364-94CA-F9F64CDD3A6B}"/>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矩形 129">
                <a:extLst>
                  <a:ext uri="{FF2B5EF4-FFF2-40B4-BE49-F238E27FC236}">
                    <a16:creationId xmlns:a16="http://schemas.microsoft.com/office/drawing/2014/main" id="{B288DB61-C686-40A0-9438-C6DE7C2EAEF4}"/>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矩形 130">
                <a:extLst>
                  <a:ext uri="{FF2B5EF4-FFF2-40B4-BE49-F238E27FC236}">
                    <a16:creationId xmlns:a16="http://schemas.microsoft.com/office/drawing/2014/main" id="{367A7620-58EB-4A69-8599-2F5E20A622E0}"/>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矩形 131">
                <a:extLst>
                  <a:ext uri="{FF2B5EF4-FFF2-40B4-BE49-F238E27FC236}">
                    <a16:creationId xmlns:a16="http://schemas.microsoft.com/office/drawing/2014/main" id="{C6DE9356-6006-4059-8088-4E7B14FF59DE}"/>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3" name="矩形 132">
                <a:extLst>
                  <a:ext uri="{FF2B5EF4-FFF2-40B4-BE49-F238E27FC236}">
                    <a16:creationId xmlns:a16="http://schemas.microsoft.com/office/drawing/2014/main" id="{EA2CC180-F649-41CD-80B3-041109B6C94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4" name="矩形 133">
                <a:extLst>
                  <a:ext uri="{FF2B5EF4-FFF2-40B4-BE49-F238E27FC236}">
                    <a16:creationId xmlns:a16="http://schemas.microsoft.com/office/drawing/2014/main" id="{A2835877-D4B6-4599-B7C0-1FDA5AA06C5B}"/>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6" name="组合 15">
              <a:extLst>
                <a:ext uri="{FF2B5EF4-FFF2-40B4-BE49-F238E27FC236}">
                  <a16:creationId xmlns:a16="http://schemas.microsoft.com/office/drawing/2014/main" id="{C9DF4C74-58B3-40F0-A5A4-4D3F221208E4}"/>
                </a:ext>
              </a:extLst>
            </p:cNvPr>
            <p:cNvGrpSpPr/>
            <p:nvPr/>
          </p:nvGrpSpPr>
          <p:grpSpPr>
            <a:xfrm>
              <a:off x="231237" y="4640996"/>
              <a:ext cx="11729526" cy="295422"/>
              <a:chOff x="231237" y="358628"/>
              <a:chExt cx="11729526" cy="295422"/>
            </a:xfrm>
          </p:grpSpPr>
          <p:sp>
            <p:nvSpPr>
              <p:cNvPr id="89" name="矩形 88">
                <a:extLst>
                  <a:ext uri="{FF2B5EF4-FFF2-40B4-BE49-F238E27FC236}">
                    <a16:creationId xmlns:a16="http://schemas.microsoft.com/office/drawing/2014/main" id="{D926AE30-66D4-488E-9362-E5E8BFB74575}"/>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0" name="矩形 89">
                <a:extLst>
                  <a:ext uri="{FF2B5EF4-FFF2-40B4-BE49-F238E27FC236}">
                    <a16:creationId xmlns:a16="http://schemas.microsoft.com/office/drawing/2014/main" id="{F53B4ED4-DA69-410C-AC8B-1607116675C9}"/>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矩形 90">
                <a:extLst>
                  <a:ext uri="{FF2B5EF4-FFF2-40B4-BE49-F238E27FC236}">
                    <a16:creationId xmlns:a16="http://schemas.microsoft.com/office/drawing/2014/main" id="{05F38F96-9716-45AE-A93D-0346F5C316C1}"/>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矩形 91">
                <a:extLst>
                  <a:ext uri="{FF2B5EF4-FFF2-40B4-BE49-F238E27FC236}">
                    <a16:creationId xmlns:a16="http://schemas.microsoft.com/office/drawing/2014/main" id="{DB3B6C69-6838-4375-9BF4-5556F8C09B3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3" name="矩形 92">
                <a:extLst>
                  <a:ext uri="{FF2B5EF4-FFF2-40B4-BE49-F238E27FC236}">
                    <a16:creationId xmlns:a16="http://schemas.microsoft.com/office/drawing/2014/main" id="{24BB5175-662C-4BDB-ACAE-B74B51B0F752}"/>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矩形 93">
                <a:extLst>
                  <a:ext uri="{FF2B5EF4-FFF2-40B4-BE49-F238E27FC236}">
                    <a16:creationId xmlns:a16="http://schemas.microsoft.com/office/drawing/2014/main" id="{BF850E6C-BFEE-4692-9E77-E7C81875F4F4}"/>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5" name="矩形 94">
                <a:extLst>
                  <a:ext uri="{FF2B5EF4-FFF2-40B4-BE49-F238E27FC236}">
                    <a16:creationId xmlns:a16="http://schemas.microsoft.com/office/drawing/2014/main" id="{ABE8D6AF-ACB7-42A5-8DBD-599E45748509}"/>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矩形 95">
                <a:extLst>
                  <a:ext uri="{FF2B5EF4-FFF2-40B4-BE49-F238E27FC236}">
                    <a16:creationId xmlns:a16="http://schemas.microsoft.com/office/drawing/2014/main" id="{6BF02619-A4D0-46B8-9333-64C96754F37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矩形 96">
                <a:extLst>
                  <a:ext uri="{FF2B5EF4-FFF2-40B4-BE49-F238E27FC236}">
                    <a16:creationId xmlns:a16="http://schemas.microsoft.com/office/drawing/2014/main" id="{81DAC24C-6951-4F8A-960E-E217834740E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矩形 97">
                <a:extLst>
                  <a:ext uri="{FF2B5EF4-FFF2-40B4-BE49-F238E27FC236}">
                    <a16:creationId xmlns:a16="http://schemas.microsoft.com/office/drawing/2014/main" id="{EB48B9F1-3D2C-4AE6-89BB-0D1586A1D9EE}"/>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矩形 98">
                <a:extLst>
                  <a:ext uri="{FF2B5EF4-FFF2-40B4-BE49-F238E27FC236}">
                    <a16:creationId xmlns:a16="http://schemas.microsoft.com/office/drawing/2014/main" id="{24120C05-440F-419D-A624-B3D10FCEAB11}"/>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矩形 99">
                <a:extLst>
                  <a:ext uri="{FF2B5EF4-FFF2-40B4-BE49-F238E27FC236}">
                    <a16:creationId xmlns:a16="http://schemas.microsoft.com/office/drawing/2014/main" id="{30EF2715-28CE-49A2-A752-B59152372217}"/>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1" name="矩形 100">
                <a:extLst>
                  <a:ext uri="{FF2B5EF4-FFF2-40B4-BE49-F238E27FC236}">
                    <a16:creationId xmlns:a16="http://schemas.microsoft.com/office/drawing/2014/main" id="{61CD2C1B-E9BF-40FF-A9A3-C64980CADA75}"/>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矩形 101">
                <a:extLst>
                  <a:ext uri="{FF2B5EF4-FFF2-40B4-BE49-F238E27FC236}">
                    <a16:creationId xmlns:a16="http://schemas.microsoft.com/office/drawing/2014/main" id="{E26FD0B2-DC7A-4B37-ABE4-A19FA2FB05FB}"/>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矩形 102">
                <a:extLst>
                  <a:ext uri="{FF2B5EF4-FFF2-40B4-BE49-F238E27FC236}">
                    <a16:creationId xmlns:a16="http://schemas.microsoft.com/office/drawing/2014/main" id="{35443A7E-1564-413D-9B98-E4DBEBD0B014}"/>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 name="矩形 103">
                <a:extLst>
                  <a:ext uri="{FF2B5EF4-FFF2-40B4-BE49-F238E27FC236}">
                    <a16:creationId xmlns:a16="http://schemas.microsoft.com/office/drawing/2014/main" id="{B8663089-A0C8-4D30-B3BF-E884E6D86EE3}"/>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矩形 104">
                <a:extLst>
                  <a:ext uri="{FF2B5EF4-FFF2-40B4-BE49-F238E27FC236}">
                    <a16:creationId xmlns:a16="http://schemas.microsoft.com/office/drawing/2014/main" id="{2D3E8ADB-4676-42AC-B330-DC11DC9C95E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 name="矩形 105">
                <a:extLst>
                  <a:ext uri="{FF2B5EF4-FFF2-40B4-BE49-F238E27FC236}">
                    <a16:creationId xmlns:a16="http://schemas.microsoft.com/office/drawing/2014/main" id="{D1AF586A-E742-405A-A9BD-0DF8BBEBAF8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7" name="矩形 106">
                <a:extLst>
                  <a:ext uri="{FF2B5EF4-FFF2-40B4-BE49-F238E27FC236}">
                    <a16:creationId xmlns:a16="http://schemas.microsoft.com/office/drawing/2014/main" id="{B31686AD-0F07-497E-A2BD-ECE934EE5462}"/>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矩形 107">
                <a:extLst>
                  <a:ext uri="{FF2B5EF4-FFF2-40B4-BE49-F238E27FC236}">
                    <a16:creationId xmlns:a16="http://schemas.microsoft.com/office/drawing/2014/main" id="{3BDB9AB6-2645-45B5-93BB-88A3A7491056}"/>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矩形 108">
                <a:extLst>
                  <a:ext uri="{FF2B5EF4-FFF2-40B4-BE49-F238E27FC236}">
                    <a16:creationId xmlns:a16="http://schemas.microsoft.com/office/drawing/2014/main" id="{3BAA7A6E-A315-4335-863B-E62FFD7B2FAA}"/>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矩形 109">
                <a:extLst>
                  <a:ext uri="{FF2B5EF4-FFF2-40B4-BE49-F238E27FC236}">
                    <a16:creationId xmlns:a16="http://schemas.microsoft.com/office/drawing/2014/main" id="{8FD10676-1660-4054-A987-9F5C002F6980}"/>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矩形 110">
                <a:extLst>
                  <a:ext uri="{FF2B5EF4-FFF2-40B4-BE49-F238E27FC236}">
                    <a16:creationId xmlns:a16="http://schemas.microsoft.com/office/drawing/2014/main" id="{F1181B93-BA8D-4DA5-9BBE-2015415EBC0B}"/>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7" name="组合 16">
              <a:extLst>
                <a:ext uri="{FF2B5EF4-FFF2-40B4-BE49-F238E27FC236}">
                  <a16:creationId xmlns:a16="http://schemas.microsoft.com/office/drawing/2014/main" id="{7EDA9A3B-022A-4C1F-BDBD-6F6A6A4D8517}"/>
                </a:ext>
              </a:extLst>
            </p:cNvPr>
            <p:cNvGrpSpPr/>
            <p:nvPr/>
          </p:nvGrpSpPr>
          <p:grpSpPr>
            <a:xfrm>
              <a:off x="231237" y="5185817"/>
              <a:ext cx="11729526" cy="295422"/>
              <a:chOff x="231237" y="358628"/>
              <a:chExt cx="11729526" cy="295422"/>
            </a:xfrm>
          </p:grpSpPr>
          <p:sp>
            <p:nvSpPr>
              <p:cNvPr id="66" name="矩形 65">
                <a:extLst>
                  <a:ext uri="{FF2B5EF4-FFF2-40B4-BE49-F238E27FC236}">
                    <a16:creationId xmlns:a16="http://schemas.microsoft.com/office/drawing/2014/main" id="{C42A3430-C8E8-48FB-B9B0-0B5AE795EEF6}"/>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矩形 66">
                <a:extLst>
                  <a:ext uri="{FF2B5EF4-FFF2-40B4-BE49-F238E27FC236}">
                    <a16:creationId xmlns:a16="http://schemas.microsoft.com/office/drawing/2014/main" id="{E6916AFC-2A19-4748-B03F-1148AFA62038}"/>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矩形 67">
                <a:extLst>
                  <a:ext uri="{FF2B5EF4-FFF2-40B4-BE49-F238E27FC236}">
                    <a16:creationId xmlns:a16="http://schemas.microsoft.com/office/drawing/2014/main" id="{265C1653-1FE9-4737-82A4-2BF15B2CBCF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矩形 68">
                <a:extLst>
                  <a:ext uri="{FF2B5EF4-FFF2-40B4-BE49-F238E27FC236}">
                    <a16:creationId xmlns:a16="http://schemas.microsoft.com/office/drawing/2014/main" id="{3263E9B3-2F66-4262-87CD-7CAE7629F87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矩形 69">
                <a:extLst>
                  <a:ext uri="{FF2B5EF4-FFF2-40B4-BE49-F238E27FC236}">
                    <a16:creationId xmlns:a16="http://schemas.microsoft.com/office/drawing/2014/main" id="{7FD50BD6-29FE-4297-AF74-D8719E38ADF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矩形 70">
                <a:extLst>
                  <a:ext uri="{FF2B5EF4-FFF2-40B4-BE49-F238E27FC236}">
                    <a16:creationId xmlns:a16="http://schemas.microsoft.com/office/drawing/2014/main" id="{63DDFECE-96DD-49F3-B18B-7B82927400B9}"/>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矩形 71">
                <a:extLst>
                  <a:ext uri="{FF2B5EF4-FFF2-40B4-BE49-F238E27FC236}">
                    <a16:creationId xmlns:a16="http://schemas.microsoft.com/office/drawing/2014/main" id="{C6169D6B-36A1-476C-B76B-CEB94A5DE769}"/>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矩形 72">
                <a:extLst>
                  <a:ext uri="{FF2B5EF4-FFF2-40B4-BE49-F238E27FC236}">
                    <a16:creationId xmlns:a16="http://schemas.microsoft.com/office/drawing/2014/main" id="{C2C8E4CC-F6DF-463B-AAAD-4006BD729EED}"/>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矩形 73">
                <a:extLst>
                  <a:ext uri="{FF2B5EF4-FFF2-40B4-BE49-F238E27FC236}">
                    <a16:creationId xmlns:a16="http://schemas.microsoft.com/office/drawing/2014/main" id="{E03AB97C-158D-4490-86E2-086CF3F2ABF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矩形 74">
                <a:extLst>
                  <a:ext uri="{FF2B5EF4-FFF2-40B4-BE49-F238E27FC236}">
                    <a16:creationId xmlns:a16="http://schemas.microsoft.com/office/drawing/2014/main" id="{77D5AA89-3227-4179-A683-AA9995AB399F}"/>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矩形 75">
                <a:extLst>
                  <a:ext uri="{FF2B5EF4-FFF2-40B4-BE49-F238E27FC236}">
                    <a16:creationId xmlns:a16="http://schemas.microsoft.com/office/drawing/2014/main" id="{CE99D9F2-0190-4DC3-BEB4-A677930A437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矩形 76">
                <a:extLst>
                  <a:ext uri="{FF2B5EF4-FFF2-40B4-BE49-F238E27FC236}">
                    <a16:creationId xmlns:a16="http://schemas.microsoft.com/office/drawing/2014/main" id="{0FC616A1-DA6F-4C56-9F50-317D647D520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矩形 77">
                <a:extLst>
                  <a:ext uri="{FF2B5EF4-FFF2-40B4-BE49-F238E27FC236}">
                    <a16:creationId xmlns:a16="http://schemas.microsoft.com/office/drawing/2014/main" id="{21AB2B29-DC3B-4188-A472-2F5D5B19EFE8}"/>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矩形 78">
                <a:extLst>
                  <a:ext uri="{FF2B5EF4-FFF2-40B4-BE49-F238E27FC236}">
                    <a16:creationId xmlns:a16="http://schemas.microsoft.com/office/drawing/2014/main" id="{50217144-A7C8-4302-9B68-903173B9F10C}"/>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矩形 79">
                <a:extLst>
                  <a:ext uri="{FF2B5EF4-FFF2-40B4-BE49-F238E27FC236}">
                    <a16:creationId xmlns:a16="http://schemas.microsoft.com/office/drawing/2014/main" id="{5E04EAE6-5688-44D0-8BC7-E2D566595D23}"/>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矩形 80">
                <a:extLst>
                  <a:ext uri="{FF2B5EF4-FFF2-40B4-BE49-F238E27FC236}">
                    <a16:creationId xmlns:a16="http://schemas.microsoft.com/office/drawing/2014/main" id="{908FBE51-9D70-4F5F-8946-DE41A20C7EAA}"/>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a:extLst>
                  <a:ext uri="{FF2B5EF4-FFF2-40B4-BE49-F238E27FC236}">
                    <a16:creationId xmlns:a16="http://schemas.microsoft.com/office/drawing/2014/main" id="{752B3FF8-093F-4A02-82BB-7BBEB1D7ACD3}"/>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矩形 82">
                <a:extLst>
                  <a:ext uri="{FF2B5EF4-FFF2-40B4-BE49-F238E27FC236}">
                    <a16:creationId xmlns:a16="http://schemas.microsoft.com/office/drawing/2014/main" id="{97815EC1-EBE7-4F46-917D-FCA918766067}"/>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矩形 83">
                <a:extLst>
                  <a:ext uri="{FF2B5EF4-FFF2-40B4-BE49-F238E27FC236}">
                    <a16:creationId xmlns:a16="http://schemas.microsoft.com/office/drawing/2014/main" id="{F40AB34F-1BFB-46A4-BB91-F7C256B6904D}"/>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5" name="矩形 84">
                <a:extLst>
                  <a:ext uri="{FF2B5EF4-FFF2-40B4-BE49-F238E27FC236}">
                    <a16:creationId xmlns:a16="http://schemas.microsoft.com/office/drawing/2014/main" id="{B83BA740-51AB-4DF0-B25E-1D8DB3CF9FF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矩形 85">
                <a:extLst>
                  <a:ext uri="{FF2B5EF4-FFF2-40B4-BE49-F238E27FC236}">
                    <a16:creationId xmlns:a16="http://schemas.microsoft.com/office/drawing/2014/main" id="{BD7523F0-C973-4BEF-A7D4-6525694B654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7" name="矩形 86">
                <a:extLst>
                  <a:ext uri="{FF2B5EF4-FFF2-40B4-BE49-F238E27FC236}">
                    <a16:creationId xmlns:a16="http://schemas.microsoft.com/office/drawing/2014/main" id="{E4D6E6DC-A6D9-439C-8CC8-30F89F3D3A1F}"/>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8" name="矩形 87">
                <a:extLst>
                  <a:ext uri="{FF2B5EF4-FFF2-40B4-BE49-F238E27FC236}">
                    <a16:creationId xmlns:a16="http://schemas.microsoft.com/office/drawing/2014/main" id="{80E15A60-71D9-4EC4-8A7F-4267AE4DF5C3}"/>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a:extLst>
                <a:ext uri="{FF2B5EF4-FFF2-40B4-BE49-F238E27FC236}">
                  <a16:creationId xmlns:a16="http://schemas.microsoft.com/office/drawing/2014/main" id="{0B26F04F-A893-49CF-B347-29F07E54CB5C}"/>
                </a:ext>
              </a:extLst>
            </p:cNvPr>
            <p:cNvGrpSpPr/>
            <p:nvPr/>
          </p:nvGrpSpPr>
          <p:grpSpPr>
            <a:xfrm>
              <a:off x="231237" y="5730638"/>
              <a:ext cx="11729526" cy="295422"/>
              <a:chOff x="231237" y="358628"/>
              <a:chExt cx="11729526" cy="295422"/>
            </a:xfrm>
          </p:grpSpPr>
          <p:sp>
            <p:nvSpPr>
              <p:cNvPr id="43" name="矩形 42">
                <a:extLst>
                  <a:ext uri="{FF2B5EF4-FFF2-40B4-BE49-F238E27FC236}">
                    <a16:creationId xmlns:a16="http://schemas.microsoft.com/office/drawing/2014/main" id="{C7202A71-B404-43AA-A9BD-FAFF1AA585B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a:extLst>
                  <a:ext uri="{FF2B5EF4-FFF2-40B4-BE49-F238E27FC236}">
                    <a16:creationId xmlns:a16="http://schemas.microsoft.com/office/drawing/2014/main" id="{43AEAA3D-40C1-4731-9E43-D0B8610C4544}"/>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a:extLst>
                  <a:ext uri="{FF2B5EF4-FFF2-40B4-BE49-F238E27FC236}">
                    <a16:creationId xmlns:a16="http://schemas.microsoft.com/office/drawing/2014/main" id="{85C32A36-99A0-4AE1-8B81-E04064E5554A}"/>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矩形 45">
                <a:extLst>
                  <a:ext uri="{FF2B5EF4-FFF2-40B4-BE49-F238E27FC236}">
                    <a16:creationId xmlns:a16="http://schemas.microsoft.com/office/drawing/2014/main" id="{9B2A8B4D-C9B1-4B65-ABE2-BEDD90DFB98A}"/>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矩形 46">
                <a:extLst>
                  <a:ext uri="{FF2B5EF4-FFF2-40B4-BE49-F238E27FC236}">
                    <a16:creationId xmlns:a16="http://schemas.microsoft.com/office/drawing/2014/main" id="{B640BDAA-6C2B-47B2-9ACF-469D94D746B4}"/>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矩形 47">
                <a:extLst>
                  <a:ext uri="{FF2B5EF4-FFF2-40B4-BE49-F238E27FC236}">
                    <a16:creationId xmlns:a16="http://schemas.microsoft.com/office/drawing/2014/main" id="{F63D60BC-F28F-4EB7-9E3C-5EA775EA6D2C}"/>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矩形 48">
                <a:extLst>
                  <a:ext uri="{FF2B5EF4-FFF2-40B4-BE49-F238E27FC236}">
                    <a16:creationId xmlns:a16="http://schemas.microsoft.com/office/drawing/2014/main" id="{BBA77E89-C82F-4070-B99A-FD7185F1BB1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矩形 49">
                <a:extLst>
                  <a:ext uri="{FF2B5EF4-FFF2-40B4-BE49-F238E27FC236}">
                    <a16:creationId xmlns:a16="http://schemas.microsoft.com/office/drawing/2014/main" id="{C9ABEC03-2AF0-40BC-B241-2086B463A788}"/>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矩形 50">
                <a:extLst>
                  <a:ext uri="{FF2B5EF4-FFF2-40B4-BE49-F238E27FC236}">
                    <a16:creationId xmlns:a16="http://schemas.microsoft.com/office/drawing/2014/main" id="{CF693E18-1A21-4FAF-83E2-CCF5B2421C34}"/>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矩形 51">
                <a:extLst>
                  <a:ext uri="{FF2B5EF4-FFF2-40B4-BE49-F238E27FC236}">
                    <a16:creationId xmlns:a16="http://schemas.microsoft.com/office/drawing/2014/main" id="{76AF850F-22EA-4396-9CF4-98DD7D018EA7}"/>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矩形 52">
                <a:extLst>
                  <a:ext uri="{FF2B5EF4-FFF2-40B4-BE49-F238E27FC236}">
                    <a16:creationId xmlns:a16="http://schemas.microsoft.com/office/drawing/2014/main" id="{0B19FB22-143F-4767-8988-242A9CD24D00}"/>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矩形 53">
                <a:extLst>
                  <a:ext uri="{FF2B5EF4-FFF2-40B4-BE49-F238E27FC236}">
                    <a16:creationId xmlns:a16="http://schemas.microsoft.com/office/drawing/2014/main" id="{15BA2502-ED13-4F80-A73F-94A6699B41E9}"/>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矩形 54">
                <a:extLst>
                  <a:ext uri="{FF2B5EF4-FFF2-40B4-BE49-F238E27FC236}">
                    <a16:creationId xmlns:a16="http://schemas.microsoft.com/office/drawing/2014/main" id="{E5F2D120-A926-421D-9915-E6AF99C158A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矩形 55">
                <a:extLst>
                  <a:ext uri="{FF2B5EF4-FFF2-40B4-BE49-F238E27FC236}">
                    <a16:creationId xmlns:a16="http://schemas.microsoft.com/office/drawing/2014/main" id="{B61CDAEC-9CF9-4488-9E86-9E9F446D6222}"/>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矩形 56">
                <a:extLst>
                  <a:ext uri="{FF2B5EF4-FFF2-40B4-BE49-F238E27FC236}">
                    <a16:creationId xmlns:a16="http://schemas.microsoft.com/office/drawing/2014/main" id="{C7F43A58-0B5C-4B6A-9C17-42EF0BF95ED0}"/>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矩形 57">
                <a:extLst>
                  <a:ext uri="{FF2B5EF4-FFF2-40B4-BE49-F238E27FC236}">
                    <a16:creationId xmlns:a16="http://schemas.microsoft.com/office/drawing/2014/main" id="{3C93B0E4-1B1C-4C20-96B9-B93F5D700A1D}"/>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矩形 58">
                <a:extLst>
                  <a:ext uri="{FF2B5EF4-FFF2-40B4-BE49-F238E27FC236}">
                    <a16:creationId xmlns:a16="http://schemas.microsoft.com/office/drawing/2014/main" id="{2F673531-54C1-4461-945B-CAC1E9044C13}"/>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59">
                <a:extLst>
                  <a:ext uri="{FF2B5EF4-FFF2-40B4-BE49-F238E27FC236}">
                    <a16:creationId xmlns:a16="http://schemas.microsoft.com/office/drawing/2014/main" id="{9ACB21A6-0BAB-4818-B10E-A6F70BB3FF10}"/>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矩形 60">
                <a:extLst>
                  <a:ext uri="{FF2B5EF4-FFF2-40B4-BE49-F238E27FC236}">
                    <a16:creationId xmlns:a16="http://schemas.microsoft.com/office/drawing/2014/main" id="{1F27F5AB-0162-4FE3-B5AC-7B1936B18C2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矩形 61">
                <a:extLst>
                  <a:ext uri="{FF2B5EF4-FFF2-40B4-BE49-F238E27FC236}">
                    <a16:creationId xmlns:a16="http://schemas.microsoft.com/office/drawing/2014/main" id="{66E49249-E79C-42BC-907B-A10989C394C1}"/>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a:extLst>
                  <a:ext uri="{FF2B5EF4-FFF2-40B4-BE49-F238E27FC236}">
                    <a16:creationId xmlns:a16="http://schemas.microsoft.com/office/drawing/2014/main" id="{68448892-02BC-43F1-9551-F101E5BED08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矩形 63">
                <a:extLst>
                  <a:ext uri="{FF2B5EF4-FFF2-40B4-BE49-F238E27FC236}">
                    <a16:creationId xmlns:a16="http://schemas.microsoft.com/office/drawing/2014/main" id="{099F1E27-10BF-4A0A-BDD5-9EBCE62277BE}"/>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矩形 64">
                <a:extLst>
                  <a:ext uri="{FF2B5EF4-FFF2-40B4-BE49-F238E27FC236}">
                    <a16:creationId xmlns:a16="http://schemas.microsoft.com/office/drawing/2014/main" id="{F34493E0-D9FF-4B2A-B7ED-98298DB84126}"/>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 name="组合 18">
              <a:extLst>
                <a:ext uri="{FF2B5EF4-FFF2-40B4-BE49-F238E27FC236}">
                  <a16:creationId xmlns:a16="http://schemas.microsoft.com/office/drawing/2014/main" id="{E6EFBC60-D1CC-4B64-A3DF-E92916DA7B28}"/>
                </a:ext>
              </a:extLst>
            </p:cNvPr>
            <p:cNvGrpSpPr/>
            <p:nvPr/>
          </p:nvGrpSpPr>
          <p:grpSpPr>
            <a:xfrm>
              <a:off x="231237" y="6275461"/>
              <a:ext cx="11729526" cy="295422"/>
              <a:chOff x="231237" y="358628"/>
              <a:chExt cx="11729526" cy="295422"/>
            </a:xfrm>
          </p:grpSpPr>
          <p:sp>
            <p:nvSpPr>
              <p:cNvPr id="20" name="矩形 19">
                <a:extLst>
                  <a:ext uri="{FF2B5EF4-FFF2-40B4-BE49-F238E27FC236}">
                    <a16:creationId xmlns:a16="http://schemas.microsoft.com/office/drawing/2014/main" id="{E460C39C-1344-4D62-B70F-05211CFB0122}"/>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a:extLst>
                  <a:ext uri="{FF2B5EF4-FFF2-40B4-BE49-F238E27FC236}">
                    <a16:creationId xmlns:a16="http://schemas.microsoft.com/office/drawing/2014/main" id="{173E76C1-BA5A-4A70-9DBB-3547ACD2A77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a:extLst>
                  <a:ext uri="{FF2B5EF4-FFF2-40B4-BE49-F238E27FC236}">
                    <a16:creationId xmlns:a16="http://schemas.microsoft.com/office/drawing/2014/main" id="{A47389DC-8E48-48A9-B0D1-74D219376C9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a:extLst>
                  <a:ext uri="{FF2B5EF4-FFF2-40B4-BE49-F238E27FC236}">
                    <a16:creationId xmlns:a16="http://schemas.microsoft.com/office/drawing/2014/main" id="{629195AA-3C47-472B-AAFE-A65C4397953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矩形 23">
                <a:extLst>
                  <a:ext uri="{FF2B5EF4-FFF2-40B4-BE49-F238E27FC236}">
                    <a16:creationId xmlns:a16="http://schemas.microsoft.com/office/drawing/2014/main" id="{89D54FEF-7655-4FFC-9CB1-F2A5E418A478}"/>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a:extLst>
                  <a:ext uri="{FF2B5EF4-FFF2-40B4-BE49-F238E27FC236}">
                    <a16:creationId xmlns:a16="http://schemas.microsoft.com/office/drawing/2014/main" id="{720F9287-BC89-483A-82CF-D9E97ADB7F1B}"/>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a:extLst>
                  <a:ext uri="{FF2B5EF4-FFF2-40B4-BE49-F238E27FC236}">
                    <a16:creationId xmlns:a16="http://schemas.microsoft.com/office/drawing/2014/main" id="{D3A14D03-D081-4981-8B47-B51B7D10A5A0}"/>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a:extLst>
                  <a:ext uri="{FF2B5EF4-FFF2-40B4-BE49-F238E27FC236}">
                    <a16:creationId xmlns:a16="http://schemas.microsoft.com/office/drawing/2014/main" id="{63D7151B-CBDB-4C21-8359-69BED4EA7E95}"/>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a:extLst>
                  <a:ext uri="{FF2B5EF4-FFF2-40B4-BE49-F238E27FC236}">
                    <a16:creationId xmlns:a16="http://schemas.microsoft.com/office/drawing/2014/main" id="{D59F866D-7501-4953-BCBA-E8834730574E}"/>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a:extLst>
                  <a:ext uri="{FF2B5EF4-FFF2-40B4-BE49-F238E27FC236}">
                    <a16:creationId xmlns:a16="http://schemas.microsoft.com/office/drawing/2014/main" id="{E6CC64AF-8406-4E05-87B9-5759D91891CA}"/>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矩形 29">
                <a:extLst>
                  <a:ext uri="{FF2B5EF4-FFF2-40B4-BE49-F238E27FC236}">
                    <a16:creationId xmlns:a16="http://schemas.microsoft.com/office/drawing/2014/main" id="{989904DD-4737-4704-9A31-599B81E891C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a:extLst>
                  <a:ext uri="{FF2B5EF4-FFF2-40B4-BE49-F238E27FC236}">
                    <a16:creationId xmlns:a16="http://schemas.microsoft.com/office/drawing/2014/main" id="{B2E08CF5-526A-4254-82F9-0BD4D6A5C42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矩形 31">
                <a:extLst>
                  <a:ext uri="{FF2B5EF4-FFF2-40B4-BE49-F238E27FC236}">
                    <a16:creationId xmlns:a16="http://schemas.microsoft.com/office/drawing/2014/main" id="{96EC3491-7265-4391-8A95-F1EE5D83690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矩形 32">
                <a:extLst>
                  <a:ext uri="{FF2B5EF4-FFF2-40B4-BE49-F238E27FC236}">
                    <a16:creationId xmlns:a16="http://schemas.microsoft.com/office/drawing/2014/main" id="{7A1A749F-5AD1-4D45-837D-5F47E8C01B63}"/>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33">
                <a:extLst>
                  <a:ext uri="{FF2B5EF4-FFF2-40B4-BE49-F238E27FC236}">
                    <a16:creationId xmlns:a16="http://schemas.microsoft.com/office/drawing/2014/main" id="{96755E4E-758E-47EF-B43C-80D2D5CED46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a:extLst>
                  <a:ext uri="{FF2B5EF4-FFF2-40B4-BE49-F238E27FC236}">
                    <a16:creationId xmlns:a16="http://schemas.microsoft.com/office/drawing/2014/main" id="{09759DDB-5CE5-457C-9643-0BB0508000F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矩形 35">
                <a:extLst>
                  <a:ext uri="{FF2B5EF4-FFF2-40B4-BE49-F238E27FC236}">
                    <a16:creationId xmlns:a16="http://schemas.microsoft.com/office/drawing/2014/main" id="{AC871000-4D7E-4B50-845C-F79F82ADF1FF}"/>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a:extLst>
                  <a:ext uri="{FF2B5EF4-FFF2-40B4-BE49-F238E27FC236}">
                    <a16:creationId xmlns:a16="http://schemas.microsoft.com/office/drawing/2014/main" id="{1A82120E-990F-43C0-A586-8FBA28E91864}"/>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矩形 37">
                <a:extLst>
                  <a:ext uri="{FF2B5EF4-FFF2-40B4-BE49-F238E27FC236}">
                    <a16:creationId xmlns:a16="http://schemas.microsoft.com/office/drawing/2014/main" id="{C1204623-4AB1-4217-A408-015EE2692BC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矩形 38">
                <a:extLst>
                  <a:ext uri="{FF2B5EF4-FFF2-40B4-BE49-F238E27FC236}">
                    <a16:creationId xmlns:a16="http://schemas.microsoft.com/office/drawing/2014/main" id="{8936C99D-B8B9-4926-9C7A-393F0D75578E}"/>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矩形 39">
                <a:extLst>
                  <a:ext uri="{FF2B5EF4-FFF2-40B4-BE49-F238E27FC236}">
                    <a16:creationId xmlns:a16="http://schemas.microsoft.com/office/drawing/2014/main" id="{8F95748B-5BDD-41DF-9CBE-0D60881A5F03}"/>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矩形 40">
                <a:extLst>
                  <a:ext uri="{FF2B5EF4-FFF2-40B4-BE49-F238E27FC236}">
                    <a16:creationId xmlns:a16="http://schemas.microsoft.com/office/drawing/2014/main" id="{0D4376F6-BC26-4032-9BBA-BFCB6B27FCA9}"/>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矩形 41">
                <a:extLst>
                  <a:ext uri="{FF2B5EF4-FFF2-40B4-BE49-F238E27FC236}">
                    <a16:creationId xmlns:a16="http://schemas.microsoft.com/office/drawing/2014/main" id="{C3E74463-EA45-49FA-B160-9CCEB745E464}"/>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296" name="组合 295">
            <a:extLst>
              <a:ext uri="{FF2B5EF4-FFF2-40B4-BE49-F238E27FC236}">
                <a16:creationId xmlns:a16="http://schemas.microsoft.com/office/drawing/2014/main" id="{7207312D-5860-4D95-8922-8D8BDF5B3E30}"/>
              </a:ext>
            </a:extLst>
          </p:cNvPr>
          <p:cNvGrpSpPr/>
          <p:nvPr userDrawn="1"/>
        </p:nvGrpSpPr>
        <p:grpSpPr>
          <a:xfrm>
            <a:off x="124287" y="67895"/>
            <a:ext cx="11940466" cy="6653580"/>
            <a:chOff x="3976504" y="1939290"/>
            <a:chExt cx="4096068" cy="1363816"/>
          </a:xfrm>
        </p:grpSpPr>
        <p:sp>
          <p:nvSpPr>
            <p:cNvPr id="297" name="矩形: 圆角 296">
              <a:extLst>
                <a:ext uri="{FF2B5EF4-FFF2-40B4-BE49-F238E27FC236}">
                  <a16:creationId xmlns:a16="http://schemas.microsoft.com/office/drawing/2014/main" id="{96ABC346-514A-4CF2-8C0D-589C8DE9A629}"/>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a:extLst>
                <a:ext uri="{FF2B5EF4-FFF2-40B4-BE49-F238E27FC236}">
                  <a16:creationId xmlns:a16="http://schemas.microsoft.com/office/drawing/2014/main" id="{AD252AE2-EBEF-41FB-82B9-5AFA08798164}"/>
                </a:ext>
              </a:extLst>
            </p:cNvPr>
            <p:cNvSpPr/>
            <p:nvPr/>
          </p:nvSpPr>
          <p:spPr>
            <a:xfrm>
              <a:off x="4045448" y="1988339"/>
              <a:ext cx="3958181" cy="126051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1083699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 id="2147483704" r:id="rId14"/>
    <p:sldLayoutId id="2147483705" r:id="rId15"/>
    <p:sldLayoutId id="2147483706" r:id="rId16"/>
    <p:sldLayoutId id="2147483707" r:id="rId17"/>
    <p:sldLayoutId id="2147483708" r:id="rId18"/>
    <p:sldLayoutId id="2147483672"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slideLayout" Target="../slideLayouts/slideLayout18.xml"/><Relationship Id="rId7"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notesSlide" Target="../notesSlides/notesSlide8.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2.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9.xml"/><Relationship Id="rId16"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33.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5.xml"/><Relationship Id="rId7" Type="http://schemas.openxmlformats.org/officeDocument/2006/relationships/image" Target="../media/image21.png"/><Relationship Id="rId12" Type="http://schemas.openxmlformats.org/officeDocument/2006/relationships/image" Target="../media/image2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notesSlide" Target="../notesSlides/notesSlide4.xml"/><Relationship Id="rId10" Type="http://schemas.openxmlformats.org/officeDocument/2006/relationships/image" Target="../media/image6.svg"/><Relationship Id="rId4" Type="http://schemas.openxmlformats.org/officeDocument/2006/relationships/slideLayout" Target="../slideLayouts/slideLayout14.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slideLayout" Target="../slideLayouts/slideLayout15.xml"/><Relationship Id="rId7" Type="http://schemas.openxmlformats.org/officeDocument/2006/relationships/image" Target="../media/image1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notesSlide" Target="../notesSlides/notesSlide5.xml"/><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16.xml"/><Relationship Id="rId7" Type="http://schemas.openxmlformats.org/officeDocument/2006/relationships/image" Target="../media/image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6.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9.jpe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57" y="22533"/>
            <a:ext cx="12111888" cy="6812937"/>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0396" y="1288355"/>
            <a:ext cx="8151211" cy="453636"/>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81"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81"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3415" y="3933682"/>
            <a:ext cx="8505176" cy="280788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9"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9"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9"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814" y="833819"/>
            <a:ext cx="1300004" cy="13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00571" y="4892576"/>
            <a:ext cx="5820987" cy="1014946"/>
          </a:xfrm>
          <a:prstGeom prst="rect">
            <a:avLst/>
          </a:prstGeom>
          <a:noFill/>
        </p:spPr>
        <p:txBody>
          <a:bodyPr wrap="none" lIns="90727" tIns="45365" rIns="90727" bIns="45365">
            <a:spAutoFit/>
          </a:bodyPr>
          <a:lstStyle/>
          <a:p>
            <a:pPr algn="ctr">
              <a:defRPr/>
            </a:pPr>
            <a:r>
              <a:rPr lang="en-US" sz="6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TIẾNG VIỆT</a:t>
            </a:r>
            <a:endParaRPr lang="vi-VN" sz="6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12F5CD4-0BCB-4C53-9933-3961283ED10A}"/>
              </a:ext>
            </a:extLst>
          </p:cNvPr>
          <p:cNvSpPr txBox="1">
            <a:spLocks/>
          </p:cNvSpPr>
          <p:nvPr/>
        </p:nvSpPr>
        <p:spPr>
          <a:xfrm>
            <a:off x="1524000" y="11223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a:t>单击此处编辑母版标题样式</a:t>
            </a:r>
          </a:p>
        </p:txBody>
      </p:sp>
      <p:sp>
        <p:nvSpPr>
          <p:cNvPr id="6" name="副标题 2">
            <a:extLst>
              <a:ext uri="{FF2B5EF4-FFF2-40B4-BE49-F238E27FC236}">
                <a16:creationId xmlns:a16="http://schemas.microsoft.com/office/drawing/2014/main" id="{C98D5BBF-6B08-4907-B9A8-E6B29D9D3996}"/>
              </a:ext>
            </a:extLst>
          </p:cNvPr>
          <p:cNvSpPr txBox="1">
            <a:spLocks/>
          </p:cNvSpPr>
          <p:nvPr/>
        </p:nvSpPr>
        <p:spPr>
          <a:xfrm>
            <a:off x="1524000" y="36020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单击此处编辑母版副标题样式</a:t>
            </a:r>
          </a:p>
        </p:txBody>
      </p:sp>
      <p:grpSp>
        <p:nvGrpSpPr>
          <p:cNvPr id="7" name="组合 6">
            <a:extLst>
              <a:ext uri="{FF2B5EF4-FFF2-40B4-BE49-F238E27FC236}">
                <a16:creationId xmlns:a16="http://schemas.microsoft.com/office/drawing/2014/main" id="{42CFE0B0-6A88-4B84-99DA-2FDA890654A1}"/>
              </a:ext>
            </a:extLst>
          </p:cNvPr>
          <p:cNvGrpSpPr/>
          <p:nvPr/>
        </p:nvGrpSpPr>
        <p:grpSpPr>
          <a:xfrm>
            <a:off x="231237" y="282428"/>
            <a:ext cx="11729526" cy="6288455"/>
            <a:chOff x="231237" y="282428"/>
            <a:chExt cx="11729526" cy="6288455"/>
          </a:xfrm>
        </p:grpSpPr>
        <p:grpSp>
          <p:nvGrpSpPr>
            <p:cNvPr id="8" name="组合 7">
              <a:extLst>
                <a:ext uri="{FF2B5EF4-FFF2-40B4-BE49-F238E27FC236}">
                  <a16:creationId xmlns:a16="http://schemas.microsoft.com/office/drawing/2014/main" id="{5274A29F-075B-4B48-9EF1-A56E45599081}"/>
                </a:ext>
              </a:extLst>
            </p:cNvPr>
            <p:cNvGrpSpPr/>
            <p:nvPr/>
          </p:nvGrpSpPr>
          <p:grpSpPr>
            <a:xfrm>
              <a:off x="231237" y="282428"/>
              <a:ext cx="11729526" cy="295422"/>
              <a:chOff x="231237" y="358628"/>
              <a:chExt cx="11729526" cy="295422"/>
            </a:xfrm>
          </p:grpSpPr>
          <p:sp>
            <p:nvSpPr>
              <p:cNvPr id="273" name="矩形 272">
                <a:extLst>
                  <a:ext uri="{FF2B5EF4-FFF2-40B4-BE49-F238E27FC236}">
                    <a16:creationId xmlns:a16="http://schemas.microsoft.com/office/drawing/2014/main" id="{29B43127-4154-49F8-9083-88E5C167241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矩形 273">
                <a:extLst>
                  <a:ext uri="{FF2B5EF4-FFF2-40B4-BE49-F238E27FC236}">
                    <a16:creationId xmlns:a16="http://schemas.microsoft.com/office/drawing/2014/main" id="{98F9C61E-FE5F-41C4-A99D-031CE6C0109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矩形 274">
                <a:extLst>
                  <a:ext uri="{FF2B5EF4-FFF2-40B4-BE49-F238E27FC236}">
                    <a16:creationId xmlns:a16="http://schemas.microsoft.com/office/drawing/2014/main" id="{24881099-DA91-4386-AA31-2D1EC77DD08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矩形 275">
                <a:extLst>
                  <a:ext uri="{FF2B5EF4-FFF2-40B4-BE49-F238E27FC236}">
                    <a16:creationId xmlns:a16="http://schemas.microsoft.com/office/drawing/2014/main" id="{585D2E06-5496-493D-94C8-C4CC0807FE7D}"/>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矩形 276">
                <a:extLst>
                  <a:ext uri="{FF2B5EF4-FFF2-40B4-BE49-F238E27FC236}">
                    <a16:creationId xmlns:a16="http://schemas.microsoft.com/office/drawing/2014/main" id="{06DFF769-48E7-4F5C-9C7D-A4FF50A87BFB}"/>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矩形 277">
                <a:extLst>
                  <a:ext uri="{FF2B5EF4-FFF2-40B4-BE49-F238E27FC236}">
                    <a16:creationId xmlns:a16="http://schemas.microsoft.com/office/drawing/2014/main" id="{5E8824AB-1923-42A4-A58B-B8900A8F312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矩形 278">
                <a:extLst>
                  <a:ext uri="{FF2B5EF4-FFF2-40B4-BE49-F238E27FC236}">
                    <a16:creationId xmlns:a16="http://schemas.microsoft.com/office/drawing/2014/main" id="{7FFDCD7F-2E68-438D-9354-43F4C7EDF17F}"/>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矩形 279">
                <a:extLst>
                  <a:ext uri="{FF2B5EF4-FFF2-40B4-BE49-F238E27FC236}">
                    <a16:creationId xmlns:a16="http://schemas.microsoft.com/office/drawing/2014/main" id="{99546BCD-A32E-4D19-ADE8-A78E33BF84BC}"/>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矩形 280">
                <a:extLst>
                  <a:ext uri="{FF2B5EF4-FFF2-40B4-BE49-F238E27FC236}">
                    <a16:creationId xmlns:a16="http://schemas.microsoft.com/office/drawing/2014/main" id="{126E39BE-666B-4CD4-91C9-BB3F850ADA4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矩形 281">
                <a:extLst>
                  <a:ext uri="{FF2B5EF4-FFF2-40B4-BE49-F238E27FC236}">
                    <a16:creationId xmlns:a16="http://schemas.microsoft.com/office/drawing/2014/main" id="{BA4121A4-7036-4DD0-9000-60204F66F771}"/>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矩形 282">
                <a:extLst>
                  <a:ext uri="{FF2B5EF4-FFF2-40B4-BE49-F238E27FC236}">
                    <a16:creationId xmlns:a16="http://schemas.microsoft.com/office/drawing/2014/main" id="{8F1024DC-DFD9-4E31-8BC0-A8AC82639BD7}"/>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矩形 283">
                <a:extLst>
                  <a:ext uri="{FF2B5EF4-FFF2-40B4-BE49-F238E27FC236}">
                    <a16:creationId xmlns:a16="http://schemas.microsoft.com/office/drawing/2014/main" id="{E63C49C5-AAC7-4DBD-8F18-BEC6F3520D5B}"/>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矩形 284">
                <a:extLst>
                  <a:ext uri="{FF2B5EF4-FFF2-40B4-BE49-F238E27FC236}">
                    <a16:creationId xmlns:a16="http://schemas.microsoft.com/office/drawing/2014/main" id="{D96F82BC-62EF-4340-AF54-6F17BCE50DAC}"/>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矩形 285">
                <a:extLst>
                  <a:ext uri="{FF2B5EF4-FFF2-40B4-BE49-F238E27FC236}">
                    <a16:creationId xmlns:a16="http://schemas.microsoft.com/office/drawing/2014/main" id="{EEBB90B5-138F-4F4A-B694-02E3C0C4B797}"/>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矩形 286">
                <a:extLst>
                  <a:ext uri="{FF2B5EF4-FFF2-40B4-BE49-F238E27FC236}">
                    <a16:creationId xmlns:a16="http://schemas.microsoft.com/office/drawing/2014/main" id="{D332F009-2F6E-4C1F-8D79-0FFE6897C5A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矩形 287">
                <a:extLst>
                  <a:ext uri="{FF2B5EF4-FFF2-40B4-BE49-F238E27FC236}">
                    <a16:creationId xmlns:a16="http://schemas.microsoft.com/office/drawing/2014/main" id="{4347632A-B52B-49BE-A642-2269C51EEC3D}"/>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矩形 288">
                <a:extLst>
                  <a:ext uri="{FF2B5EF4-FFF2-40B4-BE49-F238E27FC236}">
                    <a16:creationId xmlns:a16="http://schemas.microsoft.com/office/drawing/2014/main" id="{4A85DCEA-B16D-4D12-926D-730B2A2FDE12}"/>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矩形 289">
                <a:extLst>
                  <a:ext uri="{FF2B5EF4-FFF2-40B4-BE49-F238E27FC236}">
                    <a16:creationId xmlns:a16="http://schemas.microsoft.com/office/drawing/2014/main" id="{3665FF00-1FA2-4CC5-AC5A-B98AEBA44C9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矩形 290">
                <a:extLst>
                  <a:ext uri="{FF2B5EF4-FFF2-40B4-BE49-F238E27FC236}">
                    <a16:creationId xmlns:a16="http://schemas.microsoft.com/office/drawing/2014/main" id="{C4BF31A0-5FF8-4225-A225-E983BFC2844E}"/>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矩形 291">
                <a:extLst>
                  <a:ext uri="{FF2B5EF4-FFF2-40B4-BE49-F238E27FC236}">
                    <a16:creationId xmlns:a16="http://schemas.microsoft.com/office/drawing/2014/main" id="{4A0F03D0-F0D3-4786-8A44-7BF01CC105C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矩形 292">
                <a:extLst>
                  <a:ext uri="{FF2B5EF4-FFF2-40B4-BE49-F238E27FC236}">
                    <a16:creationId xmlns:a16="http://schemas.microsoft.com/office/drawing/2014/main" id="{4C7A1DF1-F4B5-45DA-9232-F6905566A8F2}"/>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矩形 293">
                <a:extLst>
                  <a:ext uri="{FF2B5EF4-FFF2-40B4-BE49-F238E27FC236}">
                    <a16:creationId xmlns:a16="http://schemas.microsoft.com/office/drawing/2014/main" id="{513888D2-BB6E-4C03-BAEE-422C423AE7D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矩形 294">
                <a:extLst>
                  <a:ext uri="{FF2B5EF4-FFF2-40B4-BE49-F238E27FC236}">
                    <a16:creationId xmlns:a16="http://schemas.microsoft.com/office/drawing/2014/main" id="{941304DB-C8D2-47DA-B80A-2020735C7C5E}"/>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012973FA-933B-4CAC-BEA1-64C30BDAD76F}"/>
                </a:ext>
              </a:extLst>
            </p:cNvPr>
            <p:cNvGrpSpPr/>
            <p:nvPr/>
          </p:nvGrpSpPr>
          <p:grpSpPr>
            <a:xfrm>
              <a:off x="231237" y="827249"/>
              <a:ext cx="11729526" cy="295422"/>
              <a:chOff x="231237" y="358628"/>
              <a:chExt cx="11729526" cy="295422"/>
            </a:xfrm>
          </p:grpSpPr>
          <p:sp>
            <p:nvSpPr>
              <p:cNvPr id="250" name="矩形 249">
                <a:extLst>
                  <a:ext uri="{FF2B5EF4-FFF2-40B4-BE49-F238E27FC236}">
                    <a16:creationId xmlns:a16="http://schemas.microsoft.com/office/drawing/2014/main" id="{A504E20E-B6C9-4B6D-9842-2D494C85B5BA}"/>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矩形 250">
                <a:extLst>
                  <a:ext uri="{FF2B5EF4-FFF2-40B4-BE49-F238E27FC236}">
                    <a16:creationId xmlns:a16="http://schemas.microsoft.com/office/drawing/2014/main" id="{724E9B44-9B77-452F-BB2A-D513F5939663}"/>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矩形 251">
                <a:extLst>
                  <a:ext uri="{FF2B5EF4-FFF2-40B4-BE49-F238E27FC236}">
                    <a16:creationId xmlns:a16="http://schemas.microsoft.com/office/drawing/2014/main" id="{ECF45FFF-75CA-4B66-8C04-4804EE0E7BF5}"/>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矩形 252">
                <a:extLst>
                  <a:ext uri="{FF2B5EF4-FFF2-40B4-BE49-F238E27FC236}">
                    <a16:creationId xmlns:a16="http://schemas.microsoft.com/office/drawing/2014/main" id="{FCCAC1AB-D8B1-429C-A394-34894AEC6669}"/>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矩形 253">
                <a:extLst>
                  <a:ext uri="{FF2B5EF4-FFF2-40B4-BE49-F238E27FC236}">
                    <a16:creationId xmlns:a16="http://schemas.microsoft.com/office/drawing/2014/main" id="{D484ED36-05CF-40D8-88D1-F9FB2484F48D}"/>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矩形 254">
                <a:extLst>
                  <a:ext uri="{FF2B5EF4-FFF2-40B4-BE49-F238E27FC236}">
                    <a16:creationId xmlns:a16="http://schemas.microsoft.com/office/drawing/2014/main" id="{FC36F2BA-0010-4D5D-A62E-9BC0AF4093DE}"/>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矩形 255">
                <a:extLst>
                  <a:ext uri="{FF2B5EF4-FFF2-40B4-BE49-F238E27FC236}">
                    <a16:creationId xmlns:a16="http://schemas.microsoft.com/office/drawing/2014/main" id="{BDF507BA-C400-4DAF-AFFC-4B01EC7119D8}"/>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矩形 256">
                <a:extLst>
                  <a:ext uri="{FF2B5EF4-FFF2-40B4-BE49-F238E27FC236}">
                    <a16:creationId xmlns:a16="http://schemas.microsoft.com/office/drawing/2014/main" id="{0673167D-9958-4314-8BF9-3CC1B3753FB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257">
                <a:extLst>
                  <a:ext uri="{FF2B5EF4-FFF2-40B4-BE49-F238E27FC236}">
                    <a16:creationId xmlns:a16="http://schemas.microsoft.com/office/drawing/2014/main" id="{BD54E770-3055-4A00-A728-CD708CF9C9E7}"/>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矩形 258">
                <a:extLst>
                  <a:ext uri="{FF2B5EF4-FFF2-40B4-BE49-F238E27FC236}">
                    <a16:creationId xmlns:a16="http://schemas.microsoft.com/office/drawing/2014/main" id="{7CF39D58-D1B2-4994-B610-74FDFDD69AFC}"/>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a:extLst>
                  <a:ext uri="{FF2B5EF4-FFF2-40B4-BE49-F238E27FC236}">
                    <a16:creationId xmlns:a16="http://schemas.microsoft.com/office/drawing/2014/main" id="{FBCC8377-78B4-4F7F-98EF-7439FFD3EA9C}"/>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矩形 260">
                <a:extLst>
                  <a:ext uri="{FF2B5EF4-FFF2-40B4-BE49-F238E27FC236}">
                    <a16:creationId xmlns:a16="http://schemas.microsoft.com/office/drawing/2014/main" id="{2C19E89C-558F-4676-855B-F1239D9F7363}"/>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矩形 261">
                <a:extLst>
                  <a:ext uri="{FF2B5EF4-FFF2-40B4-BE49-F238E27FC236}">
                    <a16:creationId xmlns:a16="http://schemas.microsoft.com/office/drawing/2014/main" id="{323A624D-0499-4747-A732-B0314F0721F7}"/>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矩形 262">
                <a:extLst>
                  <a:ext uri="{FF2B5EF4-FFF2-40B4-BE49-F238E27FC236}">
                    <a16:creationId xmlns:a16="http://schemas.microsoft.com/office/drawing/2014/main" id="{DA9C29F7-D45C-47BC-8C98-B49737BF193E}"/>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矩形 263">
                <a:extLst>
                  <a:ext uri="{FF2B5EF4-FFF2-40B4-BE49-F238E27FC236}">
                    <a16:creationId xmlns:a16="http://schemas.microsoft.com/office/drawing/2014/main" id="{814ABA14-9E27-491B-B66C-796F9210D035}"/>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矩形 264">
                <a:extLst>
                  <a:ext uri="{FF2B5EF4-FFF2-40B4-BE49-F238E27FC236}">
                    <a16:creationId xmlns:a16="http://schemas.microsoft.com/office/drawing/2014/main" id="{C95FEEE6-5A38-4742-978F-9DC847B7880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矩形 265">
                <a:extLst>
                  <a:ext uri="{FF2B5EF4-FFF2-40B4-BE49-F238E27FC236}">
                    <a16:creationId xmlns:a16="http://schemas.microsoft.com/office/drawing/2014/main" id="{A93EF795-EAAF-4C28-BC0B-8B4023292F72}"/>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a:extLst>
                  <a:ext uri="{FF2B5EF4-FFF2-40B4-BE49-F238E27FC236}">
                    <a16:creationId xmlns:a16="http://schemas.microsoft.com/office/drawing/2014/main" id="{5698CDCB-E04B-45B3-B31D-EE530E88BB83}"/>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矩形 267">
                <a:extLst>
                  <a:ext uri="{FF2B5EF4-FFF2-40B4-BE49-F238E27FC236}">
                    <a16:creationId xmlns:a16="http://schemas.microsoft.com/office/drawing/2014/main" id="{23C34F42-0102-4E00-B74C-2642BF9FEC8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矩形 268">
                <a:extLst>
                  <a:ext uri="{FF2B5EF4-FFF2-40B4-BE49-F238E27FC236}">
                    <a16:creationId xmlns:a16="http://schemas.microsoft.com/office/drawing/2014/main" id="{E2557B53-55DC-4F6E-9749-A8E44F597490}"/>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矩形 269">
                <a:extLst>
                  <a:ext uri="{FF2B5EF4-FFF2-40B4-BE49-F238E27FC236}">
                    <a16:creationId xmlns:a16="http://schemas.microsoft.com/office/drawing/2014/main" id="{F6E441FF-0AB9-45B7-B922-8E97F41795ED}"/>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矩形 270">
                <a:extLst>
                  <a:ext uri="{FF2B5EF4-FFF2-40B4-BE49-F238E27FC236}">
                    <a16:creationId xmlns:a16="http://schemas.microsoft.com/office/drawing/2014/main" id="{D539934F-B5C2-47E1-A27E-A441B3941F59}"/>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矩形 271">
                <a:extLst>
                  <a:ext uri="{FF2B5EF4-FFF2-40B4-BE49-F238E27FC236}">
                    <a16:creationId xmlns:a16="http://schemas.microsoft.com/office/drawing/2014/main" id="{25C1DFF2-A709-4CD0-9CC3-29ADB828BE76}"/>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F1E50901-8B63-4964-974F-FC74567835FA}"/>
                </a:ext>
              </a:extLst>
            </p:cNvPr>
            <p:cNvGrpSpPr/>
            <p:nvPr/>
          </p:nvGrpSpPr>
          <p:grpSpPr>
            <a:xfrm>
              <a:off x="231237" y="1372070"/>
              <a:ext cx="11729526" cy="295422"/>
              <a:chOff x="231237" y="358628"/>
              <a:chExt cx="11729526" cy="295422"/>
            </a:xfrm>
          </p:grpSpPr>
          <p:sp>
            <p:nvSpPr>
              <p:cNvPr id="227" name="矩形 226">
                <a:extLst>
                  <a:ext uri="{FF2B5EF4-FFF2-40B4-BE49-F238E27FC236}">
                    <a16:creationId xmlns:a16="http://schemas.microsoft.com/office/drawing/2014/main" id="{A7BFA037-7242-4FC5-975C-A8DDC579F7F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矩形 227">
                <a:extLst>
                  <a:ext uri="{FF2B5EF4-FFF2-40B4-BE49-F238E27FC236}">
                    <a16:creationId xmlns:a16="http://schemas.microsoft.com/office/drawing/2014/main" id="{7B5DD28D-08CB-4C29-9321-2A068AF87E0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矩形 228">
                <a:extLst>
                  <a:ext uri="{FF2B5EF4-FFF2-40B4-BE49-F238E27FC236}">
                    <a16:creationId xmlns:a16="http://schemas.microsoft.com/office/drawing/2014/main" id="{19E30F64-ACE9-4FCB-A6DE-8F6EDECB383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矩形 229">
                <a:extLst>
                  <a:ext uri="{FF2B5EF4-FFF2-40B4-BE49-F238E27FC236}">
                    <a16:creationId xmlns:a16="http://schemas.microsoft.com/office/drawing/2014/main" id="{BBE2006F-2D0F-45C6-9C65-1B491D2820C0}"/>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矩形 230">
                <a:extLst>
                  <a:ext uri="{FF2B5EF4-FFF2-40B4-BE49-F238E27FC236}">
                    <a16:creationId xmlns:a16="http://schemas.microsoft.com/office/drawing/2014/main" id="{6FE386A1-8EB2-47AC-80DC-DFD49BE14656}"/>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矩形 231">
                <a:extLst>
                  <a:ext uri="{FF2B5EF4-FFF2-40B4-BE49-F238E27FC236}">
                    <a16:creationId xmlns:a16="http://schemas.microsoft.com/office/drawing/2014/main" id="{BBAF9048-FF0B-4E9E-B521-1561753C8F0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矩形 232">
                <a:extLst>
                  <a:ext uri="{FF2B5EF4-FFF2-40B4-BE49-F238E27FC236}">
                    <a16:creationId xmlns:a16="http://schemas.microsoft.com/office/drawing/2014/main" id="{7E5EF6A7-2982-449D-B9F5-D5063D28ECCC}"/>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矩形 233">
                <a:extLst>
                  <a:ext uri="{FF2B5EF4-FFF2-40B4-BE49-F238E27FC236}">
                    <a16:creationId xmlns:a16="http://schemas.microsoft.com/office/drawing/2014/main" id="{A9BE5E12-753D-41F6-93B3-CB38F8E3092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矩形 234">
                <a:extLst>
                  <a:ext uri="{FF2B5EF4-FFF2-40B4-BE49-F238E27FC236}">
                    <a16:creationId xmlns:a16="http://schemas.microsoft.com/office/drawing/2014/main" id="{ACEB04FC-F1A1-480D-9F63-1F6B2654AB8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a:extLst>
                  <a:ext uri="{FF2B5EF4-FFF2-40B4-BE49-F238E27FC236}">
                    <a16:creationId xmlns:a16="http://schemas.microsoft.com/office/drawing/2014/main" id="{E41BEF34-8FA9-48CC-BE99-54513C6AE211}"/>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a:extLst>
                  <a:ext uri="{FF2B5EF4-FFF2-40B4-BE49-F238E27FC236}">
                    <a16:creationId xmlns:a16="http://schemas.microsoft.com/office/drawing/2014/main" id="{7954AD63-3D6F-4D05-B2CD-95905CD0CCC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矩形 237">
                <a:extLst>
                  <a:ext uri="{FF2B5EF4-FFF2-40B4-BE49-F238E27FC236}">
                    <a16:creationId xmlns:a16="http://schemas.microsoft.com/office/drawing/2014/main" id="{7B5095A7-8CD2-4912-99AD-0DF5D662031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矩形 238">
                <a:extLst>
                  <a:ext uri="{FF2B5EF4-FFF2-40B4-BE49-F238E27FC236}">
                    <a16:creationId xmlns:a16="http://schemas.microsoft.com/office/drawing/2014/main" id="{0B775621-7B31-42F7-B13C-EBBD0848A0E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a:extLst>
                  <a:ext uri="{FF2B5EF4-FFF2-40B4-BE49-F238E27FC236}">
                    <a16:creationId xmlns:a16="http://schemas.microsoft.com/office/drawing/2014/main" id="{0CA75BEA-F188-4412-B468-455EEEE0F47F}"/>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a:extLst>
                  <a:ext uri="{FF2B5EF4-FFF2-40B4-BE49-F238E27FC236}">
                    <a16:creationId xmlns:a16="http://schemas.microsoft.com/office/drawing/2014/main" id="{C8234D1E-4E65-4759-B400-042A4510C65B}"/>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a:extLst>
                  <a:ext uri="{FF2B5EF4-FFF2-40B4-BE49-F238E27FC236}">
                    <a16:creationId xmlns:a16="http://schemas.microsoft.com/office/drawing/2014/main" id="{462CE0B8-7779-431C-A8C1-F69690581FB8}"/>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矩形 242">
                <a:extLst>
                  <a:ext uri="{FF2B5EF4-FFF2-40B4-BE49-F238E27FC236}">
                    <a16:creationId xmlns:a16="http://schemas.microsoft.com/office/drawing/2014/main" id="{95D3A9FC-C1B9-4AC0-8F5A-E4F13F66A5C6}"/>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矩形 243">
                <a:extLst>
                  <a:ext uri="{FF2B5EF4-FFF2-40B4-BE49-F238E27FC236}">
                    <a16:creationId xmlns:a16="http://schemas.microsoft.com/office/drawing/2014/main" id="{B825CC77-9162-47D3-A74F-DD509DF946FC}"/>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a:extLst>
                  <a:ext uri="{FF2B5EF4-FFF2-40B4-BE49-F238E27FC236}">
                    <a16:creationId xmlns:a16="http://schemas.microsoft.com/office/drawing/2014/main" id="{1BE36F76-1412-4E96-8E52-0D47D9210DB8}"/>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245">
                <a:extLst>
                  <a:ext uri="{FF2B5EF4-FFF2-40B4-BE49-F238E27FC236}">
                    <a16:creationId xmlns:a16="http://schemas.microsoft.com/office/drawing/2014/main" id="{AD4E2A0A-406C-4496-990E-F86BB2855976}"/>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a:extLst>
                  <a:ext uri="{FF2B5EF4-FFF2-40B4-BE49-F238E27FC236}">
                    <a16:creationId xmlns:a16="http://schemas.microsoft.com/office/drawing/2014/main" id="{AA05B86B-94FE-45CB-87D3-42E31D03EF2A}"/>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矩形 247">
                <a:extLst>
                  <a:ext uri="{FF2B5EF4-FFF2-40B4-BE49-F238E27FC236}">
                    <a16:creationId xmlns:a16="http://schemas.microsoft.com/office/drawing/2014/main" id="{E0207250-197F-45BB-83C7-6A1F4668A67A}"/>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矩形 248">
                <a:extLst>
                  <a:ext uri="{FF2B5EF4-FFF2-40B4-BE49-F238E27FC236}">
                    <a16:creationId xmlns:a16="http://schemas.microsoft.com/office/drawing/2014/main" id="{26335983-D3AB-4750-A217-B329C07056BD}"/>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3D6AE57F-16A6-4DAC-B77D-D4C4E8C07FF6}"/>
                </a:ext>
              </a:extLst>
            </p:cNvPr>
            <p:cNvGrpSpPr/>
            <p:nvPr/>
          </p:nvGrpSpPr>
          <p:grpSpPr>
            <a:xfrm>
              <a:off x="231237" y="1916891"/>
              <a:ext cx="11729526" cy="295422"/>
              <a:chOff x="231237" y="358628"/>
              <a:chExt cx="11729526" cy="295422"/>
            </a:xfrm>
          </p:grpSpPr>
          <p:sp>
            <p:nvSpPr>
              <p:cNvPr id="204" name="矩形 203">
                <a:extLst>
                  <a:ext uri="{FF2B5EF4-FFF2-40B4-BE49-F238E27FC236}">
                    <a16:creationId xmlns:a16="http://schemas.microsoft.com/office/drawing/2014/main" id="{81DAC7BD-7869-4B70-B364-6038260DAF78}"/>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矩形 204">
                <a:extLst>
                  <a:ext uri="{FF2B5EF4-FFF2-40B4-BE49-F238E27FC236}">
                    <a16:creationId xmlns:a16="http://schemas.microsoft.com/office/drawing/2014/main" id="{332B19C4-E027-4323-A386-4985B463976F}"/>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a:extLst>
                  <a:ext uri="{FF2B5EF4-FFF2-40B4-BE49-F238E27FC236}">
                    <a16:creationId xmlns:a16="http://schemas.microsoft.com/office/drawing/2014/main" id="{0D575E81-3663-4B91-AF1C-1A2000748E24}"/>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矩形 206">
                <a:extLst>
                  <a:ext uri="{FF2B5EF4-FFF2-40B4-BE49-F238E27FC236}">
                    <a16:creationId xmlns:a16="http://schemas.microsoft.com/office/drawing/2014/main" id="{9B291643-B756-4D60-9B10-EFEC7284E852}"/>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矩形 207">
                <a:extLst>
                  <a:ext uri="{FF2B5EF4-FFF2-40B4-BE49-F238E27FC236}">
                    <a16:creationId xmlns:a16="http://schemas.microsoft.com/office/drawing/2014/main" id="{3281DB5C-E26C-4805-9544-A5D63079F30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矩形 208">
                <a:extLst>
                  <a:ext uri="{FF2B5EF4-FFF2-40B4-BE49-F238E27FC236}">
                    <a16:creationId xmlns:a16="http://schemas.microsoft.com/office/drawing/2014/main" id="{72DDBA36-6DD5-4C81-AB14-8CDF96582A55}"/>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矩形 209">
                <a:extLst>
                  <a:ext uri="{FF2B5EF4-FFF2-40B4-BE49-F238E27FC236}">
                    <a16:creationId xmlns:a16="http://schemas.microsoft.com/office/drawing/2014/main" id="{0219A6EE-66D2-4765-BE89-558088F44971}"/>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矩形 210">
                <a:extLst>
                  <a:ext uri="{FF2B5EF4-FFF2-40B4-BE49-F238E27FC236}">
                    <a16:creationId xmlns:a16="http://schemas.microsoft.com/office/drawing/2014/main" id="{E249FEA6-92D1-48AA-B8DB-621C038C15E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矩形 211">
                <a:extLst>
                  <a:ext uri="{FF2B5EF4-FFF2-40B4-BE49-F238E27FC236}">
                    <a16:creationId xmlns:a16="http://schemas.microsoft.com/office/drawing/2014/main" id="{07EE54B1-4AAE-403B-9593-4444721253AC}"/>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矩形 212">
                <a:extLst>
                  <a:ext uri="{FF2B5EF4-FFF2-40B4-BE49-F238E27FC236}">
                    <a16:creationId xmlns:a16="http://schemas.microsoft.com/office/drawing/2014/main" id="{A4C69F83-AB04-4A46-93E2-710C724F478F}"/>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矩形 213">
                <a:extLst>
                  <a:ext uri="{FF2B5EF4-FFF2-40B4-BE49-F238E27FC236}">
                    <a16:creationId xmlns:a16="http://schemas.microsoft.com/office/drawing/2014/main" id="{45C1921F-D5D5-4A26-AD26-76BA0B54892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矩形 214">
                <a:extLst>
                  <a:ext uri="{FF2B5EF4-FFF2-40B4-BE49-F238E27FC236}">
                    <a16:creationId xmlns:a16="http://schemas.microsoft.com/office/drawing/2014/main" id="{C7F69226-EDB8-42AC-846F-9B8BD57714B0}"/>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矩形 215">
                <a:extLst>
                  <a:ext uri="{FF2B5EF4-FFF2-40B4-BE49-F238E27FC236}">
                    <a16:creationId xmlns:a16="http://schemas.microsoft.com/office/drawing/2014/main" id="{B0321AEF-92D9-410A-B6B7-2341A7F0CA3F}"/>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矩形 216">
                <a:extLst>
                  <a:ext uri="{FF2B5EF4-FFF2-40B4-BE49-F238E27FC236}">
                    <a16:creationId xmlns:a16="http://schemas.microsoft.com/office/drawing/2014/main" id="{65B0F338-70B7-4ACB-9C88-3CB4675B3D14}"/>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矩形 217">
                <a:extLst>
                  <a:ext uri="{FF2B5EF4-FFF2-40B4-BE49-F238E27FC236}">
                    <a16:creationId xmlns:a16="http://schemas.microsoft.com/office/drawing/2014/main" id="{7B6DBB05-F533-4956-9799-5CF2E6DB7D0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矩形 218">
                <a:extLst>
                  <a:ext uri="{FF2B5EF4-FFF2-40B4-BE49-F238E27FC236}">
                    <a16:creationId xmlns:a16="http://schemas.microsoft.com/office/drawing/2014/main" id="{7A2E1C0F-4712-4794-81B4-ED7B3EB684B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矩形 219">
                <a:extLst>
                  <a:ext uri="{FF2B5EF4-FFF2-40B4-BE49-F238E27FC236}">
                    <a16:creationId xmlns:a16="http://schemas.microsoft.com/office/drawing/2014/main" id="{7ED10C72-FF39-4C36-8305-E0292C3C28F8}"/>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矩形 220">
                <a:extLst>
                  <a:ext uri="{FF2B5EF4-FFF2-40B4-BE49-F238E27FC236}">
                    <a16:creationId xmlns:a16="http://schemas.microsoft.com/office/drawing/2014/main" id="{0DEC66E8-EBEB-439A-8FB5-B83BD8C4AB98}"/>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矩形 221">
                <a:extLst>
                  <a:ext uri="{FF2B5EF4-FFF2-40B4-BE49-F238E27FC236}">
                    <a16:creationId xmlns:a16="http://schemas.microsoft.com/office/drawing/2014/main" id="{90C307A7-8BFF-476E-AAC9-F419FCE88273}"/>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a:extLst>
                  <a:ext uri="{FF2B5EF4-FFF2-40B4-BE49-F238E27FC236}">
                    <a16:creationId xmlns:a16="http://schemas.microsoft.com/office/drawing/2014/main" id="{249551FC-A643-4D5C-ABE3-B0E163081807}"/>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矩形 223">
                <a:extLst>
                  <a:ext uri="{FF2B5EF4-FFF2-40B4-BE49-F238E27FC236}">
                    <a16:creationId xmlns:a16="http://schemas.microsoft.com/office/drawing/2014/main" id="{FB3F647B-368B-42BD-9FD4-4247E1A5099C}"/>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矩形 224">
                <a:extLst>
                  <a:ext uri="{FF2B5EF4-FFF2-40B4-BE49-F238E27FC236}">
                    <a16:creationId xmlns:a16="http://schemas.microsoft.com/office/drawing/2014/main" id="{49716543-F01C-435F-9A53-43079B43AFBF}"/>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矩形 225">
                <a:extLst>
                  <a:ext uri="{FF2B5EF4-FFF2-40B4-BE49-F238E27FC236}">
                    <a16:creationId xmlns:a16="http://schemas.microsoft.com/office/drawing/2014/main" id="{46929F08-6ECA-445A-9FCC-5E759B419C27}"/>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527E4C9E-53F1-4AE5-AD8F-4A7A5AF4AEF8}"/>
                </a:ext>
              </a:extLst>
            </p:cNvPr>
            <p:cNvGrpSpPr/>
            <p:nvPr/>
          </p:nvGrpSpPr>
          <p:grpSpPr>
            <a:xfrm>
              <a:off x="231237" y="2461712"/>
              <a:ext cx="11729526" cy="295422"/>
              <a:chOff x="231237" y="358628"/>
              <a:chExt cx="11729526" cy="295422"/>
            </a:xfrm>
          </p:grpSpPr>
          <p:sp>
            <p:nvSpPr>
              <p:cNvPr id="181" name="矩形 180">
                <a:extLst>
                  <a:ext uri="{FF2B5EF4-FFF2-40B4-BE49-F238E27FC236}">
                    <a16:creationId xmlns:a16="http://schemas.microsoft.com/office/drawing/2014/main" id="{604660D7-DBE3-4B57-9A9C-3A879CA28CB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181">
                <a:extLst>
                  <a:ext uri="{FF2B5EF4-FFF2-40B4-BE49-F238E27FC236}">
                    <a16:creationId xmlns:a16="http://schemas.microsoft.com/office/drawing/2014/main" id="{7E0D1923-263D-4C7F-BA70-16347D955659}"/>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182">
                <a:extLst>
                  <a:ext uri="{FF2B5EF4-FFF2-40B4-BE49-F238E27FC236}">
                    <a16:creationId xmlns:a16="http://schemas.microsoft.com/office/drawing/2014/main" id="{FA522454-7FCA-40B6-9F94-037CA60AFFD4}"/>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183">
                <a:extLst>
                  <a:ext uri="{FF2B5EF4-FFF2-40B4-BE49-F238E27FC236}">
                    <a16:creationId xmlns:a16="http://schemas.microsoft.com/office/drawing/2014/main" id="{5782D104-52E6-4A24-BBE2-ACD47099FF73}"/>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184">
                <a:extLst>
                  <a:ext uri="{FF2B5EF4-FFF2-40B4-BE49-F238E27FC236}">
                    <a16:creationId xmlns:a16="http://schemas.microsoft.com/office/drawing/2014/main" id="{FC1B5231-31A3-4FD2-B661-6606E5EB262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a:extLst>
                  <a:ext uri="{FF2B5EF4-FFF2-40B4-BE49-F238E27FC236}">
                    <a16:creationId xmlns:a16="http://schemas.microsoft.com/office/drawing/2014/main" id="{2380A9BE-DB6F-4461-AC3B-DF6383187B5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186">
                <a:extLst>
                  <a:ext uri="{FF2B5EF4-FFF2-40B4-BE49-F238E27FC236}">
                    <a16:creationId xmlns:a16="http://schemas.microsoft.com/office/drawing/2014/main" id="{FE44BF6E-94E4-47E9-8527-F42160B0FBCB}"/>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187">
                <a:extLst>
                  <a:ext uri="{FF2B5EF4-FFF2-40B4-BE49-F238E27FC236}">
                    <a16:creationId xmlns:a16="http://schemas.microsoft.com/office/drawing/2014/main" id="{0B486C66-90B0-4920-A4C5-7BE4AB237A29}"/>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188">
                <a:extLst>
                  <a:ext uri="{FF2B5EF4-FFF2-40B4-BE49-F238E27FC236}">
                    <a16:creationId xmlns:a16="http://schemas.microsoft.com/office/drawing/2014/main" id="{1BDA8B02-C459-48D0-8BCA-5D47B5F07B10}"/>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a:extLst>
                  <a:ext uri="{FF2B5EF4-FFF2-40B4-BE49-F238E27FC236}">
                    <a16:creationId xmlns:a16="http://schemas.microsoft.com/office/drawing/2014/main" id="{D61A9AF6-1166-4F38-B972-8DE6FCF4915D}"/>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BF303DE5-4CD2-4FBE-A039-88D149081546}"/>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2D131A07-EC3E-4C24-BB51-98CA00CCA253}"/>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71CCEC38-ABA3-4BA6-85E6-714440621D7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a:extLst>
                  <a:ext uri="{FF2B5EF4-FFF2-40B4-BE49-F238E27FC236}">
                    <a16:creationId xmlns:a16="http://schemas.microsoft.com/office/drawing/2014/main" id="{96D8511F-756F-423E-9A60-B06D76CE9DEB}"/>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33C11E46-1890-4E1D-9B3E-6827EEB9F0F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a:extLst>
                  <a:ext uri="{FF2B5EF4-FFF2-40B4-BE49-F238E27FC236}">
                    <a16:creationId xmlns:a16="http://schemas.microsoft.com/office/drawing/2014/main" id="{1FB921DE-20FA-4B10-B3B4-F826512B51A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196">
                <a:extLst>
                  <a:ext uri="{FF2B5EF4-FFF2-40B4-BE49-F238E27FC236}">
                    <a16:creationId xmlns:a16="http://schemas.microsoft.com/office/drawing/2014/main" id="{47CBFF94-D9C8-474D-9EB5-100EC634594C}"/>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197">
                <a:extLst>
                  <a:ext uri="{FF2B5EF4-FFF2-40B4-BE49-F238E27FC236}">
                    <a16:creationId xmlns:a16="http://schemas.microsoft.com/office/drawing/2014/main" id="{EF568E79-34DE-4113-87C0-8C21906989E9}"/>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a:extLst>
                  <a:ext uri="{FF2B5EF4-FFF2-40B4-BE49-F238E27FC236}">
                    <a16:creationId xmlns:a16="http://schemas.microsoft.com/office/drawing/2014/main" id="{9E25C5F8-D0B7-4BD2-A04A-1F0EFD1FE135}"/>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a:extLst>
                  <a:ext uri="{FF2B5EF4-FFF2-40B4-BE49-F238E27FC236}">
                    <a16:creationId xmlns:a16="http://schemas.microsoft.com/office/drawing/2014/main" id="{F2DD63CD-F030-47E4-8F82-24431FED996B}"/>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43E38CD6-35CA-473B-8DE9-501F5E28471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a:extLst>
                  <a:ext uri="{FF2B5EF4-FFF2-40B4-BE49-F238E27FC236}">
                    <a16:creationId xmlns:a16="http://schemas.microsoft.com/office/drawing/2014/main" id="{FC8F6010-2919-4B59-97DB-324D1564C21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a:extLst>
                  <a:ext uri="{FF2B5EF4-FFF2-40B4-BE49-F238E27FC236}">
                    <a16:creationId xmlns:a16="http://schemas.microsoft.com/office/drawing/2014/main" id="{D1311E3A-E480-4B48-B3C4-9627CFF7388C}"/>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3F7E29C9-970E-40FB-B042-5B085A62AE1B}"/>
                </a:ext>
              </a:extLst>
            </p:cNvPr>
            <p:cNvGrpSpPr/>
            <p:nvPr/>
          </p:nvGrpSpPr>
          <p:grpSpPr>
            <a:xfrm>
              <a:off x="231237" y="3006533"/>
              <a:ext cx="11729526" cy="295422"/>
              <a:chOff x="231237" y="358628"/>
              <a:chExt cx="11729526" cy="295422"/>
            </a:xfrm>
          </p:grpSpPr>
          <p:sp>
            <p:nvSpPr>
              <p:cNvPr id="158" name="矩形 157">
                <a:extLst>
                  <a:ext uri="{FF2B5EF4-FFF2-40B4-BE49-F238E27FC236}">
                    <a16:creationId xmlns:a16="http://schemas.microsoft.com/office/drawing/2014/main" id="{FC0B8F86-422E-4E6F-8F60-0330DB5C4F2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a:extLst>
                  <a:ext uri="{FF2B5EF4-FFF2-40B4-BE49-F238E27FC236}">
                    <a16:creationId xmlns:a16="http://schemas.microsoft.com/office/drawing/2014/main" id="{7DDA624E-1045-42BD-BD89-ABA9B7DC9FAF}"/>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a:extLst>
                  <a:ext uri="{FF2B5EF4-FFF2-40B4-BE49-F238E27FC236}">
                    <a16:creationId xmlns:a16="http://schemas.microsoft.com/office/drawing/2014/main" id="{3D739C47-81EA-4ABA-80A3-618FFF30A668}"/>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a:extLst>
                  <a:ext uri="{FF2B5EF4-FFF2-40B4-BE49-F238E27FC236}">
                    <a16:creationId xmlns:a16="http://schemas.microsoft.com/office/drawing/2014/main" id="{9254A5D9-E5D8-404F-A97E-8006CC6F4D05}"/>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161">
                <a:extLst>
                  <a:ext uri="{FF2B5EF4-FFF2-40B4-BE49-F238E27FC236}">
                    <a16:creationId xmlns:a16="http://schemas.microsoft.com/office/drawing/2014/main" id="{9D1E53BA-07B1-468F-AF48-B43A9A9766A2}"/>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a:extLst>
                  <a:ext uri="{FF2B5EF4-FFF2-40B4-BE49-F238E27FC236}">
                    <a16:creationId xmlns:a16="http://schemas.microsoft.com/office/drawing/2014/main" id="{FA514CFD-5823-40EE-90EE-3D3D01FD17B9}"/>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a:extLst>
                  <a:ext uri="{FF2B5EF4-FFF2-40B4-BE49-F238E27FC236}">
                    <a16:creationId xmlns:a16="http://schemas.microsoft.com/office/drawing/2014/main" id="{7832C7D1-4D88-4F4A-8EC0-939FEEFF0690}"/>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a:extLst>
                  <a:ext uri="{FF2B5EF4-FFF2-40B4-BE49-F238E27FC236}">
                    <a16:creationId xmlns:a16="http://schemas.microsoft.com/office/drawing/2014/main" id="{38CFF0E7-CA0A-49C7-969C-C3AABC278BE9}"/>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a:extLst>
                  <a:ext uri="{FF2B5EF4-FFF2-40B4-BE49-F238E27FC236}">
                    <a16:creationId xmlns:a16="http://schemas.microsoft.com/office/drawing/2014/main" id="{39C54AFD-F300-4554-BB7A-B7B6877C0FA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a:extLst>
                  <a:ext uri="{FF2B5EF4-FFF2-40B4-BE49-F238E27FC236}">
                    <a16:creationId xmlns:a16="http://schemas.microsoft.com/office/drawing/2014/main" id="{A6AF5855-E641-4A0E-ADD6-52441356A184}"/>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a:extLst>
                  <a:ext uri="{FF2B5EF4-FFF2-40B4-BE49-F238E27FC236}">
                    <a16:creationId xmlns:a16="http://schemas.microsoft.com/office/drawing/2014/main" id="{D67ED910-D6EC-4A81-869D-3EF251022B7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a:extLst>
                  <a:ext uri="{FF2B5EF4-FFF2-40B4-BE49-F238E27FC236}">
                    <a16:creationId xmlns:a16="http://schemas.microsoft.com/office/drawing/2014/main" id="{3836F420-E038-449D-9898-74F9F08F8CA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a:extLst>
                  <a:ext uri="{FF2B5EF4-FFF2-40B4-BE49-F238E27FC236}">
                    <a16:creationId xmlns:a16="http://schemas.microsoft.com/office/drawing/2014/main" id="{102714EF-F121-4A05-BEC2-9CD07BA7FA0A}"/>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a:extLst>
                  <a:ext uri="{FF2B5EF4-FFF2-40B4-BE49-F238E27FC236}">
                    <a16:creationId xmlns:a16="http://schemas.microsoft.com/office/drawing/2014/main" id="{AAD80A71-4BAE-4A83-B3BA-DB2C74A88B10}"/>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a:extLst>
                  <a:ext uri="{FF2B5EF4-FFF2-40B4-BE49-F238E27FC236}">
                    <a16:creationId xmlns:a16="http://schemas.microsoft.com/office/drawing/2014/main" id="{7FAB0AE2-7E37-479C-B7D8-ECD9935A98AC}"/>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a:extLst>
                  <a:ext uri="{FF2B5EF4-FFF2-40B4-BE49-F238E27FC236}">
                    <a16:creationId xmlns:a16="http://schemas.microsoft.com/office/drawing/2014/main" id="{5F80EF8E-8D55-40FE-A7F9-3A732B595B4E}"/>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a:extLst>
                  <a:ext uri="{FF2B5EF4-FFF2-40B4-BE49-F238E27FC236}">
                    <a16:creationId xmlns:a16="http://schemas.microsoft.com/office/drawing/2014/main" id="{E0B987B6-484B-4425-B32B-BB72ABFB0EB5}"/>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a:extLst>
                  <a:ext uri="{FF2B5EF4-FFF2-40B4-BE49-F238E27FC236}">
                    <a16:creationId xmlns:a16="http://schemas.microsoft.com/office/drawing/2014/main" id="{8E72DD5B-2B0A-4B72-BA9B-67B649049DDF}"/>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a:extLst>
                  <a:ext uri="{FF2B5EF4-FFF2-40B4-BE49-F238E27FC236}">
                    <a16:creationId xmlns:a16="http://schemas.microsoft.com/office/drawing/2014/main" id="{1318FE78-8F6C-4123-A61E-DFB00AF7FC41}"/>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176">
                <a:extLst>
                  <a:ext uri="{FF2B5EF4-FFF2-40B4-BE49-F238E27FC236}">
                    <a16:creationId xmlns:a16="http://schemas.microsoft.com/office/drawing/2014/main" id="{B8505F5C-453B-4DDD-A042-00BBC4CCA81D}"/>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a:extLst>
                  <a:ext uri="{FF2B5EF4-FFF2-40B4-BE49-F238E27FC236}">
                    <a16:creationId xmlns:a16="http://schemas.microsoft.com/office/drawing/2014/main" id="{879B06C9-5786-4E1D-BCCB-9C37FA99780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a:extLst>
                  <a:ext uri="{FF2B5EF4-FFF2-40B4-BE49-F238E27FC236}">
                    <a16:creationId xmlns:a16="http://schemas.microsoft.com/office/drawing/2014/main" id="{62B8C465-72E4-4811-8793-CA662A703428}"/>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a:extLst>
                  <a:ext uri="{FF2B5EF4-FFF2-40B4-BE49-F238E27FC236}">
                    <a16:creationId xmlns:a16="http://schemas.microsoft.com/office/drawing/2014/main" id="{2B700224-AD7C-4AD6-B3F7-A1931E712C50}"/>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99242812-3A63-436A-BE66-511F94B3BA3B}"/>
                </a:ext>
              </a:extLst>
            </p:cNvPr>
            <p:cNvGrpSpPr/>
            <p:nvPr/>
          </p:nvGrpSpPr>
          <p:grpSpPr>
            <a:xfrm>
              <a:off x="231237" y="3551354"/>
              <a:ext cx="11729526" cy="295422"/>
              <a:chOff x="231237" y="358628"/>
              <a:chExt cx="11729526" cy="295422"/>
            </a:xfrm>
          </p:grpSpPr>
          <p:sp>
            <p:nvSpPr>
              <p:cNvPr id="135" name="矩形 134">
                <a:extLst>
                  <a:ext uri="{FF2B5EF4-FFF2-40B4-BE49-F238E27FC236}">
                    <a16:creationId xmlns:a16="http://schemas.microsoft.com/office/drawing/2014/main" id="{50EC3D4A-31CE-49CB-AA6D-A57FAAD0DE1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a:extLst>
                  <a:ext uri="{FF2B5EF4-FFF2-40B4-BE49-F238E27FC236}">
                    <a16:creationId xmlns:a16="http://schemas.microsoft.com/office/drawing/2014/main" id="{1181DBB3-D616-4C3E-998C-330675B27BD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a:extLst>
                  <a:ext uri="{FF2B5EF4-FFF2-40B4-BE49-F238E27FC236}">
                    <a16:creationId xmlns:a16="http://schemas.microsoft.com/office/drawing/2014/main" id="{34609B79-B042-449A-AED0-9A075018F043}"/>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72A6E7C3-C8FD-4A37-A3A2-E74E0CEBDC37}"/>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id="{0E51D7DC-D5FB-4FF6-909E-96A4D14FF9C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a:extLst>
                  <a:ext uri="{FF2B5EF4-FFF2-40B4-BE49-F238E27FC236}">
                    <a16:creationId xmlns:a16="http://schemas.microsoft.com/office/drawing/2014/main" id="{1828774B-F3F7-46AF-9C8A-975FBF516B1A}"/>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a:extLst>
                  <a:ext uri="{FF2B5EF4-FFF2-40B4-BE49-F238E27FC236}">
                    <a16:creationId xmlns:a16="http://schemas.microsoft.com/office/drawing/2014/main" id="{75F89A6D-E65F-42A6-BE93-358202308B4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a:extLst>
                  <a:ext uri="{FF2B5EF4-FFF2-40B4-BE49-F238E27FC236}">
                    <a16:creationId xmlns:a16="http://schemas.microsoft.com/office/drawing/2014/main" id="{09969964-7250-4592-BD30-2B03D18D844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142">
                <a:extLst>
                  <a:ext uri="{FF2B5EF4-FFF2-40B4-BE49-F238E27FC236}">
                    <a16:creationId xmlns:a16="http://schemas.microsoft.com/office/drawing/2014/main" id="{A2BC26B8-7A3B-4FFE-A5E3-B071C601E79B}"/>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a:extLst>
                  <a:ext uri="{FF2B5EF4-FFF2-40B4-BE49-F238E27FC236}">
                    <a16:creationId xmlns:a16="http://schemas.microsoft.com/office/drawing/2014/main" id="{962BFC96-AC9E-4C23-A797-B416660E2D45}"/>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a:extLst>
                  <a:ext uri="{FF2B5EF4-FFF2-40B4-BE49-F238E27FC236}">
                    <a16:creationId xmlns:a16="http://schemas.microsoft.com/office/drawing/2014/main" id="{CB30D327-5D53-4103-B011-16C41E5BA65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a:extLst>
                  <a:ext uri="{FF2B5EF4-FFF2-40B4-BE49-F238E27FC236}">
                    <a16:creationId xmlns:a16="http://schemas.microsoft.com/office/drawing/2014/main" id="{D9964D41-D742-4EA0-B9B2-2287FEB6FA7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a:extLst>
                  <a:ext uri="{FF2B5EF4-FFF2-40B4-BE49-F238E27FC236}">
                    <a16:creationId xmlns:a16="http://schemas.microsoft.com/office/drawing/2014/main" id="{B8ABB396-86B5-4CF0-9742-D651C9C21E84}"/>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a:extLst>
                  <a:ext uri="{FF2B5EF4-FFF2-40B4-BE49-F238E27FC236}">
                    <a16:creationId xmlns:a16="http://schemas.microsoft.com/office/drawing/2014/main" id="{6CAB7DFB-1E85-4D96-9739-6C17F3EE7AA5}"/>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a:extLst>
                  <a:ext uri="{FF2B5EF4-FFF2-40B4-BE49-F238E27FC236}">
                    <a16:creationId xmlns:a16="http://schemas.microsoft.com/office/drawing/2014/main" id="{EBC52F68-0196-4B64-9CAB-51D9AA42A016}"/>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a:extLst>
                  <a:ext uri="{FF2B5EF4-FFF2-40B4-BE49-F238E27FC236}">
                    <a16:creationId xmlns:a16="http://schemas.microsoft.com/office/drawing/2014/main" id="{C8A5A153-B1C9-4A34-B16A-20D140981B36}"/>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a:extLst>
                  <a:ext uri="{FF2B5EF4-FFF2-40B4-BE49-F238E27FC236}">
                    <a16:creationId xmlns:a16="http://schemas.microsoft.com/office/drawing/2014/main" id="{93DCD006-4EBA-41EB-A6DD-7E88D15AE16A}"/>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a:extLst>
                  <a:ext uri="{FF2B5EF4-FFF2-40B4-BE49-F238E27FC236}">
                    <a16:creationId xmlns:a16="http://schemas.microsoft.com/office/drawing/2014/main" id="{67CD84E5-1120-4D2E-9DE6-361196B3150C}"/>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a:extLst>
                  <a:ext uri="{FF2B5EF4-FFF2-40B4-BE49-F238E27FC236}">
                    <a16:creationId xmlns:a16="http://schemas.microsoft.com/office/drawing/2014/main" id="{FFCA65A2-1F78-4586-B7E6-31A5EEF77CC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a:extLst>
                  <a:ext uri="{FF2B5EF4-FFF2-40B4-BE49-F238E27FC236}">
                    <a16:creationId xmlns:a16="http://schemas.microsoft.com/office/drawing/2014/main" id="{28A609BE-3C19-45F2-BA7D-77110002D48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a:extLst>
                  <a:ext uri="{FF2B5EF4-FFF2-40B4-BE49-F238E27FC236}">
                    <a16:creationId xmlns:a16="http://schemas.microsoft.com/office/drawing/2014/main" id="{751129EE-D5BF-4654-BECB-B89B57EE607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a:extLst>
                  <a:ext uri="{FF2B5EF4-FFF2-40B4-BE49-F238E27FC236}">
                    <a16:creationId xmlns:a16="http://schemas.microsoft.com/office/drawing/2014/main" id="{E38C42A2-B6D3-4D0C-B328-9A999BB0C515}"/>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a:extLst>
                  <a:ext uri="{FF2B5EF4-FFF2-40B4-BE49-F238E27FC236}">
                    <a16:creationId xmlns:a16="http://schemas.microsoft.com/office/drawing/2014/main" id="{A1B72184-4733-47EB-97EB-42DE7F3B696C}"/>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FA41A528-0169-4AC2-B14D-8C54857C63FF}"/>
                </a:ext>
              </a:extLst>
            </p:cNvPr>
            <p:cNvGrpSpPr/>
            <p:nvPr/>
          </p:nvGrpSpPr>
          <p:grpSpPr>
            <a:xfrm>
              <a:off x="231237" y="4096175"/>
              <a:ext cx="11729526" cy="295422"/>
              <a:chOff x="231237" y="358628"/>
              <a:chExt cx="11729526" cy="295422"/>
            </a:xfrm>
          </p:grpSpPr>
          <p:sp>
            <p:nvSpPr>
              <p:cNvPr id="112" name="矩形 111">
                <a:extLst>
                  <a:ext uri="{FF2B5EF4-FFF2-40B4-BE49-F238E27FC236}">
                    <a16:creationId xmlns:a16="http://schemas.microsoft.com/office/drawing/2014/main" id="{174E56DB-2ABB-41DA-A173-E8E5D3B48E3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a:extLst>
                  <a:ext uri="{FF2B5EF4-FFF2-40B4-BE49-F238E27FC236}">
                    <a16:creationId xmlns:a16="http://schemas.microsoft.com/office/drawing/2014/main" id="{616143BD-0035-497C-9548-BB65DFD275E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a:extLst>
                  <a:ext uri="{FF2B5EF4-FFF2-40B4-BE49-F238E27FC236}">
                    <a16:creationId xmlns:a16="http://schemas.microsoft.com/office/drawing/2014/main" id="{E3F38CFA-C480-4046-9918-9E38AB04767B}"/>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a:extLst>
                  <a:ext uri="{FF2B5EF4-FFF2-40B4-BE49-F238E27FC236}">
                    <a16:creationId xmlns:a16="http://schemas.microsoft.com/office/drawing/2014/main" id="{C30F1DE4-D910-45C6-B9B3-C1A70DC7F3AE}"/>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a:extLst>
                  <a:ext uri="{FF2B5EF4-FFF2-40B4-BE49-F238E27FC236}">
                    <a16:creationId xmlns:a16="http://schemas.microsoft.com/office/drawing/2014/main" id="{E6E54AE5-1B8F-4293-B01E-02072E8A94C8}"/>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id="{91AB00C7-0634-4B1A-8B31-689E295AD4A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a:extLst>
                  <a:ext uri="{FF2B5EF4-FFF2-40B4-BE49-F238E27FC236}">
                    <a16:creationId xmlns:a16="http://schemas.microsoft.com/office/drawing/2014/main" id="{BF6B1BBE-1925-409A-8FDE-8D5ED4121783}"/>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a:extLst>
                  <a:ext uri="{FF2B5EF4-FFF2-40B4-BE49-F238E27FC236}">
                    <a16:creationId xmlns:a16="http://schemas.microsoft.com/office/drawing/2014/main" id="{57982016-98AA-4109-B581-715DFFF91836}"/>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B98C058A-98F4-4F6B-99E3-A119C9DDEED1}"/>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49F5CAE8-DCB7-490F-BC1F-CAF226E891DB}"/>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a:extLst>
                  <a:ext uri="{FF2B5EF4-FFF2-40B4-BE49-F238E27FC236}">
                    <a16:creationId xmlns:a16="http://schemas.microsoft.com/office/drawing/2014/main" id="{E74E20B7-91F3-47E4-9795-D68ECBDA87B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a:extLst>
                  <a:ext uri="{FF2B5EF4-FFF2-40B4-BE49-F238E27FC236}">
                    <a16:creationId xmlns:a16="http://schemas.microsoft.com/office/drawing/2014/main" id="{12C1524A-FACE-42A9-BBA6-08799D1C7A1A}"/>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a:extLst>
                  <a:ext uri="{FF2B5EF4-FFF2-40B4-BE49-F238E27FC236}">
                    <a16:creationId xmlns:a16="http://schemas.microsoft.com/office/drawing/2014/main" id="{6A31B7DB-BDE6-4936-82E7-CE93296F6513}"/>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a:extLst>
                  <a:ext uri="{FF2B5EF4-FFF2-40B4-BE49-F238E27FC236}">
                    <a16:creationId xmlns:a16="http://schemas.microsoft.com/office/drawing/2014/main" id="{DA54384E-1BBF-4FF0-A2AC-C7F169C92926}"/>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a:extLst>
                  <a:ext uri="{FF2B5EF4-FFF2-40B4-BE49-F238E27FC236}">
                    <a16:creationId xmlns:a16="http://schemas.microsoft.com/office/drawing/2014/main" id="{DDB7DC80-F867-451E-B61E-9CD110D4D1FF}"/>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a:extLst>
                  <a:ext uri="{FF2B5EF4-FFF2-40B4-BE49-F238E27FC236}">
                    <a16:creationId xmlns:a16="http://schemas.microsoft.com/office/drawing/2014/main" id="{D4BB8BF7-D2EF-459C-8AD1-489F2BE6287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a:extLst>
                  <a:ext uri="{FF2B5EF4-FFF2-40B4-BE49-F238E27FC236}">
                    <a16:creationId xmlns:a16="http://schemas.microsoft.com/office/drawing/2014/main" id="{08877362-B46A-4A1A-93D9-2A241739E7A4}"/>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a:extLst>
                  <a:ext uri="{FF2B5EF4-FFF2-40B4-BE49-F238E27FC236}">
                    <a16:creationId xmlns:a16="http://schemas.microsoft.com/office/drawing/2014/main" id="{54478BA4-F639-4364-94CA-F9F64CDD3A6B}"/>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a:extLst>
                  <a:ext uri="{FF2B5EF4-FFF2-40B4-BE49-F238E27FC236}">
                    <a16:creationId xmlns:a16="http://schemas.microsoft.com/office/drawing/2014/main" id="{B288DB61-C686-40A0-9438-C6DE7C2EAEF4}"/>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a:extLst>
                  <a:ext uri="{FF2B5EF4-FFF2-40B4-BE49-F238E27FC236}">
                    <a16:creationId xmlns:a16="http://schemas.microsoft.com/office/drawing/2014/main" id="{367A7620-58EB-4A69-8599-2F5E20A622E0}"/>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131">
                <a:extLst>
                  <a:ext uri="{FF2B5EF4-FFF2-40B4-BE49-F238E27FC236}">
                    <a16:creationId xmlns:a16="http://schemas.microsoft.com/office/drawing/2014/main" id="{C6DE9356-6006-4059-8088-4E7B14FF59DE}"/>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a:extLst>
                  <a:ext uri="{FF2B5EF4-FFF2-40B4-BE49-F238E27FC236}">
                    <a16:creationId xmlns:a16="http://schemas.microsoft.com/office/drawing/2014/main" id="{EA2CC180-F649-41CD-80B3-041109B6C94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a:extLst>
                  <a:ext uri="{FF2B5EF4-FFF2-40B4-BE49-F238E27FC236}">
                    <a16:creationId xmlns:a16="http://schemas.microsoft.com/office/drawing/2014/main" id="{A2835877-D4B6-4599-B7C0-1FDA5AA06C5B}"/>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C9DF4C74-58B3-40F0-A5A4-4D3F221208E4}"/>
                </a:ext>
              </a:extLst>
            </p:cNvPr>
            <p:cNvGrpSpPr/>
            <p:nvPr/>
          </p:nvGrpSpPr>
          <p:grpSpPr>
            <a:xfrm>
              <a:off x="231237" y="4640996"/>
              <a:ext cx="11729526" cy="295422"/>
              <a:chOff x="231237" y="358628"/>
              <a:chExt cx="11729526" cy="295422"/>
            </a:xfrm>
          </p:grpSpPr>
          <p:sp>
            <p:nvSpPr>
              <p:cNvPr id="89" name="矩形 88">
                <a:extLst>
                  <a:ext uri="{FF2B5EF4-FFF2-40B4-BE49-F238E27FC236}">
                    <a16:creationId xmlns:a16="http://schemas.microsoft.com/office/drawing/2014/main" id="{D926AE30-66D4-488E-9362-E5E8BFB74575}"/>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F53B4ED4-DA69-410C-AC8B-1607116675C9}"/>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05F38F96-9716-45AE-A93D-0346F5C316C1}"/>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DB3B6C69-6838-4375-9BF4-5556F8C09B3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a16="http://schemas.microsoft.com/office/drawing/2014/main" id="{24BB5175-662C-4BDB-ACAE-B74B51B0F752}"/>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a:extLst>
                  <a:ext uri="{FF2B5EF4-FFF2-40B4-BE49-F238E27FC236}">
                    <a16:creationId xmlns:a16="http://schemas.microsoft.com/office/drawing/2014/main" id="{BF850E6C-BFEE-4692-9E77-E7C81875F4F4}"/>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a:extLst>
                  <a:ext uri="{FF2B5EF4-FFF2-40B4-BE49-F238E27FC236}">
                    <a16:creationId xmlns:a16="http://schemas.microsoft.com/office/drawing/2014/main" id="{ABE8D6AF-ACB7-42A5-8DBD-599E45748509}"/>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a:extLst>
                  <a:ext uri="{FF2B5EF4-FFF2-40B4-BE49-F238E27FC236}">
                    <a16:creationId xmlns:a16="http://schemas.microsoft.com/office/drawing/2014/main" id="{6BF02619-A4D0-46B8-9333-64C96754F37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a:extLst>
                  <a:ext uri="{FF2B5EF4-FFF2-40B4-BE49-F238E27FC236}">
                    <a16:creationId xmlns:a16="http://schemas.microsoft.com/office/drawing/2014/main" id="{81DAC24C-6951-4F8A-960E-E217834740E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a:extLst>
                  <a:ext uri="{FF2B5EF4-FFF2-40B4-BE49-F238E27FC236}">
                    <a16:creationId xmlns:a16="http://schemas.microsoft.com/office/drawing/2014/main" id="{EB48B9F1-3D2C-4AE6-89BB-0D1586A1D9EE}"/>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a:extLst>
                  <a:ext uri="{FF2B5EF4-FFF2-40B4-BE49-F238E27FC236}">
                    <a16:creationId xmlns:a16="http://schemas.microsoft.com/office/drawing/2014/main" id="{24120C05-440F-419D-A624-B3D10FCEAB11}"/>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a:extLst>
                  <a:ext uri="{FF2B5EF4-FFF2-40B4-BE49-F238E27FC236}">
                    <a16:creationId xmlns:a16="http://schemas.microsoft.com/office/drawing/2014/main" id="{30EF2715-28CE-49A2-A752-B59152372217}"/>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a:extLst>
                  <a:ext uri="{FF2B5EF4-FFF2-40B4-BE49-F238E27FC236}">
                    <a16:creationId xmlns:a16="http://schemas.microsoft.com/office/drawing/2014/main" id="{61CD2C1B-E9BF-40FF-A9A3-C64980CADA75}"/>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E26FD0B2-DC7A-4B37-ABE4-A19FA2FB05FB}"/>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a:extLst>
                  <a:ext uri="{FF2B5EF4-FFF2-40B4-BE49-F238E27FC236}">
                    <a16:creationId xmlns:a16="http://schemas.microsoft.com/office/drawing/2014/main" id="{35443A7E-1564-413D-9B98-E4DBEBD0B014}"/>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a:extLst>
                  <a:ext uri="{FF2B5EF4-FFF2-40B4-BE49-F238E27FC236}">
                    <a16:creationId xmlns:a16="http://schemas.microsoft.com/office/drawing/2014/main" id="{B8663089-A0C8-4D30-B3BF-E884E6D86EE3}"/>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a:extLst>
                  <a:ext uri="{FF2B5EF4-FFF2-40B4-BE49-F238E27FC236}">
                    <a16:creationId xmlns:a16="http://schemas.microsoft.com/office/drawing/2014/main" id="{2D3E8ADB-4676-42AC-B330-DC11DC9C95E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a:extLst>
                  <a:ext uri="{FF2B5EF4-FFF2-40B4-BE49-F238E27FC236}">
                    <a16:creationId xmlns:a16="http://schemas.microsoft.com/office/drawing/2014/main" id="{D1AF586A-E742-405A-A9BD-0DF8BBEBAF8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a:extLst>
                  <a:ext uri="{FF2B5EF4-FFF2-40B4-BE49-F238E27FC236}">
                    <a16:creationId xmlns:a16="http://schemas.microsoft.com/office/drawing/2014/main" id="{B31686AD-0F07-497E-A2BD-ECE934EE5462}"/>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a:extLst>
                  <a:ext uri="{FF2B5EF4-FFF2-40B4-BE49-F238E27FC236}">
                    <a16:creationId xmlns:a16="http://schemas.microsoft.com/office/drawing/2014/main" id="{3BDB9AB6-2645-45B5-93BB-88A3A7491056}"/>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a:extLst>
                  <a:ext uri="{FF2B5EF4-FFF2-40B4-BE49-F238E27FC236}">
                    <a16:creationId xmlns:a16="http://schemas.microsoft.com/office/drawing/2014/main" id="{3BAA7A6E-A315-4335-863B-E62FFD7B2FAA}"/>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a:extLst>
                  <a:ext uri="{FF2B5EF4-FFF2-40B4-BE49-F238E27FC236}">
                    <a16:creationId xmlns:a16="http://schemas.microsoft.com/office/drawing/2014/main" id="{8FD10676-1660-4054-A987-9F5C002F6980}"/>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a:extLst>
                  <a:ext uri="{FF2B5EF4-FFF2-40B4-BE49-F238E27FC236}">
                    <a16:creationId xmlns:a16="http://schemas.microsoft.com/office/drawing/2014/main" id="{F1181B93-BA8D-4DA5-9BBE-2015415EBC0B}"/>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EDA9A3B-022A-4C1F-BDBD-6F6A6A4D8517}"/>
                </a:ext>
              </a:extLst>
            </p:cNvPr>
            <p:cNvGrpSpPr/>
            <p:nvPr/>
          </p:nvGrpSpPr>
          <p:grpSpPr>
            <a:xfrm>
              <a:off x="231237" y="5185817"/>
              <a:ext cx="11729526" cy="295422"/>
              <a:chOff x="231237" y="358628"/>
              <a:chExt cx="11729526" cy="295422"/>
            </a:xfrm>
          </p:grpSpPr>
          <p:sp>
            <p:nvSpPr>
              <p:cNvPr id="66" name="矩形 65">
                <a:extLst>
                  <a:ext uri="{FF2B5EF4-FFF2-40B4-BE49-F238E27FC236}">
                    <a16:creationId xmlns:a16="http://schemas.microsoft.com/office/drawing/2014/main" id="{C42A3430-C8E8-48FB-B9B0-0B5AE795EEF6}"/>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E6916AFC-2A19-4748-B03F-1148AFA62038}"/>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265C1653-1FE9-4737-82A4-2BF15B2CBCF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3263E9B3-2F66-4262-87CD-7CAE7629F87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7FD50BD6-29FE-4297-AF74-D8719E38ADF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a16="http://schemas.microsoft.com/office/drawing/2014/main" id="{63DDFECE-96DD-49F3-B18B-7B82927400B9}"/>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C6169D6B-36A1-476C-B76B-CEB94A5DE769}"/>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C2C8E4CC-F6DF-463B-AAAD-4006BD729EED}"/>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E03AB97C-158D-4490-86E2-086CF3F2ABF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77D5AA89-3227-4179-A683-AA9995AB399F}"/>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CE99D9F2-0190-4DC3-BEB4-A677930A437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0FC616A1-DA6F-4C56-9F50-317D647D520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21AB2B29-DC3B-4188-A472-2F5D5B19EFE8}"/>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50217144-A7C8-4302-9B68-903173B9F10C}"/>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5E04EAE6-5688-44D0-8BC7-E2D566595D23}"/>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908FBE51-9D70-4F5F-8946-DE41A20C7EAA}"/>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752B3FF8-093F-4A02-82BB-7BBEB1D7ACD3}"/>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97815EC1-EBE7-4F46-917D-FCA918766067}"/>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id="{F40AB34F-1BFB-46A4-BB91-F7C256B6904D}"/>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B83BA740-51AB-4DF0-B25E-1D8DB3CF9FF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BD7523F0-C973-4BEF-A7D4-6525694B654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E4D6E6DC-A6D9-439C-8CC8-30F89F3D3A1F}"/>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id="{80E15A60-71D9-4EC4-8A7F-4267AE4DF5C3}"/>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0B26F04F-A893-49CF-B347-29F07E54CB5C}"/>
                </a:ext>
              </a:extLst>
            </p:cNvPr>
            <p:cNvGrpSpPr/>
            <p:nvPr/>
          </p:nvGrpSpPr>
          <p:grpSpPr>
            <a:xfrm>
              <a:off x="231237" y="5730638"/>
              <a:ext cx="11729526" cy="295422"/>
              <a:chOff x="231237" y="358628"/>
              <a:chExt cx="11729526" cy="295422"/>
            </a:xfrm>
          </p:grpSpPr>
          <p:sp>
            <p:nvSpPr>
              <p:cNvPr id="43" name="矩形 42">
                <a:extLst>
                  <a:ext uri="{FF2B5EF4-FFF2-40B4-BE49-F238E27FC236}">
                    <a16:creationId xmlns:a16="http://schemas.microsoft.com/office/drawing/2014/main" id="{C7202A71-B404-43AA-A9BD-FAFF1AA585B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43AEAA3D-40C1-4731-9E43-D0B8610C4544}"/>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5C32A36-99A0-4AE1-8B81-E04064E5554A}"/>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9B2A8B4D-C9B1-4B65-ABE2-BEDD90DFB98A}"/>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B640BDAA-6C2B-47B2-9ACF-469D94D746B4}"/>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F63D60BC-F28F-4EB7-9E3C-5EA775EA6D2C}"/>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BBA77E89-C82F-4070-B99A-FD7185F1BB1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C9ABEC03-2AF0-40BC-B241-2086B463A788}"/>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CF693E18-1A21-4FAF-83E2-CCF5B2421C34}"/>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76AF850F-22EA-4396-9CF4-98DD7D018EA7}"/>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0B19FB22-143F-4767-8988-242A9CD24D00}"/>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15BA2502-ED13-4F80-A73F-94A6699B41E9}"/>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E5F2D120-A926-421D-9915-E6AF99C158A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B61CDAEC-9CF9-4488-9E86-9E9F446D6222}"/>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C7F43A58-0B5C-4B6A-9C17-42EF0BF95ED0}"/>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3C93B0E4-1B1C-4C20-96B9-B93F5D700A1D}"/>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2F673531-54C1-4461-945B-CAC1E9044C13}"/>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9ACB21A6-0BAB-4818-B10E-A6F70BB3FF10}"/>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1F27F5AB-0162-4FE3-B5AC-7B1936B18C2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66E49249-E79C-42BC-907B-A10989C394C1}"/>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id="{68448892-02BC-43F1-9551-F101E5BED08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099F1E27-10BF-4A0A-BDD5-9EBCE62277BE}"/>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F34493E0-D9FF-4B2A-B7ED-98298DB84126}"/>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E6EFBC60-D1CC-4B64-A3DF-E92916DA7B28}"/>
                </a:ext>
              </a:extLst>
            </p:cNvPr>
            <p:cNvGrpSpPr/>
            <p:nvPr/>
          </p:nvGrpSpPr>
          <p:grpSpPr>
            <a:xfrm>
              <a:off x="231237" y="6275461"/>
              <a:ext cx="11729526" cy="295422"/>
              <a:chOff x="231237" y="358628"/>
              <a:chExt cx="11729526" cy="295422"/>
            </a:xfrm>
          </p:grpSpPr>
          <p:sp>
            <p:nvSpPr>
              <p:cNvPr id="20" name="矩形 19">
                <a:extLst>
                  <a:ext uri="{FF2B5EF4-FFF2-40B4-BE49-F238E27FC236}">
                    <a16:creationId xmlns:a16="http://schemas.microsoft.com/office/drawing/2014/main" id="{E460C39C-1344-4D62-B70F-05211CFB0122}"/>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173E76C1-BA5A-4A70-9DBB-3547ACD2A77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47389DC-8E48-48A9-B0D1-74D219376C9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629195AA-3C47-472B-AAFE-A65C4397953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9D54FEF-7655-4FFC-9CB1-F2A5E418A478}"/>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20F9287-BC89-483A-82CF-D9E97ADB7F1B}"/>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D3A14D03-D081-4981-8B47-B51B7D10A5A0}"/>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63D7151B-CBDB-4C21-8359-69BED4EA7E95}"/>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D59F866D-7501-4953-BCBA-E8834730574E}"/>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E6CC64AF-8406-4E05-87B9-5759D91891CA}"/>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989904DD-4737-4704-9A31-599B81E891C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B2E08CF5-526A-4254-82F9-0BD4D6A5C42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96EC3491-7265-4391-8A95-F1EE5D83690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7A1A749F-5AD1-4D45-837D-5F47E8C01B63}"/>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96755E4E-758E-47EF-B43C-80D2D5CED46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9759DDB-5CE5-457C-9643-0BB0508000F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AC871000-4D7E-4B50-845C-F79F82ADF1FF}"/>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1A82120E-990F-43C0-A586-8FBA28E91864}"/>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C1204623-4AB1-4217-A408-015EE2692BC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8936C99D-B8B9-4926-9C7A-393F0D75578E}"/>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8F95748B-5BDD-41DF-9CBE-0D60881A5F03}"/>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0D4376F6-BC26-4032-9BBA-BFCB6B27FCA9}"/>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C3E74463-EA45-49FA-B160-9CCEB745E464}"/>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6" name="组合 295">
            <a:extLst>
              <a:ext uri="{FF2B5EF4-FFF2-40B4-BE49-F238E27FC236}">
                <a16:creationId xmlns:a16="http://schemas.microsoft.com/office/drawing/2014/main" id="{7207312D-5860-4D95-8922-8D8BDF5B3E30}"/>
              </a:ext>
            </a:extLst>
          </p:cNvPr>
          <p:cNvGrpSpPr/>
          <p:nvPr/>
        </p:nvGrpSpPr>
        <p:grpSpPr>
          <a:xfrm>
            <a:off x="598714" y="578757"/>
            <a:ext cx="10994571" cy="5700486"/>
            <a:chOff x="3976504" y="1939290"/>
            <a:chExt cx="4096068" cy="1363816"/>
          </a:xfrm>
        </p:grpSpPr>
        <p:sp>
          <p:nvSpPr>
            <p:cNvPr id="297" name="矩形: 圆角 296">
              <a:extLst>
                <a:ext uri="{FF2B5EF4-FFF2-40B4-BE49-F238E27FC236}">
                  <a16:creationId xmlns:a16="http://schemas.microsoft.com/office/drawing/2014/main" id="{96ABC346-514A-4CF2-8C0D-589C8DE9A629}"/>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a:extLst>
                <a:ext uri="{FF2B5EF4-FFF2-40B4-BE49-F238E27FC236}">
                  <a16:creationId xmlns:a16="http://schemas.microsoft.com/office/drawing/2014/main" id="{AD252AE2-EBEF-41FB-82B9-5AFA08798164}"/>
                </a:ext>
              </a:extLst>
            </p:cNvPr>
            <p:cNvSpPr/>
            <p:nvPr/>
          </p:nvSpPr>
          <p:spPr>
            <a:xfrm>
              <a:off x="4045448" y="1988339"/>
              <a:ext cx="3958181" cy="126051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9" name="图片 298" descr="图片包含 动物&#10;&#10;已生成高可信度的说明">
            <a:extLst>
              <a:ext uri="{FF2B5EF4-FFF2-40B4-BE49-F238E27FC236}">
                <a16:creationId xmlns:a16="http://schemas.microsoft.com/office/drawing/2014/main" id="{83332C3D-9EEB-4B6E-9747-35D91D4322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5923" y="123166"/>
            <a:ext cx="2152550" cy="2152550"/>
          </a:xfrm>
          <a:prstGeom prst="rect">
            <a:avLst/>
          </a:prstGeom>
        </p:spPr>
      </p:pic>
      <p:pic>
        <p:nvPicPr>
          <p:cNvPr id="301" name="PA_图片 9">
            <a:extLst>
              <a:ext uri="{FF2B5EF4-FFF2-40B4-BE49-F238E27FC236}">
                <a16:creationId xmlns:a16="http://schemas.microsoft.com/office/drawing/2014/main" id="{9D695982-3A8B-4210-8FCA-4BFA7F0E6842}"/>
              </a:ext>
            </a:extLst>
          </p:cNvPr>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b="54831"/>
          <a:stretch/>
        </p:blipFill>
        <p:spPr>
          <a:xfrm>
            <a:off x="7556757" y="4891923"/>
            <a:ext cx="3417983" cy="1162820"/>
          </a:xfrm>
          <a:prstGeom prst="rect">
            <a:avLst/>
          </a:prstGeom>
        </p:spPr>
      </p:pic>
      <p:pic>
        <p:nvPicPr>
          <p:cNvPr id="302" name="PA_图片 10">
            <a:extLst>
              <a:ext uri="{FF2B5EF4-FFF2-40B4-BE49-F238E27FC236}">
                <a16:creationId xmlns:a16="http://schemas.microsoft.com/office/drawing/2014/main" id="{1CF8FCD7-65BC-41EC-B6EE-D6D51BCD756C}"/>
              </a:ext>
            </a:extLst>
          </p:cNvPr>
          <p:cNvPicPr>
            <a:picLocks noChangeAspect="1"/>
          </p:cNvPicPr>
          <p:nvPr>
            <p:custDataLst>
              <p:tags r:id="rId2"/>
            </p:custDataLst>
          </p:nvPr>
        </p:nvPicPr>
        <p:blipFill rotWithShape="1">
          <a:blip r:embed="rId7" cstate="print">
            <a:extLst>
              <a:ext uri="{28A0092B-C50C-407E-A947-70E740481C1C}">
                <a14:useLocalDpi xmlns:a14="http://schemas.microsoft.com/office/drawing/2010/main" val="0"/>
              </a:ext>
            </a:extLst>
          </a:blip>
          <a:srcRect l="29043"/>
          <a:stretch/>
        </p:blipFill>
        <p:spPr>
          <a:xfrm flipH="1">
            <a:off x="10633644" y="3418115"/>
            <a:ext cx="959641" cy="1567339"/>
          </a:xfrm>
          <a:prstGeom prst="rect">
            <a:avLst/>
          </a:prstGeom>
        </p:spPr>
      </p:pic>
      <p:pic>
        <p:nvPicPr>
          <p:cNvPr id="304" name="图片 303">
            <a:extLst>
              <a:ext uri="{FF2B5EF4-FFF2-40B4-BE49-F238E27FC236}">
                <a16:creationId xmlns:a16="http://schemas.microsoft.com/office/drawing/2014/main" id="{8DAF4AE7-5590-49D8-B572-380138B57415}"/>
              </a:ext>
            </a:extLst>
          </p:cNvPr>
          <p:cNvPicPr>
            <a:picLocks noChangeAspect="1"/>
          </p:cNvPicPr>
          <p:nvPr/>
        </p:nvPicPr>
        <p:blipFill>
          <a:blip r:embed="rId8"/>
          <a:stretch>
            <a:fillRect/>
          </a:stretch>
        </p:blipFill>
        <p:spPr>
          <a:xfrm rot="21321842">
            <a:off x="9637416" y="3084690"/>
            <a:ext cx="2026712" cy="2908301"/>
          </a:xfrm>
          <a:prstGeom prst="rect">
            <a:avLst/>
          </a:prstGeom>
        </p:spPr>
      </p:pic>
      <p:pic>
        <p:nvPicPr>
          <p:cNvPr id="308" name="图片 2">
            <a:extLst>
              <a:ext uri="{FF2B5EF4-FFF2-40B4-BE49-F238E27FC236}">
                <a16:creationId xmlns:a16="http://schemas.microsoft.com/office/drawing/2014/main" id="{A0BCAB3A-F2B1-4C0A-AF5B-70CFCD8A27C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155" r="15411"/>
          <a:stretch/>
        </p:blipFill>
        <p:spPr>
          <a:xfrm>
            <a:off x="1046391" y="152175"/>
            <a:ext cx="3655371" cy="6270997"/>
          </a:xfrm>
          <a:prstGeom prst="rect">
            <a:avLst/>
          </a:prstGeom>
        </p:spPr>
      </p:pic>
      <p:pic>
        <p:nvPicPr>
          <p:cNvPr id="309" name="图片 9">
            <a:extLst>
              <a:ext uri="{FF2B5EF4-FFF2-40B4-BE49-F238E27FC236}">
                <a16:creationId xmlns:a16="http://schemas.microsoft.com/office/drawing/2014/main" id="{F3E6B8F3-B421-4C46-9603-E9BC4BE9B9FC}"/>
              </a:ext>
            </a:extLst>
          </p:cNvPr>
          <p:cNvPicPr>
            <a:picLocks noChangeAspect="1"/>
          </p:cNvPicPr>
          <p:nvPr/>
        </p:nvPicPr>
        <p:blipFill rotWithShape="1">
          <a:blip r:embed="rId10">
            <a:extLst>
              <a:ext uri="{28A0092B-C50C-407E-A947-70E740481C1C}">
                <a14:useLocalDpi xmlns:a14="http://schemas.microsoft.com/office/drawing/2010/main" val="0"/>
              </a:ext>
            </a:extLst>
          </a:blip>
          <a:srcRect l="21456" r="20158"/>
          <a:stretch/>
        </p:blipFill>
        <p:spPr>
          <a:xfrm>
            <a:off x="4530278" y="1229834"/>
            <a:ext cx="6698324" cy="4398379"/>
          </a:xfrm>
          <a:prstGeom prst="rect">
            <a:avLst/>
          </a:prstGeom>
          <a:ln>
            <a:noFill/>
          </a:ln>
        </p:spPr>
      </p:pic>
      <p:sp>
        <p:nvSpPr>
          <p:cNvPr id="310" name="文本框 10">
            <a:extLst>
              <a:ext uri="{FF2B5EF4-FFF2-40B4-BE49-F238E27FC236}">
                <a16:creationId xmlns:a16="http://schemas.microsoft.com/office/drawing/2014/main" id="{EC575F22-1AD4-467A-8675-CA1971B3892A}"/>
              </a:ext>
            </a:extLst>
          </p:cNvPr>
          <p:cNvSpPr txBox="1"/>
          <p:nvPr/>
        </p:nvSpPr>
        <p:spPr>
          <a:xfrm>
            <a:off x="5510778" y="2123083"/>
            <a:ext cx="5228522" cy="1938992"/>
          </a:xfrm>
          <a:prstGeom prst="rect">
            <a:avLst/>
          </a:prstGeom>
          <a:noFill/>
        </p:spPr>
        <p:txBody>
          <a:bodyPr wrap="square" rtlCol="0">
            <a:spAutoFit/>
          </a:bodyPr>
          <a:lstStyle/>
          <a:p>
            <a:pPr algn="ctr" defTabSz="914241"/>
            <a:r>
              <a:rPr lang="en-US" altLang="zh-CN" sz="4000" b="1" dirty="0" err="1">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Nhận</a:t>
            </a:r>
            <a:r>
              <a:rPr lang="en-US" altLang="zh-CN" sz="4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 </a:t>
            </a:r>
            <a:r>
              <a:rPr lang="en-US" altLang="zh-CN" sz="4000" b="1" dirty="0" err="1">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xét</a:t>
            </a:r>
            <a:r>
              <a:rPr lang="en-US" altLang="zh-CN" sz="4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 </a:t>
            </a:r>
            <a:r>
              <a:rPr lang="en-US" altLang="zh-CN" sz="4000" b="1" dirty="0" err="1">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tuyên</a:t>
            </a:r>
            <a:r>
              <a:rPr lang="en-US" altLang="zh-CN" sz="4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 </a:t>
            </a:r>
            <a:r>
              <a:rPr lang="en-US" altLang="zh-CN" sz="4000" b="1" dirty="0" err="1">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dương</a:t>
            </a:r>
            <a:r>
              <a:rPr lang="en-US" altLang="zh-CN" sz="4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 </a:t>
            </a:r>
            <a:r>
              <a:rPr lang="en-US" altLang="zh-CN" sz="4000" b="1" dirty="0" err="1">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bạn</a:t>
            </a:r>
            <a:r>
              <a:rPr lang="en-US" altLang="zh-CN" sz="4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 </a:t>
            </a:r>
            <a:r>
              <a:rPr lang="en-US" altLang="zh-CN" sz="4000" b="1" dirty="0" err="1">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có</a:t>
            </a:r>
            <a:r>
              <a:rPr lang="en-US" altLang="zh-CN" sz="4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 </a:t>
            </a:r>
            <a:r>
              <a:rPr lang="en-US" altLang="zh-CN" sz="4000" b="1" dirty="0" err="1">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bài</a:t>
            </a:r>
            <a:r>
              <a:rPr lang="en-US" altLang="zh-CN" sz="4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 </a:t>
            </a:r>
            <a:r>
              <a:rPr lang="en-US" altLang="zh-CN" sz="4000" b="1" dirty="0" err="1">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viết</a:t>
            </a:r>
            <a:r>
              <a:rPr lang="en-US" altLang="zh-CN" sz="4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 hay.  </a:t>
            </a:r>
            <a:endParaRPr lang="zh-CN" altLang="en-US" sz="4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185207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a:extLst>
              <a:ext uri="{FF2B5EF4-FFF2-40B4-BE49-F238E27FC236}">
                <a16:creationId xmlns:a16="http://schemas.microsoft.com/office/drawing/2014/main" id="{71EDDF68-153A-4A43-915B-E1B58931CA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6858000" cy="6858000"/>
          </a:xfrm>
          <a:prstGeom prst="rect">
            <a:avLst/>
          </a:prstGeom>
        </p:spPr>
      </p:pic>
      <p:pic>
        <p:nvPicPr>
          <p:cNvPr id="6" name="图形 5">
            <a:extLst>
              <a:ext uri="{FF2B5EF4-FFF2-40B4-BE49-F238E27FC236}">
                <a16:creationId xmlns:a16="http://schemas.microsoft.com/office/drawing/2014/main" id="{E11CDDF2-CC14-4629-B216-61088D476F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6132" y="2268328"/>
            <a:ext cx="5977689" cy="1325488"/>
          </a:xfrm>
          <a:prstGeom prst="rect">
            <a:avLst/>
          </a:prstGeom>
        </p:spPr>
      </p:pic>
      <p:pic>
        <p:nvPicPr>
          <p:cNvPr id="4" name="图形 3">
            <a:extLst>
              <a:ext uri="{FF2B5EF4-FFF2-40B4-BE49-F238E27FC236}">
                <a16:creationId xmlns:a16="http://schemas.microsoft.com/office/drawing/2014/main" id="{9686F819-4456-41D1-A063-0D2B29A475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2495" y="-1"/>
            <a:ext cx="6669505" cy="2089065"/>
          </a:xfrm>
          <a:prstGeom prst="rect">
            <a:avLst/>
          </a:prstGeom>
        </p:spPr>
      </p:pic>
      <p:pic>
        <p:nvPicPr>
          <p:cNvPr id="8" name="图形 7">
            <a:extLst>
              <a:ext uri="{FF2B5EF4-FFF2-40B4-BE49-F238E27FC236}">
                <a16:creationId xmlns:a16="http://schemas.microsoft.com/office/drawing/2014/main" id="{D90DB30C-9077-49F7-BA94-D31570AD38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32482" y="-218878"/>
            <a:ext cx="2458654" cy="4144917"/>
          </a:xfrm>
          <a:prstGeom prst="rect">
            <a:avLst/>
          </a:prstGeom>
        </p:spPr>
      </p:pic>
      <p:pic>
        <p:nvPicPr>
          <p:cNvPr id="9" name="图形 8">
            <a:extLst>
              <a:ext uri="{FF2B5EF4-FFF2-40B4-BE49-F238E27FC236}">
                <a16:creationId xmlns:a16="http://schemas.microsoft.com/office/drawing/2014/main" id="{457C91B6-FE1A-40FE-8C61-DD933553ED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8495" y="4105302"/>
            <a:ext cx="9336505" cy="2752698"/>
          </a:xfrm>
          <a:prstGeom prst="rect">
            <a:avLst/>
          </a:prstGeom>
        </p:spPr>
      </p:pic>
      <p:pic>
        <p:nvPicPr>
          <p:cNvPr id="10" name="图形 9">
            <a:extLst>
              <a:ext uri="{FF2B5EF4-FFF2-40B4-BE49-F238E27FC236}">
                <a16:creationId xmlns:a16="http://schemas.microsoft.com/office/drawing/2014/main" id="{F749EF1C-CA89-43B1-AA72-569712B60FA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836212" y="179263"/>
            <a:ext cx="3521945" cy="6858000"/>
          </a:xfrm>
          <a:prstGeom prst="rect">
            <a:avLst/>
          </a:prstGeom>
        </p:spPr>
      </p:pic>
      <p:pic>
        <p:nvPicPr>
          <p:cNvPr id="5" name="图形 4">
            <a:extLst>
              <a:ext uri="{FF2B5EF4-FFF2-40B4-BE49-F238E27FC236}">
                <a16:creationId xmlns:a16="http://schemas.microsoft.com/office/drawing/2014/main" id="{33468B37-BC05-4452-A4FC-B42002D56C3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9883" y="1207376"/>
            <a:ext cx="5396169" cy="3749633"/>
          </a:xfrm>
          <a:prstGeom prst="rect">
            <a:avLst/>
          </a:prstGeom>
        </p:spPr>
      </p:pic>
      <p:sp>
        <p:nvSpPr>
          <p:cNvPr id="11" name="文本框 10">
            <a:extLst>
              <a:ext uri="{FF2B5EF4-FFF2-40B4-BE49-F238E27FC236}">
                <a16:creationId xmlns:a16="http://schemas.microsoft.com/office/drawing/2014/main" id="{2BF452D1-631B-425D-A677-92E91CE39382}"/>
              </a:ext>
            </a:extLst>
          </p:cNvPr>
          <p:cNvSpPr txBox="1"/>
          <p:nvPr/>
        </p:nvSpPr>
        <p:spPr>
          <a:xfrm>
            <a:off x="4225274" y="1839490"/>
            <a:ext cx="6088147" cy="1754326"/>
          </a:xfrm>
          <a:prstGeom prst="rect">
            <a:avLst/>
          </a:prstGeom>
          <a:noFill/>
        </p:spPr>
        <p:txBody>
          <a:bodyPr wrap="square" rtlCol="0">
            <a:spAutoFit/>
          </a:bodyPr>
          <a:lstStyle/>
          <a:p>
            <a:pPr algn="ctr"/>
            <a:r>
              <a:rPr lang="en-US" altLang="zh-CN" sz="5400" dirty="0">
                <a:solidFill>
                  <a:srgbClr val="54443E"/>
                </a:solidFill>
                <a:latin typeface="iCiel Cadena" panose="02000503000000020004" pitchFamily="2" charset="0"/>
                <a:ea typeface="汉仪小麦体简" panose="00020600040101010101" pitchFamily="18" charset="-122"/>
              </a:rPr>
              <a:t>CHÀO TẠM BIỆT VÀ HẸN GẶP LẠI!</a:t>
            </a:r>
            <a:endParaRPr lang="zh-CN" altLang="en-US" sz="5400" dirty="0">
              <a:solidFill>
                <a:srgbClr val="54443E"/>
              </a:solidFill>
              <a:latin typeface="iCiel Cadena" panose="02000503000000020004" pitchFamily="2" charset="0"/>
              <a:ea typeface="汉仪小麦体简" panose="00020600040101010101" pitchFamily="18" charset="-122"/>
            </a:endParaRPr>
          </a:p>
        </p:txBody>
      </p:sp>
    </p:spTree>
    <p:extLst>
      <p:ext uri="{BB962C8B-B14F-4D97-AF65-F5344CB8AC3E}">
        <p14:creationId xmlns:p14="http://schemas.microsoft.com/office/powerpoint/2010/main" val="138482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a:extLst>
              <a:ext uri="{FF2B5EF4-FFF2-40B4-BE49-F238E27FC236}">
                <a16:creationId xmlns:a16="http://schemas.microsoft.com/office/drawing/2014/main" id="{71EDDF68-153A-4A43-915B-E1B58931CA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82" y="-39615"/>
            <a:ext cx="6858000" cy="6858000"/>
          </a:xfrm>
          <a:prstGeom prst="rect">
            <a:avLst/>
          </a:prstGeom>
        </p:spPr>
      </p:pic>
      <p:pic>
        <p:nvPicPr>
          <p:cNvPr id="6" name="图形 5">
            <a:extLst>
              <a:ext uri="{FF2B5EF4-FFF2-40B4-BE49-F238E27FC236}">
                <a16:creationId xmlns:a16="http://schemas.microsoft.com/office/drawing/2014/main" id="{E11CDDF2-CC14-4629-B216-61088D476F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0312" y="2178696"/>
            <a:ext cx="8932818" cy="1797359"/>
          </a:xfrm>
          <a:prstGeom prst="rect">
            <a:avLst/>
          </a:prstGeom>
        </p:spPr>
      </p:pic>
      <p:pic>
        <p:nvPicPr>
          <p:cNvPr id="4" name="图形 3">
            <a:extLst>
              <a:ext uri="{FF2B5EF4-FFF2-40B4-BE49-F238E27FC236}">
                <a16:creationId xmlns:a16="http://schemas.microsoft.com/office/drawing/2014/main" id="{9686F819-4456-41D1-A063-0D2B29A475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2495" y="-39615"/>
            <a:ext cx="6669505" cy="2089065"/>
          </a:xfrm>
          <a:prstGeom prst="rect">
            <a:avLst/>
          </a:prstGeom>
        </p:spPr>
      </p:pic>
      <p:pic>
        <p:nvPicPr>
          <p:cNvPr id="8" name="图形 7">
            <a:extLst>
              <a:ext uri="{FF2B5EF4-FFF2-40B4-BE49-F238E27FC236}">
                <a16:creationId xmlns:a16="http://schemas.microsoft.com/office/drawing/2014/main" id="{D90DB30C-9077-49F7-BA94-D31570AD38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92450" y="-39615"/>
            <a:ext cx="2458654" cy="4144917"/>
          </a:xfrm>
          <a:prstGeom prst="rect">
            <a:avLst/>
          </a:prstGeom>
        </p:spPr>
      </p:pic>
      <p:pic>
        <p:nvPicPr>
          <p:cNvPr id="9" name="图形 8">
            <a:extLst>
              <a:ext uri="{FF2B5EF4-FFF2-40B4-BE49-F238E27FC236}">
                <a16:creationId xmlns:a16="http://schemas.microsoft.com/office/drawing/2014/main" id="{457C91B6-FE1A-40FE-8C61-DD933553ED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8495" y="4105302"/>
            <a:ext cx="9336505" cy="2752698"/>
          </a:xfrm>
          <a:prstGeom prst="rect">
            <a:avLst/>
          </a:prstGeom>
        </p:spPr>
      </p:pic>
      <p:pic>
        <p:nvPicPr>
          <p:cNvPr id="10" name="图形 9">
            <a:extLst>
              <a:ext uri="{FF2B5EF4-FFF2-40B4-BE49-F238E27FC236}">
                <a16:creationId xmlns:a16="http://schemas.microsoft.com/office/drawing/2014/main" id="{F749EF1C-CA89-43B1-AA72-569712B60FA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836212" y="179263"/>
            <a:ext cx="3521945" cy="6858000"/>
          </a:xfrm>
          <a:prstGeom prst="rect">
            <a:avLst/>
          </a:prstGeom>
        </p:spPr>
      </p:pic>
      <p:sp>
        <p:nvSpPr>
          <p:cNvPr id="11" name="文本框 13">
            <a:extLst>
              <a:ext uri="{FF2B5EF4-FFF2-40B4-BE49-F238E27FC236}">
                <a16:creationId xmlns:a16="http://schemas.microsoft.com/office/drawing/2014/main" id="{36C5B215-5878-4EB8-9221-30571836D9A9}"/>
              </a:ext>
            </a:extLst>
          </p:cNvPr>
          <p:cNvSpPr txBox="1"/>
          <p:nvPr/>
        </p:nvSpPr>
        <p:spPr>
          <a:xfrm>
            <a:off x="3142413" y="2420736"/>
            <a:ext cx="5840060" cy="1446550"/>
          </a:xfrm>
          <a:prstGeom prst="rect">
            <a:avLst/>
          </a:prstGeom>
          <a:noFill/>
        </p:spPr>
        <p:txBody>
          <a:bodyPr wrap="none" rtlCol="0">
            <a:spAutoFit/>
          </a:bodyPr>
          <a:lstStyle/>
          <a:p>
            <a:r>
              <a:rPr lang="en-US" altLang="zh-CN" sz="8800" dirty="0">
                <a:solidFill>
                  <a:srgbClr val="54443E"/>
                </a:solidFill>
                <a:latin typeface="iCiel Cadena" panose="02000503000000020004" pitchFamily="2" charset="0"/>
                <a:ea typeface="汉仪小麦体简" panose="00020600040101010101" pitchFamily="18" charset="-122"/>
              </a:rPr>
              <a:t>KHỞI ĐỘNG</a:t>
            </a:r>
            <a:endParaRPr lang="zh-CN" altLang="en-US" sz="8800" dirty="0">
              <a:solidFill>
                <a:srgbClr val="54443E"/>
              </a:solidFill>
              <a:latin typeface="iCiel Cadena" panose="02000503000000020004" pitchFamily="2" charset="0"/>
              <a:ea typeface="汉仪小麦体简" panose="00020600040101010101" pitchFamily="18" charset="-122"/>
            </a:endParaRPr>
          </a:p>
        </p:txBody>
      </p:sp>
    </p:spTree>
    <p:extLst>
      <p:ext uri="{BB962C8B-B14F-4D97-AF65-F5344CB8AC3E}">
        <p14:creationId xmlns:p14="http://schemas.microsoft.com/office/powerpoint/2010/main" val="105999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2EDDE">
            <a:alpha val="50000"/>
          </a:srgbClr>
        </a:solidFill>
        <a:effectLst/>
      </p:bgPr>
    </p:bg>
    <p:spTree>
      <p:nvGrpSpPr>
        <p:cNvPr id="1" name=""/>
        <p:cNvGrpSpPr/>
        <p:nvPr/>
      </p:nvGrpSpPr>
      <p:grpSpPr>
        <a:xfrm>
          <a:off x="0" y="0"/>
          <a:ext cx="0" cy="0"/>
          <a:chOff x="0" y="0"/>
          <a:chExt cx="0" cy="0"/>
        </a:xfrm>
      </p:grpSpPr>
      <p:sp>
        <p:nvSpPr>
          <p:cNvPr id="6" name="副标题 2">
            <a:extLst>
              <a:ext uri="{FF2B5EF4-FFF2-40B4-BE49-F238E27FC236}">
                <a16:creationId xmlns:a16="http://schemas.microsoft.com/office/drawing/2014/main" id="{C98D5BBF-6B08-4907-B9A8-E6B29D9D3996}"/>
              </a:ext>
            </a:extLst>
          </p:cNvPr>
          <p:cNvSpPr txBox="1">
            <a:spLocks/>
          </p:cNvSpPr>
          <p:nvPr/>
        </p:nvSpPr>
        <p:spPr>
          <a:xfrm>
            <a:off x="1524000" y="36020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solidFill>
                  <a:prstClr val="black"/>
                </a:solidFill>
              </a:rPr>
              <a:t>单击此处编辑母版副标题样式</a:t>
            </a:r>
          </a:p>
        </p:txBody>
      </p:sp>
      <p:grpSp>
        <p:nvGrpSpPr>
          <p:cNvPr id="296" name="组合 295">
            <a:extLst>
              <a:ext uri="{FF2B5EF4-FFF2-40B4-BE49-F238E27FC236}">
                <a16:creationId xmlns:a16="http://schemas.microsoft.com/office/drawing/2014/main" id="{7207312D-5860-4D95-8922-8D8BDF5B3E30}"/>
              </a:ext>
            </a:extLst>
          </p:cNvPr>
          <p:cNvGrpSpPr/>
          <p:nvPr/>
        </p:nvGrpSpPr>
        <p:grpSpPr>
          <a:xfrm>
            <a:off x="108372" y="293498"/>
            <a:ext cx="11943420" cy="6193662"/>
            <a:chOff x="3976504" y="1939290"/>
            <a:chExt cx="4096068" cy="1363816"/>
          </a:xfrm>
        </p:grpSpPr>
        <p:sp>
          <p:nvSpPr>
            <p:cNvPr id="297" name="矩形: 圆角 296">
              <a:extLst>
                <a:ext uri="{FF2B5EF4-FFF2-40B4-BE49-F238E27FC236}">
                  <a16:creationId xmlns:a16="http://schemas.microsoft.com/office/drawing/2014/main" id="{96ABC346-514A-4CF2-8C0D-589C8DE9A629}"/>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8" name="矩形: 圆角 297">
              <a:extLst>
                <a:ext uri="{FF2B5EF4-FFF2-40B4-BE49-F238E27FC236}">
                  <a16:creationId xmlns:a16="http://schemas.microsoft.com/office/drawing/2014/main" id="{AD252AE2-EBEF-41FB-82B9-5AFA08798164}"/>
                </a:ext>
              </a:extLst>
            </p:cNvPr>
            <p:cNvSpPr/>
            <p:nvPr/>
          </p:nvSpPr>
          <p:spPr>
            <a:xfrm>
              <a:off x="4045448" y="1988339"/>
              <a:ext cx="3958181" cy="126051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4" name="TextBox 303">
            <a:extLst>
              <a:ext uri="{FF2B5EF4-FFF2-40B4-BE49-F238E27FC236}">
                <a16:creationId xmlns:a16="http://schemas.microsoft.com/office/drawing/2014/main" id="{4CE186E3-5515-405B-BBF6-DED5F4EDA5D9}"/>
              </a:ext>
            </a:extLst>
          </p:cNvPr>
          <p:cNvSpPr txBox="1"/>
          <p:nvPr/>
        </p:nvSpPr>
        <p:spPr>
          <a:xfrm>
            <a:off x="1223963" y="1263455"/>
            <a:ext cx="9508565" cy="1040285"/>
          </a:xfrm>
          <a:prstGeom prst="rect">
            <a:avLst/>
          </a:prstGeom>
          <a:noFill/>
        </p:spPr>
        <p:txBody>
          <a:bodyPr wrap="square" rtlCol="0">
            <a:spAutoFit/>
          </a:bodyPr>
          <a:lstStyle/>
          <a:p>
            <a:pPr>
              <a:lnSpc>
                <a:spcPct val="110000"/>
              </a:lnSpc>
            </a:pPr>
            <a:r>
              <a:rPr lang="vi-VN" sz="2800" b="1" dirty="0">
                <a:ea typeface="Arial-Rounded" panose="020B0500000000000000" pitchFamily="34" charset="0"/>
                <a:cs typeface="Arial-Rounded" panose="020B0500000000000000" pitchFamily="34" charset="0"/>
              </a:rPr>
              <a:t>Viết đoạn văn nêu những điều em quan sát được trong bức ảnh giới thiệu một cảnh đẹp ở nước ta.</a:t>
            </a:r>
            <a:endParaRPr lang="vi-VN" sz="2800" dirty="0">
              <a:ea typeface="Arial-Rounded" panose="020B0500000000000000" pitchFamily="34" charset="0"/>
              <a:cs typeface="Arial-Rounded" panose="020B0500000000000000" pitchFamily="34" charset="0"/>
            </a:endParaRPr>
          </a:p>
        </p:txBody>
      </p:sp>
      <p:sp>
        <p:nvSpPr>
          <p:cNvPr id="307" name="TextBox 306">
            <a:extLst>
              <a:ext uri="{FF2B5EF4-FFF2-40B4-BE49-F238E27FC236}">
                <a16:creationId xmlns:a16="http://schemas.microsoft.com/office/drawing/2014/main" id="{F69320C5-F15C-4E29-ABBB-46E50936001D}"/>
              </a:ext>
            </a:extLst>
          </p:cNvPr>
          <p:cNvSpPr txBox="1"/>
          <p:nvPr/>
        </p:nvSpPr>
        <p:spPr>
          <a:xfrm>
            <a:off x="3078124" y="634261"/>
            <a:ext cx="6035751" cy="646331"/>
          </a:xfrm>
          <a:prstGeom prst="rect">
            <a:avLst/>
          </a:prstGeom>
          <a:noFill/>
        </p:spPr>
        <p:txBody>
          <a:bodyPr wrap="square" rtlCol="0">
            <a:spAutoFit/>
          </a:bodyPr>
          <a:lstStyle/>
          <a:p>
            <a:pPr algn="ctr"/>
            <a:r>
              <a:rPr lang="en-US" sz="36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Viết</a:t>
            </a:r>
            <a:r>
              <a:rPr lang="en-US" sz="3600" b="1"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về</a:t>
            </a:r>
            <a:r>
              <a:rPr lang="en-US" sz="3600" b="1"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cảnh</a:t>
            </a:r>
            <a:r>
              <a:rPr lang="en-US" sz="3600" b="1"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đẹp</a:t>
            </a:r>
            <a:r>
              <a:rPr lang="en-US" sz="3600" b="1" dirty="0">
                <a:solidFill>
                  <a:srgbClr val="00B050"/>
                </a:solidFill>
                <a:latin typeface="Arial" panose="020B0604020202020204" pitchFamily="34" charset="0"/>
                <a:ea typeface="Arial-Rounded" panose="020B0500000000000000" pitchFamily="34" charset="0"/>
                <a:cs typeface="Arial" panose="020B0604020202020204" pitchFamily="34" charset="0"/>
              </a:rPr>
              <a:t> non </a:t>
            </a:r>
            <a:r>
              <a:rPr lang="en-US" sz="36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sông</a:t>
            </a:r>
            <a:endParaRPr lang="en-GB" sz="3600" b="1" dirty="0">
              <a:solidFill>
                <a:srgbClr val="00B050"/>
              </a:solidFill>
              <a:latin typeface="Arial" panose="020B0604020202020204" pitchFamily="34" charset="0"/>
              <a:ea typeface="Arial-Rounded" panose="020B0500000000000000" pitchFamily="34" charset="0"/>
              <a:cs typeface="Arial" panose="020B0604020202020204" pitchFamily="34" charset="0"/>
            </a:endParaRPr>
          </a:p>
        </p:txBody>
      </p:sp>
      <p:pic>
        <p:nvPicPr>
          <p:cNvPr id="308" name="Picture 2">
            <a:extLst>
              <a:ext uri="{FF2B5EF4-FFF2-40B4-BE49-F238E27FC236}">
                <a16:creationId xmlns:a16="http://schemas.microsoft.com/office/drawing/2014/main" id="{C39C5756-AB34-409A-8A67-DD573D94050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01" b="92079" l="4035" r="100000">
                        <a14:foregroundMark x1="36311" y1="60396" x2="64265" y2="56436"/>
                        <a14:foregroundMark x1="35447" y1="66337" x2="35735" y2="78218"/>
                        <a14:foregroundMark x1="66282" y1="66337" x2="70893" y2="77228"/>
                        <a14:foregroundMark x1="81844" y1="25743" x2="88184" y2="25743"/>
                        <a14:backgroundMark x1="35735" y1="20792" x2="95965" y2="28713"/>
                        <a14:backgroundMark x1="97118" y1="25743" x2="97118" y2="66337"/>
                        <a14:backgroundMark x1="23343" y1="16832" x2="20173" y2="66337"/>
                        <a14:backgroundMark x1="39769" y1="39604" x2="75504" y2="52475"/>
                      </a14:backgroundRemoval>
                    </a14:imgEffect>
                  </a14:imgLayer>
                </a14:imgProps>
              </a:ext>
              <a:ext uri="{28A0092B-C50C-407E-A947-70E740481C1C}">
                <a14:useLocalDpi xmlns:a14="http://schemas.microsoft.com/office/drawing/2010/main" val="0"/>
              </a:ext>
            </a:extLst>
          </a:blip>
          <a:srcRect/>
          <a:stretch>
            <a:fillRect/>
          </a:stretch>
        </p:blipFill>
        <p:spPr bwMode="auto">
          <a:xfrm>
            <a:off x="-47473" y="-128391"/>
            <a:ext cx="2736403" cy="79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 name="Picture 5" descr="https://o.remove.bg/downloads/e1aaecbc-51ba-4d09-b195-6400a780aff6/image-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963" y="2127090"/>
            <a:ext cx="1931868" cy="924057"/>
          </a:xfrm>
          <a:prstGeom prst="rect">
            <a:avLst/>
          </a:prstGeom>
          <a:noFill/>
          <a:extLst>
            <a:ext uri="{909E8E84-426E-40DD-AFC4-6F175D3DCCD1}">
              <a14:hiddenFill xmlns:a14="http://schemas.microsoft.com/office/drawing/2010/main">
                <a:solidFill>
                  <a:srgbClr val="FFFFFF"/>
                </a:solidFill>
              </a14:hiddenFill>
            </a:ext>
          </a:extLst>
        </p:spPr>
      </p:pic>
      <p:sp>
        <p:nvSpPr>
          <p:cNvPr id="310" name="TextBox 309"/>
          <p:cNvSpPr txBox="1"/>
          <p:nvPr/>
        </p:nvSpPr>
        <p:spPr>
          <a:xfrm>
            <a:off x="2688930" y="2415116"/>
            <a:ext cx="7179334" cy="1384995"/>
          </a:xfrm>
          <a:prstGeom prst="rect">
            <a:avLst/>
          </a:prstGeom>
          <a:noFill/>
        </p:spPr>
        <p:txBody>
          <a:bodyPr wrap="square" rtlCol="0">
            <a:spAutoFit/>
          </a:bodyPr>
          <a:lstStyle/>
          <a:p>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Bức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ảnh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giới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thiệu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cảnh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đẹp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 ở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đâu</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a:p>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bức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ảnh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a:p>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Cảnh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đẹp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yêu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311" name="Picture 310"/>
          <p:cNvPicPr>
            <a:picLocks noChangeAspect="1"/>
          </p:cNvPicPr>
          <p:nvPr/>
        </p:nvPicPr>
        <p:blipFill>
          <a:blip r:embed="rId6"/>
          <a:stretch>
            <a:fillRect/>
          </a:stretch>
        </p:blipFill>
        <p:spPr>
          <a:xfrm>
            <a:off x="2873725" y="3745861"/>
            <a:ext cx="5819775" cy="2371725"/>
          </a:xfrm>
          <a:prstGeom prst="rect">
            <a:avLst/>
          </a:prstGeom>
        </p:spPr>
      </p:pic>
    </p:spTree>
    <p:extLst>
      <p:ext uri="{BB962C8B-B14F-4D97-AF65-F5344CB8AC3E}">
        <p14:creationId xmlns:p14="http://schemas.microsoft.com/office/powerpoint/2010/main" val="60673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anim calcmode="lin" valueType="num">
                                      <p:cBhvr>
                                        <p:cTn id="8" dur="1000" fill="hold"/>
                                        <p:tgtEl>
                                          <p:spTgt spid="307"/>
                                        </p:tgtEl>
                                        <p:attrNameLst>
                                          <p:attrName>ppt_x</p:attrName>
                                        </p:attrNameLst>
                                      </p:cBhvr>
                                      <p:tavLst>
                                        <p:tav tm="0">
                                          <p:val>
                                            <p:strVal val="#ppt_x"/>
                                          </p:val>
                                        </p:tav>
                                        <p:tav tm="100000">
                                          <p:val>
                                            <p:strVal val="#ppt_x"/>
                                          </p:val>
                                        </p:tav>
                                      </p:tavLst>
                                    </p:anim>
                                    <p:anim calcmode="lin" valueType="num">
                                      <p:cBhvr>
                                        <p:cTn id="9" dur="1000" fill="hold"/>
                                        <p:tgtEl>
                                          <p:spTgt spid="30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4"/>
                                        </p:tgtEl>
                                        <p:attrNameLst>
                                          <p:attrName>style.visibility</p:attrName>
                                        </p:attrNameLst>
                                      </p:cBhvr>
                                      <p:to>
                                        <p:strVal val="visible"/>
                                      </p:to>
                                    </p:set>
                                    <p:animEffect transition="in" filter="fade">
                                      <p:cBhvr>
                                        <p:cTn id="12" dur="1000"/>
                                        <p:tgtEl>
                                          <p:spTgt spid="304"/>
                                        </p:tgtEl>
                                      </p:cBhvr>
                                    </p:animEffect>
                                    <p:anim calcmode="lin" valueType="num">
                                      <p:cBhvr>
                                        <p:cTn id="13" dur="1000" fill="hold"/>
                                        <p:tgtEl>
                                          <p:spTgt spid="304"/>
                                        </p:tgtEl>
                                        <p:attrNameLst>
                                          <p:attrName>ppt_x</p:attrName>
                                        </p:attrNameLst>
                                      </p:cBhvr>
                                      <p:tavLst>
                                        <p:tav tm="0">
                                          <p:val>
                                            <p:strVal val="#ppt_x"/>
                                          </p:val>
                                        </p:tav>
                                        <p:tav tm="100000">
                                          <p:val>
                                            <p:strVal val="#ppt_x"/>
                                          </p:val>
                                        </p:tav>
                                      </p:tavLst>
                                    </p:anim>
                                    <p:anim calcmode="lin" valueType="num">
                                      <p:cBhvr>
                                        <p:cTn id="14" dur="1000" fill="hold"/>
                                        <p:tgtEl>
                                          <p:spTgt spid="30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9"/>
                                        </p:tgtEl>
                                        <p:attrNameLst>
                                          <p:attrName>style.visibility</p:attrName>
                                        </p:attrNameLst>
                                      </p:cBhvr>
                                      <p:to>
                                        <p:strVal val="visible"/>
                                      </p:to>
                                    </p:set>
                                    <p:animEffect transition="in" filter="fade">
                                      <p:cBhvr>
                                        <p:cTn id="19" dur="1000"/>
                                        <p:tgtEl>
                                          <p:spTgt spid="309"/>
                                        </p:tgtEl>
                                      </p:cBhvr>
                                    </p:animEffect>
                                    <p:anim calcmode="lin" valueType="num">
                                      <p:cBhvr>
                                        <p:cTn id="20" dur="1000" fill="hold"/>
                                        <p:tgtEl>
                                          <p:spTgt spid="309"/>
                                        </p:tgtEl>
                                        <p:attrNameLst>
                                          <p:attrName>ppt_x</p:attrName>
                                        </p:attrNameLst>
                                      </p:cBhvr>
                                      <p:tavLst>
                                        <p:tav tm="0">
                                          <p:val>
                                            <p:strVal val="#ppt_x"/>
                                          </p:val>
                                        </p:tav>
                                        <p:tav tm="100000">
                                          <p:val>
                                            <p:strVal val="#ppt_x"/>
                                          </p:val>
                                        </p:tav>
                                      </p:tavLst>
                                    </p:anim>
                                    <p:anim calcmode="lin" valueType="num">
                                      <p:cBhvr>
                                        <p:cTn id="21" dur="1000" fill="hold"/>
                                        <p:tgtEl>
                                          <p:spTgt spid="30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0"/>
                                        </p:tgtEl>
                                        <p:attrNameLst>
                                          <p:attrName>style.visibility</p:attrName>
                                        </p:attrNameLst>
                                      </p:cBhvr>
                                      <p:to>
                                        <p:strVal val="visible"/>
                                      </p:to>
                                    </p:set>
                                    <p:animEffect transition="in" filter="fade">
                                      <p:cBhvr>
                                        <p:cTn id="24" dur="1000"/>
                                        <p:tgtEl>
                                          <p:spTgt spid="310"/>
                                        </p:tgtEl>
                                      </p:cBhvr>
                                    </p:animEffect>
                                    <p:anim calcmode="lin" valueType="num">
                                      <p:cBhvr>
                                        <p:cTn id="25" dur="1000" fill="hold"/>
                                        <p:tgtEl>
                                          <p:spTgt spid="310"/>
                                        </p:tgtEl>
                                        <p:attrNameLst>
                                          <p:attrName>ppt_x</p:attrName>
                                        </p:attrNameLst>
                                      </p:cBhvr>
                                      <p:tavLst>
                                        <p:tav tm="0">
                                          <p:val>
                                            <p:strVal val="#ppt_x"/>
                                          </p:val>
                                        </p:tav>
                                        <p:tav tm="100000">
                                          <p:val>
                                            <p:strVal val="#ppt_x"/>
                                          </p:val>
                                        </p:tav>
                                      </p:tavLst>
                                    </p:anim>
                                    <p:anim calcmode="lin" valueType="num">
                                      <p:cBhvr>
                                        <p:cTn id="26" dur="1000" fill="hold"/>
                                        <p:tgtEl>
                                          <p:spTgt spid="3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11"/>
                                        </p:tgtEl>
                                        <p:attrNameLst>
                                          <p:attrName>style.visibility</p:attrName>
                                        </p:attrNameLst>
                                      </p:cBhvr>
                                      <p:to>
                                        <p:strVal val="visible"/>
                                      </p:to>
                                    </p:set>
                                    <p:animEffect transition="in" filter="fade">
                                      <p:cBhvr>
                                        <p:cTn id="29" dur="1000"/>
                                        <p:tgtEl>
                                          <p:spTgt spid="311"/>
                                        </p:tgtEl>
                                      </p:cBhvr>
                                    </p:animEffect>
                                    <p:anim calcmode="lin" valueType="num">
                                      <p:cBhvr>
                                        <p:cTn id="30" dur="1000" fill="hold"/>
                                        <p:tgtEl>
                                          <p:spTgt spid="311"/>
                                        </p:tgtEl>
                                        <p:attrNameLst>
                                          <p:attrName>ppt_x</p:attrName>
                                        </p:attrNameLst>
                                      </p:cBhvr>
                                      <p:tavLst>
                                        <p:tav tm="0">
                                          <p:val>
                                            <p:strVal val="#ppt_x"/>
                                          </p:val>
                                        </p:tav>
                                        <p:tav tm="100000">
                                          <p:val>
                                            <p:strVal val="#ppt_x"/>
                                          </p:val>
                                        </p:tav>
                                      </p:tavLst>
                                    </p:anim>
                                    <p:anim calcmode="lin" valueType="num">
                                      <p:cBhvr>
                                        <p:cTn id="31" dur="1000" fill="hold"/>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P spid="307" grpId="0"/>
      <p:bldP spid="3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12F5CD4-0BCB-4C53-9933-3961283ED10A}"/>
              </a:ext>
            </a:extLst>
          </p:cNvPr>
          <p:cNvSpPr txBox="1">
            <a:spLocks/>
          </p:cNvSpPr>
          <p:nvPr/>
        </p:nvSpPr>
        <p:spPr>
          <a:xfrm>
            <a:off x="1524000" y="11223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a:latin typeface="Arial" panose="020B0604020202020204" pitchFamily="34" charset="0"/>
                <a:cs typeface="Arial" panose="020B0604020202020204" pitchFamily="34" charset="0"/>
              </a:rPr>
              <a:t>单击此处编辑母版标题样式</a:t>
            </a:r>
          </a:p>
        </p:txBody>
      </p:sp>
      <p:sp>
        <p:nvSpPr>
          <p:cNvPr id="6" name="副标题 2">
            <a:extLst>
              <a:ext uri="{FF2B5EF4-FFF2-40B4-BE49-F238E27FC236}">
                <a16:creationId xmlns:a16="http://schemas.microsoft.com/office/drawing/2014/main" id="{C98D5BBF-6B08-4907-B9A8-E6B29D9D3996}"/>
              </a:ext>
            </a:extLst>
          </p:cNvPr>
          <p:cNvSpPr txBox="1">
            <a:spLocks/>
          </p:cNvSpPr>
          <p:nvPr/>
        </p:nvSpPr>
        <p:spPr>
          <a:xfrm>
            <a:off x="1524000" y="36020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latin typeface="Arial" panose="020B0604020202020204" pitchFamily="34" charset="0"/>
                <a:cs typeface="Arial" panose="020B0604020202020204" pitchFamily="34" charset="0"/>
              </a:rPr>
              <a:t>单击此处编辑母版副标题样式</a:t>
            </a:r>
          </a:p>
        </p:txBody>
      </p:sp>
      <p:grpSp>
        <p:nvGrpSpPr>
          <p:cNvPr id="7" name="组合 6">
            <a:extLst>
              <a:ext uri="{FF2B5EF4-FFF2-40B4-BE49-F238E27FC236}">
                <a16:creationId xmlns:a16="http://schemas.microsoft.com/office/drawing/2014/main" id="{42CFE0B0-6A88-4B84-99DA-2FDA890654A1}"/>
              </a:ext>
            </a:extLst>
          </p:cNvPr>
          <p:cNvGrpSpPr/>
          <p:nvPr/>
        </p:nvGrpSpPr>
        <p:grpSpPr>
          <a:xfrm>
            <a:off x="231236" y="249600"/>
            <a:ext cx="11729526" cy="6288455"/>
            <a:chOff x="231237" y="282428"/>
            <a:chExt cx="11729526" cy="6288455"/>
          </a:xfrm>
        </p:grpSpPr>
        <p:grpSp>
          <p:nvGrpSpPr>
            <p:cNvPr id="8" name="组合 7">
              <a:extLst>
                <a:ext uri="{FF2B5EF4-FFF2-40B4-BE49-F238E27FC236}">
                  <a16:creationId xmlns:a16="http://schemas.microsoft.com/office/drawing/2014/main" id="{5274A29F-075B-4B48-9EF1-A56E45599081}"/>
                </a:ext>
              </a:extLst>
            </p:cNvPr>
            <p:cNvGrpSpPr/>
            <p:nvPr/>
          </p:nvGrpSpPr>
          <p:grpSpPr>
            <a:xfrm>
              <a:off x="231237" y="282428"/>
              <a:ext cx="11729526" cy="295422"/>
              <a:chOff x="231237" y="358628"/>
              <a:chExt cx="11729526" cy="295422"/>
            </a:xfrm>
          </p:grpSpPr>
          <p:sp>
            <p:nvSpPr>
              <p:cNvPr id="273" name="矩形 272">
                <a:extLst>
                  <a:ext uri="{FF2B5EF4-FFF2-40B4-BE49-F238E27FC236}">
                    <a16:creationId xmlns:a16="http://schemas.microsoft.com/office/drawing/2014/main" id="{29B43127-4154-49F8-9083-88E5C167241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74" name="矩形 273">
                <a:extLst>
                  <a:ext uri="{FF2B5EF4-FFF2-40B4-BE49-F238E27FC236}">
                    <a16:creationId xmlns:a16="http://schemas.microsoft.com/office/drawing/2014/main" id="{98F9C61E-FE5F-41C4-A99D-031CE6C0109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75" name="矩形 274">
                <a:extLst>
                  <a:ext uri="{FF2B5EF4-FFF2-40B4-BE49-F238E27FC236}">
                    <a16:creationId xmlns:a16="http://schemas.microsoft.com/office/drawing/2014/main" id="{24881099-DA91-4386-AA31-2D1EC77DD08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76" name="矩形 275">
                <a:extLst>
                  <a:ext uri="{FF2B5EF4-FFF2-40B4-BE49-F238E27FC236}">
                    <a16:creationId xmlns:a16="http://schemas.microsoft.com/office/drawing/2014/main" id="{585D2E06-5496-493D-94C8-C4CC0807FE7D}"/>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77" name="矩形 276">
                <a:extLst>
                  <a:ext uri="{FF2B5EF4-FFF2-40B4-BE49-F238E27FC236}">
                    <a16:creationId xmlns:a16="http://schemas.microsoft.com/office/drawing/2014/main" id="{06DFF769-48E7-4F5C-9C7D-A4FF50A87BFB}"/>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78" name="矩形 277">
                <a:extLst>
                  <a:ext uri="{FF2B5EF4-FFF2-40B4-BE49-F238E27FC236}">
                    <a16:creationId xmlns:a16="http://schemas.microsoft.com/office/drawing/2014/main" id="{5E8824AB-1923-42A4-A58B-B8900A8F312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79" name="矩形 278">
                <a:extLst>
                  <a:ext uri="{FF2B5EF4-FFF2-40B4-BE49-F238E27FC236}">
                    <a16:creationId xmlns:a16="http://schemas.microsoft.com/office/drawing/2014/main" id="{7FFDCD7F-2E68-438D-9354-43F4C7EDF17F}"/>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0" name="矩形 279">
                <a:extLst>
                  <a:ext uri="{FF2B5EF4-FFF2-40B4-BE49-F238E27FC236}">
                    <a16:creationId xmlns:a16="http://schemas.microsoft.com/office/drawing/2014/main" id="{99546BCD-A32E-4D19-ADE8-A78E33BF84BC}"/>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1" name="矩形 280">
                <a:extLst>
                  <a:ext uri="{FF2B5EF4-FFF2-40B4-BE49-F238E27FC236}">
                    <a16:creationId xmlns:a16="http://schemas.microsoft.com/office/drawing/2014/main" id="{126E39BE-666B-4CD4-91C9-BB3F850ADA4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2" name="矩形 281">
                <a:extLst>
                  <a:ext uri="{FF2B5EF4-FFF2-40B4-BE49-F238E27FC236}">
                    <a16:creationId xmlns:a16="http://schemas.microsoft.com/office/drawing/2014/main" id="{BA4121A4-7036-4DD0-9000-60204F66F771}"/>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3" name="矩形 282">
                <a:extLst>
                  <a:ext uri="{FF2B5EF4-FFF2-40B4-BE49-F238E27FC236}">
                    <a16:creationId xmlns:a16="http://schemas.microsoft.com/office/drawing/2014/main" id="{8F1024DC-DFD9-4E31-8BC0-A8AC82639BD7}"/>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4" name="矩形 283">
                <a:extLst>
                  <a:ext uri="{FF2B5EF4-FFF2-40B4-BE49-F238E27FC236}">
                    <a16:creationId xmlns:a16="http://schemas.microsoft.com/office/drawing/2014/main" id="{E63C49C5-AAC7-4DBD-8F18-BEC6F3520D5B}"/>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5" name="矩形 284">
                <a:extLst>
                  <a:ext uri="{FF2B5EF4-FFF2-40B4-BE49-F238E27FC236}">
                    <a16:creationId xmlns:a16="http://schemas.microsoft.com/office/drawing/2014/main" id="{D96F82BC-62EF-4340-AF54-6F17BCE50DAC}"/>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6" name="矩形 285">
                <a:extLst>
                  <a:ext uri="{FF2B5EF4-FFF2-40B4-BE49-F238E27FC236}">
                    <a16:creationId xmlns:a16="http://schemas.microsoft.com/office/drawing/2014/main" id="{EEBB90B5-138F-4F4A-B694-02E3C0C4B797}"/>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7" name="矩形 286">
                <a:extLst>
                  <a:ext uri="{FF2B5EF4-FFF2-40B4-BE49-F238E27FC236}">
                    <a16:creationId xmlns:a16="http://schemas.microsoft.com/office/drawing/2014/main" id="{D332F009-2F6E-4C1F-8D79-0FFE6897C5A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8" name="矩形 287">
                <a:extLst>
                  <a:ext uri="{FF2B5EF4-FFF2-40B4-BE49-F238E27FC236}">
                    <a16:creationId xmlns:a16="http://schemas.microsoft.com/office/drawing/2014/main" id="{4347632A-B52B-49BE-A642-2269C51EEC3D}"/>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9" name="矩形 288">
                <a:extLst>
                  <a:ext uri="{FF2B5EF4-FFF2-40B4-BE49-F238E27FC236}">
                    <a16:creationId xmlns:a16="http://schemas.microsoft.com/office/drawing/2014/main" id="{4A85DCEA-B16D-4D12-926D-730B2A2FDE12}"/>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0" name="矩形 289">
                <a:extLst>
                  <a:ext uri="{FF2B5EF4-FFF2-40B4-BE49-F238E27FC236}">
                    <a16:creationId xmlns:a16="http://schemas.microsoft.com/office/drawing/2014/main" id="{3665FF00-1FA2-4CC5-AC5A-B98AEBA44C9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1" name="矩形 290">
                <a:extLst>
                  <a:ext uri="{FF2B5EF4-FFF2-40B4-BE49-F238E27FC236}">
                    <a16:creationId xmlns:a16="http://schemas.microsoft.com/office/drawing/2014/main" id="{C4BF31A0-5FF8-4225-A225-E983BFC2844E}"/>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2" name="矩形 291">
                <a:extLst>
                  <a:ext uri="{FF2B5EF4-FFF2-40B4-BE49-F238E27FC236}">
                    <a16:creationId xmlns:a16="http://schemas.microsoft.com/office/drawing/2014/main" id="{4A0F03D0-F0D3-4786-8A44-7BF01CC105C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3" name="矩形 292">
                <a:extLst>
                  <a:ext uri="{FF2B5EF4-FFF2-40B4-BE49-F238E27FC236}">
                    <a16:creationId xmlns:a16="http://schemas.microsoft.com/office/drawing/2014/main" id="{4C7A1DF1-F4B5-45DA-9232-F6905566A8F2}"/>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4" name="矩形 293">
                <a:extLst>
                  <a:ext uri="{FF2B5EF4-FFF2-40B4-BE49-F238E27FC236}">
                    <a16:creationId xmlns:a16="http://schemas.microsoft.com/office/drawing/2014/main" id="{513888D2-BB6E-4C03-BAEE-422C423AE7D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5" name="矩形 294">
                <a:extLst>
                  <a:ext uri="{FF2B5EF4-FFF2-40B4-BE49-F238E27FC236}">
                    <a16:creationId xmlns:a16="http://schemas.microsoft.com/office/drawing/2014/main" id="{941304DB-C8D2-47DA-B80A-2020735C7C5E}"/>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9" name="组合 8">
              <a:extLst>
                <a:ext uri="{FF2B5EF4-FFF2-40B4-BE49-F238E27FC236}">
                  <a16:creationId xmlns:a16="http://schemas.microsoft.com/office/drawing/2014/main" id="{012973FA-933B-4CAC-BEA1-64C30BDAD76F}"/>
                </a:ext>
              </a:extLst>
            </p:cNvPr>
            <p:cNvGrpSpPr/>
            <p:nvPr/>
          </p:nvGrpSpPr>
          <p:grpSpPr>
            <a:xfrm>
              <a:off x="231237" y="827249"/>
              <a:ext cx="11729526" cy="295422"/>
              <a:chOff x="231237" y="358628"/>
              <a:chExt cx="11729526" cy="295422"/>
            </a:xfrm>
          </p:grpSpPr>
          <p:sp>
            <p:nvSpPr>
              <p:cNvPr id="250" name="矩形 249">
                <a:extLst>
                  <a:ext uri="{FF2B5EF4-FFF2-40B4-BE49-F238E27FC236}">
                    <a16:creationId xmlns:a16="http://schemas.microsoft.com/office/drawing/2014/main" id="{A504E20E-B6C9-4B6D-9842-2D494C85B5BA}"/>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1" name="矩形 250">
                <a:extLst>
                  <a:ext uri="{FF2B5EF4-FFF2-40B4-BE49-F238E27FC236}">
                    <a16:creationId xmlns:a16="http://schemas.microsoft.com/office/drawing/2014/main" id="{724E9B44-9B77-452F-BB2A-D513F5939663}"/>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2" name="矩形 251">
                <a:extLst>
                  <a:ext uri="{FF2B5EF4-FFF2-40B4-BE49-F238E27FC236}">
                    <a16:creationId xmlns:a16="http://schemas.microsoft.com/office/drawing/2014/main" id="{ECF45FFF-75CA-4B66-8C04-4804EE0E7BF5}"/>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3" name="矩形 252">
                <a:extLst>
                  <a:ext uri="{FF2B5EF4-FFF2-40B4-BE49-F238E27FC236}">
                    <a16:creationId xmlns:a16="http://schemas.microsoft.com/office/drawing/2014/main" id="{FCCAC1AB-D8B1-429C-A394-34894AEC6669}"/>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4" name="矩形 253">
                <a:extLst>
                  <a:ext uri="{FF2B5EF4-FFF2-40B4-BE49-F238E27FC236}">
                    <a16:creationId xmlns:a16="http://schemas.microsoft.com/office/drawing/2014/main" id="{D484ED36-05CF-40D8-88D1-F9FB2484F48D}"/>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5" name="矩形 254">
                <a:extLst>
                  <a:ext uri="{FF2B5EF4-FFF2-40B4-BE49-F238E27FC236}">
                    <a16:creationId xmlns:a16="http://schemas.microsoft.com/office/drawing/2014/main" id="{FC36F2BA-0010-4D5D-A62E-9BC0AF4093DE}"/>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6" name="矩形 255">
                <a:extLst>
                  <a:ext uri="{FF2B5EF4-FFF2-40B4-BE49-F238E27FC236}">
                    <a16:creationId xmlns:a16="http://schemas.microsoft.com/office/drawing/2014/main" id="{BDF507BA-C400-4DAF-AFFC-4B01EC7119D8}"/>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7" name="矩形 256">
                <a:extLst>
                  <a:ext uri="{FF2B5EF4-FFF2-40B4-BE49-F238E27FC236}">
                    <a16:creationId xmlns:a16="http://schemas.microsoft.com/office/drawing/2014/main" id="{0673167D-9958-4314-8BF9-3CC1B3753FB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8" name="矩形 257">
                <a:extLst>
                  <a:ext uri="{FF2B5EF4-FFF2-40B4-BE49-F238E27FC236}">
                    <a16:creationId xmlns:a16="http://schemas.microsoft.com/office/drawing/2014/main" id="{BD54E770-3055-4A00-A728-CD708CF9C9E7}"/>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9" name="矩形 258">
                <a:extLst>
                  <a:ext uri="{FF2B5EF4-FFF2-40B4-BE49-F238E27FC236}">
                    <a16:creationId xmlns:a16="http://schemas.microsoft.com/office/drawing/2014/main" id="{7CF39D58-D1B2-4994-B610-74FDFDD69AFC}"/>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0" name="矩形 259">
                <a:extLst>
                  <a:ext uri="{FF2B5EF4-FFF2-40B4-BE49-F238E27FC236}">
                    <a16:creationId xmlns:a16="http://schemas.microsoft.com/office/drawing/2014/main" id="{FBCC8377-78B4-4F7F-98EF-7439FFD3EA9C}"/>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1" name="矩形 260">
                <a:extLst>
                  <a:ext uri="{FF2B5EF4-FFF2-40B4-BE49-F238E27FC236}">
                    <a16:creationId xmlns:a16="http://schemas.microsoft.com/office/drawing/2014/main" id="{2C19E89C-558F-4676-855B-F1239D9F7363}"/>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2" name="矩形 261">
                <a:extLst>
                  <a:ext uri="{FF2B5EF4-FFF2-40B4-BE49-F238E27FC236}">
                    <a16:creationId xmlns:a16="http://schemas.microsoft.com/office/drawing/2014/main" id="{323A624D-0499-4747-A732-B0314F0721F7}"/>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3" name="矩形 262">
                <a:extLst>
                  <a:ext uri="{FF2B5EF4-FFF2-40B4-BE49-F238E27FC236}">
                    <a16:creationId xmlns:a16="http://schemas.microsoft.com/office/drawing/2014/main" id="{DA9C29F7-D45C-47BC-8C98-B49737BF193E}"/>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4" name="矩形 263">
                <a:extLst>
                  <a:ext uri="{FF2B5EF4-FFF2-40B4-BE49-F238E27FC236}">
                    <a16:creationId xmlns:a16="http://schemas.microsoft.com/office/drawing/2014/main" id="{814ABA14-9E27-491B-B66C-796F9210D035}"/>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5" name="矩形 264">
                <a:extLst>
                  <a:ext uri="{FF2B5EF4-FFF2-40B4-BE49-F238E27FC236}">
                    <a16:creationId xmlns:a16="http://schemas.microsoft.com/office/drawing/2014/main" id="{C95FEEE6-5A38-4742-978F-9DC847B7880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6" name="矩形 265">
                <a:extLst>
                  <a:ext uri="{FF2B5EF4-FFF2-40B4-BE49-F238E27FC236}">
                    <a16:creationId xmlns:a16="http://schemas.microsoft.com/office/drawing/2014/main" id="{A93EF795-EAAF-4C28-BC0B-8B4023292F72}"/>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7" name="矩形 266">
                <a:extLst>
                  <a:ext uri="{FF2B5EF4-FFF2-40B4-BE49-F238E27FC236}">
                    <a16:creationId xmlns:a16="http://schemas.microsoft.com/office/drawing/2014/main" id="{5698CDCB-E04B-45B3-B31D-EE530E88BB83}"/>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8" name="矩形 267">
                <a:extLst>
                  <a:ext uri="{FF2B5EF4-FFF2-40B4-BE49-F238E27FC236}">
                    <a16:creationId xmlns:a16="http://schemas.microsoft.com/office/drawing/2014/main" id="{23C34F42-0102-4E00-B74C-2642BF9FEC8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9" name="矩形 268">
                <a:extLst>
                  <a:ext uri="{FF2B5EF4-FFF2-40B4-BE49-F238E27FC236}">
                    <a16:creationId xmlns:a16="http://schemas.microsoft.com/office/drawing/2014/main" id="{E2557B53-55DC-4F6E-9749-A8E44F597490}"/>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70" name="矩形 269">
                <a:extLst>
                  <a:ext uri="{FF2B5EF4-FFF2-40B4-BE49-F238E27FC236}">
                    <a16:creationId xmlns:a16="http://schemas.microsoft.com/office/drawing/2014/main" id="{F6E441FF-0AB9-45B7-B922-8E97F41795ED}"/>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71" name="矩形 270">
                <a:extLst>
                  <a:ext uri="{FF2B5EF4-FFF2-40B4-BE49-F238E27FC236}">
                    <a16:creationId xmlns:a16="http://schemas.microsoft.com/office/drawing/2014/main" id="{D539934F-B5C2-47E1-A27E-A441B3941F59}"/>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72" name="矩形 271">
                <a:extLst>
                  <a:ext uri="{FF2B5EF4-FFF2-40B4-BE49-F238E27FC236}">
                    <a16:creationId xmlns:a16="http://schemas.microsoft.com/office/drawing/2014/main" id="{25C1DFF2-A709-4CD0-9CC3-29ADB828BE76}"/>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0" name="组合 9">
              <a:extLst>
                <a:ext uri="{FF2B5EF4-FFF2-40B4-BE49-F238E27FC236}">
                  <a16:creationId xmlns:a16="http://schemas.microsoft.com/office/drawing/2014/main" id="{F1E50901-8B63-4964-974F-FC74567835FA}"/>
                </a:ext>
              </a:extLst>
            </p:cNvPr>
            <p:cNvGrpSpPr/>
            <p:nvPr/>
          </p:nvGrpSpPr>
          <p:grpSpPr>
            <a:xfrm>
              <a:off x="231237" y="1372070"/>
              <a:ext cx="11729526" cy="295422"/>
              <a:chOff x="231237" y="358628"/>
              <a:chExt cx="11729526" cy="295422"/>
            </a:xfrm>
          </p:grpSpPr>
          <p:sp>
            <p:nvSpPr>
              <p:cNvPr id="227" name="矩形 226">
                <a:extLst>
                  <a:ext uri="{FF2B5EF4-FFF2-40B4-BE49-F238E27FC236}">
                    <a16:creationId xmlns:a16="http://schemas.microsoft.com/office/drawing/2014/main" id="{A7BFA037-7242-4FC5-975C-A8DDC579F7F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8" name="矩形 227">
                <a:extLst>
                  <a:ext uri="{FF2B5EF4-FFF2-40B4-BE49-F238E27FC236}">
                    <a16:creationId xmlns:a16="http://schemas.microsoft.com/office/drawing/2014/main" id="{7B5DD28D-08CB-4C29-9321-2A068AF87E0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9" name="矩形 228">
                <a:extLst>
                  <a:ext uri="{FF2B5EF4-FFF2-40B4-BE49-F238E27FC236}">
                    <a16:creationId xmlns:a16="http://schemas.microsoft.com/office/drawing/2014/main" id="{19E30F64-ACE9-4FCB-A6DE-8F6EDECB383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0" name="矩形 229">
                <a:extLst>
                  <a:ext uri="{FF2B5EF4-FFF2-40B4-BE49-F238E27FC236}">
                    <a16:creationId xmlns:a16="http://schemas.microsoft.com/office/drawing/2014/main" id="{BBE2006F-2D0F-45C6-9C65-1B491D2820C0}"/>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1" name="矩形 230">
                <a:extLst>
                  <a:ext uri="{FF2B5EF4-FFF2-40B4-BE49-F238E27FC236}">
                    <a16:creationId xmlns:a16="http://schemas.microsoft.com/office/drawing/2014/main" id="{6FE386A1-8EB2-47AC-80DC-DFD49BE14656}"/>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2" name="矩形 231">
                <a:extLst>
                  <a:ext uri="{FF2B5EF4-FFF2-40B4-BE49-F238E27FC236}">
                    <a16:creationId xmlns:a16="http://schemas.microsoft.com/office/drawing/2014/main" id="{BBAF9048-FF0B-4E9E-B521-1561753C8F0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3" name="矩形 232">
                <a:extLst>
                  <a:ext uri="{FF2B5EF4-FFF2-40B4-BE49-F238E27FC236}">
                    <a16:creationId xmlns:a16="http://schemas.microsoft.com/office/drawing/2014/main" id="{7E5EF6A7-2982-449D-B9F5-D5063D28ECCC}"/>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4" name="矩形 233">
                <a:extLst>
                  <a:ext uri="{FF2B5EF4-FFF2-40B4-BE49-F238E27FC236}">
                    <a16:creationId xmlns:a16="http://schemas.microsoft.com/office/drawing/2014/main" id="{A9BE5E12-753D-41F6-93B3-CB38F8E3092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5" name="矩形 234">
                <a:extLst>
                  <a:ext uri="{FF2B5EF4-FFF2-40B4-BE49-F238E27FC236}">
                    <a16:creationId xmlns:a16="http://schemas.microsoft.com/office/drawing/2014/main" id="{ACEB04FC-F1A1-480D-9F63-1F6B2654AB8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6" name="矩形 235">
                <a:extLst>
                  <a:ext uri="{FF2B5EF4-FFF2-40B4-BE49-F238E27FC236}">
                    <a16:creationId xmlns:a16="http://schemas.microsoft.com/office/drawing/2014/main" id="{E41BEF34-8FA9-48CC-BE99-54513C6AE211}"/>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7" name="矩形 236">
                <a:extLst>
                  <a:ext uri="{FF2B5EF4-FFF2-40B4-BE49-F238E27FC236}">
                    <a16:creationId xmlns:a16="http://schemas.microsoft.com/office/drawing/2014/main" id="{7954AD63-3D6F-4D05-B2CD-95905CD0CCC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8" name="矩形 237">
                <a:extLst>
                  <a:ext uri="{FF2B5EF4-FFF2-40B4-BE49-F238E27FC236}">
                    <a16:creationId xmlns:a16="http://schemas.microsoft.com/office/drawing/2014/main" id="{7B5095A7-8CD2-4912-99AD-0DF5D662031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9" name="矩形 238">
                <a:extLst>
                  <a:ext uri="{FF2B5EF4-FFF2-40B4-BE49-F238E27FC236}">
                    <a16:creationId xmlns:a16="http://schemas.microsoft.com/office/drawing/2014/main" id="{0B775621-7B31-42F7-B13C-EBBD0848A0E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0" name="矩形 239">
                <a:extLst>
                  <a:ext uri="{FF2B5EF4-FFF2-40B4-BE49-F238E27FC236}">
                    <a16:creationId xmlns:a16="http://schemas.microsoft.com/office/drawing/2014/main" id="{0CA75BEA-F188-4412-B468-455EEEE0F47F}"/>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1" name="矩形 240">
                <a:extLst>
                  <a:ext uri="{FF2B5EF4-FFF2-40B4-BE49-F238E27FC236}">
                    <a16:creationId xmlns:a16="http://schemas.microsoft.com/office/drawing/2014/main" id="{C8234D1E-4E65-4759-B400-042A4510C65B}"/>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2" name="矩形 241">
                <a:extLst>
                  <a:ext uri="{FF2B5EF4-FFF2-40B4-BE49-F238E27FC236}">
                    <a16:creationId xmlns:a16="http://schemas.microsoft.com/office/drawing/2014/main" id="{462CE0B8-7779-431C-A8C1-F69690581FB8}"/>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3" name="矩形 242">
                <a:extLst>
                  <a:ext uri="{FF2B5EF4-FFF2-40B4-BE49-F238E27FC236}">
                    <a16:creationId xmlns:a16="http://schemas.microsoft.com/office/drawing/2014/main" id="{95D3A9FC-C1B9-4AC0-8F5A-E4F13F66A5C6}"/>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4" name="矩形 243">
                <a:extLst>
                  <a:ext uri="{FF2B5EF4-FFF2-40B4-BE49-F238E27FC236}">
                    <a16:creationId xmlns:a16="http://schemas.microsoft.com/office/drawing/2014/main" id="{B825CC77-9162-47D3-A74F-DD509DF946FC}"/>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5" name="矩形 244">
                <a:extLst>
                  <a:ext uri="{FF2B5EF4-FFF2-40B4-BE49-F238E27FC236}">
                    <a16:creationId xmlns:a16="http://schemas.microsoft.com/office/drawing/2014/main" id="{1BE36F76-1412-4E96-8E52-0D47D9210DB8}"/>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6" name="矩形 245">
                <a:extLst>
                  <a:ext uri="{FF2B5EF4-FFF2-40B4-BE49-F238E27FC236}">
                    <a16:creationId xmlns:a16="http://schemas.microsoft.com/office/drawing/2014/main" id="{AD4E2A0A-406C-4496-990E-F86BB2855976}"/>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7" name="矩形 246">
                <a:extLst>
                  <a:ext uri="{FF2B5EF4-FFF2-40B4-BE49-F238E27FC236}">
                    <a16:creationId xmlns:a16="http://schemas.microsoft.com/office/drawing/2014/main" id="{AA05B86B-94FE-45CB-87D3-42E31D03EF2A}"/>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8" name="矩形 247">
                <a:extLst>
                  <a:ext uri="{FF2B5EF4-FFF2-40B4-BE49-F238E27FC236}">
                    <a16:creationId xmlns:a16="http://schemas.microsoft.com/office/drawing/2014/main" id="{E0207250-197F-45BB-83C7-6A1F4668A67A}"/>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9" name="矩形 248">
                <a:extLst>
                  <a:ext uri="{FF2B5EF4-FFF2-40B4-BE49-F238E27FC236}">
                    <a16:creationId xmlns:a16="http://schemas.microsoft.com/office/drawing/2014/main" id="{26335983-D3AB-4750-A217-B329C07056BD}"/>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1" name="组合 10">
              <a:extLst>
                <a:ext uri="{FF2B5EF4-FFF2-40B4-BE49-F238E27FC236}">
                  <a16:creationId xmlns:a16="http://schemas.microsoft.com/office/drawing/2014/main" id="{3D6AE57F-16A6-4DAC-B77D-D4C4E8C07FF6}"/>
                </a:ext>
              </a:extLst>
            </p:cNvPr>
            <p:cNvGrpSpPr/>
            <p:nvPr/>
          </p:nvGrpSpPr>
          <p:grpSpPr>
            <a:xfrm>
              <a:off x="231237" y="1916891"/>
              <a:ext cx="11729526" cy="295422"/>
              <a:chOff x="231237" y="358628"/>
              <a:chExt cx="11729526" cy="295422"/>
            </a:xfrm>
          </p:grpSpPr>
          <p:sp>
            <p:nvSpPr>
              <p:cNvPr id="204" name="矩形 203">
                <a:extLst>
                  <a:ext uri="{FF2B5EF4-FFF2-40B4-BE49-F238E27FC236}">
                    <a16:creationId xmlns:a16="http://schemas.microsoft.com/office/drawing/2014/main" id="{81DAC7BD-7869-4B70-B364-6038260DAF78}"/>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5" name="矩形 204">
                <a:extLst>
                  <a:ext uri="{FF2B5EF4-FFF2-40B4-BE49-F238E27FC236}">
                    <a16:creationId xmlns:a16="http://schemas.microsoft.com/office/drawing/2014/main" id="{332B19C4-E027-4323-A386-4985B463976F}"/>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6" name="矩形 205">
                <a:extLst>
                  <a:ext uri="{FF2B5EF4-FFF2-40B4-BE49-F238E27FC236}">
                    <a16:creationId xmlns:a16="http://schemas.microsoft.com/office/drawing/2014/main" id="{0D575E81-3663-4B91-AF1C-1A2000748E24}"/>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7" name="矩形 206">
                <a:extLst>
                  <a:ext uri="{FF2B5EF4-FFF2-40B4-BE49-F238E27FC236}">
                    <a16:creationId xmlns:a16="http://schemas.microsoft.com/office/drawing/2014/main" id="{9B291643-B756-4D60-9B10-EFEC7284E852}"/>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8" name="矩形 207">
                <a:extLst>
                  <a:ext uri="{FF2B5EF4-FFF2-40B4-BE49-F238E27FC236}">
                    <a16:creationId xmlns:a16="http://schemas.microsoft.com/office/drawing/2014/main" id="{3281DB5C-E26C-4805-9544-A5D63079F30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9" name="矩形 208">
                <a:extLst>
                  <a:ext uri="{FF2B5EF4-FFF2-40B4-BE49-F238E27FC236}">
                    <a16:creationId xmlns:a16="http://schemas.microsoft.com/office/drawing/2014/main" id="{72DDBA36-6DD5-4C81-AB14-8CDF96582A55}"/>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0" name="矩形 209">
                <a:extLst>
                  <a:ext uri="{FF2B5EF4-FFF2-40B4-BE49-F238E27FC236}">
                    <a16:creationId xmlns:a16="http://schemas.microsoft.com/office/drawing/2014/main" id="{0219A6EE-66D2-4765-BE89-558088F44971}"/>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1" name="矩形 210">
                <a:extLst>
                  <a:ext uri="{FF2B5EF4-FFF2-40B4-BE49-F238E27FC236}">
                    <a16:creationId xmlns:a16="http://schemas.microsoft.com/office/drawing/2014/main" id="{E249FEA6-92D1-48AA-B8DB-621C038C15E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2" name="矩形 211">
                <a:extLst>
                  <a:ext uri="{FF2B5EF4-FFF2-40B4-BE49-F238E27FC236}">
                    <a16:creationId xmlns:a16="http://schemas.microsoft.com/office/drawing/2014/main" id="{07EE54B1-4AAE-403B-9593-4444721253AC}"/>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3" name="矩形 212">
                <a:extLst>
                  <a:ext uri="{FF2B5EF4-FFF2-40B4-BE49-F238E27FC236}">
                    <a16:creationId xmlns:a16="http://schemas.microsoft.com/office/drawing/2014/main" id="{A4C69F83-AB04-4A46-93E2-710C724F478F}"/>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4" name="矩形 213">
                <a:extLst>
                  <a:ext uri="{FF2B5EF4-FFF2-40B4-BE49-F238E27FC236}">
                    <a16:creationId xmlns:a16="http://schemas.microsoft.com/office/drawing/2014/main" id="{45C1921F-D5D5-4A26-AD26-76BA0B54892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5" name="矩形 214">
                <a:extLst>
                  <a:ext uri="{FF2B5EF4-FFF2-40B4-BE49-F238E27FC236}">
                    <a16:creationId xmlns:a16="http://schemas.microsoft.com/office/drawing/2014/main" id="{C7F69226-EDB8-42AC-846F-9B8BD57714B0}"/>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6" name="矩形 215">
                <a:extLst>
                  <a:ext uri="{FF2B5EF4-FFF2-40B4-BE49-F238E27FC236}">
                    <a16:creationId xmlns:a16="http://schemas.microsoft.com/office/drawing/2014/main" id="{B0321AEF-92D9-410A-B6B7-2341A7F0CA3F}"/>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7" name="矩形 216">
                <a:extLst>
                  <a:ext uri="{FF2B5EF4-FFF2-40B4-BE49-F238E27FC236}">
                    <a16:creationId xmlns:a16="http://schemas.microsoft.com/office/drawing/2014/main" id="{65B0F338-70B7-4ACB-9C88-3CB4675B3D14}"/>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8" name="矩形 217">
                <a:extLst>
                  <a:ext uri="{FF2B5EF4-FFF2-40B4-BE49-F238E27FC236}">
                    <a16:creationId xmlns:a16="http://schemas.microsoft.com/office/drawing/2014/main" id="{7B6DBB05-F533-4956-9799-5CF2E6DB7D0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9" name="矩形 218">
                <a:extLst>
                  <a:ext uri="{FF2B5EF4-FFF2-40B4-BE49-F238E27FC236}">
                    <a16:creationId xmlns:a16="http://schemas.microsoft.com/office/drawing/2014/main" id="{7A2E1C0F-4712-4794-81B4-ED7B3EB684B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0" name="矩形 219">
                <a:extLst>
                  <a:ext uri="{FF2B5EF4-FFF2-40B4-BE49-F238E27FC236}">
                    <a16:creationId xmlns:a16="http://schemas.microsoft.com/office/drawing/2014/main" id="{7ED10C72-FF39-4C36-8305-E0292C3C28F8}"/>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1" name="矩形 220">
                <a:extLst>
                  <a:ext uri="{FF2B5EF4-FFF2-40B4-BE49-F238E27FC236}">
                    <a16:creationId xmlns:a16="http://schemas.microsoft.com/office/drawing/2014/main" id="{0DEC66E8-EBEB-439A-8FB5-B83BD8C4AB98}"/>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2" name="矩形 221">
                <a:extLst>
                  <a:ext uri="{FF2B5EF4-FFF2-40B4-BE49-F238E27FC236}">
                    <a16:creationId xmlns:a16="http://schemas.microsoft.com/office/drawing/2014/main" id="{90C307A7-8BFF-476E-AAC9-F419FCE88273}"/>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3" name="矩形 222">
                <a:extLst>
                  <a:ext uri="{FF2B5EF4-FFF2-40B4-BE49-F238E27FC236}">
                    <a16:creationId xmlns:a16="http://schemas.microsoft.com/office/drawing/2014/main" id="{249551FC-A643-4D5C-ABE3-B0E163081807}"/>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4" name="矩形 223">
                <a:extLst>
                  <a:ext uri="{FF2B5EF4-FFF2-40B4-BE49-F238E27FC236}">
                    <a16:creationId xmlns:a16="http://schemas.microsoft.com/office/drawing/2014/main" id="{FB3F647B-368B-42BD-9FD4-4247E1A5099C}"/>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5" name="矩形 224">
                <a:extLst>
                  <a:ext uri="{FF2B5EF4-FFF2-40B4-BE49-F238E27FC236}">
                    <a16:creationId xmlns:a16="http://schemas.microsoft.com/office/drawing/2014/main" id="{49716543-F01C-435F-9A53-43079B43AFBF}"/>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6" name="矩形 225">
                <a:extLst>
                  <a:ext uri="{FF2B5EF4-FFF2-40B4-BE49-F238E27FC236}">
                    <a16:creationId xmlns:a16="http://schemas.microsoft.com/office/drawing/2014/main" id="{46929F08-6ECA-445A-9FCC-5E759B419C27}"/>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a:extLst>
                <a:ext uri="{FF2B5EF4-FFF2-40B4-BE49-F238E27FC236}">
                  <a16:creationId xmlns:a16="http://schemas.microsoft.com/office/drawing/2014/main" id="{527E4C9E-53F1-4AE5-AD8F-4A7A5AF4AEF8}"/>
                </a:ext>
              </a:extLst>
            </p:cNvPr>
            <p:cNvGrpSpPr/>
            <p:nvPr/>
          </p:nvGrpSpPr>
          <p:grpSpPr>
            <a:xfrm>
              <a:off x="231237" y="2461712"/>
              <a:ext cx="11729526" cy="295422"/>
              <a:chOff x="231237" y="358628"/>
              <a:chExt cx="11729526" cy="295422"/>
            </a:xfrm>
          </p:grpSpPr>
          <p:sp>
            <p:nvSpPr>
              <p:cNvPr id="181" name="矩形 180">
                <a:extLst>
                  <a:ext uri="{FF2B5EF4-FFF2-40B4-BE49-F238E27FC236}">
                    <a16:creationId xmlns:a16="http://schemas.microsoft.com/office/drawing/2014/main" id="{604660D7-DBE3-4B57-9A9C-3A879CA28CB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2" name="矩形 181">
                <a:extLst>
                  <a:ext uri="{FF2B5EF4-FFF2-40B4-BE49-F238E27FC236}">
                    <a16:creationId xmlns:a16="http://schemas.microsoft.com/office/drawing/2014/main" id="{7E0D1923-263D-4C7F-BA70-16347D955659}"/>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3" name="矩形 182">
                <a:extLst>
                  <a:ext uri="{FF2B5EF4-FFF2-40B4-BE49-F238E27FC236}">
                    <a16:creationId xmlns:a16="http://schemas.microsoft.com/office/drawing/2014/main" id="{FA522454-7FCA-40B6-9F94-037CA60AFFD4}"/>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4" name="矩形 183">
                <a:extLst>
                  <a:ext uri="{FF2B5EF4-FFF2-40B4-BE49-F238E27FC236}">
                    <a16:creationId xmlns:a16="http://schemas.microsoft.com/office/drawing/2014/main" id="{5782D104-52E6-4A24-BBE2-ACD47099FF73}"/>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5" name="矩形 184">
                <a:extLst>
                  <a:ext uri="{FF2B5EF4-FFF2-40B4-BE49-F238E27FC236}">
                    <a16:creationId xmlns:a16="http://schemas.microsoft.com/office/drawing/2014/main" id="{FC1B5231-31A3-4FD2-B661-6606E5EB262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6" name="矩形 185">
                <a:extLst>
                  <a:ext uri="{FF2B5EF4-FFF2-40B4-BE49-F238E27FC236}">
                    <a16:creationId xmlns:a16="http://schemas.microsoft.com/office/drawing/2014/main" id="{2380A9BE-DB6F-4461-AC3B-DF6383187B5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7" name="矩形 186">
                <a:extLst>
                  <a:ext uri="{FF2B5EF4-FFF2-40B4-BE49-F238E27FC236}">
                    <a16:creationId xmlns:a16="http://schemas.microsoft.com/office/drawing/2014/main" id="{FE44BF6E-94E4-47E9-8527-F42160B0FBCB}"/>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8" name="矩形 187">
                <a:extLst>
                  <a:ext uri="{FF2B5EF4-FFF2-40B4-BE49-F238E27FC236}">
                    <a16:creationId xmlns:a16="http://schemas.microsoft.com/office/drawing/2014/main" id="{0B486C66-90B0-4920-A4C5-7BE4AB237A29}"/>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9" name="矩形 188">
                <a:extLst>
                  <a:ext uri="{FF2B5EF4-FFF2-40B4-BE49-F238E27FC236}">
                    <a16:creationId xmlns:a16="http://schemas.microsoft.com/office/drawing/2014/main" id="{1BDA8B02-C459-48D0-8BCA-5D47B5F07B10}"/>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0" name="矩形 189">
                <a:extLst>
                  <a:ext uri="{FF2B5EF4-FFF2-40B4-BE49-F238E27FC236}">
                    <a16:creationId xmlns:a16="http://schemas.microsoft.com/office/drawing/2014/main" id="{D61A9AF6-1166-4F38-B972-8DE6FCF4915D}"/>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1" name="矩形 190">
                <a:extLst>
                  <a:ext uri="{FF2B5EF4-FFF2-40B4-BE49-F238E27FC236}">
                    <a16:creationId xmlns:a16="http://schemas.microsoft.com/office/drawing/2014/main" id="{BF303DE5-4CD2-4FBE-A039-88D149081546}"/>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2" name="矩形 191">
                <a:extLst>
                  <a:ext uri="{FF2B5EF4-FFF2-40B4-BE49-F238E27FC236}">
                    <a16:creationId xmlns:a16="http://schemas.microsoft.com/office/drawing/2014/main" id="{2D131A07-EC3E-4C24-BB51-98CA00CCA253}"/>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3" name="矩形 192">
                <a:extLst>
                  <a:ext uri="{FF2B5EF4-FFF2-40B4-BE49-F238E27FC236}">
                    <a16:creationId xmlns:a16="http://schemas.microsoft.com/office/drawing/2014/main" id="{71CCEC38-ABA3-4BA6-85E6-714440621D7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4" name="矩形 193">
                <a:extLst>
                  <a:ext uri="{FF2B5EF4-FFF2-40B4-BE49-F238E27FC236}">
                    <a16:creationId xmlns:a16="http://schemas.microsoft.com/office/drawing/2014/main" id="{96D8511F-756F-423E-9A60-B06D76CE9DEB}"/>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5" name="矩形 194">
                <a:extLst>
                  <a:ext uri="{FF2B5EF4-FFF2-40B4-BE49-F238E27FC236}">
                    <a16:creationId xmlns:a16="http://schemas.microsoft.com/office/drawing/2014/main" id="{33C11E46-1890-4E1D-9B3E-6827EEB9F0F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6" name="矩形 195">
                <a:extLst>
                  <a:ext uri="{FF2B5EF4-FFF2-40B4-BE49-F238E27FC236}">
                    <a16:creationId xmlns:a16="http://schemas.microsoft.com/office/drawing/2014/main" id="{1FB921DE-20FA-4B10-B3B4-F826512B51A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7" name="矩形 196">
                <a:extLst>
                  <a:ext uri="{FF2B5EF4-FFF2-40B4-BE49-F238E27FC236}">
                    <a16:creationId xmlns:a16="http://schemas.microsoft.com/office/drawing/2014/main" id="{47CBFF94-D9C8-474D-9EB5-100EC634594C}"/>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8" name="矩形 197">
                <a:extLst>
                  <a:ext uri="{FF2B5EF4-FFF2-40B4-BE49-F238E27FC236}">
                    <a16:creationId xmlns:a16="http://schemas.microsoft.com/office/drawing/2014/main" id="{EF568E79-34DE-4113-87C0-8C21906989E9}"/>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9" name="矩形 198">
                <a:extLst>
                  <a:ext uri="{FF2B5EF4-FFF2-40B4-BE49-F238E27FC236}">
                    <a16:creationId xmlns:a16="http://schemas.microsoft.com/office/drawing/2014/main" id="{9E25C5F8-D0B7-4BD2-A04A-1F0EFD1FE135}"/>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0" name="矩形 199">
                <a:extLst>
                  <a:ext uri="{FF2B5EF4-FFF2-40B4-BE49-F238E27FC236}">
                    <a16:creationId xmlns:a16="http://schemas.microsoft.com/office/drawing/2014/main" id="{F2DD63CD-F030-47E4-8F82-24431FED996B}"/>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1" name="矩形 200">
                <a:extLst>
                  <a:ext uri="{FF2B5EF4-FFF2-40B4-BE49-F238E27FC236}">
                    <a16:creationId xmlns:a16="http://schemas.microsoft.com/office/drawing/2014/main" id="{43E38CD6-35CA-473B-8DE9-501F5E28471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2" name="矩形 201">
                <a:extLst>
                  <a:ext uri="{FF2B5EF4-FFF2-40B4-BE49-F238E27FC236}">
                    <a16:creationId xmlns:a16="http://schemas.microsoft.com/office/drawing/2014/main" id="{FC8F6010-2919-4B59-97DB-324D1564C21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3" name="矩形 202">
                <a:extLst>
                  <a:ext uri="{FF2B5EF4-FFF2-40B4-BE49-F238E27FC236}">
                    <a16:creationId xmlns:a16="http://schemas.microsoft.com/office/drawing/2014/main" id="{D1311E3A-E480-4B48-B3C4-9627CFF7388C}"/>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3" name="组合 12">
              <a:extLst>
                <a:ext uri="{FF2B5EF4-FFF2-40B4-BE49-F238E27FC236}">
                  <a16:creationId xmlns:a16="http://schemas.microsoft.com/office/drawing/2014/main" id="{3F7E29C9-970E-40FB-B042-5B085A62AE1B}"/>
                </a:ext>
              </a:extLst>
            </p:cNvPr>
            <p:cNvGrpSpPr/>
            <p:nvPr/>
          </p:nvGrpSpPr>
          <p:grpSpPr>
            <a:xfrm>
              <a:off x="231237" y="3006533"/>
              <a:ext cx="11729526" cy="295422"/>
              <a:chOff x="231237" y="358628"/>
              <a:chExt cx="11729526" cy="295422"/>
            </a:xfrm>
          </p:grpSpPr>
          <p:sp>
            <p:nvSpPr>
              <p:cNvPr id="158" name="矩形 157">
                <a:extLst>
                  <a:ext uri="{FF2B5EF4-FFF2-40B4-BE49-F238E27FC236}">
                    <a16:creationId xmlns:a16="http://schemas.microsoft.com/office/drawing/2014/main" id="{FC0B8F86-422E-4E6F-8F60-0330DB5C4F2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9" name="矩形 158">
                <a:extLst>
                  <a:ext uri="{FF2B5EF4-FFF2-40B4-BE49-F238E27FC236}">
                    <a16:creationId xmlns:a16="http://schemas.microsoft.com/office/drawing/2014/main" id="{7DDA624E-1045-42BD-BD89-ABA9B7DC9FAF}"/>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60" name="矩形 159">
                <a:extLst>
                  <a:ext uri="{FF2B5EF4-FFF2-40B4-BE49-F238E27FC236}">
                    <a16:creationId xmlns:a16="http://schemas.microsoft.com/office/drawing/2014/main" id="{3D739C47-81EA-4ABA-80A3-618FFF30A668}"/>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61" name="矩形 160">
                <a:extLst>
                  <a:ext uri="{FF2B5EF4-FFF2-40B4-BE49-F238E27FC236}">
                    <a16:creationId xmlns:a16="http://schemas.microsoft.com/office/drawing/2014/main" id="{9254A5D9-E5D8-404F-A97E-8006CC6F4D05}"/>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62" name="矩形 161">
                <a:extLst>
                  <a:ext uri="{FF2B5EF4-FFF2-40B4-BE49-F238E27FC236}">
                    <a16:creationId xmlns:a16="http://schemas.microsoft.com/office/drawing/2014/main" id="{9D1E53BA-07B1-468F-AF48-B43A9A9766A2}"/>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63" name="矩形 162">
                <a:extLst>
                  <a:ext uri="{FF2B5EF4-FFF2-40B4-BE49-F238E27FC236}">
                    <a16:creationId xmlns:a16="http://schemas.microsoft.com/office/drawing/2014/main" id="{FA514CFD-5823-40EE-90EE-3D3D01FD17B9}"/>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64" name="矩形 163">
                <a:extLst>
                  <a:ext uri="{FF2B5EF4-FFF2-40B4-BE49-F238E27FC236}">
                    <a16:creationId xmlns:a16="http://schemas.microsoft.com/office/drawing/2014/main" id="{7832C7D1-4D88-4F4A-8EC0-939FEEFF0690}"/>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65" name="矩形 164">
                <a:extLst>
                  <a:ext uri="{FF2B5EF4-FFF2-40B4-BE49-F238E27FC236}">
                    <a16:creationId xmlns:a16="http://schemas.microsoft.com/office/drawing/2014/main" id="{38CFF0E7-CA0A-49C7-969C-C3AABC278BE9}"/>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66" name="矩形 165">
                <a:extLst>
                  <a:ext uri="{FF2B5EF4-FFF2-40B4-BE49-F238E27FC236}">
                    <a16:creationId xmlns:a16="http://schemas.microsoft.com/office/drawing/2014/main" id="{39C54AFD-F300-4554-BB7A-B7B6877C0FA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67" name="矩形 166">
                <a:extLst>
                  <a:ext uri="{FF2B5EF4-FFF2-40B4-BE49-F238E27FC236}">
                    <a16:creationId xmlns:a16="http://schemas.microsoft.com/office/drawing/2014/main" id="{A6AF5855-E641-4A0E-ADD6-52441356A184}"/>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68" name="矩形 167">
                <a:extLst>
                  <a:ext uri="{FF2B5EF4-FFF2-40B4-BE49-F238E27FC236}">
                    <a16:creationId xmlns:a16="http://schemas.microsoft.com/office/drawing/2014/main" id="{D67ED910-D6EC-4A81-869D-3EF251022B7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69" name="矩形 168">
                <a:extLst>
                  <a:ext uri="{FF2B5EF4-FFF2-40B4-BE49-F238E27FC236}">
                    <a16:creationId xmlns:a16="http://schemas.microsoft.com/office/drawing/2014/main" id="{3836F420-E038-449D-9898-74F9F08F8CA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0" name="矩形 169">
                <a:extLst>
                  <a:ext uri="{FF2B5EF4-FFF2-40B4-BE49-F238E27FC236}">
                    <a16:creationId xmlns:a16="http://schemas.microsoft.com/office/drawing/2014/main" id="{102714EF-F121-4A05-BEC2-9CD07BA7FA0A}"/>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1" name="矩形 170">
                <a:extLst>
                  <a:ext uri="{FF2B5EF4-FFF2-40B4-BE49-F238E27FC236}">
                    <a16:creationId xmlns:a16="http://schemas.microsoft.com/office/drawing/2014/main" id="{AAD80A71-4BAE-4A83-B3BA-DB2C74A88B10}"/>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2" name="矩形 171">
                <a:extLst>
                  <a:ext uri="{FF2B5EF4-FFF2-40B4-BE49-F238E27FC236}">
                    <a16:creationId xmlns:a16="http://schemas.microsoft.com/office/drawing/2014/main" id="{7FAB0AE2-7E37-479C-B7D8-ECD9935A98AC}"/>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3" name="矩形 172">
                <a:extLst>
                  <a:ext uri="{FF2B5EF4-FFF2-40B4-BE49-F238E27FC236}">
                    <a16:creationId xmlns:a16="http://schemas.microsoft.com/office/drawing/2014/main" id="{5F80EF8E-8D55-40FE-A7F9-3A732B595B4E}"/>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4" name="矩形 173">
                <a:extLst>
                  <a:ext uri="{FF2B5EF4-FFF2-40B4-BE49-F238E27FC236}">
                    <a16:creationId xmlns:a16="http://schemas.microsoft.com/office/drawing/2014/main" id="{E0B987B6-484B-4425-B32B-BB72ABFB0EB5}"/>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5" name="矩形 174">
                <a:extLst>
                  <a:ext uri="{FF2B5EF4-FFF2-40B4-BE49-F238E27FC236}">
                    <a16:creationId xmlns:a16="http://schemas.microsoft.com/office/drawing/2014/main" id="{8E72DD5B-2B0A-4B72-BA9B-67B649049DDF}"/>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6" name="矩形 175">
                <a:extLst>
                  <a:ext uri="{FF2B5EF4-FFF2-40B4-BE49-F238E27FC236}">
                    <a16:creationId xmlns:a16="http://schemas.microsoft.com/office/drawing/2014/main" id="{1318FE78-8F6C-4123-A61E-DFB00AF7FC41}"/>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7" name="矩形 176">
                <a:extLst>
                  <a:ext uri="{FF2B5EF4-FFF2-40B4-BE49-F238E27FC236}">
                    <a16:creationId xmlns:a16="http://schemas.microsoft.com/office/drawing/2014/main" id="{B8505F5C-453B-4DDD-A042-00BBC4CCA81D}"/>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8" name="矩形 177">
                <a:extLst>
                  <a:ext uri="{FF2B5EF4-FFF2-40B4-BE49-F238E27FC236}">
                    <a16:creationId xmlns:a16="http://schemas.microsoft.com/office/drawing/2014/main" id="{879B06C9-5786-4E1D-BCCB-9C37FA99780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9" name="矩形 178">
                <a:extLst>
                  <a:ext uri="{FF2B5EF4-FFF2-40B4-BE49-F238E27FC236}">
                    <a16:creationId xmlns:a16="http://schemas.microsoft.com/office/drawing/2014/main" id="{62B8C465-72E4-4811-8793-CA662A703428}"/>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0" name="矩形 179">
                <a:extLst>
                  <a:ext uri="{FF2B5EF4-FFF2-40B4-BE49-F238E27FC236}">
                    <a16:creationId xmlns:a16="http://schemas.microsoft.com/office/drawing/2014/main" id="{2B700224-AD7C-4AD6-B3F7-A1931E712C50}"/>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4" name="组合 13">
              <a:extLst>
                <a:ext uri="{FF2B5EF4-FFF2-40B4-BE49-F238E27FC236}">
                  <a16:creationId xmlns:a16="http://schemas.microsoft.com/office/drawing/2014/main" id="{99242812-3A63-436A-BE66-511F94B3BA3B}"/>
                </a:ext>
              </a:extLst>
            </p:cNvPr>
            <p:cNvGrpSpPr/>
            <p:nvPr/>
          </p:nvGrpSpPr>
          <p:grpSpPr>
            <a:xfrm>
              <a:off x="231237" y="3551354"/>
              <a:ext cx="11729526" cy="295422"/>
              <a:chOff x="231237" y="358628"/>
              <a:chExt cx="11729526" cy="295422"/>
            </a:xfrm>
          </p:grpSpPr>
          <p:sp>
            <p:nvSpPr>
              <p:cNvPr id="135" name="矩形 134">
                <a:extLst>
                  <a:ext uri="{FF2B5EF4-FFF2-40B4-BE49-F238E27FC236}">
                    <a16:creationId xmlns:a16="http://schemas.microsoft.com/office/drawing/2014/main" id="{50EC3D4A-31CE-49CB-AA6D-A57FAAD0DE1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6" name="矩形 135">
                <a:extLst>
                  <a:ext uri="{FF2B5EF4-FFF2-40B4-BE49-F238E27FC236}">
                    <a16:creationId xmlns:a16="http://schemas.microsoft.com/office/drawing/2014/main" id="{1181DBB3-D616-4C3E-998C-330675B27BD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7" name="矩形 136">
                <a:extLst>
                  <a:ext uri="{FF2B5EF4-FFF2-40B4-BE49-F238E27FC236}">
                    <a16:creationId xmlns:a16="http://schemas.microsoft.com/office/drawing/2014/main" id="{34609B79-B042-449A-AED0-9A075018F043}"/>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8" name="矩形 137">
                <a:extLst>
                  <a:ext uri="{FF2B5EF4-FFF2-40B4-BE49-F238E27FC236}">
                    <a16:creationId xmlns:a16="http://schemas.microsoft.com/office/drawing/2014/main" id="{72A6E7C3-C8FD-4A37-A3A2-E74E0CEBDC37}"/>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9" name="矩形 138">
                <a:extLst>
                  <a:ext uri="{FF2B5EF4-FFF2-40B4-BE49-F238E27FC236}">
                    <a16:creationId xmlns:a16="http://schemas.microsoft.com/office/drawing/2014/main" id="{0E51D7DC-D5FB-4FF6-909E-96A4D14FF9C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0" name="矩形 139">
                <a:extLst>
                  <a:ext uri="{FF2B5EF4-FFF2-40B4-BE49-F238E27FC236}">
                    <a16:creationId xmlns:a16="http://schemas.microsoft.com/office/drawing/2014/main" id="{1828774B-F3F7-46AF-9C8A-975FBF516B1A}"/>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1" name="矩形 140">
                <a:extLst>
                  <a:ext uri="{FF2B5EF4-FFF2-40B4-BE49-F238E27FC236}">
                    <a16:creationId xmlns:a16="http://schemas.microsoft.com/office/drawing/2014/main" id="{75F89A6D-E65F-42A6-BE93-358202308B4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2" name="矩形 141">
                <a:extLst>
                  <a:ext uri="{FF2B5EF4-FFF2-40B4-BE49-F238E27FC236}">
                    <a16:creationId xmlns:a16="http://schemas.microsoft.com/office/drawing/2014/main" id="{09969964-7250-4592-BD30-2B03D18D844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3" name="矩形 142">
                <a:extLst>
                  <a:ext uri="{FF2B5EF4-FFF2-40B4-BE49-F238E27FC236}">
                    <a16:creationId xmlns:a16="http://schemas.microsoft.com/office/drawing/2014/main" id="{A2BC26B8-7A3B-4FFE-A5E3-B071C601E79B}"/>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4" name="矩形 143">
                <a:extLst>
                  <a:ext uri="{FF2B5EF4-FFF2-40B4-BE49-F238E27FC236}">
                    <a16:creationId xmlns:a16="http://schemas.microsoft.com/office/drawing/2014/main" id="{962BFC96-AC9E-4C23-A797-B416660E2D45}"/>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5" name="矩形 144">
                <a:extLst>
                  <a:ext uri="{FF2B5EF4-FFF2-40B4-BE49-F238E27FC236}">
                    <a16:creationId xmlns:a16="http://schemas.microsoft.com/office/drawing/2014/main" id="{CB30D327-5D53-4103-B011-16C41E5BA65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6" name="矩形 145">
                <a:extLst>
                  <a:ext uri="{FF2B5EF4-FFF2-40B4-BE49-F238E27FC236}">
                    <a16:creationId xmlns:a16="http://schemas.microsoft.com/office/drawing/2014/main" id="{D9964D41-D742-4EA0-B9B2-2287FEB6FA7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7" name="矩形 146">
                <a:extLst>
                  <a:ext uri="{FF2B5EF4-FFF2-40B4-BE49-F238E27FC236}">
                    <a16:creationId xmlns:a16="http://schemas.microsoft.com/office/drawing/2014/main" id="{B8ABB396-86B5-4CF0-9742-D651C9C21E84}"/>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8" name="矩形 147">
                <a:extLst>
                  <a:ext uri="{FF2B5EF4-FFF2-40B4-BE49-F238E27FC236}">
                    <a16:creationId xmlns:a16="http://schemas.microsoft.com/office/drawing/2014/main" id="{6CAB7DFB-1E85-4D96-9739-6C17F3EE7AA5}"/>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9" name="矩形 148">
                <a:extLst>
                  <a:ext uri="{FF2B5EF4-FFF2-40B4-BE49-F238E27FC236}">
                    <a16:creationId xmlns:a16="http://schemas.microsoft.com/office/drawing/2014/main" id="{EBC52F68-0196-4B64-9CAB-51D9AA42A016}"/>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0" name="矩形 149">
                <a:extLst>
                  <a:ext uri="{FF2B5EF4-FFF2-40B4-BE49-F238E27FC236}">
                    <a16:creationId xmlns:a16="http://schemas.microsoft.com/office/drawing/2014/main" id="{C8A5A153-B1C9-4A34-B16A-20D140981B36}"/>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1" name="矩形 150">
                <a:extLst>
                  <a:ext uri="{FF2B5EF4-FFF2-40B4-BE49-F238E27FC236}">
                    <a16:creationId xmlns:a16="http://schemas.microsoft.com/office/drawing/2014/main" id="{93DCD006-4EBA-41EB-A6DD-7E88D15AE16A}"/>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2" name="矩形 151">
                <a:extLst>
                  <a:ext uri="{FF2B5EF4-FFF2-40B4-BE49-F238E27FC236}">
                    <a16:creationId xmlns:a16="http://schemas.microsoft.com/office/drawing/2014/main" id="{67CD84E5-1120-4D2E-9DE6-361196B3150C}"/>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3" name="矩形 152">
                <a:extLst>
                  <a:ext uri="{FF2B5EF4-FFF2-40B4-BE49-F238E27FC236}">
                    <a16:creationId xmlns:a16="http://schemas.microsoft.com/office/drawing/2014/main" id="{FFCA65A2-1F78-4586-B7E6-31A5EEF77CC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4" name="矩形 153">
                <a:extLst>
                  <a:ext uri="{FF2B5EF4-FFF2-40B4-BE49-F238E27FC236}">
                    <a16:creationId xmlns:a16="http://schemas.microsoft.com/office/drawing/2014/main" id="{28A609BE-3C19-45F2-BA7D-77110002D48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5" name="矩形 154">
                <a:extLst>
                  <a:ext uri="{FF2B5EF4-FFF2-40B4-BE49-F238E27FC236}">
                    <a16:creationId xmlns:a16="http://schemas.microsoft.com/office/drawing/2014/main" id="{751129EE-D5BF-4654-BECB-B89B57EE607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6" name="矩形 155">
                <a:extLst>
                  <a:ext uri="{FF2B5EF4-FFF2-40B4-BE49-F238E27FC236}">
                    <a16:creationId xmlns:a16="http://schemas.microsoft.com/office/drawing/2014/main" id="{E38C42A2-B6D3-4D0C-B328-9A999BB0C515}"/>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7" name="矩形 156">
                <a:extLst>
                  <a:ext uri="{FF2B5EF4-FFF2-40B4-BE49-F238E27FC236}">
                    <a16:creationId xmlns:a16="http://schemas.microsoft.com/office/drawing/2014/main" id="{A1B72184-4733-47EB-97EB-42DE7F3B696C}"/>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a:extLst>
                <a:ext uri="{FF2B5EF4-FFF2-40B4-BE49-F238E27FC236}">
                  <a16:creationId xmlns:a16="http://schemas.microsoft.com/office/drawing/2014/main" id="{FA41A528-0169-4AC2-B14D-8C54857C63FF}"/>
                </a:ext>
              </a:extLst>
            </p:cNvPr>
            <p:cNvGrpSpPr/>
            <p:nvPr/>
          </p:nvGrpSpPr>
          <p:grpSpPr>
            <a:xfrm>
              <a:off x="231237" y="4096175"/>
              <a:ext cx="11729526" cy="295422"/>
              <a:chOff x="231237" y="358628"/>
              <a:chExt cx="11729526" cy="295422"/>
            </a:xfrm>
          </p:grpSpPr>
          <p:sp>
            <p:nvSpPr>
              <p:cNvPr id="112" name="矩形 111">
                <a:extLst>
                  <a:ext uri="{FF2B5EF4-FFF2-40B4-BE49-F238E27FC236}">
                    <a16:creationId xmlns:a16="http://schemas.microsoft.com/office/drawing/2014/main" id="{174E56DB-2ABB-41DA-A173-E8E5D3B48E3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3" name="矩形 112">
                <a:extLst>
                  <a:ext uri="{FF2B5EF4-FFF2-40B4-BE49-F238E27FC236}">
                    <a16:creationId xmlns:a16="http://schemas.microsoft.com/office/drawing/2014/main" id="{616143BD-0035-497C-9548-BB65DFD275E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4" name="矩形 113">
                <a:extLst>
                  <a:ext uri="{FF2B5EF4-FFF2-40B4-BE49-F238E27FC236}">
                    <a16:creationId xmlns:a16="http://schemas.microsoft.com/office/drawing/2014/main" id="{E3F38CFA-C480-4046-9918-9E38AB04767B}"/>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5" name="矩形 114">
                <a:extLst>
                  <a:ext uri="{FF2B5EF4-FFF2-40B4-BE49-F238E27FC236}">
                    <a16:creationId xmlns:a16="http://schemas.microsoft.com/office/drawing/2014/main" id="{C30F1DE4-D910-45C6-B9B3-C1A70DC7F3AE}"/>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6" name="矩形 115">
                <a:extLst>
                  <a:ext uri="{FF2B5EF4-FFF2-40B4-BE49-F238E27FC236}">
                    <a16:creationId xmlns:a16="http://schemas.microsoft.com/office/drawing/2014/main" id="{E6E54AE5-1B8F-4293-B01E-02072E8A94C8}"/>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7" name="矩形 116">
                <a:extLst>
                  <a:ext uri="{FF2B5EF4-FFF2-40B4-BE49-F238E27FC236}">
                    <a16:creationId xmlns:a16="http://schemas.microsoft.com/office/drawing/2014/main" id="{91AB00C7-0634-4B1A-8B31-689E295AD4A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8" name="矩形 117">
                <a:extLst>
                  <a:ext uri="{FF2B5EF4-FFF2-40B4-BE49-F238E27FC236}">
                    <a16:creationId xmlns:a16="http://schemas.microsoft.com/office/drawing/2014/main" id="{BF6B1BBE-1925-409A-8FDE-8D5ED4121783}"/>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9" name="矩形 118">
                <a:extLst>
                  <a:ext uri="{FF2B5EF4-FFF2-40B4-BE49-F238E27FC236}">
                    <a16:creationId xmlns:a16="http://schemas.microsoft.com/office/drawing/2014/main" id="{57982016-98AA-4109-B581-715DFFF91836}"/>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0" name="矩形 119">
                <a:extLst>
                  <a:ext uri="{FF2B5EF4-FFF2-40B4-BE49-F238E27FC236}">
                    <a16:creationId xmlns:a16="http://schemas.microsoft.com/office/drawing/2014/main" id="{B98C058A-98F4-4F6B-99E3-A119C9DDEED1}"/>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1" name="矩形 120">
                <a:extLst>
                  <a:ext uri="{FF2B5EF4-FFF2-40B4-BE49-F238E27FC236}">
                    <a16:creationId xmlns:a16="http://schemas.microsoft.com/office/drawing/2014/main" id="{49F5CAE8-DCB7-490F-BC1F-CAF226E891DB}"/>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2" name="矩形 121">
                <a:extLst>
                  <a:ext uri="{FF2B5EF4-FFF2-40B4-BE49-F238E27FC236}">
                    <a16:creationId xmlns:a16="http://schemas.microsoft.com/office/drawing/2014/main" id="{E74E20B7-91F3-47E4-9795-D68ECBDA87B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3" name="矩形 122">
                <a:extLst>
                  <a:ext uri="{FF2B5EF4-FFF2-40B4-BE49-F238E27FC236}">
                    <a16:creationId xmlns:a16="http://schemas.microsoft.com/office/drawing/2014/main" id="{12C1524A-FACE-42A9-BBA6-08799D1C7A1A}"/>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4" name="矩形 123">
                <a:extLst>
                  <a:ext uri="{FF2B5EF4-FFF2-40B4-BE49-F238E27FC236}">
                    <a16:creationId xmlns:a16="http://schemas.microsoft.com/office/drawing/2014/main" id="{6A31B7DB-BDE6-4936-82E7-CE93296F6513}"/>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5" name="矩形 124">
                <a:extLst>
                  <a:ext uri="{FF2B5EF4-FFF2-40B4-BE49-F238E27FC236}">
                    <a16:creationId xmlns:a16="http://schemas.microsoft.com/office/drawing/2014/main" id="{DA54384E-1BBF-4FF0-A2AC-C7F169C92926}"/>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6" name="矩形 125">
                <a:extLst>
                  <a:ext uri="{FF2B5EF4-FFF2-40B4-BE49-F238E27FC236}">
                    <a16:creationId xmlns:a16="http://schemas.microsoft.com/office/drawing/2014/main" id="{DDB7DC80-F867-451E-B61E-9CD110D4D1FF}"/>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7" name="矩形 126">
                <a:extLst>
                  <a:ext uri="{FF2B5EF4-FFF2-40B4-BE49-F238E27FC236}">
                    <a16:creationId xmlns:a16="http://schemas.microsoft.com/office/drawing/2014/main" id="{D4BB8BF7-D2EF-459C-8AD1-489F2BE6287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8" name="矩形 127">
                <a:extLst>
                  <a:ext uri="{FF2B5EF4-FFF2-40B4-BE49-F238E27FC236}">
                    <a16:creationId xmlns:a16="http://schemas.microsoft.com/office/drawing/2014/main" id="{08877362-B46A-4A1A-93D9-2A241739E7A4}"/>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29" name="矩形 128">
                <a:extLst>
                  <a:ext uri="{FF2B5EF4-FFF2-40B4-BE49-F238E27FC236}">
                    <a16:creationId xmlns:a16="http://schemas.microsoft.com/office/drawing/2014/main" id="{54478BA4-F639-4364-94CA-F9F64CDD3A6B}"/>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0" name="矩形 129">
                <a:extLst>
                  <a:ext uri="{FF2B5EF4-FFF2-40B4-BE49-F238E27FC236}">
                    <a16:creationId xmlns:a16="http://schemas.microsoft.com/office/drawing/2014/main" id="{B288DB61-C686-40A0-9438-C6DE7C2EAEF4}"/>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1" name="矩形 130">
                <a:extLst>
                  <a:ext uri="{FF2B5EF4-FFF2-40B4-BE49-F238E27FC236}">
                    <a16:creationId xmlns:a16="http://schemas.microsoft.com/office/drawing/2014/main" id="{367A7620-58EB-4A69-8599-2F5E20A622E0}"/>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2" name="矩形 131">
                <a:extLst>
                  <a:ext uri="{FF2B5EF4-FFF2-40B4-BE49-F238E27FC236}">
                    <a16:creationId xmlns:a16="http://schemas.microsoft.com/office/drawing/2014/main" id="{C6DE9356-6006-4059-8088-4E7B14FF59DE}"/>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3" name="矩形 132">
                <a:extLst>
                  <a:ext uri="{FF2B5EF4-FFF2-40B4-BE49-F238E27FC236}">
                    <a16:creationId xmlns:a16="http://schemas.microsoft.com/office/drawing/2014/main" id="{EA2CC180-F649-41CD-80B3-041109B6C94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4" name="矩形 133">
                <a:extLst>
                  <a:ext uri="{FF2B5EF4-FFF2-40B4-BE49-F238E27FC236}">
                    <a16:creationId xmlns:a16="http://schemas.microsoft.com/office/drawing/2014/main" id="{A2835877-D4B6-4599-B7C0-1FDA5AA06C5B}"/>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6" name="组合 15">
              <a:extLst>
                <a:ext uri="{FF2B5EF4-FFF2-40B4-BE49-F238E27FC236}">
                  <a16:creationId xmlns:a16="http://schemas.microsoft.com/office/drawing/2014/main" id="{C9DF4C74-58B3-40F0-A5A4-4D3F221208E4}"/>
                </a:ext>
              </a:extLst>
            </p:cNvPr>
            <p:cNvGrpSpPr/>
            <p:nvPr/>
          </p:nvGrpSpPr>
          <p:grpSpPr>
            <a:xfrm>
              <a:off x="231237" y="4640996"/>
              <a:ext cx="11729526" cy="295422"/>
              <a:chOff x="231237" y="358628"/>
              <a:chExt cx="11729526" cy="295422"/>
            </a:xfrm>
          </p:grpSpPr>
          <p:sp>
            <p:nvSpPr>
              <p:cNvPr id="89" name="矩形 88">
                <a:extLst>
                  <a:ext uri="{FF2B5EF4-FFF2-40B4-BE49-F238E27FC236}">
                    <a16:creationId xmlns:a16="http://schemas.microsoft.com/office/drawing/2014/main" id="{D926AE30-66D4-488E-9362-E5E8BFB74575}"/>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0" name="矩形 89">
                <a:extLst>
                  <a:ext uri="{FF2B5EF4-FFF2-40B4-BE49-F238E27FC236}">
                    <a16:creationId xmlns:a16="http://schemas.microsoft.com/office/drawing/2014/main" id="{F53B4ED4-DA69-410C-AC8B-1607116675C9}"/>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1" name="矩形 90">
                <a:extLst>
                  <a:ext uri="{FF2B5EF4-FFF2-40B4-BE49-F238E27FC236}">
                    <a16:creationId xmlns:a16="http://schemas.microsoft.com/office/drawing/2014/main" id="{05F38F96-9716-45AE-A93D-0346F5C316C1}"/>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2" name="矩形 91">
                <a:extLst>
                  <a:ext uri="{FF2B5EF4-FFF2-40B4-BE49-F238E27FC236}">
                    <a16:creationId xmlns:a16="http://schemas.microsoft.com/office/drawing/2014/main" id="{DB3B6C69-6838-4375-9BF4-5556F8C09B3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3" name="矩形 92">
                <a:extLst>
                  <a:ext uri="{FF2B5EF4-FFF2-40B4-BE49-F238E27FC236}">
                    <a16:creationId xmlns:a16="http://schemas.microsoft.com/office/drawing/2014/main" id="{24BB5175-662C-4BDB-ACAE-B74B51B0F752}"/>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4" name="矩形 93">
                <a:extLst>
                  <a:ext uri="{FF2B5EF4-FFF2-40B4-BE49-F238E27FC236}">
                    <a16:creationId xmlns:a16="http://schemas.microsoft.com/office/drawing/2014/main" id="{BF850E6C-BFEE-4692-9E77-E7C81875F4F4}"/>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5" name="矩形 94">
                <a:extLst>
                  <a:ext uri="{FF2B5EF4-FFF2-40B4-BE49-F238E27FC236}">
                    <a16:creationId xmlns:a16="http://schemas.microsoft.com/office/drawing/2014/main" id="{ABE8D6AF-ACB7-42A5-8DBD-599E45748509}"/>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6" name="矩形 95">
                <a:extLst>
                  <a:ext uri="{FF2B5EF4-FFF2-40B4-BE49-F238E27FC236}">
                    <a16:creationId xmlns:a16="http://schemas.microsoft.com/office/drawing/2014/main" id="{6BF02619-A4D0-46B8-9333-64C96754F37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7" name="矩形 96">
                <a:extLst>
                  <a:ext uri="{FF2B5EF4-FFF2-40B4-BE49-F238E27FC236}">
                    <a16:creationId xmlns:a16="http://schemas.microsoft.com/office/drawing/2014/main" id="{81DAC24C-6951-4F8A-960E-E217834740E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8" name="矩形 97">
                <a:extLst>
                  <a:ext uri="{FF2B5EF4-FFF2-40B4-BE49-F238E27FC236}">
                    <a16:creationId xmlns:a16="http://schemas.microsoft.com/office/drawing/2014/main" id="{EB48B9F1-3D2C-4AE6-89BB-0D1586A1D9EE}"/>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9" name="矩形 98">
                <a:extLst>
                  <a:ext uri="{FF2B5EF4-FFF2-40B4-BE49-F238E27FC236}">
                    <a16:creationId xmlns:a16="http://schemas.microsoft.com/office/drawing/2014/main" id="{24120C05-440F-419D-A624-B3D10FCEAB11}"/>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0" name="矩形 99">
                <a:extLst>
                  <a:ext uri="{FF2B5EF4-FFF2-40B4-BE49-F238E27FC236}">
                    <a16:creationId xmlns:a16="http://schemas.microsoft.com/office/drawing/2014/main" id="{30EF2715-28CE-49A2-A752-B59152372217}"/>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1" name="矩形 100">
                <a:extLst>
                  <a:ext uri="{FF2B5EF4-FFF2-40B4-BE49-F238E27FC236}">
                    <a16:creationId xmlns:a16="http://schemas.microsoft.com/office/drawing/2014/main" id="{61CD2C1B-E9BF-40FF-A9A3-C64980CADA75}"/>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2" name="矩形 101">
                <a:extLst>
                  <a:ext uri="{FF2B5EF4-FFF2-40B4-BE49-F238E27FC236}">
                    <a16:creationId xmlns:a16="http://schemas.microsoft.com/office/drawing/2014/main" id="{E26FD0B2-DC7A-4B37-ABE4-A19FA2FB05FB}"/>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3" name="矩形 102">
                <a:extLst>
                  <a:ext uri="{FF2B5EF4-FFF2-40B4-BE49-F238E27FC236}">
                    <a16:creationId xmlns:a16="http://schemas.microsoft.com/office/drawing/2014/main" id="{35443A7E-1564-413D-9B98-E4DBEBD0B014}"/>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4" name="矩形 103">
                <a:extLst>
                  <a:ext uri="{FF2B5EF4-FFF2-40B4-BE49-F238E27FC236}">
                    <a16:creationId xmlns:a16="http://schemas.microsoft.com/office/drawing/2014/main" id="{B8663089-A0C8-4D30-B3BF-E884E6D86EE3}"/>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5" name="矩形 104">
                <a:extLst>
                  <a:ext uri="{FF2B5EF4-FFF2-40B4-BE49-F238E27FC236}">
                    <a16:creationId xmlns:a16="http://schemas.microsoft.com/office/drawing/2014/main" id="{2D3E8ADB-4676-42AC-B330-DC11DC9C95E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6" name="矩形 105">
                <a:extLst>
                  <a:ext uri="{FF2B5EF4-FFF2-40B4-BE49-F238E27FC236}">
                    <a16:creationId xmlns:a16="http://schemas.microsoft.com/office/drawing/2014/main" id="{D1AF586A-E742-405A-A9BD-0DF8BBEBAF8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7" name="矩形 106">
                <a:extLst>
                  <a:ext uri="{FF2B5EF4-FFF2-40B4-BE49-F238E27FC236}">
                    <a16:creationId xmlns:a16="http://schemas.microsoft.com/office/drawing/2014/main" id="{B31686AD-0F07-497E-A2BD-ECE934EE5462}"/>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8" name="矩形 107">
                <a:extLst>
                  <a:ext uri="{FF2B5EF4-FFF2-40B4-BE49-F238E27FC236}">
                    <a16:creationId xmlns:a16="http://schemas.microsoft.com/office/drawing/2014/main" id="{3BDB9AB6-2645-45B5-93BB-88A3A7491056}"/>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9" name="矩形 108">
                <a:extLst>
                  <a:ext uri="{FF2B5EF4-FFF2-40B4-BE49-F238E27FC236}">
                    <a16:creationId xmlns:a16="http://schemas.microsoft.com/office/drawing/2014/main" id="{3BAA7A6E-A315-4335-863B-E62FFD7B2FAA}"/>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0" name="矩形 109">
                <a:extLst>
                  <a:ext uri="{FF2B5EF4-FFF2-40B4-BE49-F238E27FC236}">
                    <a16:creationId xmlns:a16="http://schemas.microsoft.com/office/drawing/2014/main" id="{8FD10676-1660-4054-A987-9F5C002F6980}"/>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1" name="矩形 110">
                <a:extLst>
                  <a:ext uri="{FF2B5EF4-FFF2-40B4-BE49-F238E27FC236}">
                    <a16:creationId xmlns:a16="http://schemas.microsoft.com/office/drawing/2014/main" id="{F1181B93-BA8D-4DA5-9BBE-2015415EBC0B}"/>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7" name="组合 16">
              <a:extLst>
                <a:ext uri="{FF2B5EF4-FFF2-40B4-BE49-F238E27FC236}">
                  <a16:creationId xmlns:a16="http://schemas.microsoft.com/office/drawing/2014/main" id="{7EDA9A3B-022A-4C1F-BDBD-6F6A6A4D8517}"/>
                </a:ext>
              </a:extLst>
            </p:cNvPr>
            <p:cNvGrpSpPr/>
            <p:nvPr/>
          </p:nvGrpSpPr>
          <p:grpSpPr>
            <a:xfrm>
              <a:off x="231237" y="5185817"/>
              <a:ext cx="11729526" cy="295422"/>
              <a:chOff x="231237" y="358628"/>
              <a:chExt cx="11729526" cy="295422"/>
            </a:xfrm>
          </p:grpSpPr>
          <p:sp>
            <p:nvSpPr>
              <p:cNvPr id="66" name="矩形 65">
                <a:extLst>
                  <a:ext uri="{FF2B5EF4-FFF2-40B4-BE49-F238E27FC236}">
                    <a16:creationId xmlns:a16="http://schemas.microsoft.com/office/drawing/2014/main" id="{C42A3430-C8E8-48FB-B9B0-0B5AE795EEF6}"/>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7" name="矩形 66">
                <a:extLst>
                  <a:ext uri="{FF2B5EF4-FFF2-40B4-BE49-F238E27FC236}">
                    <a16:creationId xmlns:a16="http://schemas.microsoft.com/office/drawing/2014/main" id="{E6916AFC-2A19-4748-B03F-1148AFA62038}"/>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8" name="矩形 67">
                <a:extLst>
                  <a:ext uri="{FF2B5EF4-FFF2-40B4-BE49-F238E27FC236}">
                    <a16:creationId xmlns:a16="http://schemas.microsoft.com/office/drawing/2014/main" id="{265C1653-1FE9-4737-82A4-2BF15B2CBCF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9" name="矩形 68">
                <a:extLst>
                  <a:ext uri="{FF2B5EF4-FFF2-40B4-BE49-F238E27FC236}">
                    <a16:creationId xmlns:a16="http://schemas.microsoft.com/office/drawing/2014/main" id="{3263E9B3-2F66-4262-87CD-7CAE7629F87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0" name="矩形 69">
                <a:extLst>
                  <a:ext uri="{FF2B5EF4-FFF2-40B4-BE49-F238E27FC236}">
                    <a16:creationId xmlns:a16="http://schemas.microsoft.com/office/drawing/2014/main" id="{7FD50BD6-29FE-4297-AF74-D8719E38ADF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1" name="矩形 70">
                <a:extLst>
                  <a:ext uri="{FF2B5EF4-FFF2-40B4-BE49-F238E27FC236}">
                    <a16:creationId xmlns:a16="http://schemas.microsoft.com/office/drawing/2014/main" id="{63DDFECE-96DD-49F3-B18B-7B82927400B9}"/>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2" name="矩形 71">
                <a:extLst>
                  <a:ext uri="{FF2B5EF4-FFF2-40B4-BE49-F238E27FC236}">
                    <a16:creationId xmlns:a16="http://schemas.microsoft.com/office/drawing/2014/main" id="{C6169D6B-36A1-476C-B76B-CEB94A5DE769}"/>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3" name="矩形 72">
                <a:extLst>
                  <a:ext uri="{FF2B5EF4-FFF2-40B4-BE49-F238E27FC236}">
                    <a16:creationId xmlns:a16="http://schemas.microsoft.com/office/drawing/2014/main" id="{C2C8E4CC-F6DF-463B-AAAD-4006BD729EED}"/>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4" name="矩形 73">
                <a:extLst>
                  <a:ext uri="{FF2B5EF4-FFF2-40B4-BE49-F238E27FC236}">
                    <a16:creationId xmlns:a16="http://schemas.microsoft.com/office/drawing/2014/main" id="{E03AB97C-158D-4490-86E2-086CF3F2ABF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5" name="矩形 74">
                <a:extLst>
                  <a:ext uri="{FF2B5EF4-FFF2-40B4-BE49-F238E27FC236}">
                    <a16:creationId xmlns:a16="http://schemas.microsoft.com/office/drawing/2014/main" id="{77D5AA89-3227-4179-A683-AA9995AB399F}"/>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6" name="矩形 75">
                <a:extLst>
                  <a:ext uri="{FF2B5EF4-FFF2-40B4-BE49-F238E27FC236}">
                    <a16:creationId xmlns:a16="http://schemas.microsoft.com/office/drawing/2014/main" id="{CE99D9F2-0190-4DC3-BEB4-A677930A437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7" name="矩形 76">
                <a:extLst>
                  <a:ext uri="{FF2B5EF4-FFF2-40B4-BE49-F238E27FC236}">
                    <a16:creationId xmlns:a16="http://schemas.microsoft.com/office/drawing/2014/main" id="{0FC616A1-DA6F-4C56-9F50-317D647D520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8" name="矩形 77">
                <a:extLst>
                  <a:ext uri="{FF2B5EF4-FFF2-40B4-BE49-F238E27FC236}">
                    <a16:creationId xmlns:a16="http://schemas.microsoft.com/office/drawing/2014/main" id="{21AB2B29-DC3B-4188-A472-2F5D5B19EFE8}"/>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9" name="矩形 78">
                <a:extLst>
                  <a:ext uri="{FF2B5EF4-FFF2-40B4-BE49-F238E27FC236}">
                    <a16:creationId xmlns:a16="http://schemas.microsoft.com/office/drawing/2014/main" id="{50217144-A7C8-4302-9B68-903173B9F10C}"/>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0" name="矩形 79">
                <a:extLst>
                  <a:ext uri="{FF2B5EF4-FFF2-40B4-BE49-F238E27FC236}">
                    <a16:creationId xmlns:a16="http://schemas.microsoft.com/office/drawing/2014/main" id="{5E04EAE6-5688-44D0-8BC7-E2D566595D23}"/>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1" name="矩形 80">
                <a:extLst>
                  <a:ext uri="{FF2B5EF4-FFF2-40B4-BE49-F238E27FC236}">
                    <a16:creationId xmlns:a16="http://schemas.microsoft.com/office/drawing/2014/main" id="{908FBE51-9D70-4F5F-8946-DE41A20C7EAA}"/>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2" name="矩形 81">
                <a:extLst>
                  <a:ext uri="{FF2B5EF4-FFF2-40B4-BE49-F238E27FC236}">
                    <a16:creationId xmlns:a16="http://schemas.microsoft.com/office/drawing/2014/main" id="{752B3FF8-093F-4A02-82BB-7BBEB1D7ACD3}"/>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3" name="矩形 82">
                <a:extLst>
                  <a:ext uri="{FF2B5EF4-FFF2-40B4-BE49-F238E27FC236}">
                    <a16:creationId xmlns:a16="http://schemas.microsoft.com/office/drawing/2014/main" id="{97815EC1-EBE7-4F46-917D-FCA918766067}"/>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4" name="矩形 83">
                <a:extLst>
                  <a:ext uri="{FF2B5EF4-FFF2-40B4-BE49-F238E27FC236}">
                    <a16:creationId xmlns:a16="http://schemas.microsoft.com/office/drawing/2014/main" id="{F40AB34F-1BFB-46A4-BB91-F7C256B6904D}"/>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5" name="矩形 84">
                <a:extLst>
                  <a:ext uri="{FF2B5EF4-FFF2-40B4-BE49-F238E27FC236}">
                    <a16:creationId xmlns:a16="http://schemas.microsoft.com/office/drawing/2014/main" id="{B83BA740-51AB-4DF0-B25E-1D8DB3CF9FF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6" name="矩形 85">
                <a:extLst>
                  <a:ext uri="{FF2B5EF4-FFF2-40B4-BE49-F238E27FC236}">
                    <a16:creationId xmlns:a16="http://schemas.microsoft.com/office/drawing/2014/main" id="{BD7523F0-C973-4BEF-A7D4-6525694B654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7" name="矩形 86">
                <a:extLst>
                  <a:ext uri="{FF2B5EF4-FFF2-40B4-BE49-F238E27FC236}">
                    <a16:creationId xmlns:a16="http://schemas.microsoft.com/office/drawing/2014/main" id="{E4D6E6DC-A6D9-439C-8CC8-30F89F3D3A1F}"/>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8" name="矩形 87">
                <a:extLst>
                  <a:ext uri="{FF2B5EF4-FFF2-40B4-BE49-F238E27FC236}">
                    <a16:creationId xmlns:a16="http://schemas.microsoft.com/office/drawing/2014/main" id="{80E15A60-71D9-4EC4-8A7F-4267AE4DF5C3}"/>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a:extLst>
                <a:ext uri="{FF2B5EF4-FFF2-40B4-BE49-F238E27FC236}">
                  <a16:creationId xmlns:a16="http://schemas.microsoft.com/office/drawing/2014/main" id="{0B26F04F-A893-49CF-B347-29F07E54CB5C}"/>
                </a:ext>
              </a:extLst>
            </p:cNvPr>
            <p:cNvGrpSpPr/>
            <p:nvPr/>
          </p:nvGrpSpPr>
          <p:grpSpPr>
            <a:xfrm>
              <a:off x="231237" y="5730638"/>
              <a:ext cx="11729526" cy="295422"/>
              <a:chOff x="231237" y="358628"/>
              <a:chExt cx="11729526" cy="295422"/>
            </a:xfrm>
          </p:grpSpPr>
          <p:sp>
            <p:nvSpPr>
              <p:cNvPr id="43" name="矩形 42">
                <a:extLst>
                  <a:ext uri="{FF2B5EF4-FFF2-40B4-BE49-F238E27FC236}">
                    <a16:creationId xmlns:a16="http://schemas.microsoft.com/office/drawing/2014/main" id="{C7202A71-B404-43AA-A9BD-FAFF1AA585B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43AEAA3D-40C1-4731-9E43-D0B8610C4544}"/>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85C32A36-99A0-4AE1-8B81-E04064E5554A}"/>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矩形 45">
                <a:extLst>
                  <a:ext uri="{FF2B5EF4-FFF2-40B4-BE49-F238E27FC236}">
                    <a16:creationId xmlns:a16="http://schemas.microsoft.com/office/drawing/2014/main" id="{9B2A8B4D-C9B1-4B65-ABE2-BEDD90DFB98A}"/>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B640BDAA-6C2B-47B2-9ACF-469D94D746B4}"/>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F63D60BC-F28F-4EB7-9E3C-5EA775EA6D2C}"/>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BBA77E89-C82F-4070-B99A-FD7185F1BB1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0" name="矩形 49">
                <a:extLst>
                  <a:ext uri="{FF2B5EF4-FFF2-40B4-BE49-F238E27FC236}">
                    <a16:creationId xmlns:a16="http://schemas.microsoft.com/office/drawing/2014/main" id="{C9ABEC03-2AF0-40BC-B241-2086B463A788}"/>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CF693E18-1A21-4FAF-83E2-CCF5B2421C34}"/>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2" name="矩形 51">
                <a:extLst>
                  <a:ext uri="{FF2B5EF4-FFF2-40B4-BE49-F238E27FC236}">
                    <a16:creationId xmlns:a16="http://schemas.microsoft.com/office/drawing/2014/main" id="{76AF850F-22EA-4396-9CF4-98DD7D018EA7}"/>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0B19FB22-143F-4767-8988-242A9CD24D00}"/>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4" name="矩形 53">
                <a:extLst>
                  <a:ext uri="{FF2B5EF4-FFF2-40B4-BE49-F238E27FC236}">
                    <a16:creationId xmlns:a16="http://schemas.microsoft.com/office/drawing/2014/main" id="{15BA2502-ED13-4F80-A73F-94A6699B41E9}"/>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E5F2D120-A926-421D-9915-E6AF99C158A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B61CDAEC-9CF9-4488-9E86-9E9F446D6222}"/>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7" name="矩形 56">
                <a:extLst>
                  <a:ext uri="{FF2B5EF4-FFF2-40B4-BE49-F238E27FC236}">
                    <a16:creationId xmlns:a16="http://schemas.microsoft.com/office/drawing/2014/main" id="{C7F43A58-0B5C-4B6A-9C17-42EF0BF95ED0}"/>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3C93B0E4-1B1C-4C20-96B9-B93F5D700A1D}"/>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2F673531-54C1-4461-945B-CAC1E9044C13}"/>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9ACB21A6-0BAB-4818-B10E-A6F70BB3FF10}"/>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1F27F5AB-0162-4FE3-B5AC-7B1936B18C2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2" name="矩形 61">
                <a:extLst>
                  <a:ext uri="{FF2B5EF4-FFF2-40B4-BE49-F238E27FC236}">
                    <a16:creationId xmlns:a16="http://schemas.microsoft.com/office/drawing/2014/main" id="{66E49249-E79C-42BC-907B-A10989C394C1}"/>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68448892-02BC-43F1-9551-F101E5BED08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099F1E27-10BF-4A0A-BDD5-9EBCE62277BE}"/>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F34493E0-D9FF-4B2A-B7ED-98298DB84126}"/>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9" name="组合 18">
              <a:extLst>
                <a:ext uri="{FF2B5EF4-FFF2-40B4-BE49-F238E27FC236}">
                  <a16:creationId xmlns:a16="http://schemas.microsoft.com/office/drawing/2014/main" id="{E6EFBC60-D1CC-4B64-A3DF-E92916DA7B28}"/>
                </a:ext>
              </a:extLst>
            </p:cNvPr>
            <p:cNvGrpSpPr/>
            <p:nvPr/>
          </p:nvGrpSpPr>
          <p:grpSpPr>
            <a:xfrm>
              <a:off x="231237" y="6275461"/>
              <a:ext cx="11729526" cy="295422"/>
              <a:chOff x="231237" y="358628"/>
              <a:chExt cx="11729526" cy="295422"/>
            </a:xfrm>
          </p:grpSpPr>
          <p:sp>
            <p:nvSpPr>
              <p:cNvPr id="20" name="矩形 19">
                <a:extLst>
                  <a:ext uri="{FF2B5EF4-FFF2-40B4-BE49-F238E27FC236}">
                    <a16:creationId xmlns:a16="http://schemas.microsoft.com/office/drawing/2014/main" id="{E460C39C-1344-4D62-B70F-05211CFB0122}"/>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173E76C1-BA5A-4A70-9DBB-3547ACD2A77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A47389DC-8E48-48A9-B0D1-74D219376C9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629195AA-3C47-472B-AAFE-A65C4397953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89D54FEF-7655-4FFC-9CB1-F2A5E418A478}"/>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720F9287-BC89-483A-82CF-D9E97ADB7F1B}"/>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D3A14D03-D081-4981-8B47-B51B7D10A5A0}"/>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63D7151B-CBDB-4C21-8359-69BED4EA7E95}"/>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 name="矩形 27">
                <a:extLst>
                  <a:ext uri="{FF2B5EF4-FFF2-40B4-BE49-F238E27FC236}">
                    <a16:creationId xmlns:a16="http://schemas.microsoft.com/office/drawing/2014/main" id="{D59F866D-7501-4953-BCBA-E8834730574E}"/>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E6CC64AF-8406-4E05-87B9-5759D91891CA}"/>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989904DD-4737-4704-9A31-599B81E891C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B2E08CF5-526A-4254-82F9-0BD4D6A5C42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96EC3491-7265-4391-8A95-F1EE5D83690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7A1A749F-5AD1-4D45-837D-5F47E8C01B63}"/>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96755E4E-758E-47EF-B43C-80D2D5CED46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09759DDB-5CE5-457C-9643-0BB0508000F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AC871000-4D7E-4B50-845C-F79F82ADF1FF}"/>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1A82120E-990F-43C0-A586-8FBA28E91864}"/>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C1204623-4AB1-4217-A408-015EE2692BC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8936C99D-B8B9-4926-9C7A-393F0D75578E}"/>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8F95748B-5BDD-41DF-9CBE-0D60881A5F03}"/>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0D4376F6-BC26-4032-9BBA-BFCB6B27FCA9}"/>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C3E74463-EA45-49FA-B160-9CCEB745E464}"/>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grpSp>
        <p:nvGrpSpPr>
          <p:cNvPr id="296" name="组合 295">
            <a:extLst>
              <a:ext uri="{FF2B5EF4-FFF2-40B4-BE49-F238E27FC236}">
                <a16:creationId xmlns:a16="http://schemas.microsoft.com/office/drawing/2014/main" id="{7207312D-5860-4D95-8922-8D8BDF5B3E30}"/>
              </a:ext>
            </a:extLst>
          </p:cNvPr>
          <p:cNvGrpSpPr/>
          <p:nvPr/>
        </p:nvGrpSpPr>
        <p:grpSpPr>
          <a:xfrm>
            <a:off x="422944" y="256851"/>
            <a:ext cx="11514154" cy="6601149"/>
            <a:chOff x="3976504" y="1939290"/>
            <a:chExt cx="4096068" cy="1363816"/>
          </a:xfrm>
        </p:grpSpPr>
        <p:sp>
          <p:nvSpPr>
            <p:cNvPr id="297" name="矩形: 圆角 296">
              <a:extLst>
                <a:ext uri="{FF2B5EF4-FFF2-40B4-BE49-F238E27FC236}">
                  <a16:creationId xmlns:a16="http://schemas.microsoft.com/office/drawing/2014/main" id="{96ABC346-514A-4CF2-8C0D-589C8DE9A629}"/>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8" name="矩形: 圆角 297">
              <a:extLst>
                <a:ext uri="{FF2B5EF4-FFF2-40B4-BE49-F238E27FC236}">
                  <a16:creationId xmlns:a16="http://schemas.microsoft.com/office/drawing/2014/main" id="{AD252AE2-EBEF-41FB-82B9-5AFA08798164}"/>
                </a:ext>
              </a:extLst>
            </p:cNvPr>
            <p:cNvSpPr/>
            <p:nvPr/>
          </p:nvSpPr>
          <p:spPr>
            <a:xfrm>
              <a:off x="4045448" y="1988339"/>
              <a:ext cx="3958181" cy="126051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302" name="PA_图片 10">
            <a:extLst>
              <a:ext uri="{FF2B5EF4-FFF2-40B4-BE49-F238E27FC236}">
                <a16:creationId xmlns:a16="http://schemas.microsoft.com/office/drawing/2014/main" id="{1CF8FCD7-65BC-41EC-B6EE-D6D51BCD756C}"/>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l="29043"/>
          <a:stretch/>
        </p:blipFill>
        <p:spPr>
          <a:xfrm flipH="1">
            <a:off x="11183924" y="5483982"/>
            <a:ext cx="959641" cy="1567339"/>
          </a:xfrm>
          <a:prstGeom prst="rect">
            <a:avLst/>
          </a:prstGeom>
        </p:spPr>
      </p:pic>
      <p:sp>
        <p:nvSpPr>
          <p:cNvPr id="308" name="TextBox 307">
            <a:extLst>
              <a:ext uri="{FF2B5EF4-FFF2-40B4-BE49-F238E27FC236}">
                <a16:creationId xmlns:a16="http://schemas.microsoft.com/office/drawing/2014/main" id="{4CE186E3-5515-405B-BBF6-DED5F4EDA5D9}"/>
              </a:ext>
            </a:extLst>
          </p:cNvPr>
          <p:cNvSpPr txBox="1"/>
          <p:nvPr/>
        </p:nvSpPr>
        <p:spPr>
          <a:xfrm>
            <a:off x="2092714" y="1128396"/>
            <a:ext cx="9482539" cy="523220"/>
          </a:xfrm>
          <a:prstGeom prst="rect">
            <a:avLst/>
          </a:prstGeom>
          <a:noFill/>
        </p:spPr>
        <p:txBody>
          <a:bodyPr wrap="square" rtlCol="0">
            <a:spAutoFit/>
          </a:bodyPr>
          <a:lstStyle/>
          <a:p>
            <a:r>
              <a:rPr lang="en-GB" sz="2800" dirty="0">
                <a:latin typeface="Arial" panose="020B0604020202020204" pitchFamily="34" charset="0"/>
                <a:ea typeface="Arial-Rounded" panose="020B0500000000000000" pitchFamily="34" charset="0"/>
                <a:cs typeface="Arial" panose="020B0604020202020204" pitchFamily="34" charset="0"/>
              </a:rPr>
              <a:t>Q</a:t>
            </a:r>
            <a:r>
              <a:rPr lang="vi-VN" sz="2800" dirty="0">
                <a:latin typeface="Arial" panose="020B0604020202020204" pitchFamily="34" charset="0"/>
                <a:ea typeface="Arial-Rounded" panose="020B0500000000000000" pitchFamily="34" charset="0"/>
                <a:cs typeface="Arial" panose="020B0604020202020204" pitchFamily="34" charset="0"/>
              </a:rPr>
              <a:t>uan sát “sơ đồ bàn tay” nhắc lại quy trình 5 bước</a:t>
            </a:r>
            <a:r>
              <a:rPr lang="en-GB" sz="2800" dirty="0">
                <a:latin typeface="Arial" panose="020B0604020202020204" pitchFamily="34" charset="0"/>
                <a:ea typeface="Arial-Rounded" panose="020B0500000000000000" pitchFamily="34" charset="0"/>
                <a:cs typeface="Arial" panose="020B0604020202020204" pitchFamily="34" charset="0"/>
              </a:rPr>
              <a:t>.</a:t>
            </a:r>
            <a:endParaRPr lang="en-US" sz="2800" dirty="0">
              <a:latin typeface="Arial" panose="020B0604020202020204" pitchFamily="34" charset="0"/>
              <a:ea typeface="Arial-Rounded" panose="020B0500000000000000" pitchFamily="34" charset="0"/>
              <a:cs typeface="Arial" panose="020B0604020202020204" pitchFamily="34" charset="0"/>
            </a:endParaRPr>
          </a:p>
        </p:txBody>
      </p:sp>
      <p:sp>
        <p:nvSpPr>
          <p:cNvPr id="312" name="TextBox 311">
            <a:extLst>
              <a:ext uri="{FF2B5EF4-FFF2-40B4-BE49-F238E27FC236}">
                <a16:creationId xmlns:a16="http://schemas.microsoft.com/office/drawing/2014/main" id="{F69320C5-F15C-4E29-ABBB-46E50936001D}"/>
              </a:ext>
            </a:extLst>
          </p:cNvPr>
          <p:cNvSpPr txBox="1"/>
          <p:nvPr/>
        </p:nvSpPr>
        <p:spPr>
          <a:xfrm>
            <a:off x="2977607" y="409485"/>
            <a:ext cx="6035751" cy="646331"/>
          </a:xfrm>
          <a:prstGeom prst="rect">
            <a:avLst/>
          </a:prstGeom>
          <a:noFill/>
        </p:spPr>
        <p:txBody>
          <a:bodyPr wrap="square" rtlCol="0">
            <a:spAutoFit/>
          </a:bodyPr>
          <a:lstStyle/>
          <a:p>
            <a:pPr algn="ctr"/>
            <a:r>
              <a:rPr lang="en-US" sz="36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Viết</a:t>
            </a:r>
            <a:r>
              <a:rPr lang="en-US" sz="3600" b="1"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về</a:t>
            </a:r>
            <a:r>
              <a:rPr lang="en-US" sz="3600" b="1"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cảnh</a:t>
            </a:r>
            <a:r>
              <a:rPr lang="en-US" sz="3600" b="1"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đẹp</a:t>
            </a:r>
            <a:r>
              <a:rPr lang="en-US" sz="3600" b="1" dirty="0">
                <a:solidFill>
                  <a:srgbClr val="00B050"/>
                </a:solidFill>
                <a:latin typeface="Arial" panose="020B0604020202020204" pitchFamily="34" charset="0"/>
                <a:ea typeface="Arial-Rounded" panose="020B0500000000000000" pitchFamily="34" charset="0"/>
                <a:cs typeface="Arial" panose="020B0604020202020204" pitchFamily="34" charset="0"/>
              </a:rPr>
              <a:t> non </a:t>
            </a:r>
            <a:r>
              <a:rPr lang="en-US" sz="36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sông</a:t>
            </a:r>
            <a:endParaRPr lang="en-GB" sz="3600" b="1" dirty="0">
              <a:solidFill>
                <a:srgbClr val="00B050"/>
              </a:solidFill>
              <a:latin typeface="Arial" panose="020B0604020202020204" pitchFamily="34" charset="0"/>
              <a:ea typeface="Arial-Rounded" panose="020B0500000000000000" pitchFamily="34" charset="0"/>
              <a:cs typeface="Arial" panose="020B0604020202020204" pitchFamily="34" charset="0"/>
            </a:endParaRPr>
          </a:p>
        </p:txBody>
      </p:sp>
      <p:pic>
        <p:nvPicPr>
          <p:cNvPr id="313" name="Picture 2">
            <a:extLst>
              <a:ext uri="{FF2B5EF4-FFF2-40B4-BE49-F238E27FC236}">
                <a16:creationId xmlns:a16="http://schemas.microsoft.com/office/drawing/2014/main" id="{C39C5756-AB34-409A-8A67-DD573D94050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01" b="92079" l="4035" r="100000">
                        <a14:foregroundMark x1="36311" y1="60396" x2="64265" y2="56436"/>
                        <a14:foregroundMark x1="35447" y1="66337" x2="35735" y2="78218"/>
                        <a14:foregroundMark x1="66282" y1="66337" x2="70893" y2="77228"/>
                        <a14:foregroundMark x1="81844" y1="25743" x2="88184" y2="25743"/>
                        <a14:backgroundMark x1="35735" y1="20792" x2="95965" y2="28713"/>
                        <a14:backgroundMark x1="97118" y1="25743" x2="97118" y2="66337"/>
                        <a14:backgroundMark x1="23343" y1="16832" x2="20173" y2="66337"/>
                        <a14:backgroundMark x1="39769" y1="39604" x2="75504" y2="52475"/>
                      </a14:backgroundRemoval>
                    </a14:imgEffect>
                  </a14:imgLayer>
                </a14:imgProps>
              </a:ext>
              <a:ext uri="{28A0092B-C50C-407E-A947-70E740481C1C}">
                <a14:useLocalDpi xmlns:a14="http://schemas.microsoft.com/office/drawing/2010/main" val="0"/>
              </a:ext>
            </a:extLst>
          </a:blip>
          <a:srcRect/>
          <a:stretch>
            <a:fillRect/>
          </a:stretch>
        </p:blipFill>
        <p:spPr bwMode="auto">
          <a:xfrm>
            <a:off x="89770" y="-157236"/>
            <a:ext cx="2736403" cy="79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4" name="Picture 313"/>
          <p:cNvPicPr>
            <a:picLocks noChangeAspect="1"/>
          </p:cNvPicPr>
          <p:nvPr/>
        </p:nvPicPr>
        <p:blipFill>
          <a:blip r:embed="rId7"/>
          <a:stretch>
            <a:fillRect/>
          </a:stretch>
        </p:blipFill>
        <p:spPr>
          <a:xfrm>
            <a:off x="2995790" y="1633157"/>
            <a:ext cx="5220150" cy="2829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6" name="Rounded Rectangle 1025"/>
          <p:cNvSpPr/>
          <p:nvPr/>
        </p:nvSpPr>
        <p:spPr>
          <a:xfrm>
            <a:off x="3091864" y="4633178"/>
            <a:ext cx="7309701" cy="192988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971800" algn="ctr"/>
                <a:tab pos="5943600" algn="r"/>
              </a:tabLst>
            </a:pPr>
            <a:r>
              <a:rPr lang="vi-VN" sz="2400" b="1">
                <a:solidFill>
                  <a:srgbClr val="000000"/>
                </a:solidFill>
                <a:latin typeface="Arial" panose="020B0604020202020204" pitchFamily="34" charset="0"/>
                <a:ea typeface="Arial-Rounded" panose="020B0500000000000000" pitchFamily="34" charset="0"/>
                <a:cs typeface="Arial" panose="020B0604020202020204" pitchFamily="34" charset="0"/>
              </a:rPr>
              <a:t>+</a:t>
            </a:r>
            <a:r>
              <a:rPr lang="en-US" sz="2400" b="1">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b="1">
                <a:solidFill>
                  <a:srgbClr val="000000"/>
                </a:solidFill>
                <a:latin typeface="Arial" panose="020B0604020202020204" pitchFamily="34" charset="0"/>
                <a:ea typeface="Arial-Rounded" panose="020B0500000000000000" pitchFamily="34" charset="0"/>
                <a:cs typeface="Arial" panose="020B0604020202020204" pitchFamily="34" charset="0"/>
              </a:rPr>
              <a:t>Xác </a:t>
            </a:r>
            <a:r>
              <a:rPr lang="vi-VN" sz="2400" b="1" dirty="0">
                <a:solidFill>
                  <a:srgbClr val="000000"/>
                </a:solidFill>
                <a:latin typeface="Arial" panose="020B0604020202020204" pitchFamily="34" charset="0"/>
                <a:ea typeface="Arial-Rounded" panose="020B0500000000000000" pitchFamily="34" charset="0"/>
                <a:cs typeface="Arial" panose="020B0604020202020204" pitchFamily="34" charset="0"/>
              </a:rPr>
              <a:t>định nội dung viết về vấn đề gì?</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algn="just">
              <a:tabLst>
                <a:tab pos="2971800" algn="ctr"/>
                <a:tab pos="5943600" algn="r"/>
              </a:tabLst>
            </a:pPr>
            <a:r>
              <a:rPr lang="vi-VN" sz="2400" b="1">
                <a:solidFill>
                  <a:srgbClr val="000000"/>
                </a:solidFill>
                <a:latin typeface="Arial" panose="020B0604020202020204" pitchFamily="34" charset="0"/>
                <a:ea typeface="Arial-Rounded" panose="020B0500000000000000" pitchFamily="34" charset="0"/>
                <a:cs typeface="Arial" panose="020B0604020202020204" pitchFamily="34" charset="0"/>
              </a:rPr>
              <a:t>+</a:t>
            </a:r>
            <a:r>
              <a:rPr lang="en-US" sz="2400" b="1">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b="1">
                <a:solidFill>
                  <a:srgbClr val="000000"/>
                </a:solidFill>
                <a:latin typeface="Arial" panose="020B0604020202020204" pitchFamily="34" charset="0"/>
                <a:ea typeface="Arial-Rounded" panose="020B0500000000000000" pitchFamily="34" charset="0"/>
                <a:cs typeface="Arial" panose="020B0604020202020204" pitchFamily="34" charset="0"/>
              </a:rPr>
              <a:t>Tìm </a:t>
            </a:r>
            <a:r>
              <a:rPr lang="vi-VN" sz="2400" b="1" dirty="0">
                <a:solidFill>
                  <a:srgbClr val="000000"/>
                </a:solidFill>
                <a:latin typeface="Arial" panose="020B0604020202020204" pitchFamily="34" charset="0"/>
                <a:ea typeface="Arial-Rounded" panose="020B0500000000000000" pitchFamily="34" charset="0"/>
                <a:cs typeface="Arial" panose="020B0604020202020204" pitchFamily="34" charset="0"/>
              </a:rPr>
              <a:t>ý</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algn="just">
              <a:tabLst>
                <a:tab pos="2971800" algn="ctr"/>
                <a:tab pos="5943600" algn="r"/>
              </a:tabLst>
            </a:pPr>
            <a:r>
              <a:rPr lang="vi-VN" sz="2400" b="1" dirty="0">
                <a:solidFill>
                  <a:srgbClr val="000000"/>
                </a:solidFill>
                <a:latin typeface="Arial" panose="020B0604020202020204" pitchFamily="34" charset="0"/>
                <a:ea typeface="Arial-Rounded" panose="020B0500000000000000" pitchFamily="34" charset="0"/>
                <a:cs typeface="Arial" panose="020B0604020202020204" pitchFamily="34" charset="0"/>
              </a:rPr>
              <a:t>+ Sắp xếp ý</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algn="just">
              <a:tabLst>
                <a:tab pos="2971800" algn="ctr"/>
                <a:tab pos="5943600" algn="r"/>
              </a:tabLst>
            </a:pPr>
            <a:r>
              <a:rPr lang="vi-VN" sz="2400" b="1">
                <a:solidFill>
                  <a:srgbClr val="000000"/>
                </a:solidFill>
                <a:latin typeface="Arial" panose="020B0604020202020204" pitchFamily="34" charset="0"/>
                <a:ea typeface="Arial-Rounded" panose="020B0500000000000000" pitchFamily="34" charset="0"/>
                <a:cs typeface="Arial" panose="020B0604020202020204" pitchFamily="34" charset="0"/>
              </a:rPr>
              <a:t>+</a:t>
            </a:r>
            <a:r>
              <a:rPr lang="en-US" sz="2400" b="1">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b="1">
                <a:solidFill>
                  <a:srgbClr val="000000"/>
                </a:solidFill>
                <a:latin typeface="Arial" panose="020B0604020202020204" pitchFamily="34" charset="0"/>
                <a:ea typeface="Arial-Rounded" panose="020B0500000000000000" pitchFamily="34" charset="0"/>
                <a:cs typeface="Arial" panose="020B0604020202020204" pitchFamily="34" charset="0"/>
              </a:rPr>
              <a:t>Viết </a:t>
            </a:r>
            <a:endParaRPr lang="en-US" sz="2400" b="1" dirty="0">
              <a:latin typeface="Arial" panose="020B0604020202020204" pitchFamily="34" charset="0"/>
              <a:ea typeface="Arial-Rounded" panose="020B0500000000000000" pitchFamily="34" charset="0"/>
              <a:cs typeface="Arial" panose="020B0604020202020204" pitchFamily="34" charset="0"/>
            </a:endParaRPr>
          </a:p>
          <a:p>
            <a:r>
              <a:rPr lang="vi-VN" sz="2400" b="1" dirty="0">
                <a:solidFill>
                  <a:srgbClr val="000000"/>
                </a:solidFill>
                <a:latin typeface="Arial" panose="020B0604020202020204" pitchFamily="34" charset="0"/>
                <a:ea typeface="Arial-Rounded" panose="020B0500000000000000" pitchFamily="34" charset="0"/>
                <a:cs typeface="Arial" panose="020B0604020202020204" pitchFamily="34" charset="0"/>
              </a:rPr>
              <a:t>+ Hoàn chỉnh bài viết</a:t>
            </a:r>
            <a:endParaRPr lang="en-US" sz="2400" b="1" dirty="0">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76736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000"/>
                                        <p:tgtEl>
                                          <p:spTgt spid="308"/>
                                        </p:tgtEl>
                                      </p:cBhvr>
                                    </p:animEffect>
                                    <p:anim calcmode="lin" valueType="num">
                                      <p:cBhvr>
                                        <p:cTn id="8" dur="1000" fill="hold"/>
                                        <p:tgtEl>
                                          <p:spTgt spid="308"/>
                                        </p:tgtEl>
                                        <p:attrNameLst>
                                          <p:attrName>ppt_x</p:attrName>
                                        </p:attrNameLst>
                                      </p:cBhvr>
                                      <p:tavLst>
                                        <p:tav tm="0">
                                          <p:val>
                                            <p:strVal val="#ppt_x"/>
                                          </p:val>
                                        </p:tav>
                                        <p:tav tm="100000">
                                          <p:val>
                                            <p:strVal val="#ppt_x"/>
                                          </p:val>
                                        </p:tav>
                                      </p:tavLst>
                                    </p:anim>
                                    <p:anim calcmode="lin" valueType="num">
                                      <p:cBhvr>
                                        <p:cTn id="9" dur="1000" fill="hold"/>
                                        <p:tgtEl>
                                          <p:spTgt spid="30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fade">
                                      <p:cBhvr>
                                        <p:cTn id="12" dur="1000"/>
                                        <p:tgtEl>
                                          <p:spTgt spid="314"/>
                                        </p:tgtEl>
                                      </p:cBhvr>
                                    </p:animEffect>
                                    <p:anim calcmode="lin" valueType="num">
                                      <p:cBhvr>
                                        <p:cTn id="13" dur="1000" fill="hold"/>
                                        <p:tgtEl>
                                          <p:spTgt spid="314"/>
                                        </p:tgtEl>
                                        <p:attrNameLst>
                                          <p:attrName>ppt_x</p:attrName>
                                        </p:attrNameLst>
                                      </p:cBhvr>
                                      <p:tavLst>
                                        <p:tav tm="0">
                                          <p:val>
                                            <p:strVal val="#ppt_x"/>
                                          </p:val>
                                        </p:tav>
                                        <p:tav tm="100000">
                                          <p:val>
                                            <p:strVal val="#ppt_x"/>
                                          </p:val>
                                        </p:tav>
                                      </p:tavLst>
                                    </p:anim>
                                    <p:anim calcmode="lin" valueType="num">
                                      <p:cBhvr>
                                        <p:cTn id="14" dur="1000" fill="hold"/>
                                        <p:tgtEl>
                                          <p:spTgt spid="3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10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2EDDE">
            <a:alpha val="50000"/>
          </a:srgbClr>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42CFE0B0-6A88-4B84-99DA-2FDA890654A1}"/>
              </a:ext>
            </a:extLst>
          </p:cNvPr>
          <p:cNvGrpSpPr/>
          <p:nvPr/>
        </p:nvGrpSpPr>
        <p:grpSpPr>
          <a:xfrm>
            <a:off x="3242417" y="1405462"/>
            <a:ext cx="11729526" cy="6288455"/>
            <a:chOff x="231237" y="282428"/>
            <a:chExt cx="11729526" cy="6288455"/>
          </a:xfrm>
        </p:grpSpPr>
        <p:grpSp>
          <p:nvGrpSpPr>
            <p:cNvPr id="8" name="组合 7">
              <a:extLst>
                <a:ext uri="{FF2B5EF4-FFF2-40B4-BE49-F238E27FC236}">
                  <a16:creationId xmlns:a16="http://schemas.microsoft.com/office/drawing/2014/main" id="{5274A29F-075B-4B48-9EF1-A56E45599081}"/>
                </a:ext>
              </a:extLst>
            </p:cNvPr>
            <p:cNvGrpSpPr/>
            <p:nvPr/>
          </p:nvGrpSpPr>
          <p:grpSpPr>
            <a:xfrm>
              <a:off x="231237" y="282428"/>
              <a:ext cx="11729526" cy="295422"/>
              <a:chOff x="231237" y="358628"/>
              <a:chExt cx="11729526" cy="295422"/>
            </a:xfrm>
          </p:grpSpPr>
          <p:sp>
            <p:nvSpPr>
              <p:cNvPr id="273" name="矩形 272">
                <a:extLst>
                  <a:ext uri="{FF2B5EF4-FFF2-40B4-BE49-F238E27FC236}">
                    <a16:creationId xmlns:a16="http://schemas.microsoft.com/office/drawing/2014/main" id="{29B43127-4154-49F8-9083-88E5C167241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矩形 273">
                <a:extLst>
                  <a:ext uri="{FF2B5EF4-FFF2-40B4-BE49-F238E27FC236}">
                    <a16:creationId xmlns:a16="http://schemas.microsoft.com/office/drawing/2014/main" id="{98F9C61E-FE5F-41C4-A99D-031CE6C0109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矩形 274">
                <a:extLst>
                  <a:ext uri="{FF2B5EF4-FFF2-40B4-BE49-F238E27FC236}">
                    <a16:creationId xmlns:a16="http://schemas.microsoft.com/office/drawing/2014/main" id="{24881099-DA91-4386-AA31-2D1EC77DD08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矩形 275">
                <a:extLst>
                  <a:ext uri="{FF2B5EF4-FFF2-40B4-BE49-F238E27FC236}">
                    <a16:creationId xmlns:a16="http://schemas.microsoft.com/office/drawing/2014/main" id="{585D2E06-5496-493D-94C8-C4CC0807FE7D}"/>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矩形 276">
                <a:extLst>
                  <a:ext uri="{FF2B5EF4-FFF2-40B4-BE49-F238E27FC236}">
                    <a16:creationId xmlns:a16="http://schemas.microsoft.com/office/drawing/2014/main" id="{06DFF769-48E7-4F5C-9C7D-A4FF50A87BFB}"/>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矩形 277">
                <a:extLst>
                  <a:ext uri="{FF2B5EF4-FFF2-40B4-BE49-F238E27FC236}">
                    <a16:creationId xmlns:a16="http://schemas.microsoft.com/office/drawing/2014/main" id="{5E8824AB-1923-42A4-A58B-B8900A8F312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矩形 278">
                <a:extLst>
                  <a:ext uri="{FF2B5EF4-FFF2-40B4-BE49-F238E27FC236}">
                    <a16:creationId xmlns:a16="http://schemas.microsoft.com/office/drawing/2014/main" id="{7FFDCD7F-2E68-438D-9354-43F4C7EDF17F}"/>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矩形 279">
                <a:extLst>
                  <a:ext uri="{FF2B5EF4-FFF2-40B4-BE49-F238E27FC236}">
                    <a16:creationId xmlns:a16="http://schemas.microsoft.com/office/drawing/2014/main" id="{99546BCD-A32E-4D19-ADE8-A78E33BF84BC}"/>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矩形 280">
                <a:extLst>
                  <a:ext uri="{FF2B5EF4-FFF2-40B4-BE49-F238E27FC236}">
                    <a16:creationId xmlns:a16="http://schemas.microsoft.com/office/drawing/2014/main" id="{126E39BE-666B-4CD4-91C9-BB3F850ADA4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矩形 281">
                <a:extLst>
                  <a:ext uri="{FF2B5EF4-FFF2-40B4-BE49-F238E27FC236}">
                    <a16:creationId xmlns:a16="http://schemas.microsoft.com/office/drawing/2014/main" id="{BA4121A4-7036-4DD0-9000-60204F66F771}"/>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矩形 282">
                <a:extLst>
                  <a:ext uri="{FF2B5EF4-FFF2-40B4-BE49-F238E27FC236}">
                    <a16:creationId xmlns:a16="http://schemas.microsoft.com/office/drawing/2014/main" id="{8F1024DC-DFD9-4E31-8BC0-A8AC82639BD7}"/>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矩形 283">
                <a:extLst>
                  <a:ext uri="{FF2B5EF4-FFF2-40B4-BE49-F238E27FC236}">
                    <a16:creationId xmlns:a16="http://schemas.microsoft.com/office/drawing/2014/main" id="{E63C49C5-AAC7-4DBD-8F18-BEC6F3520D5B}"/>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矩形 284">
                <a:extLst>
                  <a:ext uri="{FF2B5EF4-FFF2-40B4-BE49-F238E27FC236}">
                    <a16:creationId xmlns:a16="http://schemas.microsoft.com/office/drawing/2014/main" id="{D96F82BC-62EF-4340-AF54-6F17BCE50DAC}"/>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矩形 285">
                <a:extLst>
                  <a:ext uri="{FF2B5EF4-FFF2-40B4-BE49-F238E27FC236}">
                    <a16:creationId xmlns:a16="http://schemas.microsoft.com/office/drawing/2014/main" id="{EEBB90B5-138F-4F4A-B694-02E3C0C4B797}"/>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矩形 286">
                <a:extLst>
                  <a:ext uri="{FF2B5EF4-FFF2-40B4-BE49-F238E27FC236}">
                    <a16:creationId xmlns:a16="http://schemas.microsoft.com/office/drawing/2014/main" id="{D332F009-2F6E-4C1F-8D79-0FFE6897C5A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矩形 287">
                <a:extLst>
                  <a:ext uri="{FF2B5EF4-FFF2-40B4-BE49-F238E27FC236}">
                    <a16:creationId xmlns:a16="http://schemas.microsoft.com/office/drawing/2014/main" id="{4347632A-B52B-49BE-A642-2269C51EEC3D}"/>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矩形 288">
                <a:extLst>
                  <a:ext uri="{FF2B5EF4-FFF2-40B4-BE49-F238E27FC236}">
                    <a16:creationId xmlns:a16="http://schemas.microsoft.com/office/drawing/2014/main" id="{4A85DCEA-B16D-4D12-926D-730B2A2FDE12}"/>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矩形 289">
                <a:extLst>
                  <a:ext uri="{FF2B5EF4-FFF2-40B4-BE49-F238E27FC236}">
                    <a16:creationId xmlns:a16="http://schemas.microsoft.com/office/drawing/2014/main" id="{3665FF00-1FA2-4CC5-AC5A-B98AEBA44C9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矩形 290">
                <a:extLst>
                  <a:ext uri="{FF2B5EF4-FFF2-40B4-BE49-F238E27FC236}">
                    <a16:creationId xmlns:a16="http://schemas.microsoft.com/office/drawing/2014/main" id="{C4BF31A0-5FF8-4225-A225-E983BFC2844E}"/>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矩形 291">
                <a:extLst>
                  <a:ext uri="{FF2B5EF4-FFF2-40B4-BE49-F238E27FC236}">
                    <a16:creationId xmlns:a16="http://schemas.microsoft.com/office/drawing/2014/main" id="{4A0F03D0-F0D3-4786-8A44-7BF01CC105C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矩形 292">
                <a:extLst>
                  <a:ext uri="{FF2B5EF4-FFF2-40B4-BE49-F238E27FC236}">
                    <a16:creationId xmlns:a16="http://schemas.microsoft.com/office/drawing/2014/main" id="{4C7A1DF1-F4B5-45DA-9232-F6905566A8F2}"/>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矩形 293">
                <a:extLst>
                  <a:ext uri="{FF2B5EF4-FFF2-40B4-BE49-F238E27FC236}">
                    <a16:creationId xmlns:a16="http://schemas.microsoft.com/office/drawing/2014/main" id="{513888D2-BB6E-4C03-BAEE-422C423AE7D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矩形 294">
                <a:extLst>
                  <a:ext uri="{FF2B5EF4-FFF2-40B4-BE49-F238E27FC236}">
                    <a16:creationId xmlns:a16="http://schemas.microsoft.com/office/drawing/2014/main" id="{941304DB-C8D2-47DA-B80A-2020735C7C5E}"/>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012973FA-933B-4CAC-BEA1-64C30BDAD76F}"/>
                </a:ext>
              </a:extLst>
            </p:cNvPr>
            <p:cNvGrpSpPr/>
            <p:nvPr/>
          </p:nvGrpSpPr>
          <p:grpSpPr>
            <a:xfrm>
              <a:off x="231237" y="827249"/>
              <a:ext cx="11729526" cy="295422"/>
              <a:chOff x="231237" y="358628"/>
              <a:chExt cx="11729526" cy="295422"/>
            </a:xfrm>
          </p:grpSpPr>
          <p:sp>
            <p:nvSpPr>
              <p:cNvPr id="250" name="矩形 249">
                <a:extLst>
                  <a:ext uri="{FF2B5EF4-FFF2-40B4-BE49-F238E27FC236}">
                    <a16:creationId xmlns:a16="http://schemas.microsoft.com/office/drawing/2014/main" id="{A504E20E-B6C9-4B6D-9842-2D494C85B5BA}"/>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矩形 250">
                <a:extLst>
                  <a:ext uri="{FF2B5EF4-FFF2-40B4-BE49-F238E27FC236}">
                    <a16:creationId xmlns:a16="http://schemas.microsoft.com/office/drawing/2014/main" id="{724E9B44-9B77-452F-BB2A-D513F5939663}"/>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矩形 251">
                <a:extLst>
                  <a:ext uri="{FF2B5EF4-FFF2-40B4-BE49-F238E27FC236}">
                    <a16:creationId xmlns:a16="http://schemas.microsoft.com/office/drawing/2014/main" id="{ECF45FFF-75CA-4B66-8C04-4804EE0E7BF5}"/>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矩形 252">
                <a:extLst>
                  <a:ext uri="{FF2B5EF4-FFF2-40B4-BE49-F238E27FC236}">
                    <a16:creationId xmlns:a16="http://schemas.microsoft.com/office/drawing/2014/main" id="{FCCAC1AB-D8B1-429C-A394-34894AEC6669}"/>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矩形 253">
                <a:extLst>
                  <a:ext uri="{FF2B5EF4-FFF2-40B4-BE49-F238E27FC236}">
                    <a16:creationId xmlns:a16="http://schemas.microsoft.com/office/drawing/2014/main" id="{D484ED36-05CF-40D8-88D1-F9FB2484F48D}"/>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矩形 254">
                <a:extLst>
                  <a:ext uri="{FF2B5EF4-FFF2-40B4-BE49-F238E27FC236}">
                    <a16:creationId xmlns:a16="http://schemas.microsoft.com/office/drawing/2014/main" id="{FC36F2BA-0010-4D5D-A62E-9BC0AF4093DE}"/>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矩形 255">
                <a:extLst>
                  <a:ext uri="{FF2B5EF4-FFF2-40B4-BE49-F238E27FC236}">
                    <a16:creationId xmlns:a16="http://schemas.microsoft.com/office/drawing/2014/main" id="{BDF507BA-C400-4DAF-AFFC-4B01EC7119D8}"/>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矩形 256">
                <a:extLst>
                  <a:ext uri="{FF2B5EF4-FFF2-40B4-BE49-F238E27FC236}">
                    <a16:creationId xmlns:a16="http://schemas.microsoft.com/office/drawing/2014/main" id="{0673167D-9958-4314-8BF9-3CC1B3753FB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257">
                <a:extLst>
                  <a:ext uri="{FF2B5EF4-FFF2-40B4-BE49-F238E27FC236}">
                    <a16:creationId xmlns:a16="http://schemas.microsoft.com/office/drawing/2014/main" id="{BD54E770-3055-4A00-A728-CD708CF9C9E7}"/>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矩形 258">
                <a:extLst>
                  <a:ext uri="{FF2B5EF4-FFF2-40B4-BE49-F238E27FC236}">
                    <a16:creationId xmlns:a16="http://schemas.microsoft.com/office/drawing/2014/main" id="{7CF39D58-D1B2-4994-B610-74FDFDD69AFC}"/>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a:extLst>
                  <a:ext uri="{FF2B5EF4-FFF2-40B4-BE49-F238E27FC236}">
                    <a16:creationId xmlns:a16="http://schemas.microsoft.com/office/drawing/2014/main" id="{FBCC8377-78B4-4F7F-98EF-7439FFD3EA9C}"/>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矩形 260">
                <a:extLst>
                  <a:ext uri="{FF2B5EF4-FFF2-40B4-BE49-F238E27FC236}">
                    <a16:creationId xmlns:a16="http://schemas.microsoft.com/office/drawing/2014/main" id="{2C19E89C-558F-4676-855B-F1239D9F7363}"/>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矩形 261">
                <a:extLst>
                  <a:ext uri="{FF2B5EF4-FFF2-40B4-BE49-F238E27FC236}">
                    <a16:creationId xmlns:a16="http://schemas.microsoft.com/office/drawing/2014/main" id="{323A624D-0499-4747-A732-B0314F0721F7}"/>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矩形 262">
                <a:extLst>
                  <a:ext uri="{FF2B5EF4-FFF2-40B4-BE49-F238E27FC236}">
                    <a16:creationId xmlns:a16="http://schemas.microsoft.com/office/drawing/2014/main" id="{DA9C29F7-D45C-47BC-8C98-B49737BF193E}"/>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矩形 263">
                <a:extLst>
                  <a:ext uri="{FF2B5EF4-FFF2-40B4-BE49-F238E27FC236}">
                    <a16:creationId xmlns:a16="http://schemas.microsoft.com/office/drawing/2014/main" id="{814ABA14-9E27-491B-B66C-796F9210D035}"/>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矩形 264">
                <a:extLst>
                  <a:ext uri="{FF2B5EF4-FFF2-40B4-BE49-F238E27FC236}">
                    <a16:creationId xmlns:a16="http://schemas.microsoft.com/office/drawing/2014/main" id="{C95FEEE6-5A38-4742-978F-9DC847B7880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矩形 265">
                <a:extLst>
                  <a:ext uri="{FF2B5EF4-FFF2-40B4-BE49-F238E27FC236}">
                    <a16:creationId xmlns:a16="http://schemas.microsoft.com/office/drawing/2014/main" id="{A93EF795-EAAF-4C28-BC0B-8B4023292F72}"/>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a:extLst>
                  <a:ext uri="{FF2B5EF4-FFF2-40B4-BE49-F238E27FC236}">
                    <a16:creationId xmlns:a16="http://schemas.microsoft.com/office/drawing/2014/main" id="{5698CDCB-E04B-45B3-B31D-EE530E88BB83}"/>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矩形 267">
                <a:extLst>
                  <a:ext uri="{FF2B5EF4-FFF2-40B4-BE49-F238E27FC236}">
                    <a16:creationId xmlns:a16="http://schemas.microsoft.com/office/drawing/2014/main" id="{23C34F42-0102-4E00-B74C-2642BF9FEC8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矩形 268">
                <a:extLst>
                  <a:ext uri="{FF2B5EF4-FFF2-40B4-BE49-F238E27FC236}">
                    <a16:creationId xmlns:a16="http://schemas.microsoft.com/office/drawing/2014/main" id="{E2557B53-55DC-4F6E-9749-A8E44F597490}"/>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矩形 269">
                <a:extLst>
                  <a:ext uri="{FF2B5EF4-FFF2-40B4-BE49-F238E27FC236}">
                    <a16:creationId xmlns:a16="http://schemas.microsoft.com/office/drawing/2014/main" id="{F6E441FF-0AB9-45B7-B922-8E97F41795ED}"/>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矩形 270">
                <a:extLst>
                  <a:ext uri="{FF2B5EF4-FFF2-40B4-BE49-F238E27FC236}">
                    <a16:creationId xmlns:a16="http://schemas.microsoft.com/office/drawing/2014/main" id="{D539934F-B5C2-47E1-A27E-A441B3941F59}"/>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矩形 271">
                <a:extLst>
                  <a:ext uri="{FF2B5EF4-FFF2-40B4-BE49-F238E27FC236}">
                    <a16:creationId xmlns:a16="http://schemas.microsoft.com/office/drawing/2014/main" id="{25C1DFF2-A709-4CD0-9CC3-29ADB828BE76}"/>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F1E50901-8B63-4964-974F-FC74567835FA}"/>
                </a:ext>
              </a:extLst>
            </p:cNvPr>
            <p:cNvGrpSpPr/>
            <p:nvPr/>
          </p:nvGrpSpPr>
          <p:grpSpPr>
            <a:xfrm>
              <a:off x="231237" y="1372070"/>
              <a:ext cx="11729526" cy="295422"/>
              <a:chOff x="231237" y="358628"/>
              <a:chExt cx="11729526" cy="295422"/>
            </a:xfrm>
          </p:grpSpPr>
          <p:sp>
            <p:nvSpPr>
              <p:cNvPr id="227" name="矩形 226">
                <a:extLst>
                  <a:ext uri="{FF2B5EF4-FFF2-40B4-BE49-F238E27FC236}">
                    <a16:creationId xmlns:a16="http://schemas.microsoft.com/office/drawing/2014/main" id="{A7BFA037-7242-4FC5-975C-A8DDC579F7F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矩形 227">
                <a:extLst>
                  <a:ext uri="{FF2B5EF4-FFF2-40B4-BE49-F238E27FC236}">
                    <a16:creationId xmlns:a16="http://schemas.microsoft.com/office/drawing/2014/main" id="{7B5DD28D-08CB-4C29-9321-2A068AF87E0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矩形 228">
                <a:extLst>
                  <a:ext uri="{FF2B5EF4-FFF2-40B4-BE49-F238E27FC236}">
                    <a16:creationId xmlns:a16="http://schemas.microsoft.com/office/drawing/2014/main" id="{19E30F64-ACE9-4FCB-A6DE-8F6EDECB383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矩形 229">
                <a:extLst>
                  <a:ext uri="{FF2B5EF4-FFF2-40B4-BE49-F238E27FC236}">
                    <a16:creationId xmlns:a16="http://schemas.microsoft.com/office/drawing/2014/main" id="{BBE2006F-2D0F-45C6-9C65-1B491D2820C0}"/>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矩形 230">
                <a:extLst>
                  <a:ext uri="{FF2B5EF4-FFF2-40B4-BE49-F238E27FC236}">
                    <a16:creationId xmlns:a16="http://schemas.microsoft.com/office/drawing/2014/main" id="{6FE386A1-8EB2-47AC-80DC-DFD49BE14656}"/>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矩形 231">
                <a:extLst>
                  <a:ext uri="{FF2B5EF4-FFF2-40B4-BE49-F238E27FC236}">
                    <a16:creationId xmlns:a16="http://schemas.microsoft.com/office/drawing/2014/main" id="{BBAF9048-FF0B-4E9E-B521-1561753C8F0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矩形 232">
                <a:extLst>
                  <a:ext uri="{FF2B5EF4-FFF2-40B4-BE49-F238E27FC236}">
                    <a16:creationId xmlns:a16="http://schemas.microsoft.com/office/drawing/2014/main" id="{7E5EF6A7-2982-449D-B9F5-D5063D28ECCC}"/>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矩形 233">
                <a:extLst>
                  <a:ext uri="{FF2B5EF4-FFF2-40B4-BE49-F238E27FC236}">
                    <a16:creationId xmlns:a16="http://schemas.microsoft.com/office/drawing/2014/main" id="{A9BE5E12-753D-41F6-93B3-CB38F8E3092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矩形 234">
                <a:extLst>
                  <a:ext uri="{FF2B5EF4-FFF2-40B4-BE49-F238E27FC236}">
                    <a16:creationId xmlns:a16="http://schemas.microsoft.com/office/drawing/2014/main" id="{ACEB04FC-F1A1-480D-9F63-1F6B2654AB8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a:extLst>
                  <a:ext uri="{FF2B5EF4-FFF2-40B4-BE49-F238E27FC236}">
                    <a16:creationId xmlns:a16="http://schemas.microsoft.com/office/drawing/2014/main" id="{E41BEF34-8FA9-48CC-BE99-54513C6AE211}"/>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a:extLst>
                  <a:ext uri="{FF2B5EF4-FFF2-40B4-BE49-F238E27FC236}">
                    <a16:creationId xmlns:a16="http://schemas.microsoft.com/office/drawing/2014/main" id="{7954AD63-3D6F-4D05-B2CD-95905CD0CCC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矩形 237">
                <a:extLst>
                  <a:ext uri="{FF2B5EF4-FFF2-40B4-BE49-F238E27FC236}">
                    <a16:creationId xmlns:a16="http://schemas.microsoft.com/office/drawing/2014/main" id="{7B5095A7-8CD2-4912-99AD-0DF5D662031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矩形 238">
                <a:extLst>
                  <a:ext uri="{FF2B5EF4-FFF2-40B4-BE49-F238E27FC236}">
                    <a16:creationId xmlns:a16="http://schemas.microsoft.com/office/drawing/2014/main" id="{0B775621-7B31-42F7-B13C-EBBD0848A0E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a:extLst>
                  <a:ext uri="{FF2B5EF4-FFF2-40B4-BE49-F238E27FC236}">
                    <a16:creationId xmlns:a16="http://schemas.microsoft.com/office/drawing/2014/main" id="{0CA75BEA-F188-4412-B468-455EEEE0F47F}"/>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a:extLst>
                  <a:ext uri="{FF2B5EF4-FFF2-40B4-BE49-F238E27FC236}">
                    <a16:creationId xmlns:a16="http://schemas.microsoft.com/office/drawing/2014/main" id="{C8234D1E-4E65-4759-B400-042A4510C65B}"/>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a:extLst>
                  <a:ext uri="{FF2B5EF4-FFF2-40B4-BE49-F238E27FC236}">
                    <a16:creationId xmlns:a16="http://schemas.microsoft.com/office/drawing/2014/main" id="{462CE0B8-7779-431C-A8C1-F69690581FB8}"/>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矩形 242">
                <a:extLst>
                  <a:ext uri="{FF2B5EF4-FFF2-40B4-BE49-F238E27FC236}">
                    <a16:creationId xmlns:a16="http://schemas.microsoft.com/office/drawing/2014/main" id="{95D3A9FC-C1B9-4AC0-8F5A-E4F13F66A5C6}"/>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矩形 243">
                <a:extLst>
                  <a:ext uri="{FF2B5EF4-FFF2-40B4-BE49-F238E27FC236}">
                    <a16:creationId xmlns:a16="http://schemas.microsoft.com/office/drawing/2014/main" id="{B825CC77-9162-47D3-A74F-DD509DF946FC}"/>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a:extLst>
                  <a:ext uri="{FF2B5EF4-FFF2-40B4-BE49-F238E27FC236}">
                    <a16:creationId xmlns:a16="http://schemas.microsoft.com/office/drawing/2014/main" id="{1BE36F76-1412-4E96-8E52-0D47D9210DB8}"/>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245">
                <a:extLst>
                  <a:ext uri="{FF2B5EF4-FFF2-40B4-BE49-F238E27FC236}">
                    <a16:creationId xmlns:a16="http://schemas.microsoft.com/office/drawing/2014/main" id="{AD4E2A0A-406C-4496-990E-F86BB2855976}"/>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a:extLst>
                  <a:ext uri="{FF2B5EF4-FFF2-40B4-BE49-F238E27FC236}">
                    <a16:creationId xmlns:a16="http://schemas.microsoft.com/office/drawing/2014/main" id="{AA05B86B-94FE-45CB-87D3-42E31D03EF2A}"/>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矩形 247">
                <a:extLst>
                  <a:ext uri="{FF2B5EF4-FFF2-40B4-BE49-F238E27FC236}">
                    <a16:creationId xmlns:a16="http://schemas.microsoft.com/office/drawing/2014/main" id="{E0207250-197F-45BB-83C7-6A1F4668A67A}"/>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矩形 248">
                <a:extLst>
                  <a:ext uri="{FF2B5EF4-FFF2-40B4-BE49-F238E27FC236}">
                    <a16:creationId xmlns:a16="http://schemas.microsoft.com/office/drawing/2014/main" id="{26335983-D3AB-4750-A217-B329C07056BD}"/>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3D6AE57F-16A6-4DAC-B77D-D4C4E8C07FF6}"/>
                </a:ext>
              </a:extLst>
            </p:cNvPr>
            <p:cNvGrpSpPr/>
            <p:nvPr/>
          </p:nvGrpSpPr>
          <p:grpSpPr>
            <a:xfrm>
              <a:off x="231237" y="1916891"/>
              <a:ext cx="11729526" cy="295422"/>
              <a:chOff x="231237" y="358628"/>
              <a:chExt cx="11729526" cy="295422"/>
            </a:xfrm>
          </p:grpSpPr>
          <p:sp>
            <p:nvSpPr>
              <p:cNvPr id="204" name="矩形 203">
                <a:extLst>
                  <a:ext uri="{FF2B5EF4-FFF2-40B4-BE49-F238E27FC236}">
                    <a16:creationId xmlns:a16="http://schemas.microsoft.com/office/drawing/2014/main" id="{81DAC7BD-7869-4B70-B364-6038260DAF78}"/>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矩形 204">
                <a:extLst>
                  <a:ext uri="{FF2B5EF4-FFF2-40B4-BE49-F238E27FC236}">
                    <a16:creationId xmlns:a16="http://schemas.microsoft.com/office/drawing/2014/main" id="{332B19C4-E027-4323-A386-4985B463976F}"/>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a:extLst>
                  <a:ext uri="{FF2B5EF4-FFF2-40B4-BE49-F238E27FC236}">
                    <a16:creationId xmlns:a16="http://schemas.microsoft.com/office/drawing/2014/main" id="{0D575E81-3663-4B91-AF1C-1A2000748E24}"/>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矩形 206">
                <a:extLst>
                  <a:ext uri="{FF2B5EF4-FFF2-40B4-BE49-F238E27FC236}">
                    <a16:creationId xmlns:a16="http://schemas.microsoft.com/office/drawing/2014/main" id="{9B291643-B756-4D60-9B10-EFEC7284E852}"/>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矩形 207">
                <a:extLst>
                  <a:ext uri="{FF2B5EF4-FFF2-40B4-BE49-F238E27FC236}">
                    <a16:creationId xmlns:a16="http://schemas.microsoft.com/office/drawing/2014/main" id="{3281DB5C-E26C-4805-9544-A5D63079F30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矩形 208">
                <a:extLst>
                  <a:ext uri="{FF2B5EF4-FFF2-40B4-BE49-F238E27FC236}">
                    <a16:creationId xmlns:a16="http://schemas.microsoft.com/office/drawing/2014/main" id="{72DDBA36-6DD5-4C81-AB14-8CDF96582A55}"/>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矩形 209">
                <a:extLst>
                  <a:ext uri="{FF2B5EF4-FFF2-40B4-BE49-F238E27FC236}">
                    <a16:creationId xmlns:a16="http://schemas.microsoft.com/office/drawing/2014/main" id="{0219A6EE-66D2-4765-BE89-558088F44971}"/>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矩形 210">
                <a:extLst>
                  <a:ext uri="{FF2B5EF4-FFF2-40B4-BE49-F238E27FC236}">
                    <a16:creationId xmlns:a16="http://schemas.microsoft.com/office/drawing/2014/main" id="{E249FEA6-92D1-48AA-B8DB-621C038C15E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矩形 211">
                <a:extLst>
                  <a:ext uri="{FF2B5EF4-FFF2-40B4-BE49-F238E27FC236}">
                    <a16:creationId xmlns:a16="http://schemas.microsoft.com/office/drawing/2014/main" id="{07EE54B1-4AAE-403B-9593-4444721253AC}"/>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矩形 212">
                <a:extLst>
                  <a:ext uri="{FF2B5EF4-FFF2-40B4-BE49-F238E27FC236}">
                    <a16:creationId xmlns:a16="http://schemas.microsoft.com/office/drawing/2014/main" id="{A4C69F83-AB04-4A46-93E2-710C724F478F}"/>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矩形 213">
                <a:extLst>
                  <a:ext uri="{FF2B5EF4-FFF2-40B4-BE49-F238E27FC236}">
                    <a16:creationId xmlns:a16="http://schemas.microsoft.com/office/drawing/2014/main" id="{45C1921F-D5D5-4A26-AD26-76BA0B54892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矩形 214">
                <a:extLst>
                  <a:ext uri="{FF2B5EF4-FFF2-40B4-BE49-F238E27FC236}">
                    <a16:creationId xmlns:a16="http://schemas.microsoft.com/office/drawing/2014/main" id="{C7F69226-EDB8-42AC-846F-9B8BD57714B0}"/>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矩形 215">
                <a:extLst>
                  <a:ext uri="{FF2B5EF4-FFF2-40B4-BE49-F238E27FC236}">
                    <a16:creationId xmlns:a16="http://schemas.microsoft.com/office/drawing/2014/main" id="{B0321AEF-92D9-410A-B6B7-2341A7F0CA3F}"/>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矩形 216">
                <a:extLst>
                  <a:ext uri="{FF2B5EF4-FFF2-40B4-BE49-F238E27FC236}">
                    <a16:creationId xmlns:a16="http://schemas.microsoft.com/office/drawing/2014/main" id="{65B0F338-70B7-4ACB-9C88-3CB4675B3D14}"/>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矩形 217">
                <a:extLst>
                  <a:ext uri="{FF2B5EF4-FFF2-40B4-BE49-F238E27FC236}">
                    <a16:creationId xmlns:a16="http://schemas.microsoft.com/office/drawing/2014/main" id="{7B6DBB05-F533-4956-9799-5CF2E6DB7D0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矩形 218">
                <a:extLst>
                  <a:ext uri="{FF2B5EF4-FFF2-40B4-BE49-F238E27FC236}">
                    <a16:creationId xmlns:a16="http://schemas.microsoft.com/office/drawing/2014/main" id="{7A2E1C0F-4712-4794-81B4-ED7B3EB684B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矩形 219">
                <a:extLst>
                  <a:ext uri="{FF2B5EF4-FFF2-40B4-BE49-F238E27FC236}">
                    <a16:creationId xmlns:a16="http://schemas.microsoft.com/office/drawing/2014/main" id="{7ED10C72-FF39-4C36-8305-E0292C3C28F8}"/>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矩形 220">
                <a:extLst>
                  <a:ext uri="{FF2B5EF4-FFF2-40B4-BE49-F238E27FC236}">
                    <a16:creationId xmlns:a16="http://schemas.microsoft.com/office/drawing/2014/main" id="{0DEC66E8-EBEB-439A-8FB5-B83BD8C4AB98}"/>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矩形 221">
                <a:extLst>
                  <a:ext uri="{FF2B5EF4-FFF2-40B4-BE49-F238E27FC236}">
                    <a16:creationId xmlns:a16="http://schemas.microsoft.com/office/drawing/2014/main" id="{90C307A7-8BFF-476E-AAC9-F419FCE88273}"/>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a:extLst>
                  <a:ext uri="{FF2B5EF4-FFF2-40B4-BE49-F238E27FC236}">
                    <a16:creationId xmlns:a16="http://schemas.microsoft.com/office/drawing/2014/main" id="{249551FC-A643-4D5C-ABE3-B0E163081807}"/>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矩形 223">
                <a:extLst>
                  <a:ext uri="{FF2B5EF4-FFF2-40B4-BE49-F238E27FC236}">
                    <a16:creationId xmlns:a16="http://schemas.microsoft.com/office/drawing/2014/main" id="{FB3F647B-368B-42BD-9FD4-4247E1A5099C}"/>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矩形 224">
                <a:extLst>
                  <a:ext uri="{FF2B5EF4-FFF2-40B4-BE49-F238E27FC236}">
                    <a16:creationId xmlns:a16="http://schemas.microsoft.com/office/drawing/2014/main" id="{49716543-F01C-435F-9A53-43079B43AFBF}"/>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矩形 225">
                <a:extLst>
                  <a:ext uri="{FF2B5EF4-FFF2-40B4-BE49-F238E27FC236}">
                    <a16:creationId xmlns:a16="http://schemas.microsoft.com/office/drawing/2014/main" id="{46929F08-6ECA-445A-9FCC-5E759B419C27}"/>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527E4C9E-53F1-4AE5-AD8F-4A7A5AF4AEF8}"/>
                </a:ext>
              </a:extLst>
            </p:cNvPr>
            <p:cNvGrpSpPr/>
            <p:nvPr/>
          </p:nvGrpSpPr>
          <p:grpSpPr>
            <a:xfrm>
              <a:off x="231237" y="2461712"/>
              <a:ext cx="11729526" cy="295422"/>
              <a:chOff x="231237" y="358628"/>
              <a:chExt cx="11729526" cy="295422"/>
            </a:xfrm>
          </p:grpSpPr>
          <p:sp>
            <p:nvSpPr>
              <p:cNvPr id="181" name="矩形 180">
                <a:extLst>
                  <a:ext uri="{FF2B5EF4-FFF2-40B4-BE49-F238E27FC236}">
                    <a16:creationId xmlns:a16="http://schemas.microsoft.com/office/drawing/2014/main" id="{604660D7-DBE3-4B57-9A9C-3A879CA28CB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181">
                <a:extLst>
                  <a:ext uri="{FF2B5EF4-FFF2-40B4-BE49-F238E27FC236}">
                    <a16:creationId xmlns:a16="http://schemas.microsoft.com/office/drawing/2014/main" id="{7E0D1923-263D-4C7F-BA70-16347D955659}"/>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182">
                <a:extLst>
                  <a:ext uri="{FF2B5EF4-FFF2-40B4-BE49-F238E27FC236}">
                    <a16:creationId xmlns:a16="http://schemas.microsoft.com/office/drawing/2014/main" id="{FA522454-7FCA-40B6-9F94-037CA60AFFD4}"/>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183">
                <a:extLst>
                  <a:ext uri="{FF2B5EF4-FFF2-40B4-BE49-F238E27FC236}">
                    <a16:creationId xmlns:a16="http://schemas.microsoft.com/office/drawing/2014/main" id="{5782D104-52E6-4A24-BBE2-ACD47099FF73}"/>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184">
                <a:extLst>
                  <a:ext uri="{FF2B5EF4-FFF2-40B4-BE49-F238E27FC236}">
                    <a16:creationId xmlns:a16="http://schemas.microsoft.com/office/drawing/2014/main" id="{FC1B5231-31A3-4FD2-B661-6606E5EB262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a:extLst>
                  <a:ext uri="{FF2B5EF4-FFF2-40B4-BE49-F238E27FC236}">
                    <a16:creationId xmlns:a16="http://schemas.microsoft.com/office/drawing/2014/main" id="{2380A9BE-DB6F-4461-AC3B-DF6383187B5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186">
                <a:extLst>
                  <a:ext uri="{FF2B5EF4-FFF2-40B4-BE49-F238E27FC236}">
                    <a16:creationId xmlns:a16="http://schemas.microsoft.com/office/drawing/2014/main" id="{FE44BF6E-94E4-47E9-8527-F42160B0FBCB}"/>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187">
                <a:extLst>
                  <a:ext uri="{FF2B5EF4-FFF2-40B4-BE49-F238E27FC236}">
                    <a16:creationId xmlns:a16="http://schemas.microsoft.com/office/drawing/2014/main" id="{0B486C66-90B0-4920-A4C5-7BE4AB237A29}"/>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188">
                <a:extLst>
                  <a:ext uri="{FF2B5EF4-FFF2-40B4-BE49-F238E27FC236}">
                    <a16:creationId xmlns:a16="http://schemas.microsoft.com/office/drawing/2014/main" id="{1BDA8B02-C459-48D0-8BCA-5D47B5F07B10}"/>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a:extLst>
                  <a:ext uri="{FF2B5EF4-FFF2-40B4-BE49-F238E27FC236}">
                    <a16:creationId xmlns:a16="http://schemas.microsoft.com/office/drawing/2014/main" id="{D61A9AF6-1166-4F38-B972-8DE6FCF4915D}"/>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BF303DE5-4CD2-4FBE-A039-88D149081546}"/>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2D131A07-EC3E-4C24-BB51-98CA00CCA253}"/>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71CCEC38-ABA3-4BA6-85E6-714440621D7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a:extLst>
                  <a:ext uri="{FF2B5EF4-FFF2-40B4-BE49-F238E27FC236}">
                    <a16:creationId xmlns:a16="http://schemas.microsoft.com/office/drawing/2014/main" id="{96D8511F-756F-423E-9A60-B06D76CE9DEB}"/>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33C11E46-1890-4E1D-9B3E-6827EEB9F0F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a:extLst>
                  <a:ext uri="{FF2B5EF4-FFF2-40B4-BE49-F238E27FC236}">
                    <a16:creationId xmlns:a16="http://schemas.microsoft.com/office/drawing/2014/main" id="{1FB921DE-20FA-4B10-B3B4-F826512B51A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196">
                <a:extLst>
                  <a:ext uri="{FF2B5EF4-FFF2-40B4-BE49-F238E27FC236}">
                    <a16:creationId xmlns:a16="http://schemas.microsoft.com/office/drawing/2014/main" id="{47CBFF94-D9C8-474D-9EB5-100EC634594C}"/>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197">
                <a:extLst>
                  <a:ext uri="{FF2B5EF4-FFF2-40B4-BE49-F238E27FC236}">
                    <a16:creationId xmlns:a16="http://schemas.microsoft.com/office/drawing/2014/main" id="{EF568E79-34DE-4113-87C0-8C21906989E9}"/>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a:extLst>
                  <a:ext uri="{FF2B5EF4-FFF2-40B4-BE49-F238E27FC236}">
                    <a16:creationId xmlns:a16="http://schemas.microsoft.com/office/drawing/2014/main" id="{9E25C5F8-D0B7-4BD2-A04A-1F0EFD1FE135}"/>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a:extLst>
                  <a:ext uri="{FF2B5EF4-FFF2-40B4-BE49-F238E27FC236}">
                    <a16:creationId xmlns:a16="http://schemas.microsoft.com/office/drawing/2014/main" id="{F2DD63CD-F030-47E4-8F82-24431FED996B}"/>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43E38CD6-35CA-473B-8DE9-501F5E28471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a:extLst>
                  <a:ext uri="{FF2B5EF4-FFF2-40B4-BE49-F238E27FC236}">
                    <a16:creationId xmlns:a16="http://schemas.microsoft.com/office/drawing/2014/main" id="{FC8F6010-2919-4B59-97DB-324D1564C21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a:extLst>
                  <a:ext uri="{FF2B5EF4-FFF2-40B4-BE49-F238E27FC236}">
                    <a16:creationId xmlns:a16="http://schemas.microsoft.com/office/drawing/2014/main" id="{D1311E3A-E480-4B48-B3C4-9627CFF7388C}"/>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3F7E29C9-970E-40FB-B042-5B085A62AE1B}"/>
                </a:ext>
              </a:extLst>
            </p:cNvPr>
            <p:cNvGrpSpPr/>
            <p:nvPr/>
          </p:nvGrpSpPr>
          <p:grpSpPr>
            <a:xfrm>
              <a:off x="231237" y="3006533"/>
              <a:ext cx="11729526" cy="295422"/>
              <a:chOff x="231237" y="358628"/>
              <a:chExt cx="11729526" cy="295422"/>
            </a:xfrm>
          </p:grpSpPr>
          <p:sp>
            <p:nvSpPr>
              <p:cNvPr id="158" name="矩形 157">
                <a:extLst>
                  <a:ext uri="{FF2B5EF4-FFF2-40B4-BE49-F238E27FC236}">
                    <a16:creationId xmlns:a16="http://schemas.microsoft.com/office/drawing/2014/main" id="{FC0B8F86-422E-4E6F-8F60-0330DB5C4F2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a:extLst>
                  <a:ext uri="{FF2B5EF4-FFF2-40B4-BE49-F238E27FC236}">
                    <a16:creationId xmlns:a16="http://schemas.microsoft.com/office/drawing/2014/main" id="{7DDA624E-1045-42BD-BD89-ABA9B7DC9FAF}"/>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a:extLst>
                  <a:ext uri="{FF2B5EF4-FFF2-40B4-BE49-F238E27FC236}">
                    <a16:creationId xmlns:a16="http://schemas.microsoft.com/office/drawing/2014/main" id="{3D739C47-81EA-4ABA-80A3-618FFF30A668}"/>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a:extLst>
                  <a:ext uri="{FF2B5EF4-FFF2-40B4-BE49-F238E27FC236}">
                    <a16:creationId xmlns:a16="http://schemas.microsoft.com/office/drawing/2014/main" id="{9254A5D9-E5D8-404F-A97E-8006CC6F4D05}"/>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161">
                <a:extLst>
                  <a:ext uri="{FF2B5EF4-FFF2-40B4-BE49-F238E27FC236}">
                    <a16:creationId xmlns:a16="http://schemas.microsoft.com/office/drawing/2014/main" id="{9D1E53BA-07B1-468F-AF48-B43A9A9766A2}"/>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a:extLst>
                  <a:ext uri="{FF2B5EF4-FFF2-40B4-BE49-F238E27FC236}">
                    <a16:creationId xmlns:a16="http://schemas.microsoft.com/office/drawing/2014/main" id="{FA514CFD-5823-40EE-90EE-3D3D01FD17B9}"/>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a:extLst>
                  <a:ext uri="{FF2B5EF4-FFF2-40B4-BE49-F238E27FC236}">
                    <a16:creationId xmlns:a16="http://schemas.microsoft.com/office/drawing/2014/main" id="{7832C7D1-4D88-4F4A-8EC0-939FEEFF0690}"/>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a:extLst>
                  <a:ext uri="{FF2B5EF4-FFF2-40B4-BE49-F238E27FC236}">
                    <a16:creationId xmlns:a16="http://schemas.microsoft.com/office/drawing/2014/main" id="{38CFF0E7-CA0A-49C7-969C-C3AABC278BE9}"/>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a:extLst>
                  <a:ext uri="{FF2B5EF4-FFF2-40B4-BE49-F238E27FC236}">
                    <a16:creationId xmlns:a16="http://schemas.microsoft.com/office/drawing/2014/main" id="{39C54AFD-F300-4554-BB7A-B7B6877C0FA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a:extLst>
                  <a:ext uri="{FF2B5EF4-FFF2-40B4-BE49-F238E27FC236}">
                    <a16:creationId xmlns:a16="http://schemas.microsoft.com/office/drawing/2014/main" id="{A6AF5855-E641-4A0E-ADD6-52441356A184}"/>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a:extLst>
                  <a:ext uri="{FF2B5EF4-FFF2-40B4-BE49-F238E27FC236}">
                    <a16:creationId xmlns:a16="http://schemas.microsoft.com/office/drawing/2014/main" id="{D67ED910-D6EC-4A81-869D-3EF251022B7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a:extLst>
                  <a:ext uri="{FF2B5EF4-FFF2-40B4-BE49-F238E27FC236}">
                    <a16:creationId xmlns:a16="http://schemas.microsoft.com/office/drawing/2014/main" id="{3836F420-E038-449D-9898-74F9F08F8CA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a:extLst>
                  <a:ext uri="{FF2B5EF4-FFF2-40B4-BE49-F238E27FC236}">
                    <a16:creationId xmlns:a16="http://schemas.microsoft.com/office/drawing/2014/main" id="{102714EF-F121-4A05-BEC2-9CD07BA7FA0A}"/>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a:extLst>
                  <a:ext uri="{FF2B5EF4-FFF2-40B4-BE49-F238E27FC236}">
                    <a16:creationId xmlns:a16="http://schemas.microsoft.com/office/drawing/2014/main" id="{AAD80A71-4BAE-4A83-B3BA-DB2C74A88B10}"/>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a:extLst>
                  <a:ext uri="{FF2B5EF4-FFF2-40B4-BE49-F238E27FC236}">
                    <a16:creationId xmlns:a16="http://schemas.microsoft.com/office/drawing/2014/main" id="{7FAB0AE2-7E37-479C-B7D8-ECD9935A98AC}"/>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a:extLst>
                  <a:ext uri="{FF2B5EF4-FFF2-40B4-BE49-F238E27FC236}">
                    <a16:creationId xmlns:a16="http://schemas.microsoft.com/office/drawing/2014/main" id="{5F80EF8E-8D55-40FE-A7F9-3A732B595B4E}"/>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a:extLst>
                  <a:ext uri="{FF2B5EF4-FFF2-40B4-BE49-F238E27FC236}">
                    <a16:creationId xmlns:a16="http://schemas.microsoft.com/office/drawing/2014/main" id="{E0B987B6-484B-4425-B32B-BB72ABFB0EB5}"/>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a:extLst>
                  <a:ext uri="{FF2B5EF4-FFF2-40B4-BE49-F238E27FC236}">
                    <a16:creationId xmlns:a16="http://schemas.microsoft.com/office/drawing/2014/main" id="{8E72DD5B-2B0A-4B72-BA9B-67B649049DDF}"/>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a:extLst>
                  <a:ext uri="{FF2B5EF4-FFF2-40B4-BE49-F238E27FC236}">
                    <a16:creationId xmlns:a16="http://schemas.microsoft.com/office/drawing/2014/main" id="{1318FE78-8F6C-4123-A61E-DFB00AF7FC41}"/>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176">
                <a:extLst>
                  <a:ext uri="{FF2B5EF4-FFF2-40B4-BE49-F238E27FC236}">
                    <a16:creationId xmlns:a16="http://schemas.microsoft.com/office/drawing/2014/main" id="{B8505F5C-453B-4DDD-A042-00BBC4CCA81D}"/>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a:extLst>
                  <a:ext uri="{FF2B5EF4-FFF2-40B4-BE49-F238E27FC236}">
                    <a16:creationId xmlns:a16="http://schemas.microsoft.com/office/drawing/2014/main" id="{879B06C9-5786-4E1D-BCCB-9C37FA99780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a:extLst>
                  <a:ext uri="{FF2B5EF4-FFF2-40B4-BE49-F238E27FC236}">
                    <a16:creationId xmlns:a16="http://schemas.microsoft.com/office/drawing/2014/main" id="{62B8C465-72E4-4811-8793-CA662A703428}"/>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a:extLst>
                  <a:ext uri="{FF2B5EF4-FFF2-40B4-BE49-F238E27FC236}">
                    <a16:creationId xmlns:a16="http://schemas.microsoft.com/office/drawing/2014/main" id="{2B700224-AD7C-4AD6-B3F7-A1931E712C50}"/>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99242812-3A63-436A-BE66-511F94B3BA3B}"/>
                </a:ext>
              </a:extLst>
            </p:cNvPr>
            <p:cNvGrpSpPr/>
            <p:nvPr/>
          </p:nvGrpSpPr>
          <p:grpSpPr>
            <a:xfrm>
              <a:off x="231237" y="3551354"/>
              <a:ext cx="11729526" cy="295422"/>
              <a:chOff x="231237" y="358628"/>
              <a:chExt cx="11729526" cy="295422"/>
            </a:xfrm>
          </p:grpSpPr>
          <p:sp>
            <p:nvSpPr>
              <p:cNvPr id="135" name="矩形 134">
                <a:extLst>
                  <a:ext uri="{FF2B5EF4-FFF2-40B4-BE49-F238E27FC236}">
                    <a16:creationId xmlns:a16="http://schemas.microsoft.com/office/drawing/2014/main" id="{50EC3D4A-31CE-49CB-AA6D-A57FAAD0DE1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a:extLst>
                  <a:ext uri="{FF2B5EF4-FFF2-40B4-BE49-F238E27FC236}">
                    <a16:creationId xmlns:a16="http://schemas.microsoft.com/office/drawing/2014/main" id="{1181DBB3-D616-4C3E-998C-330675B27BD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a:extLst>
                  <a:ext uri="{FF2B5EF4-FFF2-40B4-BE49-F238E27FC236}">
                    <a16:creationId xmlns:a16="http://schemas.microsoft.com/office/drawing/2014/main" id="{34609B79-B042-449A-AED0-9A075018F043}"/>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72A6E7C3-C8FD-4A37-A3A2-E74E0CEBDC37}"/>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id="{0E51D7DC-D5FB-4FF6-909E-96A4D14FF9C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a:extLst>
                  <a:ext uri="{FF2B5EF4-FFF2-40B4-BE49-F238E27FC236}">
                    <a16:creationId xmlns:a16="http://schemas.microsoft.com/office/drawing/2014/main" id="{1828774B-F3F7-46AF-9C8A-975FBF516B1A}"/>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a:extLst>
                  <a:ext uri="{FF2B5EF4-FFF2-40B4-BE49-F238E27FC236}">
                    <a16:creationId xmlns:a16="http://schemas.microsoft.com/office/drawing/2014/main" id="{75F89A6D-E65F-42A6-BE93-358202308B4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a:extLst>
                  <a:ext uri="{FF2B5EF4-FFF2-40B4-BE49-F238E27FC236}">
                    <a16:creationId xmlns:a16="http://schemas.microsoft.com/office/drawing/2014/main" id="{09969964-7250-4592-BD30-2B03D18D844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142">
                <a:extLst>
                  <a:ext uri="{FF2B5EF4-FFF2-40B4-BE49-F238E27FC236}">
                    <a16:creationId xmlns:a16="http://schemas.microsoft.com/office/drawing/2014/main" id="{A2BC26B8-7A3B-4FFE-A5E3-B071C601E79B}"/>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a:extLst>
                  <a:ext uri="{FF2B5EF4-FFF2-40B4-BE49-F238E27FC236}">
                    <a16:creationId xmlns:a16="http://schemas.microsoft.com/office/drawing/2014/main" id="{962BFC96-AC9E-4C23-A797-B416660E2D45}"/>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a:extLst>
                  <a:ext uri="{FF2B5EF4-FFF2-40B4-BE49-F238E27FC236}">
                    <a16:creationId xmlns:a16="http://schemas.microsoft.com/office/drawing/2014/main" id="{CB30D327-5D53-4103-B011-16C41E5BA65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a:extLst>
                  <a:ext uri="{FF2B5EF4-FFF2-40B4-BE49-F238E27FC236}">
                    <a16:creationId xmlns:a16="http://schemas.microsoft.com/office/drawing/2014/main" id="{D9964D41-D742-4EA0-B9B2-2287FEB6FA7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a:extLst>
                  <a:ext uri="{FF2B5EF4-FFF2-40B4-BE49-F238E27FC236}">
                    <a16:creationId xmlns:a16="http://schemas.microsoft.com/office/drawing/2014/main" id="{B8ABB396-86B5-4CF0-9742-D651C9C21E84}"/>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a:extLst>
                  <a:ext uri="{FF2B5EF4-FFF2-40B4-BE49-F238E27FC236}">
                    <a16:creationId xmlns:a16="http://schemas.microsoft.com/office/drawing/2014/main" id="{6CAB7DFB-1E85-4D96-9739-6C17F3EE7AA5}"/>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a:extLst>
                  <a:ext uri="{FF2B5EF4-FFF2-40B4-BE49-F238E27FC236}">
                    <a16:creationId xmlns:a16="http://schemas.microsoft.com/office/drawing/2014/main" id="{EBC52F68-0196-4B64-9CAB-51D9AA42A016}"/>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a:extLst>
                  <a:ext uri="{FF2B5EF4-FFF2-40B4-BE49-F238E27FC236}">
                    <a16:creationId xmlns:a16="http://schemas.microsoft.com/office/drawing/2014/main" id="{C8A5A153-B1C9-4A34-B16A-20D140981B36}"/>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a:extLst>
                  <a:ext uri="{FF2B5EF4-FFF2-40B4-BE49-F238E27FC236}">
                    <a16:creationId xmlns:a16="http://schemas.microsoft.com/office/drawing/2014/main" id="{93DCD006-4EBA-41EB-A6DD-7E88D15AE16A}"/>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a:extLst>
                  <a:ext uri="{FF2B5EF4-FFF2-40B4-BE49-F238E27FC236}">
                    <a16:creationId xmlns:a16="http://schemas.microsoft.com/office/drawing/2014/main" id="{67CD84E5-1120-4D2E-9DE6-361196B3150C}"/>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a:extLst>
                  <a:ext uri="{FF2B5EF4-FFF2-40B4-BE49-F238E27FC236}">
                    <a16:creationId xmlns:a16="http://schemas.microsoft.com/office/drawing/2014/main" id="{FFCA65A2-1F78-4586-B7E6-31A5EEF77CC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a:extLst>
                  <a:ext uri="{FF2B5EF4-FFF2-40B4-BE49-F238E27FC236}">
                    <a16:creationId xmlns:a16="http://schemas.microsoft.com/office/drawing/2014/main" id="{28A609BE-3C19-45F2-BA7D-77110002D48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a:extLst>
                  <a:ext uri="{FF2B5EF4-FFF2-40B4-BE49-F238E27FC236}">
                    <a16:creationId xmlns:a16="http://schemas.microsoft.com/office/drawing/2014/main" id="{751129EE-D5BF-4654-BECB-B89B57EE607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a:extLst>
                  <a:ext uri="{FF2B5EF4-FFF2-40B4-BE49-F238E27FC236}">
                    <a16:creationId xmlns:a16="http://schemas.microsoft.com/office/drawing/2014/main" id="{E38C42A2-B6D3-4D0C-B328-9A999BB0C515}"/>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a:extLst>
                  <a:ext uri="{FF2B5EF4-FFF2-40B4-BE49-F238E27FC236}">
                    <a16:creationId xmlns:a16="http://schemas.microsoft.com/office/drawing/2014/main" id="{A1B72184-4733-47EB-97EB-42DE7F3B696C}"/>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FA41A528-0169-4AC2-B14D-8C54857C63FF}"/>
                </a:ext>
              </a:extLst>
            </p:cNvPr>
            <p:cNvGrpSpPr/>
            <p:nvPr/>
          </p:nvGrpSpPr>
          <p:grpSpPr>
            <a:xfrm>
              <a:off x="231237" y="4096175"/>
              <a:ext cx="11729526" cy="295422"/>
              <a:chOff x="231237" y="358628"/>
              <a:chExt cx="11729526" cy="295422"/>
            </a:xfrm>
          </p:grpSpPr>
          <p:sp>
            <p:nvSpPr>
              <p:cNvPr id="112" name="矩形 111">
                <a:extLst>
                  <a:ext uri="{FF2B5EF4-FFF2-40B4-BE49-F238E27FC236}">
                    <a16:creationId xmlns:a16="http://schemas.microsoft.com/office/drawing/2014/main" id="{174E56DB-2ABB-41DA-A173-E8E5D3B48E3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a:extLst>
                  <a:ext uri="{FF2B5EF4-FFF2-40B4-BE49-F238E27FC236}">
                    <a16:creationId xmlns:a16="http://schemas.microsoft.com/office/drawing/2014/main" id="{616143BD-0035-497C-9548-BB65DFD275E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a:extLst>
                  <a:ext uri="{FF2B5EF4-FFF2-40B4-BE49-F238E27FC236}">
                    <a16:creationId xmlns:a16="http://schemas.microsoft.com/office/drawing/2014/main" id="{E3F38CFA-C480-4046-9918-9E38AB04767B}"/>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a:extLst>
                  <a:ext uri="{FF2B5EF4-FFF2-40B4-BE49-F238E27FC236}">
                    <a16:creationId xmlns:a16="http://schemas.microsoft.com/office/drawing/2014/main" id="{C30F1DE4-D910-45C6-B9B3-C1A70DC7F3AE}"/>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a:extLst>
                  <a:ext uri="{FF2B5EF4-FFF2-40B4-BE49-F238E27FC236}">
                    <a16:creationId xmlns:a16="http://schemas.microsoft.com/office/drawing/2014/main" id="{E6E54AE5-1B8F-4293-B01E-02072E8A94C8}"/>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id="{91AB00C7-0634-4B1A-8B31-689E295AD4A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a:extLst>
                  <a:ext uri="{FF2B5EF4-FFF2-40B4-BE49-F238E27FC236}">
                    <a16:creationId xmlns:a16="http://schemas.microsoft.com/office/drawing/2014/main" id="{BF6B1BBE-1925-409A-8FDE-8D5ED4121783}"/>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a:extLst>
                  <a:ext uri="{FF2B5EF4-FFF2-40B4-BE49-F238E27FC236}">
                    <a16:creationId xmlns:a16="http://schemas.microsoft.com/office/drawing/2014/main" id="{57982016-98AA-4109-B581-715DFFF91836}"/>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B98C058A-98F4-4F6B-99E3-A119C9DDEED1}"/>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49F5CAE8-DCB7-490F-BC1F-CAF226E891DB}"/>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a:extLst>
                  <a:ext uri="{FF2B5EF4-FFF2-40B4-BE49-F238E27FC236}">
                    <a16:creationId xmlns:a16="http://schemas.microsoft.com/office/drawing/2014/main" id="{E74E20B7-91F3-47E4-9795-D68ECBDA87B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a:extLst>
                  <a:ext uri="{FF2B5EF4-FFF2-40B4-BE49-F238E27FC236}">
                    <a16:creationId xmlns:a16="http://schemas.microsoft.com/office/drawing/2014/main" id="{12C1524A-FACE-42A9-BBA6-08799D1C7A1A}"/>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a:extLst>
                  <a:ext uri="{FF2B5EF4-FFF2-40B4-BE49-F238E27FC236}">
                    <a16:creationId xmlns:a16="http://schemas.microsoft.com/office/drawing/2014/main" id="{6A31B7DB-BDE6-4936-82E7-CE93296F6513}"/>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a:extLst>
                  <a:ext uri="{FF2B5EF4-FFF2-40B4-BE49-F238E27FC236}">
                    <a16:creationId xmlns:a16="http://schemas.microsoft.com/office/drawing/2014/main" id="{DA54384E-1BBF-4FF0-A2AC-C7F169C92926}"/>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a:extLst>
                  <a:ext uri="{FF2B5EF4-FFF2-40B4-BE49-F238E27FC236}">
                    <a16:creationId xmlns:a16="http://schemas.microsoft.com/office/drawing/2014/main" id="{DDB7DC80-F867-451E-B61E-9CD110D4D1FF}"/>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a:extLst>
                  <a:ext uri="{FF2B5EF4-FFF2-40B4-BE49-F238E27FC236}">
                    <a16:creationId xmlns:a16="http://schemas.microsoft.com/office/drawing/2014/main" id="{D4BB8BF7-D2EF-459C-8AD1-489F2BE6287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a:extLst>
                  <a:ext uri="{FF2B5EF4-FFF2-40B4-BE49-F238E27FC236}">
                    <a16:creationId xmlns:a16="http://schemas.microsoft.com/office/drawing/2014/main" id="{08877362-B46A-4A1A-93D9-2A241739E7A4}"/>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a:extLst>
                  <a:ext uri="{FF2B5EF4-FFF2-40B4-BE49-F238E27FC236}">
                    <a16:creationId xmlns:a16="http://schemas.microsoft.com/office/drawing/2014/main" id="{54478BA4-F639-4364-94CA-F9F64CDD3A6B}"/>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a:extLst>
                  <a:ext uri="{FF2B5EF4-FFF2-40B4-BE49-F238E27FC236}">
                    <a16:creationId xmlns:a16="http://schemas.microsoft.com/office/drawing/2014/main" id="{B288DB61-C686-40A0-9438-C6DE7C2EAEF4}"/>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a:extLst>
                  <a:ext uri="{FF2B5EF4-FFF2-40B4-BE49-F238E27FC236}">
                    <a16:creationId xmlns:a16="http://schemas.microsoft.com/office/drawing/2014/main" id="{367A7620-58EB-4A69-8599-2F5E20A622E0}"/>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131">
                <a:extLst>
                  <a:ext uri="{FF2B5EF4-FFF2-40B4-BE49-F238E27FC236}">
                    <a16:creationId xmlns:a16="http://schemas.microsoft.com/office/drawing/2014/main" id="{C6DE9356-6006-4059-8088-4E7B14FF59DE}"/>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a:extLst>
                  <a:ext uri="{FF2B5EF4-FFF2-40B4-BE49-F238E27FC236}">
                    <a16:creationId xmlns:a16="http://schemas.microsoft.com/office/drawing/2014/main" id="{EA2CC180-F649-41CD-80B3-041109B6C94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a:extLst>
                  <a:ext uri="{FF2B5EF4-FFF2-40B4-BE49-F238E27FC236}">
                    <a16:creationId xmlns:a16="http://schemas.microsoft.com/office/drawing/2014/main" id="{A2835877-D4B6-4599-B7C0-1FDA5AA06C5B}"/>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C9DF4C74-58B3-40F0-A5A4-4D3F221208E4}"/>
                </a:ext>
              </a:extLst>
            </p:cNvPr>
            <p:cNvGrpSpPr/>
            <p:nvPr/>
          </p:nvGrpSpPr>
          <p:grpSpPr>
            <a:xfrm>
              <a:off x="231237" y="4640996"/>
              <a:ext cx="11729526" cy="295422"/>
              <a:chOff x="231237" y="358628"/>
              <a:chExt cx="11729526" cy="295422"/>
            </a:xfrm>
          </p:grpSpPr>
          <p:sp>
            <p:nvSpPr>
              <p:cNvPr id="89" name="矩形 88">
                <a:extLst>
                  <a:ext uri="{FF2B5EF4-FFF2-40B4-BE49-F238E27FC236}">
                    <a16:creationId xmlns:a16="http://schemas.microsoft.com/office/drawing/2014/main" id="{D926AE30-66D4-488E-9362-E5E8BFB74575}"/>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F53B4ED4-DA69-410C-AC8B-1607116675C9}"/>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05F38F96-9716-45AE-A93D-0346F5C316C1}"/>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DB3B6C69-6838-4375-9BF4-5556F8C09B3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a16="http://schemas.microsoft.com/office/drawing/2014/main" id="{24BB5175-662C-4BDB-ACAE-B74B51B0F752}"/>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a:extLst>
                  <a:ext uri="{FF2B5EF4-FFF2-40B4-BE49-F238E27FC236}">
                    <a16:creationId xmlns:a16="http://schemas.microsoft.com/office/drawing/2014/main" id="{BF850E6C-BFEE-4692-9E77-E7C81875F4F4}"/>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a:extLst>
                  <a:ext uri="{FF2B5EF4-FFF2-40B4-BE49-F238E27FC236}">
                    <a16:creationId xmlns:a16="http://schemas.microsoft.com/office/drawing/2014/main" id="{ABE8D6AF-ACB7-42A5-8DBD-599E45748509}"/>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a:extLst>
                  <a:ext uri="{FF2B5EF4-FFF2-40B4-BE49-F238E27FC236}">
                    <a16:creationId xmlns:a16="http://schemas.microsoft.com/office/drawing/2014/main" id="{6BF02619-A4D0-46B8-9333-64C96754F37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a:extLst>
                  <a:ext uri="{FF2B5EF4-FFF2-40B4-BE49-F238E27FC236}">
                    <a16:creationId xmlns:a16="http://schemas.microsoft.com/office/drawing/2014/main" id="{81DAC24C-6951-4F8A-960E-E217834740E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a:extLst>
                  <a:ext uri="{FF2B5EF4-FFF2-40B4-BE49-F238E27FC236}">
                    <a16:creationId xmlns:a16="http://schemas.microsoft.com/office/drawing/2014/main" id="{EB48B9F1-3D2C-4AE6-89BB-0D1586A1D9EE}"/>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a:extLst>
                  <a:ext uri="{FF2B5EF4-FFF2-40B4-BE49-F238E27FC236}">
                    <a16:creationId xmlns:a16="http://schemas.microsoft.com/office/drawing/2014/main" id="{24120C05-440F-419D-A624-B3D10FCEAB11}"/>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a:extLst>
                  <a:ext uri="{FF2B5EF4-FFF2-40B4-BE49-F238E27FC236}">
                    <a16:creationId xmlns:a16="http://schemas.microsoft.com/office/drawing/2014/main" id="{30EF2715-28CE-49A2-A752-B59152372217}"/>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a:extLst>
                  <a:ext uri="{FF2B5EF4-FFF2-40B4-BE49-F238E27FC236}">
                    <a16:creationId xmlns:a16="http://schemas.microsoft.com/office/drawing/2014/main" id="{61CD2C1B-E9BF-40FF-A9A3-C64980CADA75}"/>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E26FD0B2-DC7A-4B37-ABE4-A19FA2FB05FB}"/>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a:extLst>
                  <a:ext uri="{FF2B5EF4-FFF2-40B4-BE49-F238E27FC236}">
                    <a16:creationId xmlns:a16="http://schemas.microsoft.com/office/drawing/2014/main" id="{35443A7E-1564-413D-9B98-E4DBEBD0B014}"/>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a:extLst>
                  <a:ext uri="{FF2B5EF4-FFF2-40B4-BE49-F238E27FC236}">
                    <a16:creationId xmlns:a16="http://schemas.microsoft.com/office/drawing/2014/main" id="{B8663089-A0C8-4D30-B3BF-E884E6D86EE3}"/>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a:extLst>
                  <a:ext uri="{FF2B5EF4-FFF2-40B4-BE49-F238E27FC236}">
                    <a16:creationId xmlns:a16="http://schemas.microsoft.com/office/drawing/2014/main" id="{2D3E8ADB-4676-42AC-B330-DC11DC9C95E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a:extLst>
                  <a:ext uri="{FF2B5EF4-FFF2-40B4-BE49-F238E27FC236}">
                    <a16:creationId xmlns:a16="http://schemas.microsoft.com/office/drawing/2014/main" id="{D1AF586A-E742-405A-A9BD-0DF8BBEBAF8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a:extLst>
                  <a:ext uri="{FF2B5EF4-FFF2-40B4-BE49-F238E27FC236}">
                    <a16:creationId xmlns:a16="http://schemas.microsoft.com/office/drawing/2014/main" id="{B31686AD-0F07-497E-A2BD-ECE934EE5462}"/>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a:extLst>
                  <a:ext uri="{FF2B5EF4-FFF2-40B4-BE49-F238E27FC236}">
                    <a16:creationId xmlns:a16="http://schemas.microsoft.com/office/drawing/2014/main" id="{3BDB9AB6-2645-45B5-93BB-88A3A7491056}"/>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a:extLst>
                  <a:ext uri="{FF2B5EF4-FFF2-40B4-BE49-F238E27FC236}">
                    <a16:creationId xmlns:a16="http://schemas.microsoft.com/office/drawing/2014/main" id="{3BAA7A6E-A315-4335-863B-E62FFD7B2FAA}"/>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a:extLst>
                  <a:ext uri="{FF2B5EF4-FFF2-40B4-BE49-F238E27FC236}">
                    <a16:creationId xmlns:a16="http://schemas.microsoft.com/office/drawing/2014/main" id="{8FD10676-1660-4054-A987-9F5C002F6980}"/>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a:extLst>
                  <a:ext uri="{FF2B5EF4-FFF2-40B4-BE49-F238E27FC236}">
                    <a16:creationId xmlns:a16="http://schemas.microsoft.com/office/drawing/2014/main" id="{F1181B93-BA8D-4DA5-9BBE-2015415EBC0B}"/>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EDA9A3B-022A-4C1F-BDBD-6F6A6A4D8517}"/>
                </a:ext>
              </a:extLst>
            </p:cNvPr>
            <p:cNvGrpSpPr/>
            <p:nvPr/>
          </p:nvGrpSpPr>
          <p:grpSpPr>
            <a:xfrm>
              <a:off x="231237" y="5185817"/>
              <a:ext cx="11729526" cy="295422"/>
              <a:chOff x="231237" y="358628"/>
              <a:chExt cx="11729526" cy="295422"/>
            </a:xfrm>
          </p:grpSpPr>
          <p:sp>
            <p:nvSpPr>
              <p:cNvPr id="66" name="矩形 65">
                <a:extLst>
                  <a:ext uri="{FF2B5EF4-FFF2-40B4-BE49-F238E27FC236}">
                    <a16:creationId xmlns:a16="http://schemas.microsoft.com/office/drawing/2014/main" id="{C42A3430-C8E8-48FB-B9B0-0B5AE795EEF6}"/>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E6916AFC-2A19-4748-B03F-1148AFA62038}"/>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265C1653-1FE9-4737-82A4-2BF15B2CBCF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3263E9B3-2F66-4262-87CD-7CAE7629F87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7FD50BD6-29FE-4297-AF74-D8719E38ADF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a16="http://schemas.microsoft.com/office/drawing/2014/main" id="{63DDFECE-96DD-49F3-B18B-7B82927400B9}"/>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C6169D6B-36A1-476C-B76B-CEB94A5DE769}"/>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C2C8E4CC-F6DF-463B-AAAD-4006BD729EED}"/>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E03AB97C-158D-4490-86E2-086CF3F2ABF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77D5AA89-3227-4179-A683-AA9995AB399F}"/>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CE99D9F2-0190-4DC3-BEB4-A677930A437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0FC616A1-DA6F-4C56-9F50-317D647D520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21AB2B29-DC3B-4188-A472-2F5D5B19EFE8}"/>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50217144-A7C8-4302-9B68-903173B9F10C}"/>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5E04EAE6-5688-44D0-8BC7-E2D566595D23}"/>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908FBE51-9D70-4F5F-8946-DE41A20C7EAA}"/>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752B3FF8-093F-4A02-82BB-7BBEB1D7ACD3}"/>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97815EC1-EBE7-4F46-917D-FCA918766067}"/>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id="{F40AB34F-1BFB-46A4-BB91-F7C256B6904D}"/>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B83BA740-51AB-4DF0-B25E-1D8DB3CF9FF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BD7523F0-C973-4BEF-A7D4-6525694B654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E4D6E6DC-A6D9-439C-8CC8-30F89F3D3A1F}"/>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id="{80E15A60-71D9-4EC4-8A7F-4267AE4DF5C3}"/>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0B26F04F-A893-49CF-B347-29F07E54CB5C}"/>
                </a:ext>
              </a:extLst>
            </p:cNvPr>
            <p:cNvGrpSpPr/>
            <p:nvPr/>
          </p:nvGrpSpPr>
          <p:grpSpPr>
            <a:xfrm>
              <a:off x="231237" y="5730638"/>
              <a:ext cx="11729526" cy="295422"/>
              <a:chOff x="231237" y="358628"/>
              <a:chExt cx="11729526" cy="295422"/>
            </a:xfrm>
          </p:grpSpPr>
          <p:sp>
            <p:nvSpPr>
              <p:cNvPr id="43" name="矩形 42">
                <a:extLst>
                  <a:ext uri="{FF2B5EF4-FFF2-40B4-BE49-F238E27FC236}">
                    <a16:creationId xmlns:a16="http://schemas.microsoft.com/office/drawing/2014/main" id="{C7202A71-B404-43AA-A9BD-FAFF1AA585B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43AEAA3D-40C1-4731-9E43-D0B8610C4544}"/>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5C32A36-99A0-4AE1-8B81-E04064E5554A}"/>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9B2A8B4D-C9B1-4B65-ABE2-BEDD90DFB98A}"/>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B640BDAA-6C2B-47B2-9ACF-469D94D746B4}"/>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F63D60BC-F28F-4EB7-9E3C-5EA775EA6D2C}"/>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BBA77E89-C82F-4070-B99A-FD7185F1BB1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C9ABEC03-2AF0-40BC-B241-2086B463A788}"/>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CF693E18-1A21-4FAF-83E2-CCF5B2421C34}"/>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76AF850F-22EA-4396-9CF4-98DD7D018EA7}"/>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0B19FB22-143F-4767-8988-242A9CD24D00}"/>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15BA2502-ED13-4F80-A73F-94A6699B41E9}"/>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E5F2D120-A926-421D-9915-E6AF99C158A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B61CDAEC-9CF9-4488-9E86-9E9F446D6222}"/>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C7F43A58-0B5C-4B6A-9C17-42EF0BF95ED0}"/>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3C93B0E4-1B1C-4C20-96B9-B93F5D700A1D}"/>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2F673531-54C1-4461-945B-CAC1E9044C13}"/>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9ACB21A6-0BAB-4818-B10E-A6F70BB3FF10}"/>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1F27F5AB-0162-4FE3-B5AC-7B1936B18C2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66E49249-E79C-42BC-907B-A10989C394C1}"/>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id="{68448892-02BC-43F1-9551-F101E5BED08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099F1E27-10BF-4A0A-BDD5-9EBCE62277BE}"/>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F34493E0-D9FF-4B2A-B7ED-98298DB84126}"/>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E6EFBC60-D1CC-4B64-A3DF-E92916DA7B28}"/>
                </a:ext>
              </a:extLst>
            </p:cNvPr>
            <p:cNvGrpSpPr/>
            <p:nvPr/>
          </p:nvGrpSpPr>
          <p:grpSpPr>
            <a:xfrm>
              <a:off x="231237" y="6275461"/>
              <a:ext cx="11729526" cy="295422"/>
              <a:chOff x="231237" y="358628"/>
              <a:chExt cx="11729526" cy="295422"/>
            </a:xfrm>
          </p:grpSpPr>
          <p:sp>
            <p:nvSpPr>
              <p:cNvPr id="20" name="矩形 19">
                <a:extLst>
                  <a:ext uri="{FF2B5EF4-FFF2-40B4-BE49-F238E27FC236}">
                    <a16:creationId xmlns:a16="http://schemas.microsoft.com/office/drawing/2014/main" id="{E460C39C-1344-4D62-B70F-05211CFB0122}"/>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173E76C1-BA5A-4A70-9DBB-3547ACD2A77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47389DC-8E48-48A9-B0D1-74D219376C9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629195AA-3C47-472B-AAFE-A65C4397953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9D54FEF-7655-4FFC-9CB1-F2A5E418A478}"/>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20F9287-BC89-483A-82CF-D9E97ADB7F1B}"/>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D3A14D03-D081-4981-8B47-B51B7D10A5A0}"/>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63D7151B-CBDB-4C21-8359-69BED4EA7E95}"/>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D59F866D-7501-4953-BCBA-E8834730574E}"/>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E6CC64AF-8406-4E05-87B9-5759D91891CA}"/>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989904DD-4737-4704-9A31-599B81E891C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B2E08CF5-526A-4254-82F9-0BD4D6A5C42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96EC3491-7265-4391-8A95-F1EE5D83690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7A1A749F-5AD1-4D45-837D-5F47E8C01B63}"/>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96755E4E-758E-47EF-B43C-80D2D5CED46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9759DDB-5CE5-457C-9643-0BB0508000F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AC871000-4D7E-4B50-845C-F79F82ADF1FF}"/>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1A82120E-990F-43C0-A586-8FBA28E91864}"/>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C1204623-4AB1-4217-A408-015EE2692BC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8936C99D-B8B9-4926-9C7A-393F0D75578E}"/>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8F95748B-5BDD-41DF-9CBE-0D60881A5F03}"/>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0D4376F6-BC26-4032-9BBA-BFCB6B27FCA9}"/>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C3E74463-EA45-49FA-B160-9CCEB745E464}"/>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00" name="PA_图片 3">
            <a:extLst>
              <a:ext uri="{FF2B5EF4-FFF2-40B4-BE49-F238E27FC236}">
                <a16:creationId xmlns:a16="http://schemas.microsoft.com/office/drawing/2014/main" id="{C469FE08-981A-4179-B682-19F7CF927A06}"/>
              </a:ext>
            </a:extLst>
          </p:cNvPr>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t="38478" r="13030"/>
          <a:stretch/>
        </p:blipFill>
        <p:spPr>
          <a:xfrm flipH="1" flipV="1">
            <a:off x="1144999" y="4782871"/>
            <a:ext cx="3360374" cy="1287267"/>
          </a:xfrm>
          <a:prstGeom prst="rect">
            <a:avLst/>
          </a:prstGeom>
        </p:spPr>
      </p:pic>
      <p:pic>
        <p:nvPicPr>
          <p:cNvPr id="301" name="PA_图片 9">
            <a:extLst>
              <a:ext uri="{FF2B5EF4-FFF2-40B4-BE49-F238E27FC236}">
                <a16:creationId xmlns:a16="http://schemas.microsoft.com/office/drawing/2014/main" id="{9D695982-3A8B-4210-8FCA-4BFA7F0E6842}"/>
              </a:ext>
            </a:extLst>
          </p:cNvPr>
          <p:cNvPicPr>
            <a:picLocks noChangeAspect="1"/>
          </p:cNvPicPr>
          <p:nvPr>
            <p:custDataLst>
              <p:tags r:id="rId2"/>
            </p:custDataLst>
          </p:nvPr>
        </p:nvPicPr>
        <p:blipFill rotWithShape="1">
          <a:blip r:embed="rId7" cstate="print">
            <a:extLst>
              <a:ext uri="{28A0092B-C50C-407E-A947-70E740481C1C}">
                <a14:useLocalDpi xmlns:a14="http://schemas.microsoft.com/office/drawing/2010/main" val="0"/>
              </a:ext>
            </a:extLst>
          </a:blip>
          <a:srcRect b="54831"/>
          <a:stretch/>
        </p:blipFill>
        <p:spPr>
          <a:xfrm>
            <a:off x="7556757" y="4891923"/>
            <a:ext cx="3417983" cy="1162820"/>
          </a:xfrm>
          <a:prstGeom prst="rect">
            <a:avLst/>
          </a:prstGeom>
        </p:spPr>
      </p:pic>
      <p:pic>
        <p:nvPicPr>
          <p:cNvPr id="302" name="PA_图片 10">
            <a:extLst>
              <a:ext uri="{FF2B5EF4-FFF2-40B4-BE49-F238E27FC236}">
                <a16:creationId xmlns:a16="http://schemas.microsoft.com/office/drawing/2014/main" id="{1CF8FCD7-65BC-41EC-B6EE-D6D51BCD756C}"/>
              </a:ext>
            </a:extLst>
          </p:cNvPr>
          <p:cNvPicPr>
            <a:picLocks noChangeAspect="1"/>
          </p:cNvPicPr>
          <p:nvPr>
            <p:custDataLst>
              <p:tags r:id="rId3"/>
            </p:custDataLst>
          </p:nvPr>
        </p:nvPicPr>
        <p:blipFill rotWithShape="1">
          <a:blip r:embed="rId8" cstate="print">
            <a:extLst>
              <a:ext uri="{28A0092B-C50C-407E-A947-70E740481C1C}">
                <a14:useLocalDpi xmlns:a14="http://schemas.microsoft.com/office/drawing/2010/main" val="0"/>
              </a:ext>
            </a:extLst>
          </a:blip>
          <a:srcRect l="29043"/>
          <a:stretch/>
        </p:blipFill>
        <p:spPr>
          <a:xfrm flipH="1">
            <a:off x="10633644" y="3418115"/>
            <a:ext cx="959641" cy="1567339"/>
          </a:xfrm>
          <a:prstGeom prst="rect">
            <a:avLst/>
          </a:prstGeom>
        </p:spPr>
      </p:pic>
      <p:pic>
        <p:nvPicPr>
          <p:cNvPr id="305" name="图形 304">
            <a:extLst>
              <a:ext uri="{FF2B5EF4-FFF2-40B4-BE49-F238E27FC236}">
                <a16:creationId xmlns:a16="http://schemas.microsoft.com/office/drawing/2014/main" id="{61538193-DD64-40BB-81D2-2CA6C275BB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65668" y="2190228"/>
            <a:ext cx="7049984" cy="1494914"/>
          </a:xfrm>
          <a:prstGeom prst="rect">
            <a:avLst/>
          </a:prstGeom>
        </p:spPr>
      </p:pic>
      <p:grpSp>
        <p:nvGrpSpPr>
          <p:cNvPr id="2" name="组合 1">
            <a:extLst>
              <a:ext uri="{FF2B5EF4-FFF2-40B4-BE49-F238E27FC236}">
                <a16:creationId xmlns:a16="http://schemas.microsoft.com/office/drawing/2014/main" id="{E2814272-7A0C-44DE-9F3C-FF744525B03C}"/>
              </a:ext>
            </a:extLst>
          </p:cNvPr>
          <p:cNvGrpSpPr/>
          <p:nvPr/>
        </p:nvGrpSpPr>
        <p:grpSpPr>
          <a:xfrm>
            <a:off x="-322507" y="13304"/>
            <a:ext cx="12622590" cy="1666344"/>
            <a:chOff x="-163937" y="-133350"/>
            <a:chExt cx="12536142" cy="1666344"/>
          </a:xfrm>
        </p:grpSpPr>
        <p:pic>
          <p:nvPicPr>
            <p:cNvPr id="309" name="图片 308">
              <a:extLst>
                <a:ext uri="{FF2B5EF4-FFF2-40B4-BE49-F238E27FC236}">
                  <a16:creationId xmlns:a16="http://schemas.microsoft.com/office/drawing/2014/main" id="{EE4C464C-5356-4FB9-81B7-562483095FD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52549"/>
            <a:stretch/>
          </p:blipFill>
          <p:spPr>
            <a:xfrm>
              <a:off x="-163937" y="-133350"/>
              <a:ext cx="3272145" cy="1480457"/>
            </a:xfrm>
            <a:prstGeom prst="rect">
              <a:avLst/>
            </a:prstGeom>
          </p:spPr>
        </p:pic>
        <p:pic>
          <p:nvPicPr>
            <p:cNvPr id="310" name="图片 309">
              <a:extLst>
                <a:ext uri="{FF2B5EF4-FFF2-40B4-BE49-F238E27FC236}">
                  <a16:creationId xmlns:a16="http://schemas.microsoft.com/office/drawing/2014/main" id="{3AFD844A-6445-45DF-851C-2A8A53119A4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52549"/>
            <a:stretch/>
          </p:blipFill>
          <p:spPr>
            <a:xfrm flipH="1">
              <a:off x="9100061" y="-133350"/>
              <a:ext cx="3272144" cy="1480457"/>
            </a:xfrm>
            <a:prstGeom prst="rect">
              <a:avLst/>
            </a:prstGeom>
          </p:spPr>
        </p:pic>
        <p:grpSp>
          <p:nvGrpSpPr>
            <p:cNvPr id="311" name="组合 310">
              <a:extLst>
                <a:ext uri="{FF2B5EF4-FFF2-40B4-BE49-F238E27FC236}">
                  <a16:creationId xmlns:a16="http://schemas.microsoft.com/office/drawing/2014/main" id="{410BA2A1-1883-4035-A77F-0EF1E4276336}"/>
                </a:ext>
              </a:extLst>
            </p:cNvPr>
            <p:cNvGrpSpPr/>
            <p:nvPr/>
          </p:nvGrpSpPr>
          <p:grpSpPr>
            <a:xfrm>
              <a:off x="2827543" y="-77378"/>
              <a:ext cx="6923900" cy="1610372"/>
              <a:chOff x="3149380" y="-94000"/>
              <a:chExt cx="6365320" cy="1480457"/>
            </a:xfrm>
          </p:grpSpPr>
          <p:pic>
            <p:nvPicPr>
              <p:cNvPr id="312" name="图片 311">
                <a:extLst>
                  <a:ext uri="{FF2B5EF4-FFF2-40B4-BE49-F238E27FC236}">
                    <a16:creationId xmlns:a16="http://schemas.microsoft.com/office/drawing/2014/main" id="{1491A8DE-CDD2-4CDB-998B-63C36822C32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52549"/>
              <a:stretch/>
            </p:blipFill>
            <p:spPr>
              <a:xfrm flipH="1">
                <a:off x="3149380" y="-94000"/>
                <a:ext cx="3272144" cy="1480457"/>
              </a:xfrm>
              <a:prstGeom prst="rect">
                <a:avLst/>
              </a:prstGeom>
            </p:spPr>
          </p:pic>
          <p:pic>
            <p:nvPicPr>
              <p:cNvPr id="313" name="图片 312">
                <a:extLst>
                  <a:ext uri="{FF2B5EF4-FFF2-40B4-BE49-F238E27FC236}">
                    <a16:creationId xmlns:a16="http://schemas.microsoft.com/office/drawing/2014/main" id="{1DA3458F-4974-4CC6-9E77-0F0163FA77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52549"/>
              <a:stretch/>
            </p:blipFill>
            <p:spPr>
              <a:xfrm>
                <a:off x="6242556" y="-94000"/>
                <a:ext cx="3272144" cy="1480457"/>
              </a:xfrm>
              <a:prstGeom prst="rect">
                <a:avLst/>
              </a:prstGeom>
            </p:spPr>
          </p:pic>
        </p:grpSp>
      </p:grpSp>
      <p:sp>
        <p:nvSpPr>
          <p:cNvPr id="3" name="TextBox 2">
            <a:extLst>
              <a:ext uri="{FF2B5EF4-FFF2-40B4-BE49-F238E27FC236}">
                <a16:creationId xmlns:a16="http://schemas.microsoft.com/office/drawing/2014/main" id="{94B793D8-E591-48B8-9F26-EFA353098046}"/>
              </a:ext>
            </a:extLst>
          </p:cNvPr>
          <p:cNvSpPr txBox="1"/>
          <p:nvPr/>
        </p:nvSpPr>
        <p:spPr>
          <a:xfrm>
            <a:off x="1224482" y="2216455"/>
            <a:ext cx="8193725" cy="1446550"/>
          </a:xfrm>
          <a:prstGeom prst="rect">
            <a:avLst/>
          </a:prstGeom>
          <a:noFill/>
        </p:spPr>
        <p:txBody>
          <a:bodyPr wrap="square" rtlCol="0">
            <a:spAutoFit/>
          </a:bodyPr>
          <a:lstStyle/>
          <a:p>
            <a:pPr algn="ctr"/>
            <a:r>
              <a:rPr lang="en-US" sz="4400" dirty="0">
                <a:ln>
                  <a:solidFill>
                    <a:srgbClr val="FF0000"/>
                  </a:solidFill>
                </a:ln>
                <a:solidFill>
                  <a:schemeClr val="accent2">
                    <a:lumMod val="50000"/>
                  </a:schemeClr>
                </a:solidFill>
                <a:latin typeface="iCiel Cadena" panose="02000503000000020004" pitchFamily="2" charset="0"/>
              </a:rPr>
              <a:t>TRÌNH BÀY ĐOẠN VĂN VÀO VỞ BÀI TẬP </a:t>
            </a:r>
            <a:r>
              <a:rPr lang="en-US" sz="4400" err="1">
                <a:ln>
                  <a:solidFill>
                    <a:srgbClr val="FF0000"/>
                  </a:solidFill>
                </a:ln>
                <a:solidFill>
                  <a:schemeClr val="accent2">
                    <a:lumMod val="50000"/>
                  </a:schemeClr>
                </a:solidFill>
                <a:latin typeface="iCiel Cadena" panose="02000503000000020004" pitchFamily="2" charset="0"/>
              </a:rPr>
              <a:t>TIẾNG</a:t>
            </a:r>
            <a:r>
              <a:rPr lang="en-US" sz="4400">
                <a:ln>
                  <a:solidFill>
                    <a:srgbClr val="FF0000"/>
                  </a:solidFill>
                </a:ln>
                <a:solidFill>
                  <a:schemeClr val="accent2">
                    <a:lumMod val="50000"/>
                  </a:schemeClr>
                </a:solidFill>
                <a:latin typeface="iCiel Cadena" panose="02000503000000020004" pitchFamily="2" charset="0"/>
              </a:rPr>
              <a:t> VIỆT</a:t>
            </a:r>
            <a:endParaRPr lang="en-GB" sz="4400" dirty="0">
              <a:ln>
                <a:solidFill>
                  <a:srgbClr val="FF0000"/>
                </a:solidFill>
              </a:ln>
              <a:solidFill>
                <a:schemeClr val="accent2">
                  <a:lumMod val="50000"/>
                </a:schemeClr>
              </a:solidFill>
              <a:latin typeface="iCiel Cadena" panose="02000503000000020004" pitchFamily="2" charset="0"/>
            </a:endParaRPr>
          </a:p>
        </p:txBody>
      </p:sp>
    </p:spTree>
    <p:extLst>
      <p:ext uri="{BB962C8B-B14F-4D97-AF65-F5344CB8AC3E}">
        <p14:creationId xmlns:p14="http://schemas.microsoft.com/office/powerpoint/2010/main" val="137890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2EDDE">
            <a:alpha val="50000"/>
          </a:srgbClr>
        </a:solidFill>
        <a:effectLst/>
      </p:bgPr>
    </p:bg>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12F5CD4-0BCB-4C53-9933-3961283ED10A}"/>
              </a:ext>
            </a:extLst>
          </p:cNvPr>
          <p:cNvSpPr txBox="1">
            <a:spLocks/>
          </p:cNvSpPr>
          <p:nvPr/>
        </p:nvSpPr>
        <p:spPr>
          <a:xfrm>
            <a:off x="1524000" y="11223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a:t>单击此处编辑母版标题样式</a:t>
            </a:r>
          </a:p>
        </p:txBody>
      </p:sp>
      <p:sp>
        <p:nvSpPr>
          <p:cNvPr id="6" name="副标题 2">
            <a:extLst>
              <a:ext uri="{FF2B5EF4-FFF2-40B4-BE49-F238E27FC236}">
                <a16:creationId xmlns:a16="http://schemas.microsoft.com/office/drawing/2014/main" id="{C98D5BBF-6B08-4907-B9A8-E6B29D9D3996}"/>
              </a:ext>
            </a:extLst>
          </p:cNvPr>
          <p:cNvSpPr txBox="1">
            <a:spLocks/>
          </p:cNvSpPr>
          <p:nvPr/>
        </p:nvSpPr>
        <p:spPr>
          <a:xfrm>
            <a:off x="1524000" y="36020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单击此处编辑母版副标题样式</a:t>
            </a:r>
          </a:p>
        </p:txBody>
      </p:sp>
      <p:grpSp>
        <p:nvGrpSpPr>
          <p:cNvPr id="7" name="组合 6">
            <a:extLst>
              <a:ext uri="{FF2B5EF4-FFF2-40B4-BE49-F238E27FC236}">
                <a16:creationId xmlns:a16="http://schemas.microsoft.com/office/drawing/2014/main" id="{42CFE0B0-6A88-4B84-99DA-2FDA890654A1}"/>
              </a:ext>
            </a:extLst>
          </p:cNvPr>
          <p:cNvGrpSpPr/>
          <p:nvPr/>
        </p:nvGrpSpPr>
        <p:grpSpPr>
          <a:xfrm>
            <a:off x="231237" y="282428"/>
            <a:ext cx="11729526" cy="6288455"/>
            <a:chOff x="231237" y="282428"/>
            <a:chExt cx="11729526" cy="6288455"/>
          </a:xfrm>
        </p:grpSpPr>
        <p:grpSp>
          <p:nvGrpSpPr>
            <p:cNvPr id="8" name="组合 7">
              <a:extLst>
                <a:ext uri="{FF2B5EF4-FFF2-40B4-BE49-F238E27FC236}">
                  <a16:creationId xmlns:a16="http://schemas.microsoft.com/office/drawing/2014/main" id="{5274A29F-075B-4B48-9EF1-A56E45599081}"/>
                </a:ext>
              </a:extLst>
            </p:cNvPr>
            <p:cNvGrpSpPr/>
            <p:nvPr/>
          </p:nvGrpSpPr>
          <p:grpSpPr>
            <a:xfrm>
              <a:off x="231237" y="282428"/>
              <a:ext cx="11729526" cy="295422"/>
              <a:chOff x="231237" y="358628"/>
              <a:chExt cx="11729526" cy="295422"/>
            </a:xfrm>
          </p:grpSpPr>
          <p:sp>
            <p:nvSpPr>
              <p:cNvPr id="273" name="矩形 272">
                <a:extLst>
                  <a:ext uri="{FF2B5EF4-FFF2-40B4-BE49-F238E27FC236}">
                    <a16:creationId xmlns:a16="http://schemas.microsoft.com/office/drawing/2014/main" id="{29B43127-4154-49F8-9083-88E5C167241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矩形 273">
                <a:extLst>
                  <a:ext uri="{FF2B5EF4-FFF2-40B4-BE49-F238E27FC236}">
                    <a16:creationId xmlns:a16="http://schemas.microsoft.com/office/drawing/2014/main" id="{98F9C61E-FE5F-41C4-A99D-031CE6C0109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矩形 274">
                <a:extLst>
                  <a:ext uri="{FF2B5EF4-FFF2-40B4-BE49-F238E27FC236}">
                    <a16:creationId xmlns:a16="http://schemas.microsoft.com/office/drawing/2014/main" id="{24881099-DA91-4386-AA31-2D1EC77DD08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矩形 275">
                <a:extLst>
                  <a:ext uri="{FF2B5EF4-FFF2-40B4-BE49-F238E27FC236}">
                    <a16:creationId xmlns:a16="http://schemas.microsoft.com/office/drawing/2014/main" id="{585D2E06-5496-493D-94C8-C4CC0807FE7D}"/>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矩形 276">
                <a:extLst>
                  <a:ext uri="{FF2B5EF4-FFF2-40B4-BE49-F238E27FC236}">
                    <a16:creationId xmlns:a16="http://schemas.microsoft.com/office/drawing/2014/main" id="{06DFF769-48E7-4F5C-9C7D-A4FF50A87BFB}"/>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矩形 277">
                <a:extLst>
                  <a:ext uri="{FF2B5EF4-FFF2-40B4-BE49-F238E27FC236}">
                    <a16:creationId xmlns:a16="http://schemas.microsoft.com/office/drawing/2014/main" id="{5E8824AB-1923-42A4-A58B-B8900A8F312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矩形 278">
                <a:extLst>
                  <a:ext uri="{FF2B5EF4-FFF2-40B4-BE49-F238E27FC236}">
                    <a16:creationId xmlns:a16="http://schemas.microsoft.com/office/drawing/2014/main" id="{7FFDCD7F-2E68-438D-9354-43F4C7EDF17F}"/>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矩形 279">
                <a:extLst>
                  <a:ext uri="{FF2B5EF4-FFF2-40B4-BE49-F238E27FC236}">
                    <a16:creationId xmlns:a16="http://schemas.microsoft.com/office/drawing/2014/main" id="{99546BCD-A32E-4D19-ADE8-A78E33BF84BC}"/>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矩形 280">
                <a:extLst>
                  <a:ext uri="{FF2B5EF4-FFF2-40B4-BE49-F238E27FC236}">
                    <a16:creationId xmlns:a16="http://schemas.microsoft.com/office/drawing/2014/main" id="{126E39BE-666B-4CD4-91C9-BB3F850ADA4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矩形 281">
                <a:extLst>
                  <a:ext uri="{FF2B5EF4-FFF2-40B4-BE49-F238E27FC236}">
                    <a16:creationId xmlns:a16="http://schemas.microsoft.com/office/drawing/2014/main" id="{BA4121A4-7036-4DD0-9000-60204F66F771}"/>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矩形 282">
                <a:extLst>
                  <a:ext uri="{FF2B5EF4-FFF2-40B4-BE49-F238E27FC236}">
                    <a16:creationId xmlns:a16="http://schemas.microsoft.com/office/drawing/2014/main" id="{8F1024DC-DFD9-4E31-8BC0-A8AC82639BD7}"/>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矩形 283">
                <a:extLst>
                  <a:ext uri="{FF2B5EF4-FFF2-40B4-BE49-F238E27FC236}">
                    <a16:creationId xmlns:a16="http://schemas.microsoft.com/office/drawing/2014/main" id="{E63C49C5-AAC7-4DBD-8F18-BEC6F3520D5B}"/>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矩形 284">
                <a:extLst>
                  <a:ext uri="{FF2B5EF4-FFF2-40B4-BE49-F238E27FC236}">
                    <a16:creationId xmlns:a16="http://schemas.microsoft.com/office/drawing/2014/main" id="{D96F82BC-62EF-4340-AF54-6F17BCE50DAC}"/>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矩形 285">
                <a:extLst>
                  <a:ext uri="{FF2B5EF4-FFF2-40B4-BE49-F238E27FC236}">
                    <a16:creationId xmlns:a16="http://schemas.microsoft.com/office/drawing/2014/main" id="{EEBB90B5-138F-4F4A-B694-02E3C0C4B797}"/>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矩形 286">
                <a:extLst>
                  <a:ext uri="{FF2B5EF4-FFF2-40B4-BE49-F238E27FC236}">
                    <a16:creationId xmlns:a16="http://schemas.microsoft.com/office/drawing/2014/main" id="{D332F009-2F6E-4C1F-8D79-0FFE6897C5A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矩形 287">
                <a:extLst>
                  <a:ext uri="{FF2B5EF4-FFF2-40B4-BE49-F238E27FC236}">
                    <a16:creationId xmlns:a16="http://schemas.microsoft.com/office/drawing/2014/main" id="{4347632A-B52B-49BE-A642-2269C51EEC3D}"/>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矩形 288">
                <a:extLst>
                  <a:ext uri="{FF2B5EF4-FFF2-40B4-BE49-F238E27FC236}">
                    <a16:creationId xmlns:a16="http://schemas.microsoft.com/office/drawing/2014/main" id="{4A85DCEA-B16D-4D12-926D-730B2A2FDE12}"/>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矩形 289">
                <a:extLst>
                  <a:ext uri="{FF2B5EF4-FFF2-40B4-BE49-F238E27FC236}">
                    <a16:creationId xmlns:a16="http://schemas.microsoft.com/office/drawing/2014/main" id="{3665FF00-1FA2-4CC5-AC5A-B98AEBA44C9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矩形 290">
                <a:extLst>
                  <a:ext uri="{FF2B5EF4-FFF2-40B4-BE49-F238E27FC236}">
                    <a16:creationId xmlns:a16="http://schemas.microsoft.com/office/drawing/2014/main" id="{C4BF31A0-5FF8-4225-A225-E983BFC2844E}"/>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矩形 291">
                <a:extLst>
                  <a:ext uri="{FF2B5EF4-FFF2-40B4-BE49-F238E27FC236}">
                    <a16:creationId xmlns:a16="http://schemas.microsoft.com/office/drawing/2014/main" id="{4A0F03D0-F0D3-4786-8A44-7BF01CC105C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矩形 292">
                <a:extLst>
                  <a:ext uri="{FF2B5EF4-FFF2-40B4-BE49-F238E27FC236}">
                    <a16:creationId xmlns:a16="http://schemas.microsoft.com/office/drawing/2014/main" id="{4C7A1DF1-F4B5-45DA-9232-F6905566A8F2}"/>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矩形 293">
                <a:extLst>
                  <a:ext uri="{FF2B5EF4-FFF2-40B4-BE49-F238E27FC236}">
                    <a16:creationId xmlns:a16="http://schemas.microsoft.com/office/drawing/2014/main" id="{513888D2-BB6E-4C03-BAEE-422C423AE7D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矩形 294">
                <a:extLst>
                  <a:ext uri="{FF2B5EF4-FFF2-40B4-BE49-F238E27FC236}">
                    <a16:creationId xmlns:a16="http://schemas.microsoft.com/office/drawing/2014/main" id="{941304DB-C8D2-47DA-B80A-2020735C7C5E}"/>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012973FA-933B-4CAC-BEA1-64C30BDAD76F}"/>
                </a:ext>
              </a:extLst>
            </p:cNvPr>
            <p:cNvGrpSpPr/>
            <p:nvPr/>
          </p:nvGrpSpPr>
          <p:grpSpPr>
            <a:xfrm>
              <a:off x="231237" y="827249"/>
              <a:ext cx="11729526" cy="295422"/>
              <a:chOff x="231237" y="358628"/>
              <a:chExt cx="11729526" cy="295422"/>
            </a:xfrm>
          </p:grpSpPr>
          <p:sp>
            <p:nvSpPr>
              <p:cNvPr id="250" name="矩形 249">
                <a:extLst>
                  <a:ext uri="{FF2B5EF4-FFF2-40B4-BE49-F238E27FC236}">
                    <a16:creationId xmlns:a16="http://schemas.microsoft.com/office/drawing/2014/main" id="{A504E20E-B6C9-4B6D-9842-2D494C85B5BA}"/>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矩形 250">
                <a:extLst>
                  <a:ext uri="{FF2B5EF4-FFF2-40B4-BE49-F238E27FC236}">
                    <a16:creationId xmlns:a16="http://schemas.microsoft.com/office/drawing/2014/main" id="{724E9B44-9B77-452F-BB2A-D513F5939663}"/>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矩形 251">
                <a:extLst>
                  <a:ext uri="{FF2B5EF4-FFF2-40B4-BE49-F238E27FC236}">
                    <a16:creationId xmlns:a16="http://schemas.microsoft.com/office/drawing/2014/main" id="{ECF45FFF-75CA-4B66-8C04-4804EE0E7BF5}"/>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矩形 252">
                <a:extLst>
                  <a:ext uri="{FF2B5EF4-FFF2-40B4-BE49-F238E27FC236}">
                    <a16:creationId xmlns:a16="http://schemas.microsoft.com/office/drawing/2014/main" id="{FCCAC1AB-D8B1-429C-A394-34894AEC6669}"/>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矩形 253">
                <a:extLst>
                  <a:ext uri="{FF2B5EF4-FFF2-40B4-BE49-F238E27FC236}">
                    <a16:creationId xmlns:a16="http://schemas.microsoft.com/office/drawing/2014/main" id="{D484ED36-05CF-40D8-88D1-F9FB2484F48D}"/>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矩形 254">
                <a:extLst>
                  <a:ext uri="{FF2B5EF4-FFF2-40B4-BE49-F238E27FC236}">
                    <a16:creationId xmlns:a16="http://schemas.microsoft.com/office/drawing/2014/main" id="{FC36F2BA-0010-4D5D-A62E-9BC0AF4093DE}"/>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矩形 255">
                <a:extLst>
                  <a:ext uri="{FF2B5EF4-FFF2-40B4-BE49-F238E27FC236}">
                    <a16:creationId xmlns:a16="http://schemas.microsoft.com/office/drawing/2014/main" id="{BDF507BA-C400-4DAF-AFFC-4B01EC7119D8}"/>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矩形 256">
                <a:extLst>
                  <a:ext uri="{FF2B5EF4-FFF2-40B4-BE49-F238E27FC236}">
                    <a16:creationId xmlns:a16="http://schemas.microsoft.com/office/drawing/2014/main" id="{0673167D-9958-4314-8BF9-3CC1B3753FB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257">
                <a:extLst>
                  <a:ext uri="{FF2B5EF4-FFF2-40B4-BE49-F238E27FC236}">
                    <a16:creationId xmlns:a16="http://schemas.microsoft.com/office/drawing/2014/main" id="{BD54E770-3055-4A00-A728-CD708CF9C9E7}"/>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矩形 258">
                <a:extLst>
                  <a:ext uri="{FF2B5EF4-FFF2-40B4-BE49-F238E27FC236}">
                    <a16:creationId xmlns:a16="http://schemas.microsoft.com/office/drawing/2014/main" id="{7CF39D58-D1B2-4994-B610-74FDFDD69AFC}"/>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a:extLst>
                  <a:ext uri="{FF2B5EF4-FFF2-40B4-BE49-F238E27FC236}">
                    <a16:creationId xmlns:a16="http://schemas.microsoft.com/office/drawing/2014/main" id="{FBCC8377-78B4-4F7F-98EF-7439FFD3EA9C}"/>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矩形 260">
                <a:extLst>
                  <a:ext uri="{FF2B5EF4-FFF2-40B4-BE49-F238E27FC236}">
                    <a16:creationId xmlns:a16="http://schemas.microsoft.com/office/drawing/2014/main" id="{2C19E89C-558F-4676-855B-F1239D9F7363}"/>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矩形 261">
                <a:extLst>
                  <a:ext uri="{FF2B5EF4-FFF2-40B4-BE49-F238E27FC236}">
                    <a16:creationId xmlns:a16="http://schemas.microsoft.com/office/drawing/2014/main" id="{323A624D-0499-4747-A732-B0314F0721F7}"/>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矩形 262">
                <a:extLst>
                  <a:ext uri="{FF2B5EF4-FFF2-40B4-BE49-F238E27FC236}">
                    <a16:creationId xmlns:a16="http://schemas.microsoft.com/office/drawing/2014/main" id="{DA9C29F7-D45C-47BC-8C98-B49737BF193E}"/>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矩形 263">
                <a:extLst>
                  <a:ext uri="{FF2B5EF4-FFF2-40B4-BE49-F238E27FC236}">
                    <a16:creationId xmlns:a16="http://schemas.microsoft.com/office/drawing/2014/main" id="{814ABA14-9E27-491B-B66C-796F9210D035}"/>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矩形 264">
                <a:extLst>
                  <a:ext uri="{FF2B5EF4-FFF2-40B4-BE49-F238E27FC236}">
                    <a16:creationId xmlns:a16="http://schemas.microsoft.com/office/drawing/2014/main" id="{C95FEEE6-5A38-4742-978F-9DC847B7880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矩形 265">
                <a:extLst>
                  <a:ext uri="{FF2B5EF4-FFF2-40B4-BE49-F238E27FC236}">
                    <a16:creationId xmlns:a16="http://schemas.microsoft.com/office/drawing/2014/main" id="{A93EF795-EAAF-4C28-BC0B-8B4023292F72}"/>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a:extLst>
                  <a:ext uri="{FF2B5EF4-FFF2-40B4-BE49-F238E27FC236}">
                    <a16:creationId xmlns:a16="http://schemas.microsoft.com/office/drawing/2014/main" id="{5698CDCB-E04B-45B3-B31D-EE530E88BB83}"/>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矩形 267">
                <a:extLst>
                  <a:ext uri="{FF2B5EF4-FFF2-40B4-BE49-F238E27FC236}">
                    <a16:creationId xmlns:a16="http://schemas.microsoft.com/office/drawing/2014/main" id="{23C34F42-0102-4E00-B74C-2642BF9FEC8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矩形 268">
                <a:extLst>
                  <a:ext uri="{FF2B5EF4-FFF2-40B4-BE49-F238E27FC236}">
                    <a16:creationId xmlns:a16="http://schemas.microsoft.com/office/drawing/2014/main" id="{E2557B53-55DC-4F6E-9749-A8E44F597490}"/>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矩形 269">
                <a:extLst>
                  <a:ext uri="{FF2B5EF4-FFF2-40B4-BE49-F238E27FC236}">
                    <a16:creationId xmlns:a16="http://schemas.microsoft.com/office/drawing/2014/main" id="{F6E441FF-0AB9-45B7-B922-8E97F41795ED}"/>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矩形 270">
                <a:extLst>
                  <a:ext uri="{FF2B5EF4-FFF2-40B4-BE49-F238E27FC236}">
                    <a16:creationId xmlns:a16="http://schemas.microsoft.com/office/drawing/2014/main" id="{D539934F-B5C2-47E1-A27E-A441B3941F59}"/>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矩形 271">
                <a:extLst>
                  <a:ext uri="{FF2B5EF4-FFF2-40B4-BE49-F238E27FC236}">
                    <a16:creationId xmlns:a16="http://schemas.microsoft.com/office/drawing/2014/main" id="{25C1DFF2-A709-4CD0-9CC3-29ADB828BE76}"/>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F1E50901-8B63-4964-974F-FC74567835FA}"/>
                </a:ext>
              </a:extLst>
            </p:cNvPr>
            <p:cNvGrpSpPr/>
            <p:nvPr/>
          </p:nvGrpSpPr>
          <p:grpSpPr>
            <a:xfrm>
              <a:off x="231237" y="1372070"/>
              <a:ext cx="11729526" cy="295422"/>
              <a:chOff x="231237" y="358628"/>
              <a:chExt cx="11729526" cy="295422"/>
            </a:xfrm>
          </p:grpSpPr>
          <p:sp>
            <p:nvSpPr>
              <p:cNvPr id="227" name="矩形 226">
                <a:extLst>
                  <a:ext uri="{FF2B5EF4-FFF2-40B4-BE49-F238E27FC236}">
                    <a16:creationId xmlns:a16="http://schemas.microsoft.com/office/drawing/2014/main" id="{A7BFA037-7242-4FC5-975C-A8DDC579F7F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矩形 227">
                <a:extLst>
                  <a:ext uri="{FF2B5EF4-FFF2-40B4-BE49-F238E27FC236}">
                    <a16:creationId xmlns:a16="http://schemas.microsoft.com/office/drawing/2014/main" id="{7B5DD28D-08CB-4C29-9321-2A068AF87E0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矩形 228">
                <a:extLst>
                  <a:ext uri="{FF2B5EF4-FFF2-40B4-BE49-F238E27FC236}">
                    <a16:creationId xmlns:a16="http://schemas.microsoft.com/office/drawing/2014/main" id="{19E30F64-ACE9-4FCB-A6DE-8F6EDECB383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矩形 229">
                <a:extLst>
                  <a:ext uri="{FF2B5EF4-FFF2-40B4-BE49-F238E27FC236}">
                    <a16:creationId xmlns:a16="http://schemas.microsoft.com/office/drawing/2014/main" id="{BBE2006F-2D0F-45C6-9C65-1B491D2820C0}"/>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矩形 230">
                <a:extLst>
                  <a:ext uri="{FF2B5EF4-FFF2-40B4-BE49-F238E27FC236}">
                    <a16:creationId xmlns:a16="http://schemas.microsoft.com/office/drawing/2014/main" id="{6FE386A1-8EB2-47AC-80DC-DFD49BE14656}"/>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矩形 231">
                <a:extLst>
                  <a:ext uri="{FF2B5EF4-FFF2-40B4-BE49-F238E27FC236}">
                    <a16:creationId xmlns:a16="http://schemas.microsoft.com/office/drawing/2014/main" id="{BBAF9048-FF0B-4E9E-B521-1561753C8F0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矩形 232">
                <a:extLst>
                  <a:ext uri="{FF2B5EF4-FFF2-40B4-BE49-F238E27FC236}">
                    <a16:creationId xmlns:a16="http://schemas.microsoft.com/office/drawing/2014/main" id="{7E5EF6A7-2982-449D-B9F5-D5063D28ECCC}"/>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矩形 233">
                <a:extLst>
                  <a:ext uri="{FF2B5EF4-FFF2-40B4-BE49-F238E27FC236}">
                    <a16:creationId xmlns:a16="http://schemas.microsoft.com/office/drawing/2014/main" id="{A9BE5E12-753D-41F6-93B3-CB38F8E3092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矩形 234">
                <a:extLst>
                  <a:ext uri="{FF2B5EF4-FFF2-40B4-BE49-F238E27FC236}">
                    <a16:creationId xmlns:a16="http://schemas.microsoft.com/office/drawing/2014/main" id="{ACEB04FC-F1A1-480D-9F63-1F6B2654AB8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a:extLst>
                  <a:ext uri="{FF2B5EF4-FFF2-40B4-BE49-F238E27FC236}">
                    <a16:creationId xmlns:a16="http://schemas.microsoft.com/office/drawing/2014/main" id="{E41BEF34-8FA9-48CC-BE99-54513C6AE211}"/>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a:extLst>
                  <a:ext uri="{FF2B5EF4-FFF2-40B4-BE49-F238E27FC236}">
                    <a16:creationId xmlns:a16="http://schemas.microsoft.com/office/drawing/2014/main" id="{7954AD63-3D6F-4D05-B2CD-95905CD0CCC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矩形 237">
                <a:extLst>
                  <a:ext uri="{FF2B5EF4-FFF2-40B4-BE49-F238E27FC236}">
                    <a16:creationId xmlns:a16="http://schemas.microsoft.com/office/drawing/2014/main" id="{7B5095A7-8CD2-4912-99AD-0DF5D662031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矩形 238">
                <a:extLst>
                  <a:ext uri="{FF2B5EF4-FFF2-40B4-BE49-F238E27FC236}">
                    <a16:creationId xmlns:a16="http://schemas.microsoft.com/office/drawing/2014/main" id="{0B775621-7B31-42F7-B13C-EBBD0848A0E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a:extLst>
                  <a:ext uri="{FF2B5EF4-FFF2-40B4-BE49-F238E27FC236}">
                    <a16:creationId xmlns:a16="http://schemas.microsoft.com/office/drawing/2014/main" id="{0CA75BEA-F188-4412-B468-455EEEE0F47F}"/>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a:extLst>
                  <a:ext uri="{FF2B5EF4-FFF2-40B4-BE49-F238E27FC236}">
                    <a16:creationId xmlns:a16="http://schemas.microsoft.com/office/drawing/2014/main" id="{C8234D1E-4E65-4759-B400-042A4510C65B}"/>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a:extLst>
                  <a:ext uri="{FF2B5EF4-FFF2-40B4-BE49-F238E27FC236}">
                    <a16:creationId xmlns:a16="http://schemas.microsoft.com/office/drawing/2014/main" id="{462CE0B8-7779-431C-A8C1-F69690581FB8}"/>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矩形 242">
                <a:extLst>
                  <a:ext uri="{FF2B5EF4-FFF2-40B4-BE49-F238E27FC236}">
                    <a16:creationId xmlns:a16="http://schemas.microsoft.com/office/drawing/2014/main" id="{95D3A9FC-C1B9-4AC0-8F5A-E4F13F66A5C6}"/>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矩形 243">
                <a:extLst>
                  <a:ext uri="{FF2B5EF4-FFF2-40B4-BE49-F238E27FC236}">
                    <a16:creationId xmlns:a16="http://schemas.microsoft.com/office/drawing/2014/main" id="{B825CC77-9162-47D3-A74F-DD509DF946FC}"/>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a:extLst>
                  <a:ext uri="{FF2B5EF4-FFF2-40B4-BE49-F238E27FC236}">
                    <a16:creationId xmlns:a16="http://schemas.microsoft.com/office/drawing/2014/main" id="{1BE36F76-1412-4E96-8E52-0D47D9210DB8}"/>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245">
                <a:extLst>
                  <a:ext uri="{FF2B5EF4-FFF2-40B4-BE49-F238E27FC236}">
                    <a16:creationId xmlns:a16="http://schemas.microsoft.com/office/drawing/2014/main" id="{AD4E2A0A-406C-4496-990E-F86BB2855976}"/>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a:extLst>
                  <a:ext uri="{FF2B5EF4-FFF2-40B4-BE49-F238E27FC236}">
                    <a16:creationId xmlns:a16="http://schemas.microsoft.com/office/drawing/2014/main" id="{AA05B86B-94FE-45CB-87D3-42E31D03EF2A}"/>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矩形 247">
                <a:extLst>
                  <a:ext uri="{FF2B5EF4-FFF2-40B4-BE49-F238E27FC236}">
                    <a16:creationId xmlns:a16="http://schemas.microsoft.com/office/drawing/2014/main" id="{E0207250-197F-45BB-83C7-6A1F4668A67A}"/>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矩形 248">
                <a:extLst>
                  <a:ext uri="{FF2B5EF4-FFF2-40B4-BE49-F238E27FC236}">
                    <a16:creationId xmlns:a16="http://schemas.microsoft.com/office/drawing/2014/main" id="{26335983-D3AB-4750-A217-B329C07056BD}"/>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3D6AE57F-16A6-4DAC-B77D-D4C4E8C07FF6}"/>
                </a:ext>
              </a:extLst>
            </p:cNvPr>
            <p:cNvGrpSpPr/>
            <p:nvPr/>
          </p:nvGrpSpPr>
          <p:grpSpPr>
            <a:xfrm>
              <a:off x="231237" y="1916891"/>
              <a:ext cx="11729526" cy="295422"/>
              <a:chOff x="231237" y="358628"/>
              <a:chExt cx="11729526" cy="295422"/>
            </a:xfrm>
          </p:grpSpPr>
          <p:sp>
            <p:nvSpPr>
              <p:cNvPr id="204" name="矩形 203">
                <a:extLst>
                  <a:ext uri="{FF2B5EF4-FFF2-40B4-BE49-F238E27FC236}">
                    <a16:creationId xmlns:a16="http://schemas.microsoft.com/office/drawing/2014/main" id="{81DAC7BD-7869-4B70-B364-6038260DAF78}"/>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矩形 204">
                <a:extLst>
                  <a:ext uri="{FF2B5EF4-FFF2-40B4-BE49-F238E27FC236}">
                    <a16:creationId xmlns:a16="http://schemas.microsoft.com/office/drawing/2014/main" id="{332B19C4-E027-4323-A386-4985B463976F}"/>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a:extLst>
                  <a:ext uri="{FF2B5EF4-FFF2-40B4-BE49-F238E27FC236}">
                    <a16:creationId xmlns:a16="http://schemas.microsoft.com/office/drawing/2014/main" id="{0D575E81-3663-4B91-AF1C-1A2000748E24}"/>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矩形 206">
                <a:extLst>
                  <a:ext uri="{FF2B5EF4-FFF2-40B4-BE49-F238E27FC236}">
                    <a16:creationId xmlns:a16="http://schemas.microsoft.com/office/drawing/2014/main" id="{9B291643-B756-4D60-9B10-EFEC7284E852}"/>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矩形 207">
                <a:extLst>
                  <a:ext uri="{FF2B5EF4-FFF2-40B4-BE49-F238E27FC236}">
                    <a16:creationId xmlns:a16="http://schemas.microsoft.com/office/drawing/2014/main" id="{3281DB5C-E26C-4805-9544-A5D63079F30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矩形 208">
                <a:extLst>
                  <a:ext uri="{FF2B5EF4-FFF2-40B4-BE49-F238E27FC236}">
                    <a16:creationId xmlns:a16="http://schemas.microsoft.com/office/drawing/2014/main" id="{72DDBA36-6DD5-4C81-AB14-8CDF96582A55}"/>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矩形 209">
                <a:extLst>
                  <a:ext uri="{FF2B5EF4-FFF2-40B4-BE49-F238E27FC236}">
                    <a16:creationId xmlns:a16="http://schemas.microsoft.com/office/drawing/2014/main" id="{0219A6EE-66D2-4765-BE89-558088F44971}"/>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矩形 210">
                <a:extLst>
                  <a:ext uri="{FF2B5EF4-FFF2-40B4-BE49-F238E27FC236}">
                    <a16:creationId xmlns:a16="http://schemas.microsoft.com/office/drawing/2014/main" id="{E249FEA6-92D1-48AA-B8DB-621C038C15E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矩形 211">
                <a:extLst>
                  <a:ext uri="{FF2B5EF4-FFF2-40B4-BE49-F238E27FC236}">
                    <a16:creationId xmlns:a16="http://schemas.microsoft.com/office/drawing/2014/main" id="{07EE54B1-4AAE-403B-9593-4444721253AC}"/>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矩形 212">
                <a:extLst>
                  <a:ext uri="{FF2B5EF4-FFF2-40B4-BE49-F238E27FC236}">
                    <a16:creationId xmlns:a16="http://schemas.microsoft.com/office/drawing/2014/main" id="{A4C69F83-AB04-4A46-93E2-710C724F478F}"/>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矩形 213">
                <a:extLst>
                  <a:ext uri="{FF2B5EF4-FFF2-40B4-BE49-F238E27FC236}">
                    <a16:creationId xmlns:a16="http://schemas.microsoft.com/office/drawing/2014/main" id="{45C1921F-D5D5-4A26-AD26-76BA0B54892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矩形 214">
                <a:extLst>
                  <a:ext uri="{FF2B5EF4-FFF2-40B4-BE49-F238E27FC236}">
                    <a16:creationId xmlns:a16="http://schemas.microsoft.com/office/drawing/2014/main" id="{C7F69226-EDB8-42AC-846F-9B8BD57714B0}"/>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矩形 215">
                <a:extLst>
                  <a:ext uri="{FF2B5EF4-FFF2-40B4-BE49-F238E27FC236}">
                    <a16:creationId xmlns:a16="http://schemas.microsoft.com/office/drawing/2014/main" id="{B0321AEF-92D9-410A-B6B7-2341A7F0CA3F}"/>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矩形 216">
                <a:extLst>
                  <a:ext uri="{FF2B5EF4-FFF2-40B4-BE49-F238E27FC236}">
                    <a16:creationId xmlns:a16="http://schemas.microsoft.com/office/drawing/2014/main" id="{65B0F338-70B7-4ACB-9C88-3CB4675B3D14}"/>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矩形 217">
                <a:extLst>
                  <a:ext uri="{FF2B5EF4-FFF2-40B4-BE49-F238E27FC236}">
                    <a16:creationId xmlns:a16="http://schemas.microsoft.com/office/drawing/2014/main" id="{7B6DBB05-F533-4956-9799-5CF2E6DB7D0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矩形 218">
                <a:extLst>
                  <a:ext uri="{FF2B5EF4-FFF2-40B4-BE49-F238E27FC236}">
                    <a16:creationId xmlns:a16="http://schemas.microsoft.com/office/drawing/2014/main" id="{7A2E1C0F-4712-4794-81B4-ED7B3EB684B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矩形 219">
                <a:extLst>
                  <a:ext uri="{FF2B5EF4-FFF2-40B4-BE49-F238E27FC236}">
                    <a16:creationId xmlns:a16="http://schemas.microsoft.com/office/drawing/2014/main" id="{7ED10C72-FF39-4C36-8305-E0292C3C28F8}"/>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矩形 220">
                <a:extLst>
                  <a:ext uri="{FF2B5EF4-FFF2-40B4-BE49-F238E27FC236}">
                    <a16:creationId xmlns:a16="http://schemas.microsoft.com/office/drawing/2014/main" id="{0DEC66E8-EBEB-439A-8FB5-B83BD8C4AB98}"/>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矩形 221">
                <a:extLst>
                  <a:ext uri="{FF2B5EF4-FFF2-40B4-BE49-F238E27FC236}">
                    <a16:creationId xmlns:a16="http://schemas.microsoft.com/office/drawing/2014/main" id="{90C307A7-8BFF-476E-AAC9-F419FCE88273}"/>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a:extLst>
                  <a:ext uri="{FF2B5EF4-FFF2-40B4-BE49-F238E27FC236}">
                    <a16:creationId xmlns:a16="http://schemas.microsoft.com/office/drawing/2014/main" id="{249551FC-A643-4D5C-ABE3-B0E163081807}"/>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矩形 223">
                <a:extLst>
                  <a:ext uri="{FF2B5EF4-FFF2-40B4-BE49-F238E27FC236}">
                    <a16:creationId xmlns:a16="http://schemas.microsoft.com/office/drawing/2014/main" id="{FB3F647B-368B-42BD-9FD4-4247E1A5099C}"/>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矩形 224">
                <a:extLst>
                  <a:ext uri="{FF2B5EF4-FFF2-40B4-BE49-F238E27FC236}">
                    <a16:creationId xmlns:a16="http://schemas.microsoft.com/office/drawing/2014/main" id="{49716543-F01C-435F-9A53-43079B43AFBF}"/>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矩形 225">
                <a:extLst>
                  <a:ext uri="{FF2B5EF4-FFF2-40B4-BE49-F238E27FC236}">
                    <a16:creationId xmlns:a16="http://schemas.microsoft.com/office/drawing/2014/main" id="{46929F08-6ECA-445A-9FCC-5E759B419C27}"/>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527E4C9E-53F1-4AE5-AD8F-4A7A5AF4AEF8}"/>
                </a:ext>
              </a:extLst>
            </p:cNvPr>
            <p:cNvGrpSpPr/>
            <p:nvPr/>
          </p:nvGrpSpPr>
          <p:grpSpPr>
            <a:xfrm>
              <a:off x="231237" y="2461712"/>
              <a:ext cx="11729526" cy="295422"/>
              <a:chOff x="231237" y="358628"/>
              <a:chExt cx="11729526" cy="295422"/>
            </a:xfrm>
          </p:grpSpPr>
          <p:sp>
            <p:nvSpPr>
              <p:cNvPr id="181" name="矩形 180">
                <a:extLst>
                  <a:ext uri="{FF2B5EF4-FFF2-40B4-BE49-F238E27FC236}">
                    <a16:creationId xmlns:a16="http://schemas.microsoft.com/office/drawing/2014/main" id="{604660D7-DBE3-4B57-9A9C-3A879CA28CB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181">
                <a:extLst>
                  <a:ext uri="{FF2B5EF4-FFF2-40B4-BE49-F238E27FC236}">
                    <a16:creationId xmlns:a16="http://schemas.microsoft.com/office/drawing/2014/main" id="{7E0D1923-263D-4C7F-BA70-16347D955659}"/>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182">
                <a:extLst>
                  <a:ext uri="{FF2B5EF4-FFF2-40B4-BE49-F238E27FC236}">
                    <a16:creationId xmlns:a16="http://schemas.microsoft.com/office/drawing/2014/main" id="{FA522454-7FCA-40B6-9F94-037CA60AFFD4}"/>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183">
                <a:extLst>
                  <a:ext uri="{FF2B5EF4-FFF2-40B4-BE49-F238E27FC236}">
                    <a16:creationId xmlns:a16="http://schemas.microsoft.com/office/drawing/2014/main" id="{5782D104-52E6-4A24-BBE2-ACD47099FF73}"/>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184">
                <a:extLst>
                  <a:ext uri="{FF2B5EF4-FFF2-40B4-BE49-F238E27FC236}">
                    <a16:creationId xmlns:a16="http://schemas.microsoft.com/office/drawing/2014/main" id="{FC1B5231-31A3-4FD2-B661-6606E5EB262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a:extLst>
                  <a:ext uri="{FF2B5EF4-FFF2-40B4-BE49-F238E27FC236}">
                    <a16:creationId xmlns:a16="http://schemas.microsoft.com/office/drawing/2014/main" id="{2380A9BE-DB6F-4461-AC3B-DF6383187B5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186">
                <a:extLst>
                  <a:ext uri="{FF2B5EF4-FFF2-40B4-BE49-F238E27FC236}">
                    <a16:creationId xmlns:a16="http://schemas.microsoft.com/office/drawing/2014/main" id="{FE44BF6E-94E4-47E9-8527-F42160B0FBCB}"/>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187">
                <a:extLst>
                  <a:ext uri="{FF2B5EF4-FFF2-40B4-BE49-F238E27FC236}">
                    <a16:creationId xmlns:a16="http://schemas.microsoft.com/office/drawing/2014/main" id="{0B486C66-90B0-4920-A4C5-7BE4AB237A29}"/>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188">
                <a:extLst>
                  <a:ext uri="{FF2B5EF4-FFF2-40B4-BE49-F238E27FC236}">
                    <a16:creationId xmlns:a16="http://schemas.microsoft.com/office/drawing/2014/main" id="{1BDA8B02-C459-48D0-8BCA-5D47B5F07B10}"/>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a:extLst>
                  <a:ext uri="{FF2B5EF4-FFF2-40B4-BE49-F238E27FC236}">
                    <a16:creationId xmlns:a16="http://schemas.microsoft.com/office/drawing/2014/main" id="{D61A9AF6-1166-4F38-B972-8DE6FCF4915D}"/>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BF303DE5-4CD2-4FBE-A039-88D149081546}"/>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2D131A07-EC3E-4C24-BB51-98CA00CCA253}"/>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71CCEC38-ABA3-4BA6-85E6-714440621D7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a:extLst>
                  <a:ext uri="{FF2B5EF4-FFF2-40B4-BE49-F238E27FC236}">
                    <a16:creationId xmlns:a16="http://schemas.microsoft.com/office/drawing/2014/main" id="{96D8511F-756F-423E-9A60-B06D76CE9DEB}"/>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33C11E46-1890-4E1D-9B3E-6827EEB9F0F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a:extLst>
                  <a:ext uri="{FF2B5EF4-FFF2-40B4-BE49-F238E27FC236}">
                    <a16:creationId xmlns:a16="http://schemas.microsoft.com/office/drawing/2014/main" id="{1FB921DE-20FA-4B10-B3B4-F826512B51A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196">
                <a:extLst>
                  <a:ext uri="{FF2B5EF4-FFF2-40B4-BE49-F238E27FC236}">
                    <a16:creationId xmlns:a16="http://schemas.microsoft.com/office/drawing/2014/main" id="{47CBFF94-D9C8-474D-9EB5-100EC634594C}"/>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197">
                <a:extLst>
                  <a:ext uri="{FF2B5EF4-FFF2-40B4-BE49-F238E27FC236}">
                    <a16:creationId xmlns:a16="http://schemas.microsoft.com/office/drawing/2014/main" id="{EF568E79-34DE-4113-87C0-8C21906989E9}"/>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a:extLst>
                  <a:ext uri="{FF2B5EF4-FFF2-40B4-BE49-F238E27FC236}">
                    <a16:creationId xmlns:a16="http://schemas.microsoft.com/office/drawing/2014/main" id="{9E25C5F8-D0B7-4BD2-A04A-1F0EFD1FE135}"/>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a:extLst>
                  <a:ext uri="{FF2B5EF4-FFF2-40B4-BE49-F238E27FC236}">
                    <a16:creationId xmlns:a16="http://schemas.microsoft.com/office/drawing/2014/main" id="{F2DD63CD-F030-47E4-8F82-24431FED996B}"/>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43E38CD6-35CA-473B-8DE9-501F5E28471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a:extLst>
                  <a:ext uri="{FF2B5EF4-FFF2-40B4-BE49-F238E27FC236}">
                    <a16:creationId xmlns:a16="http://schemas.microsoft.com/office/drawing/2014/main" id="{FC8F6010-2919-4B59-97DB-324D1564C21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a:extLst>
                  <a:ext uri="{FF2B5EF4-FFF2-40B4-BE49-F238E27FC236}">
                    <a16:creationId xmlns:a16="http://schemas.microsoft.com/office/drawing/2014/main" id="{D1311E3A-E480-4B48-B3C4-9627CFF7388C}"/>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3F7E29C9-970E-40FB-B042-5B085A62AE1B}"/>
                </a:ext>
              </a:extLst>
            </p:cNvPr>
            <p:cNvGrpSpPr/>
            <p:nvPr/>
          </p:nvGrpSpPr>
          <p:grpSpPr>
            <a:xfrm>
              <a:off x="231237" y="3006533"/>
              <a:ext cx="11729526" cy="295422"/>
              <a:chOff x="231237" y="358628"/>
              <a:chExt cx="11729526" cy="295422"/>
            </a:xfrm>
          </p:grpSpPr>
          <p:sp>
            <p:nvSpPr>
              <p:cNvPr id="158" name="矩形 157">
                <a:extLst>
                  <a:ext uri="{FF2B5EF4-FFF2-40B4-BE49-F238E27FC236}">
                    <a16:creationId xmlns:a16="http://schemas.microsoft.com/office/drawing/2014/main" id="{FC0B8F86-422E-4E6F-8F60-0330DB5C4F2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a:extLst>
                  <a:ext uri="{FF2B5EF4-FFF2-40B4-BE49-F238E27FC236}">
                    <a16:creationId xmlns:a16="http://schemas.microsoft.com/office/drawing/2014/main" id="{7DDA624E-1045-42BD-BD89-ABA9B7DC9FAF}"/>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a:extLst>
                  <a:ext uri="{FF2B5EF4-FFF2-40B4-BE49-F238E27FC236}">
                    <a16:creationId xmlns:a16="http://schemas.microsoft.com/office/drawing/2014/main" id="{3D739C47-81EA-4ABA-80A3-618FFF30A668}"/>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a:extLst>
                  <a:ext uri="{FF2B5EF4-FFF2-40B4-BE49-F238E27FC236}">
                    <a16:creationId xmlns:a16="http://schemas.microsoft.com/office/drawing/2014/main" id="{9254A5D9-E5D8-404F-A97E-8006CC6F4D05}"/>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161">
                <a:extLst>
                  <a:ext uri="{FF2B5EF4-FFF2-40B4-BE49-F238E27FC236}">
                    <a16:creationId xmlns:a16="http://schemas.microsoft.com/office/drawing/2014/main" id="{9D1E53BA-07B1-468F-AF48-B43A9A9766A2}"/>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a:extLst>
                  <a:ext uri="{FF2B5EF4-FFF2-40B4-BE49-F238E27FC236}">
                    <a16:creationId xmlns:a16="http://schemas.microsoft.com/office/drawing/2014/main" id="{FA514CFD-5823-40EE-90EE-3D3D01FD17B9}"/>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a:extLst>
                  <a:ext uri="{FF2B5EF4-FFF2-40B4-BE49-F238E27FC236}">
                    <a16:creationId xmlns:a16="http://schemas.microsoft.com/office/drawing/2014/main" id="{7832C7D1-4D88-4F4A-8EC0-939FEEFF0690}"/>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a:extLst>
                  <a:ext uri="{FF2B5EF4-FFF2-40B4-BE49-F238E27FC236}">
                    <a16:creationId xmlns:a16="http://schemas.microsoft.com/office/drawing/2014/main" id="{38CFF0E7-CA0A-49C7-969C-C3AABC278BE9}"/>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a:extLst>
                  <a:ext uri="{FF2B5EF4-FFF2-40B4-BE49-F238E27FC236}">
                    <a16:creationId xmlns:a16="http://schemas.microsoft.com/office/drawing/2014/main" id="{39C54AFD-F300-4554-BB7A-B7B6877C0FA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a:extLst>
                  <a:ext uri="{FF2B5EF4-FFF2-40B4-BE49-F238E27FC236}">
                    <a16:creationId xmlns:a16="http://schemas.microsoft.com/office/drawing/2014/main" id="{A6AF5855-E641-4A0E-ADD6-52441356A184}"/>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a:extLst>
                  <a:ext uri="{FF2B5EF4-FFF2-40B4-BE49-F238E27FC236}">
                    <a16:creationId xmlns:a16="http://schemas.microsoft.com/office/drawing/2014/main" id="{D67ED910-D6EC-4A81-869D-3EF251022B7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a:extLst>
                  <a:ext uri="{FF2B5EF4-FFF2-40B4-BE49-F238E27FC236}">
                    <a16:creationId xmlns:a16="http://schemas.microsoft.com/office/drawing/2014/main" id="{3836F420-E038-449D-9898-74F9F08F8CA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a:extLst>
                  <a:ext uri="{FF2B5EF4-FFF2-40B4-BE49-F238E27FC236}">
                    <a16:creationId xmlns:a16="http://schemas.microsoft.com/office/drawing/2014/main" id="{102714EF-F121-4A05-BEC2-9CD07BA7FA0A}"/>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a:extLst>
                  <a:ext uri="{FF2B5EF4-FFF2-40B4-BE49-F238E27FC236}">
                    <a16:creationId xmlns:a16="http://schemas.microsoft.com/office/drawing/2014/main" id="{AAD80A71-4BAE-4A83-B3BA-DB2C74A88B10}"/>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a:extLst>
                  <a:ext uri="{FF2B5EF4-FFF2-40B4-BE49-F238E27FC236}">
                    <a16:creationId xmlns:a16="http://schemas.microsoft.com/office/drawing/2014/main" id="{7FAB0AE2-7E37-479C-B7D8-ECD9935A98AC}"/>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a:extLst>
                  <a:ext uri="{FF2B5EF4-FFF2-40B4-BE49-F238E27FC236}">
                    <a16:creationId xmlns:a16="http://schemas.microsoft.com/office/drawing/2014/main" id="{5F80EF8E-8D55-40FE-A7F9-3A732B595B4E}"/>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a:extLst>
                  <a:ext uri="{FF2B5EF4-FFF2-40B4-BE49-F238E27FC236}">
                    <a16:creationId xmlns:a16="http://schemas.microsoft.com/office/drawing/2014/main" id="{E0B987B6-484B-4425-B32B-BB72ABFB0EB5}"/>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a:extLst>
                  <a:ext uri="{FF2B5EF4-FFF2-40B4-BE49-F238E27FC236}">
                    <a16:creationId xmlns:a16="http://schemas.microsoft.com/office/drawing/2014/main" id="{8E72DD5B-2B0A-4B72-BA9B-67B649049DDF}"/>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a:extLst>
                  <a:ext uri="{FF2B5EF4-FFF2-40B4-BE49-F238E27FC236}">
                    <a16:creationId xmlns:a16="http://schemas.microsoft.com/office/drawing/2014/main" id="{1318FE78-8F6C-4123-A61E-DFB00AF7FC41}"/>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176">
                <a:extLst>
                  <a:ext uri="{FF2B5EF4-FFF2-40B4-BE49-F238E27FC236}">
                    <a16:creationId xmlns:a16="http://schemas.microsoft.com/office/drawing/2014/main" id="{B8505F5C-453B-4DDD-A042-00BBC4CCA81D}"/>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a:extLst>
                  <a:ext uri="{FF2B5EF4-FFF2-40B4-BE49-F238E27FC236}">
                    <a16:creationId xmlns:a16="http://schemas.microsoft.com/office/drawing/2014/main" id="{879B06C9-5786-4E1D-BCCB-9C37FA99780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a:extLst>
                  <a:ext uri="{FF2B5EF4-FFF2-40B4-BE49-F238E27FC236}">
                    <a16:creationId xmlns:a16="http://schemas.microsoft.com/office/drawing/2014/main" id="{62B8C465-72E4-4811-8793-CA662A703428}"/>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a:extLst>
                  <a:ext uri="{FF2B5EF4-FFF2-40B4-BE49-F238E27FC236}">
                    <a16:creationId xmlns:a16="http://schemas.microsoft.com/office/drawing/2014/main" id="{2B700224-AD7C-4AD6-B3F7-A1931E712C50}"/>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99242812-3A63-436A-BE66-511F94B3BA3B}"/>
                </a:ext>
              </a:extLst>
            </p:cNvPr>
            <p:cNvGrpSpPr/>
            <p:nvPr/>
          </p:nvGrpSpPr>
          <p:grpSpPr>
            <a:xfrm>
              <a:off x="231237" y="3551354"/>
              <a:ext cx="11729526" cy="295422"/>
              <a:chOff x="231237" y="358628"/>
              <a:chExt cx="11729526" cy="295422"/>
            </a:xfrm>
          </p:grpSpPr>
          <p:sp>
            <p:nvSpPr>
              <p:cNvPr id="135" name="矩形 134">
                <a:extLst>
                  <a:ext uri="{FF2B5EF4-FFF2-40B4-BE49-F238E27FC236}">
                    <a16:creationId xmlns:a16="http://schemas.microsoft.com/office/drawing/2014/main" id="{50EC3D4A-31CE-49CB-AA6D-A57FAAD0DE1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a:extLst>
                  <a:ext uri="{FF2B5EF4-FFF2-40B4-BE49-F238E27FC236}">
                    <a16:creationId xmlns:a16="http://schemas.microsoft.com/office/drawing/2014/main" id="{1181DBB3-D616-4C3E-998C-330675B27BD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a:extLst>
                  <a:ext uri="{FF2B5EF4-FFF2-40B4-BE49-F238E27FC236}">
                    <a16:creationId xmlns:a16="http://schemas.microsoft.com/office/drawing/2014/main" id="{34609B79-B042-449A-AED0-9A075018F043}"/>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72A6E7C3-C8FD-4A37-A3A2-E74E0CEBDC37}"/>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id="{0E51D7DC-D5FB-4FF6-909E-96A4D14FF9C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a:extLst>
                  <a:ext uri="{FF2B5EF4-FFF2-40B4-BE49-F238E27FC236}">
                    <a16:creationId xmlns:a16="http://schemas.microsoft.com/office/drawing/2014/main" id="{1828774B-F3F7-46AF-9C8A-975FBF516B1A}"/>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a:extLst>
                  <a:ext uri="{FF2B5EF4-FFF2-40B4-BE49-F238E27FC236}">
                    <a16:creationId xmlns:a16="http://schemas.microsoft.com/office/drawing/2014/main" id="{75F89A6D-E65F-42A6-BE93-358202308B4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a:extLst>
                  <a:ext uri="{FF2B5EF4-FFF2-40B4-BE49-F238E27FC236}">
                    <a16:creationId xmlns:a16="http://schemas.microsoft.com/office/drawing/2014/main" id="{09969964-7250-4592-BD30-2B03D18D844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142">
                <a:extLst>
                  <a:ext uri="{FF2B5EF4-FFF2-40B4-BE49-F238E27FC236}">
                    <a16:creationId xmlns:a16="http://schemas.microsoft.com/office/drawing/2014/main" id="{A2BC26B8-7A3B-4FFE-A5E3-B071C601E79B}"/>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a:extLst>
                  <a:ext uri="{FF2B5EF4-FFF2-40B4-BE49-F238E27FC236}">
                    <a16:creationId xmlns:a16="http://schemas.microsoft.com/office/drawing/2014/main" id="{962BFC96-AC9E-4C23-A797-B416660E2D45}"/>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a:extLst>
                  <a:ext uri="{FF2B5EF4-FFF2-40B4-BE49-F238E27FC236}">
                    <a16:creationId xmlns:a16="http://schemas.microsoft.com/office/drawing/2014/main" id="{CB30D327-5D53-4103-B011-16C41E5BA65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a:extLst>
                  <a:ext uri="{FF2B5EF4-FFF2-40B4-BE49-F238E27FC236}">
                    <a16:creationId xmlns:a16="http://schemas.microsoft.com/office/drawing/2014/main" id="{D9964D41-D742-4EA0-B9B2-2287FEB6FA7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a:extLst>
                  <a:ext uri="{FF2B5EF4-FFF2-40B4-BE49-F238E27FC236}">
                    <a16:creationId xmlns:a16="http://schemas.microsoft.com/office/drawing/2014/main" id="{B8ABB396-86B5-4CF0-9742-D651C9C21E84}"/>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a:extLst>
                  <a:ext uri="{FF2B5EF4-FFF2-40B4-BE49-F238E27FC236}">
                    <a16:creationId xmlns:a16="http://schemas.microsoft.com/office/drawing/2014/main" id="{6CAB7DFB-1E85-4D96-9739-6C17F3EE7AA5}"/>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a:extLst>
                  <a:ext uri="{FF2B5EF4-FFF2-40B4-BE49-F238E27FC236}">
                    <a16:creationId xmlns:a16="http://schemas.microsoft.com/office/drawing/2014/main" id="{EBC52F68-0196-4B64-9CAB-51D9AA42A016}"/>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a:extLst>
                  <a:ext uri="{FF2B5EF4-FFF2-40B4-BE49-F238E27FC236}">
                    <a16:creationId xmlns:a16="http://schemas.microsoft.com/office/drawing/2014/main" id="{C8A5A153-B1C9-4A34-B16A-20D140981B36}"/>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a:extLst>
                  <a:ext uri="{FF2B5EF4-FFF2-40B4-BE49-F238E27FC236}">
                    <a16:creationId xmlns:a16="http://schemas.microsoft.com/office/drawing/2014/main" id="{93DCD006-4EBA-41EB-A6DD-7E88D15AE16A}"/>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a:extLst>
                  <a:ext uri="{FF2B5EF4-FFF2-40B4-BE49-F238E27FC236}">
                    <a16:creationId xmlns:a16="http://schemas.microsoft.com/office/drawing/2014/main" id="{67CD84E5-1120-4D2E-9DE6-361196B3150C}"/>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a:extLst>
                  <a:ext uri="{FF2B5EF4-FFF2-40B4-BE49-F238E27FC236}">
                    <a16:creationId xmlns:a16="http://schemas.microsoft.com/office/drawing/2014/main" id="{FFCA65A2-1F78-4586-B7E6-31A5EEF77CC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a:extLst>
                  <a:ext uri="{FF2B5EF4-FFF2-40B4-BE49-F238E27FC236}">
                    <a16:creationId xmlns:a16="http://schemas.microsoft.com/office/drawing/2014/main" id="{28A609BE-3C19-45F2-BA7D-77110002D48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a:extLst>
                  <a:ext uri="{FF2B5EF4-FFF2-40B4-BE49-F238E27FC236}">
                    <a16:creationId xmlns:a16="http://schemas.microsoft.com/office/drawing/2014/main" id="{751129EE-D5BF-4654-BECB-B89B57EE607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a:extLst>
                  <a:ext uri="{FF2B5EF4-FFF2-40B4-BE49-F238E27FC236}">
                    <a16:creationId xmlns:a16="http://schemas.microsoft.com/office/drawing/2014/main" id="{E38C42A2-B6D3-4D0C-B328-9A999BB0C515}"/>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a:extLst>
                  <a:ext uri="{FF2B5EF4-FFF2-40B4-BE49-F238E27FC236}">
                    <a16:creationId xmlns:a16="http://schemas.microsoft.com/office/drawing/2014/main" id="{A1B72184-4733-47EB-97EB-42DE7F3B696C}"/>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FA41A528-0169-4AC2-B14D-8C54857C63FF}"/>
                </a:ext>
              </a:extLst>
            </p:cNvPr>
            <p:cNvGrpSpPr/>
            <p:nvPr/>
          </p:nvGrpSpPr>
          <p:grpSpPr>
            <a:xfrm>
              <a:off x="231237" y="4096175"/>
              <a:ext cx="11729526" cy="295422"/>
              <a:chOff x="231237" y="358628"/>
              <a:chExt cx="11729526" cy="295422"/>
            </a:xfrm>
          </p:grpSpPr>
          <p:sp>
            <p:nvSpPr>
              <p:cNvPr id="112" name="矩形 111">
                <a:extLst>
                  <a:ext uri="{FF2B5EF4-FFF2-40B4-BE49-F238E27FC236}">
                    <a16:creationId xmlns:a16="http://schemas.microsoft.com/office/drawing/2014/main" id="{174E56DB-2ABB-41DA-A173-E8E5D3B48E3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a:extLst>
                  <a:ext uri="{FF2B5EF4-FFF2-40B4-BE49-F238E27FC236}">
                    <a16:creationId xmlns:a16="http://schemas.microsoft.com/office/drawing/2014/main" id="{616143BD-0035-497C-9548-BB65DFD275E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a:extLst>
                  <a:ext uri="{FF2B5EF4-FFF2-40B4-BE49-F238E27FC236}">
                    <a16:creationId xmlns:a16="http://schemas.microsoft.com/office/drawing/2014/main" id="{E3F38CFA-C480-4046-9918-9E38AB04767B}"/>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a:extLst>
                  <a:ext uri="{FF2B5EF4-FFF2-40B4-BE49-F238E27FC236}">
                    <a16:creationId xmlns:a16="http://schemas.microsoft.com/office/drawing/2014/main" id="{C30F1DE4-D910-45C6-B9B3-C1A70DC7F3AE}"/>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a:extLst>
                  <a:ext uri="{FF2B5EF4-FFF2-40B4-BE49-F238E27FC236}">
                    <a16:creationId xmlns:a16="http://schemas.microsoft.com/office/drawing/2014/main" id="{E6E54AE5-1B8F-4293-B01E-02072E8A94C8}"/>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id="{91AB00C7-0634-4B1A-8B31-689E295AD4A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a:extLst>
                  <a:ext uri="{FF2B5EF4-FFF2-40B4-BE49-F238E27FC236}">
                    <a16:creationId xmlns:a16="http://schemas.microsoft.com/office/drawing/2014/main" id="{BF6B1BBE-1925-409A-8FDE-8D5ED4121783}"/>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a:extLst>
                  <a:ext uri="{FF2B5EF4-FFF2-40B4-BE49-F238E27FC236}">
                    <a16:creationId xmlns:a16="http://schemas.microsoft.com/office/drawing/2014/main" id="{57982016-98AA-4109-B581-715DFFF91836}"/>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B98C058A-98F4-4F6B-99E3-A119C9DDEED1}"/>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49F5CAE8-DCB7-490F-BC1F-CAF226E891DB}"/>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a:extLst>
                  <a:ext uri="{FF2B5EF4-FFF2-40B4-BE49-F238E27FC236}">
                    <a16:creationId xmlns:a16="http://schemas.microsoft.com/office/drawing/2014/main" id="{E74E20B7-91F3-47E4-9795-D68ECBDA87B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a:extLst>
                  <a:ext uri="{FF2B5EF4-FFF2-40B4-BE49-F238E27FC236}">
                    <a16:creationId xmlns:a16="http://schemas.microsoft.com/office/drawing/2014/main" id="{12C1524A-FACE-42A9-BBA6-08799D1C7A1A}"/>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a:extLst>
                  <a:ext uri="{FF2B5EF4-FFF2-40B4-BE49-F238E27FC236}">
                    <a16:creationId xmlns:a16="http://schemas.microsoft.com/office/drawing/2014/main" id="{6A31B7DB-BDE6-4936-82E7-CE93296F6513}"/>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a:extLst>
                  <a:ext uri="{FF2B5EF4-FFF2-40B4-BE49-F238E27FC236}">
                    <a16:creationId xmlns:a16="http://schemas.microsoft.com/office/drawing/2014/main" id="{DA54384E-1BBF-4FF0-A2AC-C7F169C92926}"/>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a:extLst>
                  <a:ext uri="{FF2B5EF4-FFF2-40B4-BE49-F238E27FC236}">
                    <a16:creationId xmlns:a16="http://schemas.microsoft.com/office/drawing/2014/main" id="{DDB7DC80-F867-451E-B61E-9CD110D4D1FF}"/>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a:extLst>
                  <a:ext uri="{FF2B5EF4-FFF2-40B4-BE49-F238E27FC236}">
                    <a16:creationId xmlns:a16="http://schemas.microsoft.com/office/drawing/2014/main" id="{D4BB8BF7-D2EF-459C-8AD1-489F2BE6287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a:extLst>
                  <a:ext uri="{FF2B5EF4-FFF2-40B4-BE49-F238E27FC236}">
                    <a16:creationId xmlns:a16="http://schemas.microsoft.com/office/drawing/2014/main" id="{08877362-B46A-4A1A-93D9-2A241739E7A4}"/>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a:extLst>
                  <a:ext uri="{FF2B5EF4-FFF2-40B4-BE49-F238E27FC236}">
                    <a16:creationId xmlns:a16="http://schemas.microsoft.com/office/drawing/2014/main" id="{54478BA4-F639-4364-94CA-F9F64CDD3A6B}"/>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a:extLst>
                  <a:ext uri="{FF2B5EF4-FFF2-40B4-BE49-F238E27FC236}">
                    <a16:creationId xmlns:a16="http://schemas.microsoft.com/office/drawing/2014/main" id="{B288DB61-C686-40A0-9438-C6DE7C2EAEF4}"/>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a:extLst>
                  <a:ext uri="{FF2B5EF4-FFF2-40B4-BE49-F238E27FC236}">
                    <a16:creationId xmlns:a16="http://schemas.microsoft.com/office/drawing/2014/main" id="{367A7620-58EB-4A69-8599-2F5E20A622E0}"/>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131">
                <a:extLst>
                  <a:ext uri="{FF2B5EF4-FFF2-40B4-BE49-F238E27FC236}">
                    <a16:creationId xmlns:a16="http://schemas.microsoft.com/office/drawing/2014/main" id="{C6DE9356-6006-4059-8088-4E7B14FF59DE}"/>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a:extLst>
                  <a:ext uri="{FF2B5EF4-FFF2-40B4-BE49-F238E27FC236}">
                    <a16:creationId xmlns:a16="http://schemas.microsoft.com/office/drawing/2014/main" id="{EA2CC180-F649-41CD-80B3-041109B6C94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a:extLst>
                  <a:ext uri="{FF2B5EF4-FFF2-40B4-BE49-F238E27FC236}">
                    <a16:creationId xmlns:a16="http://schemas.microsoft.com/office/drawing/2014/main" id="{A2835877-D4B6-4599-B7C0-1FDA5AA06C5B}"/>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C9DF4C74-58B3-40F0-A5A4-4D3F221208E4}"/>
                </a:ext>
              </a:extLst>
            </p:cNvPr>
            <p:cNvGrpSpPr/>
            <p:nvPr/>
          </p:nvGrpSpPr>
          <p:grpSpPr>
            <a:xfrm>
              <a:off x="231237" y="4640996"/>
              <a:ext cx="11729526" cy="295422"/>
              <a:chOff x="231237" y="358628"/>
              <a:chExt cx="11729526" cy="295422"/>
            </a:xfrm>
          </p:grpSpPr>
          <p:sp>
            <p:nvSpPr>
              <p:cNvPr id="89" name="矩形 88">
                <a:extLst>
                  <a:ext uri="{FF2B5EF4-FFF2-40B4-BE49-F238E27FC236}">
                    <a16:creationId xmlns:a16="http://schemas.microsoft.com/office/drawing/2014/main" id="{D926AE30-66D4-488E-9362-E5E8BFB74575}"/>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F53B4ED4-DA69-410C-AC8B-1607116675C9}"/>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05F38F96-9716-45AE-A93D-0346F5C316C1}"/>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DB3B6C69-6838-4375-9BF4-5556F8C09B3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a16="http://schemas.microsoft.com/office/drawing/2014/main" id="{24BB5175-662C-4BDB-ACAE-B74B51B0F752}"/>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a:extLst>
                  <a:ext uri="{FF2B5EF4-FFF2-40B4-BE49-F238E27FC236}">
                    <a16:creationId xmlns:a16="http://schemas.microsoft.com/office/drawing/2014/main" id="{BF850E6C-BFEE-4692-9E77-E7C81875F4F4}"/>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a:extLst>
                  <a:ext uri="{FF2B5EF4-FFF2-40B4-BE49-F238E27FC236}">
                    <a16:creationId xmlns:a16="http://schemas.microsoft.com/office/drawing/2014/main" id="{ABE8D6AF-ACB7-42A5-8DBD-599E45748509}"/>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a:extLst>
                  <a:ext uri="{FF2B5EF4-FFF2-40B4-BE49-F238E27FC236}">
                    <a16:creationId xmlns:a16="http://schemas.microsoft.com/office/drawing/2014/main" id="{6BF02619-A4D0-46B8-9333-64C96754F37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a:extLst>
                  <a:ext uri="{FF2B5EF4-FFF2-40B4-BE49-F238E27FC236}">
                    <a16:creationId xmlns:a16="http://schemas.microsoft.com/office/drawing/2014/main" id="{81DAC24C-6951-4F8A-960E-E217834740E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a:extLst>
                  <a:ext uri="{FF2B5EF4-FFF2-40B4-BE49-F238E27FC236}">
                    <a16:creationId xmlns:a16="http://schemas.microsoft.com/office/drawing/2014/main" id="{EB48B9F1-3D2C-4AE6-89BB-0D1586A1D9EE}"/>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a:extLst>
                  <a:ext uri="{FF2B5EF4-FFF2-40B4-BE49-F238E27FC236}">
                    <a16:creationId xmlns:a16="http://schemas.microsoft.com/office/drawing/2014/main" id="{24120C05-440F-419D-A624-B3D10FCEAB11}"/>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a:extLst>
                  <a:ext uri="{FF2B5EF4-FFF2-40B4-BE49-F238E27FC236}">
                    <a16:creationId xmlns:a16="http://schemas.microsoft.com/office/drawing/2014/main" id="{30EF2715-28CE-49A2-A752-B59152372217}"/>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a:extLst>
                  <a:ext uri="{FF2B5EF4-FFF2-40B4-BE49-F238E27FC236}">
                    <a16:creationId xmlns:a16="http://schemas.microsoft.com/office/drawing/2014/main" id="{61CD2C1B-E9BF-40FF-A9A3-C64980CADA75}"/>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E26FD0B2-DC7A-4B37-ABE4-A19FA2FB05FB}"/>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a:extLst>
                  <a:ext uri="{FF2B5EF4-FFF2-40B4-BE49-F238E27FC236}">
                    <a16:creationId xmlns:a16="http://schemas.microsoft.com/office/drawing/2014/main" id="{35443A7E-1564-413D-9B98-E4DBEBD0B014}"/>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a:extLst>
                  <a:ext uri="{FF2B5EF4-FFF2-40B4-BE49-F238E27FC236}">
                    <a16:creationId xmlns:a16="http://schemas.microsoft.com/office/drawing/2014/main" id="{B8663089-A0C8-4D30-B3BF-E884E6D86EE3}"/>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a:extLst>
                  <a:ext uri="{FF2B5EF4-FFF2-40B4-BE49-F238E27FC236}">
                    <a16:creationId xmlns:a16="http://schemas.microsoft.com/office/drawing/2014/main" id="{2D3E8ADB-4676-42AC-B330-DC11DC9C95E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a:extLst>
                  <a:ext uri="{FF2B5EF4-FFF2-40B4-BE49-F238E27FC236}">
                    <a16:creationId xmlns:a16="http://schemas.microsoft.com/office/drawing/2014/main" id="{D1AF586A-E742-405A-A9BD-0DF8BBEBAF8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a:extLst>
                  <a:ext uri="{FF2B5EF4-FFF2-40B4-BE49-F238E27FC236}">
                    <a16:creationId xmlns:a16="http://schemas.microsoft.com/office/drawing/2014/main" id="{B31686AD-0F07-497E-A2BD-ECE934EE5462}"/>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a:extLst>
                  <a:ext uri="{FF2B5EF4-FFF2-40B4-BE49-F238E27FC236}">
                    <a16:creationId xmlns:a16="http://schemas.microsoft.com/office/drawing/2014/main" id="{3BDB9AB6-2645-45B5-93BB-88A3A7491056}"/>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a:extLst>
                  <a:ext uri="{FF2B5EF4-FFF2-40B4-BE49-F238E27FC236}">
                    <a16:creationId xmlns:a16="http://schemas.microsoft.com/office/drawing/2014/main" id="{3BAA7A6E-A315-4335-863B-E62FFD7B2FAA}"/>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a:extLst>
                  <a:ext uri="{FF2B5EF4-FFF2-40B4-BE49-F238E27FC236}">
                    <a16:creationId xmlns:a16="http://schemas.microsoft.com/office/drawing/2014/main" id="{8FD10676-1660-4054-A987-9F5C002F6980}"/>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a:extLst>
                  <a:ext uri="{FF2B5EF4-FFF2-40B4-BE49-F238E27FC236}">
                    <a16:creationId xmlns:a16="http://schemas.microsoft.com/office/drawing/2014/main" id="{F1181B93-BA8D-4DA5-9BBE-2015415EBC0B}"/>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EDA9A3B-022A-4C1F-BDBD-6F6A6A4D8517}"/>
                </a:ext>
              </a:extLst>
            </p:cNvPr>
            <p:cNvGrpSpPr/>
            <p:nvPr/>
          </p:nvGrpSpPr>
          <p:grpSpPr>
            <a:xfrm>
              <a:off x="231237" y="5185817"/>
              <a:ext cx="11729526" cy="295422"/>
              <a:chOff x="231237" y="358628"/>
              <a:chExt cx="11729526" cy="295422"/>
            </a:xfrm>
          </p:grpSpPr>
          <p:sp>
            <p:nvSpPr>
              <p:cNvPr id="66" name="矩形 65">
                <a:extLst>
                  <a:ext uri="{FF2B5EF4-FFF2-40B4-BE49-F238E27FC236}">
                    <a16:creationId xmlns:a16="http://schemas.microsoft.com/office/drawing/2014/main" id="{C42A3430-C8E8-48FB-B9B0-0B5AE795EEF6}"/>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E6916AFC-2A19-4748-B03F-1148AFA62038}"/>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265C1653-1FE9-4737-82A4-2BF15B2CBCF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3263E9B3-2F66-4262-87CD-7CAE7629F87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7FD50BD6-29FE-4297-AF74-D8719E38ADF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a16="http://schemas.microsoft.com/office/drawing/2014/main" id="{63DDFECE-96DD-49F3-B18B-7B82927400B9}"/>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C6169D6B-36A1-476C-B76B-CEB94A5DE769}"/>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C2C8E4CC-F6DF-463B-AAAD-4006BD729EED}"/>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E03AB97C-158D-4490-86E2-086CF3F2ABF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77D5AA89-3227-4179-A683-AA9995AB399F}"/>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CE99D9F2-0190-4DC3-BEB4-A677930A437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0FC616A1-DA6F-4C56-9F50-317D647D520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21AB2B29-DC3B-4188-A472-2F5D5B19EFE8}"/>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50217144-A7C8-4302-9B68-903173B9F10C}"/>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5E04EAE6-5688-44D0-8BC7-E2D566595D23}"/>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908FBE51-9D70-4F5F-8946-DE41A20C7EAA}"/>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752B3FF8-093F-4A02-82BB-7BBEB1D7ACD3}"/>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97815EC1-EBE7-4F46-917D-FCA918766067}"/>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id="{F40AB34F-1BFB-46A4-BB91-F7C256B6904D}"/>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B83BA740-51AB-4DF0-B25E-1D8DB3CF9FF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BD7523F0-C973-4BEF-A7D4-6525694B654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E4D6E6DC-A6D9-439C-8CC8-30F89F3D3A1F}"/>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id="{80E15A60-71D9-4EC4-8A7F-4267AE4DF5C3}"/>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0B26F04F-A893-49CF-B347-29F07E54CB5C}"/>
                </a:ext>
              </a:extLst>
            </p:cNvPr>
            <p:cNvGrpSpPr/>
            <p:nvPr/>
          </p:nvGrpSpPr>
          <p:grpSpPr>
            <a:xfrm>
              <a:off x="231237" y="5730638"/>
              <a:ext cx="11729526" cy="295422"/>
              <a:chOff x="231237" y="358628"/>
              <a:chExt cx="11729526" cy="295422"/>
            </a:xfrm>
          </p:grpSpPr>
          <p:sp>
            <p:nvSpPr>
              <p:cNvPr id="43" name="矩形 42">
                <a:extLst>
                  <a:ext uri="{FF2B5EF4-FFF2-40B4-BE49-F238E27FC236}">
                    <a16:creationId xmlns:a16="http://schemas.microsoft.com/office/drawing/2014/main" id="{C7202A71-B404-43AA-A9BD-FAFF1AA585B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43AEAA3D-40C1-4731-9E43-D0B8610C4544}"/>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5C32A36-99A0-4AE1-8B81-E04064E5554A}"/>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9B2A8B4D-C9B1-4B65-ABE2-BEDD90DFB98A}"/>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B640BDAA-6C2B-47B2-9ACF-469D94D746B4}"/>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F63D60BC-F28F-4EB7-9E3C-5EA775EA6D2C}"/>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BBA77E89-C82F-4070-B99A-FD7185F1BB1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C9ABEC03-2AF0-40BC-B241-2086B463A788}"/>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CF693E18-1A21-4FAF-83E2-CCF5B2421C34}"/>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76AF850F-22EA-4396-9CF4-98DD7D018EA7}"/>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0B19FB22-143F-4767-8988-242A9CD24D00}"/>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15BA2502-ED13-4F80-A73F-94A6699B41E9}"/>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E5F2D120-A926-421D-9915-E6AF99C158A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B61CDAEC-9CF9-4488-9E86-9E9F446D6222}"/>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C7F43A58-0B5C-4B6A-9C17-42EF0BF95ED0}"/>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3C93B0E4-1B1C-4C20-96B9-B93F5D700A1D}"/>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2F673531-54C1-4461-945B-CAC1E9044C13}"/>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9ACB21A6-0BAB-4818-B10E-A6F70BB3FF10}"/>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1F27F5AB-0162-4FE3-B5AC-7B1936B18C2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66E49249-E79C-42BC-907B-A10989C394C1}"/>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id="{68448892-02BC-43F1-9551-F101E5BED08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099F1E27-10BF-4A0A-BDD5-9EBCE62277BE}"/>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F34493E0-D9FF-4B2A-B7ED-98298DB84126}"/>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E6EFBC60-D1CC-4B64-A3DF-E92916DA7B28}"/>
                </a:ext>
              </a:extLst>
            </p:cNvPr>
            <p:cNvGrpSpPr/>
            <p:nvPr/>
          </p:nvGrpSpPr>
          <p:grpSpPr>
            <a:xfrm>
              <a:off x="231237" y="6275461"/>
              <a:ext cx="11729526" cy="295422"/>
              <a:chOff x="231237" y="358628"/>
              <a:chExt cx="11729526" cy="295422"/>
            </a:xfrm>
          </p:grpSpPr>
          <p:sp>
            <p:nvSpPr>
              <p:cNvPr id="20" name="矩形 19">
                <a:extLst>
                  <a:ext uri="{FF2B5EF4-FFF2-40B4-BE49-F238E27FC236}">
                    <a16:creationId xmlns:a16="http://schemas.microsoft.com/office/drawing/2014/main" id="{E460C39C-1344-4D62-B70F-05211CFB0122}"/>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173E76C1-BA5A-4A70-9DBB-3547ACD2A77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47389DC-8E48-48A9-B0D1-74D219376C9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629195AA-3C47-472B-AAFE-A65C4397953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9D54FEF-7655-4FFC-9CB1-F2A5E418A478}"/>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20F9287-BC89-483A-82CF-D9E97ADB7F1B}"/>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D3A14D03-D081-4981-8B47-B51B7D10A5A0}"/>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63D7151B-CBDB-4C21-8359-69BED4EA7E95}"/>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D59F866D-7501-4953-BCBA-E8834730574E}"/>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E6CC64AF-8406-4E05-87B9-5759D91891CA}"/>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989904DD-4737-4704-9A31-599B81E891C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B2E08CF5-526A-4254-82F9-0BD4D6A5C42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96EC3491-7265-4391-8A95-F1EE5D83690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7A1A749F-5AD1-4D45-837D-5F47E8C01B63}"/>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96755E4E-758E-47EF-B43C-80D2D5CED46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9759DDB-5CE5-457C-9643-0BB0508000F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AC871000-4D7E-4B50-845C-F79F82ADF1FF}"/>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1A82120E-990F-43C0-A586-8FBA28E91864}"/>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C1204623-4AB1-4217-A408-015EE2692BC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8936C99D-B8B9-4926-9C7A-393F0D75578E}"/>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8F95748B-5BDD-41DF-9CBE-0D60881A5F03}"/>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0D4376F6-BC26-4032-9BBA-BFCB6B27FCA9}"/>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C3E74463-EA45-49FA-B160-9CCEB745E464}"/>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6" name="组合 295">
            <a:extLst>
              <a:ext uri="{FF2B5EF4-FFF2-40B4-BE49-F238E27FC236}">
                <a16:creationId xmlns:a16="http://schemas.microsoft.com/office/drawing/2014/main" id="{7207312D-5860-4D95-8922-8D8BDF5B3E30}"/>
              </a:ext>
            </a:extLst>
          </p:cNvPr>
          <p:cNvGrpSpPr/>
          <p:nvPr/>
        </p:nvGrpSpPr>
        <p:grpSpPr>
          <a:xfrm>
            <a:off x="598714" y="578757"/>
            <a:ext cx="10994571" cy="5700486"/>
            <a:chOff x="3976504" y="1939290"/>
            <a:chExt cx="4096068" cy="1363816"/>
          </a:xfrm>
        </p:grpSpPr>
        <p:sp>
          <p:nvSpPr>
            <p:cNvPr id="297" name="矩形: 圆角 296">
              <a:extLst>
                <a:ext uri="{FF2B5EF4-FFF2-40B4-BE49-F238E27FC236}">
                  <a16:creationId xmlns:a16="http://schemas.microsoft.com/office/drawing/2014/main" id="{96ABC346-514A-4CF2-8C0D-589C8DE9A629}"/>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a:extLst>
                <a:ext uri="{FF2B5EF4-FFF2-40B4-BE49-F238E27FC236}">
                  <a16:creationId xmlns:a16="http://schemas.microsoft.com/office/drawing/2014/main" id="{AD252AE2-EBEF-41FB-82B9-5AFA08798164}"/>
                </a:ext>
              </a:extLst>
            </p:cNvPr>
            <p:cNvSpPr/>
            <p:nvPr/>
          </p:nvSpPr>
          <p:spPr>
            <a:xfrm>
              <a:off x="4045448" y="1988339"/>
              <a:ext cx="3958181" cy="126051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9" name="图片 298" descr="图片包含 动物&#10;&#10;已生成高可信度的说明">
            <a:extLst>
              <a:ext uri="{FF2B5EF4-FFF2-40B4-BE49-F238E27FC236}">
                <a16:creationId xmlns:a16="http://schemas.microsoft.com/office/drawing/2014/main" id="{83332C3D-9EEB-4B6E-9747-35D91D4322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5923" y="123166"/>
            <a:ext cx="2152550" cy="2152550"/>
          </a:xfrm>
          <a:prstGeom prst="rect">
            <a:avLst/>
          </a:prstGeom>
        </p:spPr>
      </p:pic>
      <p:pic>
        <p:nvPicPr>
          <p:cNvPr id="301" name="PA_图片 9">
            <a:extLst>
              <a:ext uri="{FF2B5EF4-FFF2-40B4-BE49-F238E27FC236}">
                <a16:creationId xmlns:a16="http://schemas.microsoft.com/office/drawing/2014/main" id="{9D695982-3A8B-4210-8FCA-4BFA7F0E6842}"/>
              </a:ext>
            </a:extLst>
          </p:cNvPr>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b="54831"/>
          <a:stretch/>
        </p:blipFill>
        <p:spPr>
          <a:xfrm>
            <a:off x="7556757" y="4891923"/>
            <a:ext cx="3417983" cy="1162820"/>
          </a:xfrm>
          <a:prstGeom prst="rect">
            <a:avLst/>
          </a:prstGeom>
        </p:spPr>
      </p:pic>
      <p:pic>
        <p:nvPicPr>
          <p:cNvPr id="302" name="PA_图片 10">
            <a:extLst>
              <a:ext uri="{FF2B5EF4-FFF2-40B4-BE49-F238E27FC236}">
                <a16:creationId xmlns:a16="http://schemas.microsoft.com/office/drawing/2014/main" id="{1CF8FCD7-65BC-41EC-B6EE-D6D51BCD756C}"/>
              </a:ext>
            </a:extLst>
          </p:cNvPr>
          <p:cNvPicPr>
            <a:picLocks noChangeAspect="1"/>
          </p:cNvPicPr>
          <p:nvPr>
            <p:custDataLst>
              <p:tags r:id="rId2"/>
            </p:custDataLst>
          </p:nvPr>
        </p:nvPicPr>
        <p:blipFill rotWithShape="1">
          <a:blip r:embed="rId7" cstate="print">
            <a:extLst>
              <a:ext uri="{28A0092B-C50C-407E-A947-70E740481C1C}">
                <a14:useLocalDpi xmlns:a14="http://schemas.microsoft.com/office/drawing/2010/main" val="0"/>
              </a:ext>
            </a:extLst>
          </a:blip>
          <a:srcRect l="29043"/>
          <a:stretch/>
        </p:blipFill>
        <p:spPr>
          <a:xfrm flipH="1">
            <a:off x="10633644" y="3418115"/>
            <a:ext cx="959641" cy="1567339"/>
          </a:xfrm>
          <a:prstGeom prst="rect">
            <a:avLst/>
          </a:prstGeom>
        </p:spPr>
      </p:pic>
      <p:pic>
        <p:nvPicPr>
          <p:cNvPr id="304" name="图片 303">
            <a:extLst>
              <a:ext uri="{FF2B5EF4-FFF2-40B4-BE49-F238E27FC236}">
                <a16:creationId xmlns:a16="http://schemas.microsoft.com/office/drawing/2014/main" id="{8DAF4AE7-5590-49D8-B572-380138B57415}"/>
              </a:ext>
            </a:extLst>
          </p:cNvPr>
          <p:cNvPicPr>
            <a:picLocks noChangeAspect="1"/>
          </p:cNvPicPr>
          <p:nvPr/>
        </p:nvPicPr>
        <p:blipFill>
          <a:blip r:embed="rId8"/>
          <a:stretch>
            <a:fillRect/>
          </a:stretch>
        </p:blipFill>
        <p:spPr>
          <a:xfrm rot="21321842">
            <a:off x="9637416" y="3084690"/>
            <a:ext cx="2026712" cy="2908301"/>
          </a:xfrm>
          <a:prstGeom prst="rect">
            <a:avLst/>
          </a:prstGeom>
        </p:spPr>
      </p:pic>
      <p:pic>
        <p:nvPicPr>
          <p:cNvPr id="308" name="图片 2">
            <a:extLst>
              <a:ext uri="{FF2B5EF4-FFF2-40B4-BE49-F238E27FC236}">
                <a16:creationId xmlns:a16="http://schemas.microsoft.com/office/drawing/2014/main" id="{A0BCAB3A-F2B1-4C0A-AF5B-70CFCD8A27C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155" r="15411"/>
          <a:stretch/>
        </p:blipFill>
        <p:spPr>
          <a:xfrm>
            <a:off x="1046391" y="152175"/>
            <a:ext cx="3655371" cy="6270997"/>
          </a:xfrm>
          <a:prstGeom prst="rect">
            <a:avLst/>
          </a:prstGeom>
        </p:spPr>
      </p:pic>
      <p:pic>
        <p:nvPicPr>
          <p:cNvPr id="309" name="图片 9">
            <a:extLst>
              <a:ext uri="{FF2B5EF4-FFF2-40B4-BE49-F238E27FC236}">
                <a16:creationId xmlns:a16="http://schemas.microsoft.com/office/drawing/2014/main" id="{F3E6B8F3-B421-4C46-9603-E9BC4BE9B9FC}"/>
              </a:ext>
            </a:extLst>
          </p:cNvPr>
          <p:cNvPicPr>
            <a:picLocks noChangeAspect="1"/>
          </p:cNvPicPr>
          <p:nvPr/>
        </p:nvPicPr>
        <p:blipFill rotWithShape="1">
          <a:blip r:embed="rId10">
            <a:extLst>
              <a:ext uri="{28A0092B-C50C-407E-A947-70E740481C1C}">
                <a14:useLocalDpi xmlns:a14="http://schemas.microsoft.com/office/drawing/2010/main" val="0"/>
              </a:ext>
            </a:extLst>
          </a:blip>
          <a:srcRect l="21456" r="20158"/>
          <a:stretch/>
        </p:blipFill>
        <p:spPr>
          <a:xfrm>
            <a:off x="4530278" y="1229834"/>
            <a:ext cx="6698324" cy="4398379"/>
          </a:xfrm>
          <a:prstGeom prst="rect">
            <a:avLst/>
          </a:prstGeom>
          <a:ln>
            <a:noFill/>
          </a:ln>
        </p:spPr>
      </p:pic>
      <p:sp>
        <p:nvSpPr>
          <p:cNvPr id="310" name="文本框 10">
            <a:extLst>
              <a:ext uri="{FF2B5EF4-FFF2-40B4-BE49-F238E27FC236}">
                <a16:creationId xmlns:a16="http://schemas.microsoft.com/office/drawing/2014/main" id="{EC575F22-1AD4-467A-8675-CA1971B3892A}"/>
              </a:ext>
            </a:extLst>
          </p:cNvPr>
          <p:cNvSpPr txBox="1"/>
          <p:nvPr/>
        </p:nvSpPr>
        <p:spPr>
          <a:xfrm>
            <a:off x="5305792" y="1942263"/>
            <a:ext cx="5228522" cy="2554545"/>
          </a:xfrm>
          <a:prstGeom prst="rect">
            <a:avLst/>
          </a:prstGeom>
          <a:noFill/>
        </p:spPr>
        <p:txBody>
          <a:bodyPr wrap="square" rtlCol="0">
            <a:spAutoFit/>
          </a:bodyPr>
          <a:lstStyle/>
          <a:p>
            <a:pPr algn="ctr" defTabSz="914241"/>
            <a:r>
              <a:rPr lang="en-US" altLang="zh-CN" sz="8000" b="1" dirty="0" err="1">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Trình</a:t>
            </a:r>
            <a:r>
              <a:rPr lang="en-US" altLang="zh-CN" sz="8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 </a:t>
            </a:r>
            <a:r>
              <a:rPr lang="en-US" altLang="zh-CN" sz="8000" b="1" dirty="0" err="1">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bày</a:t>
            </a:r>
            <a:r>
              <a:rPr lang="en-US" altLang="zh-CN" sz="8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 </a:t>
            </a:r>
            <a:r>
              <a:rPr lang="en-US" altLang="zh-CN" sz="8000" b="1" dirty="0" err="1">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trước</a:t>
            </a:r>
            <a:r>
              <a:rPr lang="en-US" altLang="zh-CN" sz="8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 </a:t>
            </a:r>
            <a:r>
              <a:rPr lang="en-US" altLang="zh-CN" sz="8000" b="1" dirty="0" err="1">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rPr>
              <a:t>lớp</a:t>
            </a:r>
            <a:endParaRPr lang="zh-CN" altLang="en-US" sz="8000" b="1" dirty="0">
              <a:solidFill>
                <a:prstClr val="white"/>
              </a:solidFill>
              <a:effectLst>
                <a:outerShdw blurRad="38100" dist="38100" dir="2700000" algn="tl">
                  <a:srgbClr val="000000">
                    <a:alpha val="43137"/>
                  </a:srgbClr>
                </a:outerShdw>
              </a:effectLst>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401155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2EDDE">
            <a:alpha val="50000"/>
          </a:srgbClr>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42CFE0B0-6A88-4B84-99DA-2FDA890654A1}"/>
              </a:ext>
            </a:extLst>
          </p:cNvPr>
          <p:cNvGrpSpPr/>
          <p:nvPr/>
        </p:nvGrpSpPr>
        <p:grpSpPr>
          <a:xfrm>
            <a:off x="231237" y="282428"/>
            <a:ext cx="11729526" cy="6288455"/>
            <a:chOff x="231237" y="282428"/>
            <a:chExt cx="11729526" cy="6288455"/>
          </a:xfrm>
        </p:grpSpPr>
        <p:grpSp>
          <p:nvGrpSpPr>
            <p:cNvPr id="8" name="组合 7">
              <a:extLst>
                <a:ext uri="{FF2B5EF4-FFF2-40B4-BE49-F238E27FC236}">
                  <a16:creationId xmlns:a16="http://schemas.microsoft.com/office/drawing/2014/main" id="{5274A29F-075B-4B48-9EF1-A56E45599081}"/>
                </a:ext>
              </a:extLst>
            </p:cNvPr>
            <p:cNvGrpSpPr/>
            <p:nvPr/>
          </p:nvGrpSpPr>
          <p:grpSpPr>
            <a:xfrm>
              <a:off x="231237" y="282428"/>
              <a:ext cx="11729526" cy="295422"/>
              <a:chOff x="231237" y="358628"/>
              <a:chExt cx="11729526" cy="295422"/>
            </a:xfrm>
          </p:grpSpPr>
          <p:sp>
            <p:nvSpPr>
              <p:cNvPr id="273" name="矩形 272">
                <a:extLst>
                  <a:ext uri="{FF2B5EF4-FFF2-40B4-BE49-F238E27FC236}">
                    <a16:creationId xmlns:a16="http://schemas.microsoft.com/office/drawing/2014/main" id="{29B43127-4154-49F8-9083-88E5C167241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矩形 273">
                <a:extLst>
                  <a:ext uri="{FF2B5EF4-FFF2-40B4-BE49-F238E27FC236}">
                    <a16:creationId xmlns:a16="http://schemas.microsoft.com/office/drawing/2014/main" id="{98F9C61E-FE5F-41C4-A99D-031CE6C0109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矩形 274">
                <a:extLst>
                  <a:ext uri="{FF2B5EF4-FFF2-40B4-BE49-F238E27FC236}">
                    <a16:creationId xmlns:a16="http://schemas.microsoft.com/office/drawing/2014/main" id="{24881099-DA91-4386-AA31-2D1EC77DD08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矩形 275">
                <a:extLst>
                  <a:ext uri="{FF2B5EF4-FFF2-40B4-BE49-F238E27FC236}">
                    <a16:creationId xmlns:a16="http://schemas.microsoft.com/office/drawing/2014/main" id="{585D2E06-5496-493D-94C8-C4CC0807FE7D}"/>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矩形 276">
                <a:extLst>
                  <a:ext uri="{FF2B5EF4-FFF2-40B4-BE49-F238E27FC236}">
                    <a16:creationId xmlns:a16="http://schemas.microsoft.com/office/drawing/2014/main" id="{06DFF769-48E7-4F5C-9C7D-A4FF50A87BFB}"/>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矩形 277">
                <a:extLst>
                  <a:ext uri="{FF2B5EF4-FFF2-40B4-BE49-F238E27FC236}">
                    <a16:creationId xmlns:a16="http://schemas.microsoft.com/office/drawing/2014/main" id="{5E8824AB-1923-42A4-A58B-B8900A8F312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矩形 278">
                <a:extLst>
                  <a:ext uri="{FF2B5EF4-FFF2-40B4-BE49-F238E27FC236}">
                    <a16:creationId xmlns:a16="http://schemas.microsoft.com/office/drawing/2014/main" id="{7FFDCD7F-2E68-438D-9354-43F4C7EDF17F}"/>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矩形 279">
                <a:extLst>
                  <a:ext uri="{FF2B5EF4-FFF2-40B4-BE49-F238E27FC236}">
                    <a16:creationId xmlns:a16="http://schemas.microsoft.com/office/drawing/2014/main" id="{99546BCD-A32E-4D19-ADE8-A78E33BF84BC}"/>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矩形 280">
                <a:extLst>
                  <a:ext uri="{FF2B5EF4-FFF2-40B4-BE49-F238E27FC236}">
                    <a16:creationId xmlns:a16="http://schemas.microsoft.com/office/drawing/2014/main" id="{126E39BE-666B-4CD4-91C9-BB3F850ADA4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矩形 281">
                <a:extLst>
                  <a:ext uri="{FF2B5EF4-FFF2-40B4-BE49-F238E27FC236}">
                    <a16:creationId xmlns:a16="http://schemas.microsoft.com/office/drawing/2014/main" id="{BA4121A4-7036-4DD0-9000-60204F66F771}"/>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矩形 282">
                <a:extLst>
                  <a:ext uri="{FF2B5EF4-FFF2-40B4-BE49-F238E27FC236}">
                    <a16:creationId xmlns:a16="http://schemas.microsoft.com/office/drawing/2014/main" id="{8F1024DC-DFD9-4E31-8BC0-A8AC82639BD7}"/>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矩形 283">
                <a:extLst>
                  <a:ext uri="{FF2B5EF4-FFF2-40B4-BE49-F238E27FC236}">
                    <a16:creationId xmlns:a16="http://schemas.microsoft.com/office/drawing/2014/main" id="{E63C49C5-AAC7-4DBD-8F18-BEC6F3520D5B}"/>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矩形 284">
                <a:extLst>
                  <a:ext uri="{FF2B5EF4-FFF2-40B4-BE49-F238E27FC236}">
                    <a16:creationId xmlns:a16="http://schemas.microsoft.com/office/drawing/2014/main" id="{D96F82BC-62EF-4340-AF54-6F17BCE50DAC}"/>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矩形 285">
                <a:extLst>
                  <a:ext uri="{FF2B5EF4-FFF2-40B4-BE49-F238E27FC236}">
                    <a16:creationId xmlns:a16="http://schemas.microsoft.com/office/drawing/2014/main" id="{EEBB90B5-138F-4F4A-B694-02E3C0C4B797}"/>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矩形 286">
                <a:extLst>
                  <a:ext uri="{FF2B5EF4-FFF2-40B4-BE49-F238E27FC236}">
                    <a16:creationId xmlns:a16="http://schemas.microsoft.com/office/drawing/2014/main" id="{D332F009-2F6E-4C1F-8D79-0FFE6897C5A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矩形 287">
                <a:extLst>
                  <a:ext uri="{FF2B5EF4-FFF2-40B4-BE49-F238E27FC236}">
                    <a16:creationId xmlns:a16="http://schemas.microsoft.com/office/drawing/2014/main" id="{4347632A-B52B-49BE-A642-2269C51EEC3D}"/>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矩形 288">
                <a:extLst>
                  <a:ext uri="{FF2B5EF4-FFF2-40B4-BE49-F238E27FC236}">
                    <a16:creationId xmlns:a16="http://schemas.microsoft.com/office/drawing/2014/main" id="{4A85DCEA-B16D-4D12-926D-730B2A2FDE12}"/>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矩形 289">
                <a:extLst>
                  <a:ext uri="{FF2B5EF4-FFF2-40B4-BE49-F238E27FC236}">
                    <a16:creationId xmlns:a16="http://schemas.microsoft.com/office/drawing/2014/main" id="{3665FF00-1FA2-4CC5-AC5A-B98AEBA44C9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矩形 290">
                <a:extLst>
                  <a:ext uri="{FF2B5EF4-FFF2-40B4-BE49-F238E27FC236}">
                    <a16:creationId xmlns:a16="http://schemas.microsoft.com/office/drawing/2014/main" id="{C4BF31A0-5FF8-4225-A225-E983BFC2844E}"/>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矩形 291">
                <a:extLst>
                  <a:ext uri="{FF2B5EF4-FFF2-40B4-BE49-F238E27FC236}">
                    <a16:creationId xmlns:a16="http://schemas.microsoft.com/office/drawing/2014/main" id="{4A0F03D0-F0D3-4786-8A44-7BF01CC105C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矩形 292">
                <a:extLst>
                  <a:ext uri="{FF2B5EF4-FFF2-40B4-BE49-F238E27FC236}">
                    <a16:creationId xmlns:a16="http://schemas.microsoft.com/office/drawing/2014/main" id="{4C7A1DF1-F4B5-45DA-9232-F6905566A8F2}"/>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矩形 293">
                <a:extLst>
                  <a:ext uri="{FF2B5EF4-FFF2-40B4-BE49-F238E27FC236}">
                    <a16:creationId xmlns:a16="http://schemas.microsoft.com/office/drawing/2014/main" id="{513888D2-BB6E-4C03-BAEE-422C423AE7D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矩形 294">
                <a:extLst>
                  <a:ext uri="{FF2B5EF4-FFF2-40B4-BE49-F238E27FC236}">
                    <a16:creationId xmlns:a16="http://schemas.microsoft.com/office/drawing/2014/main" id="{941304DB-C8D2-47DA-B80A-2020735C7C5E}"/>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012973FA-933B-4CAC-BEA1-64C30BDAD76F}"/>
                </a:ext>
              </a:extLst>
            </p:cNvPr>
            <p:cNvGrpSpPr/>
            <p:nvPr/>
          </p:nvGrpSpPr>
          <p:grpSpPr>
            <a:xfrm>
              <a:off x="231237" y="827249"/>
              <a:ext cx="11729526" cy="295422"/>
              <a:chOff x="231237" y="358628"/>
              <a:chExt cx="11729526" cy="295422"/>
            </a:xfrm>
          </p:grpSpPr>
          <p:sp>
            <p:nvSpPr>
              <p:cNvPr id="250" name="矩形 249">
                <a:extLst>
                  <a:ext uri="{FF2B5EF4-FFF2-40B4-BE49-F238E27FC236}">
                    <a16:creationId xmlns:a16="http://schemas.microsoft.com/office/drawing/2014/main" id="{A504E20E-B6C9-4B6D-9842-2D494C85B5BA}"/>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矩形 250">
                <a:extLst>
                  <a:ext uri="{FF2B5EF4-FFF2-40B4-BE49-F238E27FC236}">
                    <a16:creationId xmlns:a16="http://schemas.microsoft.com/office/drawing/2014/main" id="{724E9B44-9B77-452F-BB2A-D513F5939663}"/>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矩形 251">
                <a:extLst>
                  <a:ext uri="{FF2B5EF4-FFF2-40B4-BE49-F238E27FC236}">
                    <a16:creationId xmlns:a16="http://schemas.microsoft.com/office/drawing/2014/main" id="{ECF45FFF-75CA-4B66-8C04-4804EE0E7BF5}"/>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矩形 252">
                <a:extLst>
                  <a:ext uri="{FF2B5EF4-FFF2-40B4-BE49-F238E27FC236}">
                    <a16:creationId xmlns:a16="http://schemas.microsoft.com/office/drawing/2014/main" id="{FCCAC1AB-D8B1-429C-A394-34894AEC6669}"/>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矩形 253">
                <a:extLst>
                  <a:ext uri="{FF2B5EF4-FFF2-40B4-BE49-F238E27FC236}">
                    <a16:creationId xmlns:a16="http://schemas.microsoft.com/office/drawing/2014/main" id="{D484ED36-05CF-40D8-88D1-F9FB2484F48D}"/>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矩形 254">
                <a:extLst>
                  <a:ext uri="{FF2B5EF4-FFF2-40B4-BE49-F238E27FC236}">
                    <a16:creationId xmlns:a16="http://schemas.microsoft.com/office/drawing/2014/main" id="{FC36F2BA-0010-4D5D-A62E-9BC0AF4093DE}"/>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矩形 255">
                <a:extLst>
                  <a:ext uri="{FF2B5EF4-FFF2-40B4-BE49-F238E27FC236}">
                    <a16:creationId xmlns:a16="http://schemas.microsoft.com/office/drawing/2014/main" id="{BDF507BA-C400-4DAF-AFFC-4B01EC7119D8}"/>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矩形 256">
                <a:extLst>
                  <a:ext uri="{FF2B5EF4-FFF2-40B4-BE49-F238E27FC236}">
                    <a16:creationId xmlns:a16="http://schemas.microsoft.com/office/drawing/2014/main" id="{0673167D-9958-4314-8BF9-3CC1B3753FB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257">
                <a:extLst>
                  <a:ext uri="{FF2B5EF4-FFF2-40B4-BE49-F238E27FC236}">
                    <a16:creationId xmlns:a16="http://schemas.microsoft.com/office/drawing/2014/main" id="{BD54E770-3055-4A00-A728-CD708CF9C9E7}"/>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矩形 258">
                <a:extLst>
                  <a:ext uri="{FF2B5EF4-FFF2-40B4-BE49-F238E27FC236}">
                    <a16:creationId xmlns:a16="http://schemas.microsoft.com/office/drawing/2014/main" id="{7CF39D58-D1B2-4994-B610-74FDFDD69AFC}"/>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a:extLst>
                  <a:ext uri="{FF2B5EF4-FFF2-40B4-BE49-F238E27FC236}">
                    <a16:creationId xmlns:a16="http://schemas.microsoft.com/office/drawing/2014/main" id="{FBCC8377-78B4-4F7F-98EF-7439FFD3EA9C}"/>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矩形 260">
                <a:extLst>
                  <a:ext uri="{FF2B5EF4-FFF2-40B4-BE49-F238E27FC236}">
                    <a16:creationId xmlns:a16="http://schemas.microsoft.com/office/drawing/2014/main" id="{2C19E89C-558F-4676-855B-F1239D9F7363}"/>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矩形 261">
                <a:extLst>
                  <a:ext uri="{FF2B5EF4-FFF2-40B4-BE49-F238E27FC236}">
                    <a16:creationId xmlns:a16="http://schemas.microsoft.com/office/drawing/2014/main" id="{323A624D-0499-4747-A732-B0314F0721F7}"/>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矩形 262">
                <a:extLst>
                  <a:ext uri="{FF2B5EF4-FFF2-40B4-BE49-F238E27FC236}">
                    <a16:creationId xmlns:a16="http://schemas.microsoft.com/office/drawing/2014/main" id="{DA9C29F7-D45C-47BC-8C98-B49737BF193E}"/>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矩形 263">
                <a:extLst>
                  <a:ext uri="{FF2B5EF4-FFF2-40B4-BE49-F238E27FC236}">
                    <a16:creationId xmlns:a16="http://schemas.microsoft.com/office/drawing/2014/main" id="{814ABA14-9E27-491B-B66C-796F9210D035}"/>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矩形 264">
                <a:extLst>
                  <a:ext uri="{FF2B5EF4-FFF2-40B4-BE49-F238E27FC236}">
                    <a16:creationId xmlns:a16="http://schemas.microsoft.com/office/drawing/2014/main" id="{C95FEEE6-5A38-4742-978F-9DC847B7880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矩形 265">
                <a:extLst>
                  <a:ext uri="{FF2B5EF4-FFF2-40B4-BE49-F238E27FC236}">
                    <a16:creationId xmlns:a16="http://schemas.microsoft.com/office/drawing/2014/main" id="{A93EF795-EAAF-4C28-BC0B-8B4023292F72}"/>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a:extLst>
                  <a:ext uri="{FF2B5EF4-FFF2-40B4-BE49-F238E27FC236}">
                    <a16:creationId xmlns:a16="http://schemas.microsoft.com/office/drawing/2014/main" id="{5698CDCB-E04B-45B3-B31D-EE530E88BB83}"/>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矩形 267">
                <a:extLst>
                  <a:ext uri="{FF2B5EF4-FFF2-40B4-BE49-F238E27FC236}">
                    <a16:creationId xmlns:a16="http://schemas.microsoft.com/office/drawing/2014/main" id="{23C34F42-0102-4E00-B74C-2642BF9FEC8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矩形 268">
                <a:extLst>
                  <a:ext uri="{FF2B5EF4-FFF2-40B4-BE49-F238E27FC236}">
                    <a16:creationId xmlns:a16="http://schemas.microsoft.com/office/drawing/2014/main" id="{E2557B53-55DC-4F6E-9749-A8E44F597490}"/>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矩形 269">
                <a:extLst>
                  <a:ext uri="{FF2B5EF4-FFF2-40B4-BE49-F238E27FC236}">
                    <a16:creationId xmlns:a16="http://schemas.microsoft.com/office/drawing/2014/main" id="{F6E441FF-0AB9-45B7-B922-8E97F41795ED}"/>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矩形 270">
                <a:extLst>
                  <a:ext uri="{FF2B5EF4-FFF2-40B4-BE49-F238E27FC236}">
                    <a16:creationId xmlns:a16="http://schemas.microsoft.com/office/drawing/2014/main" id="{D539934F-B5C2-47E1-A27E-A441B3941F59}"/>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矩形 271">
                <a:extLst>
                  <a:ext uri="{FF2B5EF4-FFF2-40B4-BE49-F238E27FC236}">
                    <a16:creationId xmlns:a16="http://schemas.microsoft.com/office/drawing/2014/main" id="{25C1DFF2-A709-4CD0-9CC3-29ADB828BE76}"/>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F1E50901-8B63-4964-974F-FC74567835FA}"/>
                </a:ext>
              </a:extLst>
            </p:cNvPr>
            <p:cNvGrpSpPr/>
            <p:nvPr/>
          </p:nvGrpSpPr>
          <p:grpSpPr>
            <a:xfrm>
              <a:off x="231237" y="1372070"/>
              <a:ext cx="11729526" cy="295422"/>
              <a:chOff x="231237" y="358628"/>
              <a:chExt cx="11729526" cy="295422"/>
            </a:xfrm>
          </p:grpSpPr>
          <p:sp>
            <p:nvSpPr>
              <p:cNvPr id="227" name="矩形 226">
                <a:extLst>
                  <a:ext uri="{FF2B5EF4-FFF2-40B4-BE49-F238E27FC236}">
                    <a16:creationId xmlns:a16="http://schemas.microsoft.com/office/drawing/2014/main" id="{A7BFA037-7242-4FC5-975C-A8DDC579F7F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矩形 227">
                <a:extLst>
                  <a:ext uri="{FF2B5EF4-FFF2-40B4-BE49-F238E27FC236}">
                    <a16:creationId xmlns:a16="http://schemas.microsoft.com/office/drawing/2014/main" id="{7B5DD28D-08CB-4C29-9321-2A068AF87E0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矩形 228">
                <a:extLst>
                  <a:ext uri="{FF2B5EF4-FFF2-40B4-BE49-F238E27FC236}">
                    <a16:creationId xmlns:a16="http://schemas.microsoft.com/office/drawing/2014/main" id="{19E30F64-ACE9-4FCB-A6DE-8F6EDECB383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矩形 229">
                <a:extLst>
                  <a:ext uri="{FF2B5EF4-FFF2-40B4-BE49-F238E27FC236}">
                    <a16:creationId xmlns:a16="http://schemas.microsoft.com/office/drawing/2014/main" id="{BBE2006F-2D0F-45C6-9C65-1B491D2820C0}"/>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矩形 230">
                <a:extLst>
                  <a:ext uri="{FF2B5EF4-FFF2-40B4-BE49-F238E27FC236}">
                    <a16:creationId xmlns:a16="http://schemas.microsoft.com/office/drawing/2014/main" id="{6FE386A1-8EB2-47AC-80DC-DFD49BE14656}"/>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矩形 231">
                <a:extLst>
                  <a:ext uri="{FF2B5EF4-FFF2-40B4-BE49-F238E27FC236}">
                    <a16:creationId xmlns:a16="http://schemas.microsoft.com/office/drawing/2014/main" id="{BBAF9048-FF0B-4E9E-B521-1561753C8F0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矩形 232">
                <a:extLst>
                  <a:ext uri="{FF2B5EF4-FFF2-40B4-BE49-F238E27FC236}">
                    <a16:creationId xmlns:a16="http://schemas.microsoft.com/office/drawing/2014/main" id="{7E5EF6A7-2982-449D-B9F5-D5063D28ECCC}"/>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矩形 233">
                <a:extLst>
                  <a:ext uri="{FF2B5EF4-FFF2-40B4-BE49-F238E27FC236}">
                    <a16:creationId xmlns:a16="http://schemas.microsoft.com/office/drawing/2014/main" id="{A9BE5E12-753D-41F6-93B3-CB38F8E3092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矩形 234">
                <a:extLst>
                  <a:ext uri="{FF2B5EF4-FFF2-40B4-BE49-F238E27FC236}">
                    <a16:creationId xmlns:a16="http://schemas.microsoft.com/office/drawing/2014/main" id="{ACEB04FC-F1A1-480D-9F63-1F6B2654AB8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a:extLst>
                  <a:ext uri="{FF2B5EF4-FFF2-40B4-BE49-F238E27FC236}">
                    <a16:creationId xmlns:a16="http://schemas.microsoft.com/office/drawing/2014/main" id="{E41BEF34-8FA9-48CC-BE99-54513C6AE211}"/>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a:extLst>
                  <a:ext uri="{FF2B5EF4-FFF2-40B4-BE49-F238E27FC236}">
                    <a16:creationId xmlns:a16="http://schemas.microsoft.com/office/drawing/2014/main" id="{7954AD63-3D6F-4D05-B2CD-95905CD0CCC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矩形 237">
                <a:extLst>
                  <a:ext uri="{FF2B5EF4-FFF2-40B4-BE49-F238E27FC236}">
                    <a16:creationId xmlns:a16="http://schemas.microsoft.com/office/drawing/2014/main" id="{7B5095A7-8CD2-4912-99AD-0DF5D662031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矩形 238">
                <a:extLst>
                  <a:ext uri="{FF2B5EF4-FFF2-40B4-BE49-F238E27FC236}">
                    <a16:creationId xmlns:a16="http://schemas.microsoft.com/office/drawing/2014/main" id="{0B775621-7B31-42F7-B13C-EBBD0848A0E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a:extLst>
                  <a:ext uri="{FF2B5EF4-FFF2-40B4-BE49-F238E27FC236}">
                    <a16:creationId xmlns:a16="http://schemas.microsoft.com/office/drawing/2014/main" id="{0CA75BEA-F188-4412-B468-455EEEE0F47F}"/>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a:extLst>
                  <a:ext uri="{FF2B5EF4-FFF2-40B4-BE49-F238E27FC236}">
                    <a16:creationId xmlns:a16="http://schemas.microsoft.com/office/drawing/2014/main" id="{C8234D1E-4E65-4759-B400-042A4510C65B}"/>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a:extLst>
                  <a:ext uri="{FF2B5EF4-FFF2-40B4-BE49-F238E27FC236}">
                    <a16:creationId xmlns:a16="http://schemas.microsoft.com/office/drawing/2014/main" id="{462CE0B8-7779-431C-A8C1-F69690581FB8}"/>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矩形 242">
                <a:extLst>
                  <a:ext uri="{FF2B5EF4-FFF2-40B4-BE49-F238E27FC236}">
                    <a16:creationId xmlns:a16="http://schemas.microsoft.com/office/drawing/2014/main" id="{95D3A9FC-C1B9-4AC0-8F5A-E4F13F66A5C6}"/>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矩形 243">
                <a:extLst>
                  <a:ext uri="{FF2B5EF4-FFF2-40B4-BE49-F238E27FC236}">
                    <a16:creationId xmlns:a16="http://schemas.microsoft.com/office/drawing/2014/main" id="{B825CC77-9162-47D3-A74F-DD509DF946FC}"/>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a:extLst>
                  <a:ext uri="{FF2B5EF4-FFF2-40B4-BE49-F238E27FC236}">
                    <a16:creationId xmlns:a16="http://schemas.microsoft.com/office/drawing/2014/main" id="{1BE36F76-1412-4E96-8E52-0D47D9210DB8}"/>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245">
                <a:extLst>
                  <a:ext uri="{FF2B5EF4-FFF2-40B4-BE49-F238E27FC236}">
                    <a16:creationId xmlns:a16="http://schemas.microsoft.com/office/drawing/2014/main" id="{AD4E2A0A-406C-4496-990E-F86BB2855976}"/>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a:extLst>
                  <a:ext uri="{FF2B5EF4-FFF2-40B4-BE49-F238E27FC236}">
                    <a16:creationId xmlns:a16="http://schemas.microsoft.com/office/drawing/2014/main" id="{AA05B86B-94FE-45CB-87D3-42E31D03EF2A}"/>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矩形 247">
                <a:extLst>
                  <a:ext uri="{FF2B5EF4-FFF2-40B4-BE49-F238E27FC236}">
                    <a16:creationId xmlns:a16="http://schemas.microsoft.com/office/drawing/2014/main" id="{E0207250-197F-45BB-83C7-6A1F4668A67A}"/>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矩形 248">
                <a:extLst>
                  <a:ext uri="{FF2B5EF4-FFF2-40B4-BE49-F238E27FC236}">
                    <a16:creationId xmlns:a16="http://schemas.microsoft.com/office/drawing/2014/main" id="{26335983-D3AB-4750-A217-B329C07056BD}"/>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3D6AE57F-16A6-4DAC-B77D-D4C4E8C07FF6}"/>
                </a:ext>
              </a:extLst>
            </p:cNvPr>
            <p:cNvGrpSpPr/>
            <p:nvPr/>
          </p:nvGrpSpPr>
          <p:grpSpPr>
            <a:xfrm>
              <a:off x="231237" y="1916891"/>
              <a:ext cx="11729526" cy="295422"/>
              <a:chOff x="231237" y="358628"/>
              <a:chExt cx="11729526" cy="295422"/>
            </a:xfrm>
          </p:grpSpPr>
          <p:sp>
            <p:nvSpPr>
              <p:cNvPr id="204" name="矩形 203">
                <a:extLst>
                  <a:ext uri="{FF2B5EF4-FFF2-40B4-BE49-F238E27FC236}">
                    <a16:creationId xmlns:a16="http://schemas.microsoft.com/office/drawing/2014/main" id="{81DAC7BD-7869-4B70-B364-6038260DAF78}"/>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矩形 204">
                <a:extLst>
                  <a:ext uri="{FF2B5EF4-FFF2-40B4-BE49-F238E27FC236}">
                    <a16:creationId xmlns:a16="http://schemas.microsoft.com/office/drawing/2014/main" id="{332B19C4-E027-4323-A386-4985B463976F}"/>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a:extLst>
                  <a:ext uri="{FF2B5EF4-FFF2-40B4-BE49-F238E27FC236}">
                    <a16:creationId xmlns:a16="http://schemas.microsoft.com/office/drawing/2014/main" id="{0D575E81-3663-4B91-AF1C-1A2000748E24}"/>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矩形 206">
                <a:extLst>
                  <a:ext uri="{FF2B5EF4-FFF2-40B4-BE49-F238E27FC236}">
                    <a16:creationId xmlns:a16="http://schemas.microsoft.com/office/drawing/2014/main" id="{9B291643-B756-4D60-9B10-EFEC7284E852}"/>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矩形 207">
                <a:extLst>
                  <a:ext uri="{FF2B5EF4-FFF2-40B4-BE49-F238E27FC236}">
                    <a16:creationId xmlns:a16="http://schemas.microsoft.com/office/drawing/2014/main" id="{3281DB5C-E26C-4805-9544-A5D63079F30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矩形 208">
                <a:extLst>
                  <a:ext uri="{FF2B5EF4-FFF2-40B4-BE49-F238E27FC236}">
                    <a16:creationId xmlns:a16="http://schemas.microsoft.com/office/drawing/2014/main" id="{72DDBA36-6DD5-4C81-AB14-8CDF96582A55}"/>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矩形 209">
                <a:extLst>
                  <a:ext uri="{FF2B5EF4-FFF2-40B4-BE49-F238E27FC236}">
                    <a16:creationId xmlns:a16="http://schemas.microsoft.com/office/drawing/2014/main" id="{0219A6EE-66D2-4765-BE89-558088F44971}"/>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矩形 210">
                <a:extLst>
                  <a:ext uri="{FF2B5EF4-FFF2-40B4-BE49-F238E27FC236}">
                    <a16:creationId xmlns:a16="http://schemas.microsoft.com/office/drawing/2014/main" id="{E249FEA6-92D1-48AA-B8DB-621C038C15E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矩形 211">
                <a:extLst>
                  <a:ext uri="{FF2B5EF4-FFF2-40B4-BE49-F238E27FC236}">
                    <a16:creationId xmlns:a16="http://schemas.microsoft.com/office/drawing/2014/main" id="{07EE54B1-4AAE-403B-9593-4444721253AC}"/>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矩形 212">
                <a:extLst>
                  <a:ext uri="{FF2B5EF4-FFF2-40B4-BE49-F238E27FC236}">
                    <a16:creationId xmlns:a16="http://schemas.microsoft.com/office/drawing/2014/main" id="{A4C69F83-AB04-4A46-93E2-710C724F478F}"/>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矩形 213">
                <a:extLst>
                  <a:ext uri="{FF2B5EF4-FFF2-40B4-BE49-F238E27FC236}">
                    <a16:creationId xmlns:a16="http://schemas.microsoft.com/office/drawing/2014/main" id="{45C1921F-D5D5-4A26-AD26-76BA0B54892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矩形 214">
                <a:extLst>
                  <a:ext uri="{FF2B5EF4-FFF2-40B4-BE49-F238E27FC236}">
                    <a16:creationId xmlns:a16="http://schemas.microsoft.com/office/drawing/2014/main" id="{C7F69226-EDB8-42AC-846F-9B8BD57714B0}"/>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矩形 215">
                <a:extLst>
                  <a:ext uri="{FF2B5EF4-FFF2-40B4-BE49-F238E27FC236}">
                    <a16:creationId xmlns:a16="http://schemas.microsoft.com/office/drawing/2014/main" id="{B0321AEF-92D9-410A-B6B7-2341A7F0CA3F}"/>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矩形 216">
                <a:extLst>
                  <a:ext uri="{FF2B5EF4-FFF2-40B4-BE49-F238E27FC236}">
                    <a16:creationId xmlns:a16="http://schemas.microsoft.com/office/drawing/2014/main" id="{65B0F338-70B7-4ACB-9C88-3CB4675B3D14}"/>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矩形 217">
                <a:extLst>
                  <a:ext uri="{FF2B5EF4-FFF2-40B4-BE49-F238E27FC236}">
                    <a16:creationId xmlns:a16="http://schemas.microsoft.com/office/drawing/2014/main" id="{7B6DBB05-F533-4956-9799-5CF2E6DB7D0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矩形 218">
                <a:extLst>
                  <a:ext uri="{FF2B5EF4-FFF2-40B4-BE49-F238E27FC236}">
                    <a16:creationId xmlns:a16="http://schemas.microsoft.com/office/drawing/2014/main" id="{7A2E1C0F-4712-4794-81B4-ED7B3EB684B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矩形 219">
                <a:extLst>
                  <a:ext uri="{FF2B5EF4-FFF2-40B4-BE49-F238E27FC236}">
                    <a16:creationId xmlns:a16="http://schemas.microsoft.com/office/drawing/2014/main" id="{7ED10C72-FF39-4C36-8305-E0292C3C28F8}"/>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矩形 220">
                <a:extLst>
                  <a:ext uri="{FF2B5EF4-FFF2-40B4-BE49-F238E27FC236}">
                    <a16:creationId xmlns:a16="http://schemas.microsoft.com/office/drawing/2014/main" id="{0DEC66E8-EBEB-439A-8FB5-B83BD8C4AB98}"/>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矩形 221">
                <a:extLst>
                  <a:ext uri="{FF2B5EF4-FFF2-40B4-BE49-F238E27FC236}">
                    <a16:creationId xmlns:a16="http://schemas.microsoft.com/office/drawing/2014/main" id="{90C307A7-8BFF-476E-AAC9-F419FCE88273}"/>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a:extLst>
                  <a:ext uri="{FF2B5EF4-FFF2-40B4-BE49-F238E27FC236}">
                    <a16:creationId xmlns:a16="http://schemas.microsoft.com/office/drawing/2014/main" id="{249551FC-A643-4D5C-ABE3-B0E163081807}"/>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矩形 223">
                <a:extLst>
                  <a:ext uri="{FF2B5EF4-FFF2-40B4-BE49-F238E27FC236}">
                    <a16:creationId xmlns:a16="http://schemas.microsoft.com/office/drawing/2014/main" id="{FB3F647B-368B-42BD-9FD4-4247E1A5099C}"/>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矩形 224">
                <a:extLst>
                  <a:ext uri="{FF2B5EF4-FFF2-40B4-BE49-F238E27FC236}">
                    <a16:creationId xmlns:a16="http://schemas.microsoft.com/office/drawing/2014/main" id="{49716543-F01C-435F-9A53-43079B43AFBF}"/>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矩形 225">
                <a:extLst>
                  <a:ext uri="{FF2B5EF4-FFF2-40B4-BE49-F238E27FC236}">
                    <a16:creationId xmlns:a16="http://schemas.microsoft.com/office/drawing/2014/main" id="{46929F08-6ECA-445A-9FCC-5E759B419C27}"/>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527E4C9E-53F1-4AE5-AD8F-4A7A5AF4AEF8}"/>
                </a:ext>
              </a:extLst>
            </p:cNvPr>
            <p:cNvGrpSpPr/>
            <p:nvPr/>
          </p:nvGrpSpPr>
          <p:grpSpPr>
            <a:xfrm>
              <a:off x="231237" y="2461712"/>
              <a:ext cx="11729526" cy="295422"/>
              <a:chOff x="231237" y="358628"/>
              <a:chExt cx="11729526" cy="295422"/>
            </a:xfrm>
          </p:grpSpPr>
          <p:sp>
            <p:nvSpPr>
              <p:cNvPr id="181" name="矩形 180">
                <a:extLst>
                  <a:ext uri="{FF2B5EF4-FFF2-40B4-BE49-F238E27FC236}">
                    <a16:creationId xmlns:a16="http://schemas.microsoft.com/office/drawing/2014/main" id="{604660D7-DBE3-4B57-9A9C-3A879CA28CB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181">
                <a:extLst>
                  <a:ext uri="{FF2B5EF4-FFF2-40B4-BE49-F238E27FC236}">
                    <a16:creationId xmlns:a16="http://schemas.microsoft.com/office/drawing/2014/main" id="{7E0D1923-263D-4C7F-BA70-16347D955659}"/>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182">
                <a:extLst>
                  <a:ext uri="{FF2B5EF4-FFF2-40B4-BE49-F238E27FC236}">
                    <a16:creationId xmlns:a16="http://schemas.microsoft.com/office/drawing/2014/main" id="{FA522454-7FCA-40B6-9F94-037CA60AFFD4}"/>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183">
                <a:extLst>
                  <a:ext uri="{FF2B5EF4-FFF2-40B4-BE49-F238E27FC236}">
                    <a16:creationId xmlns:a16="http://schemas.microsoft.com/office/drawing/2014/main" id="{5782D104-52E6-4A24-BBE2-ACD47099FF73}"/>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184">
                <a:extLst>
                  <a:ext uri="{FF2B5EF4-FFF2-40B4-BE49-F238E27FC236}">
                    <a16:creationId xmlns:a16="http://schemas.microsoft.com/office/drawing/2014/main" id="{FC1B5231-31A3-4FD2-B661-6606E5EB262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a:extLst>
                  <a:ext uri="{FF2B5EF4-FFF2-40B4-BE49-F238E27FC236}">
                    <a16:creationId xmlns:a16="http://schemas.microsoft.com/office/drawing/2014/main" id="{2380A9BE-DB6F-4461-AC3B-DF6383187B5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186">
                <a:extLst>
                  <a:ext uri="{FF2B5EF4-FFF2-40B4-BE49-F238E27FC236}">
                    <a16:creationId xmlns:a16="http://schemas.microsoft.com/office/drawing/2014/main" id="{FE44BF6E-94E4-47E9-8527-F42160B0FBCB}"/>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187">
                <a:extLst>
                  <a:ext uri="{FF2B5EF4-FFF2-40B4-BE49-F238E27FC236}">
                    <a16:creationId xmlns:a16="http://schemas.microsoft.com/office/drawing/2014/main" id="{0B486C66-90B0-4920-A4C5-7BE4AB237A29}"/>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188">
                <a:extLst>
                  <a:ext uri="{FF2B5EF4-FFF2-40B4-BE49-F238E27FC236}">
                    <a16:creationId xmlns:a16="http://schemas.microsoft.com/office/drawing/2014/main" id="{1BDA8B02-C459-48D0-8BCA-5D47B5F07B10}"/>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a:extLst>
                  <a:ext uri="{FF2B5EF4-FFF2-40B4-BE49-F238E27FC236}">
                    <a16:creationId xmlns:a16="http://schemas.microsoft.com/office/drawing/2014/main" id="{D61A9AF6-1166-4F38-B972-8DE6FCF4915D}"/>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BF303DE5-4CD2-4FBE-A039-88D149081546}"/>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2D131A07-EC3E-4C24-BB51-98CA00CCA253}"/>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71CCEC38-ABA3-4BA6-85E6-714440621D7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a:extLst>
                  <a:ext uri="{FF2B5EF4-FFF2-40B4-BE49-F238E27FC236}">
                    <a16:creationId xmlns:a16="http://schemas.microsoft.com/office/drawing/2014/main" id="{96D8511F-756F-423E-9A60-B06D76CE9DEB}"/>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33C11E46-1890-4E1D-9B3E-6827EEB9F0F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a:extLst>
                  <a:ext uri="{FF2B5EF4-FFF2-40B4-BE49-F238E27FC236}">
                    <a16:creationId xmlns:a16="http://schemas.microsoft.com/office/drawing/2014/main" id="{1FB921DE-20FA-4B10-B3B4-F826512B51A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196">
                <a:extLst>
                  <a:ext uri="{FF2B5EF4-FFF2-40B4-BE49-F238E27FC236}">
                    <a16:creationId xmlns:a16="http://schemas.microsoft.com/office/drawing/2014/main" id="{47CBFF94-D9C8-474D-9EB5-100EC634594C}"/>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197">
                <a:extLst>
                  <a:ext uri="{FF2B5EF4-FFF2-40B4-BE49-F238E27FC236}">
                    <a16:creationId xmlns:a16="http://schemas.microsoft.com/office/drawing/2014/main" id="{EF568E79-34DE-4113-87C0-8C21906989E9}"/>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a:extLst>
                  <a:ext uri="{FF2B5EF4-FFF2-40B4-BE49-F238E27FC236}">
                    <a16:creationId xmlns:a16="http://schemas.microsoft.com/office/drawing/2014/main" id="{9E25C5F8-D0B7-4BD2-A04A-1F0EFD1FE135}"/>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a:extLst>
                  <a:ext uri="{FF2B5EF4-FFF2-40B4-BE49-F238E27FC236}">
                    <a16:creationId xmlns:a16="http://schemas.microsoft.com/office/drawing/2014/main" id="{F2DD63CD-F030-47E4-8F82-24431FED996B}"/>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43E38CD6-35CA-473B-8DE9-501F5E28471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a:extLst>
                  <a:ext uri="{FF2B5EF4-FFF2-40B4-BE49-F238E27FC236}">
                    <a16:creationId xmlns:a16="http://schemas.microsoft.com/office/drawing/2014/main" id="{FC8F6010-2919-4B59-97DB-324D1564C21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a:extLst>
                  <a:ext uri="{FF2B5EF4-FFF2-40B4-BE49-F238E27FC236}">
                    <a16:creationId xmlns:a16="http://schemas.microsoft.com/office/drawing/2014/main" id="{D1311E3A-E480-4B48-B3C4-9627CFF7388C}"/>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3F7E29C9-970E-40FB-B042-5B085A62AE1B}"/>
                </a:ext>
              </a:extLst>
            </p:cNvPr>
            <p:cNvGrpSpPr/>
            <p:nvPr/>
          </p:nvGrpSpPr>
          <p:grpSpPr>
            <a:xfrm>
              <a:off x="231237" y="3006533"/>
              <a:ext cx="11729526" cy="295422"/>
              <a:chOff x="231237" y="358628"/>
              <a:chExt cx="11729526" cy="295422"/>
            </a:xfrm>
          </p:grpSpPr>
          <p:sp>
            <p:nvSpPr>
              <p:cNvPr id="158" name="矩形 157">
                <a:extLst>
                  <a:ext uri="{FF2B5EF4-FFF2-40B4-BE49-F238E27FC236}">
                    <a16:creationId xmlns:a16="http://schemas.microsoft.com/office/drawing/2014/main" id="{FC0B8F86-422E-4E6F-8F60-0330DB5C4F2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a:extLst>
                  <a:ext uri="{FF2B5EF4-FFF2-40B4-BE49-F238E27FC236}">
                    <a16:creationId xmlns:a16="http://schemas.microsoft.com/office/drawing/2014/main" id="{7DDA624E-1045-42BD-BD89-ABA9B7DC9FAF}"/>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a:extLst>
                  <a:ext uri="{FF2B5EF4-FFF2-40B4-BE49-F238E27FC236}">
                    <a16:creationId xmlns:a16="http://schemas.microsoft.com/office/drawing/2014/main" id="{3D739C47-81EA-4ABA-80A3-618FFF30A668}"/>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a:extLst>
                  <a:ext uri="{FF2B5EF4-FFF2-40B4-BE49-F238E27FC236}">
                    <a16:creationId xmlns:a16="http://schemas.microsoft.com/office/drawing/2014/main" id="{9254A5D9-E5D8-404F-A97E-8006CC6F4D05}"/>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161">
                <a:extLst>
                  <a:ext uri="{FF2B5EF4-FFF2-40B4-BE49-F238E27FC236}">
                    <a16:creationId xmlns:a16="http://schemas.microsoft.com/office/drawing/2014/main" id="{9D1E53BA-07B1-468F-AF48-B43A9A9766A2}"/>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a:extLst>
                  <a:ext uri="{FF2B5EF4-FFF2-40B4-BE49-F238E27FC236}">
                    <a16:creationId xmlns:a16="http://schemas.microsoft.com/office/drawing/2014/main" id="{FA514CFD-5823-40EE-90EE-3D3D01FD17B9}"/>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a:extLst>
                  <a:ext uri="{FF2B5EF4-FFF2-40B4-BE49-F238E27FC236}">
                    <a16:creationId xmlns:a16="http://schemas.microsoft.com/office/drawing/2014/main" id="{7832C7D1-4D88-4F4A-8EC0-939FEEFF0690}"/>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a:extLst>
                  <a:ext uri="{FF2B5EF4-FFF2-40B4-BE49-F238E27FC236}">
                    <a16:creationId xmlns:a16="http://schemas.microsoft.com/office/drawing/2014/main" id="{38CFF0E7-CA0A-49C7-969C-C3AABC278BE9}"/>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a:extLst>
                  <a:ext uri="{FF2B5EF4-FFF2-40B4-BE49-F238E27FC236}">
                    <a16:creationId xmlns:a16="http://schemas.microsoft.com/office/drawing/2014/main" id="{39C54AFD-F300-4554-BB7A-B7B6877C0FA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a:extLst>
                  <a:ext uri="{FF2B5EF4-FFF2-40B4-BE49-F238E27FC236}">
                    <a16:creationId xmlns:a16="http://schemas.microsoft.com/office/drawing/2014/main" id="{A6AF5855-E641-4A0E-ADD6-52441356A184}"/>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a:extLst>
                  <a:ext uri="{FF2B5EF4-FFF2-40B4-BE49-F238E27FC236}">
                    <a16:creationId xmlns:a16="http://schemas.microsoft.com/office/drawing/2014/main" id="{D67ED910-D6EC-4A81-869D-3EF251022B7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a:extLst>
                  <a:ext uri="{FF2B5EF4-FFF2-40B4-BE49-F238E27FC236}">
                    <a16:creationId xmlns:a16="http://schemas.microsoft.com/office/drawing/2014/main" id="{3836F420-E038-449D-9898-74F9F08F8CA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a:extLst>
                  <a:ext uri="{FF2B5EF4-FFF2-40B4-BE49-F238E27FC236}">
                    <a16:creationId xmlns:a16="http://schemas.microsoft.com/office/drawing/2014/main" id="{102714EF-F121-4A05-BEC2-9CD07BA7FA0A}"/>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a:extLst>
                  <a:ext uri="{FF2B5EF4-FFF2-40B4-BE49-F238E27FC236}">
                    <a16:creationId xmlns:a16="http://schemas.microsoft.com/office/drawing/2014/main" id="{AAD80A71-4BAE-4A83-B3BA-DB2C74A88B10}"/>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a:extLst>
                  <a:ext uri="{FF2B5EF4-FFF2-40B4-BE49-F238E27FC236}">
                    <a16:creationId xmlns:a16="http://schemas.microsoft.com/office/drawing/2014/main" id="{7FAB0AE2-7E37-479C-B7D8-ECD9935A98AC}"/>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a:extLst>
                  <a:ext uri="{FF2B5EF4-FFF2-40B4-BE49-F238E27FC236}">
                    <a16:creationId xmlns:a16="http://schemas.microsoft.com/office/drawing/2014/main" id="{5F80EF8E-8D55-40FE-A7F9-3A732B595B4E}"/>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a:extLst>
                  <a:ext uri="{FF2B5EF4-FFF2-40B4-BE49-F238E27FC236}">
                    <a16:creationId xmlns:a16="http://schemas.microsoft.com/office/drawing/2014/main" id="{E0B987B6-484B-4425-B32B-BB72ABFB0EB5}"/>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a:extLst>
                  <a:ext uri="{FF2B5EF4-FFF2-40B4-BE49-F238E27FC236}">
                    <a16:creationId xmlns:a16="http://schemas.microsoft.com/office/drawing/2014/main" id="{8E72DD5B-2B0A-4B72-BA9B-67B649049DDF}"/>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a:extLst>
                  <a:ext uri="{FF2B5EF4-FFF2-40B4-BE49-F238E27FC236}">
                    <a16:creationId xmlns:a16="http://schemas.microsoft.com/office/drawing/2014/main" id="{1318FE78-8F6C-4123-A61E-DFB00AF7FC41}"/>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176">
                <a:extLst>
                  <a:ext uri="{FF2B5EF4-FFF2-40B4-BE49-F238E27FC236}">
                    <a16:creationId xmlns:a16="http://schemas.microsoft.com/office/drawing/2014/main" id="{B8505F5C-453B-4DDD-A042-00BBC4CCA81D}"/>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a:extLst>
                  <a:ext uri="{FF2B5EF4-FFF2-40B4-BE49-F238E27FC236}">
                    <a16:creationId xmlns:a16="http://schemas.microsoft.com/office/drawing/2014/main" id="{879B06C9-5786-4E1D-BCCB-9C37FA99780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a:extLst>
                  <a:ext uri="{FF2B5EF4-FFF2-40B4-BE49-F238E27FC236}">
                    <a16:creationId xmlns:a16="http://schemas.microsoft.com/office/drawing/2014/main" id="{62B8C465-72E4-4811-8793-CA662A703428}"/>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a:extLst>
                  <a:ext uri="{FF2B5EF4-FFF2-40B4-BE49-F238E27FC236}">
                    <a16:creationId xmlns:a16="http://schemas.microsoft.com/office/drawing/2014/main" id="{2B700224-AD7C-4AD6-B3F7-A1931E712C50}"/>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99242812-3A63-436A-BE66-511F94B3BA3B}"/>
                </a:ext>
              </a:extLst>
            </p:cNvPr>
            <p:cNvGrpSpPr/>
            <p:nvPr/>
          </p:nvGrpSpPr>
          <p:grpSpPr>
            <a:xfrm>
              <a:off x="231237" y="3551354"/>
              <a:ext cx="11729526" cy="295422"/>
              <a:chOff x="231237" y="358628"/>
              <a:chExt cx="11729526" cy="295422"/>
            </a:xfrm>
          </p:grpSpPr>
          <p:sp>
            <p:nvSpPr>
              <p:cNvPr id="135" name="矩形 134">
                <a:extLst>
                  <a:ext uri="{FF2B5EF4-FFF2-40B4-BE49-F238E27FC236}">
                    <a16:creationId xmlns:a16="http://schemas.microsoft.com/office/drawing/2014/main" id="{50EC3D4A-31CE-49CB-AA6D-A57FAAD0DE1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a:extLst>
                  <a:ext uri="{FF2B5EF4-FFF2-40B4-BE49-F238E27FC236}">
                    <a16:creationId xmlns:a16="http://schemas.microsoft.com/office/drawing/2014/main" id="{1181DBB3-D616-4C3E-998C-330675B27BD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a:extLst>
                  <a:ext uri="{FF2B5EF4-FFF2-40B4-BE49-F238E27FC236}">
                    <a16:creationId xmlns:a16="http://schemas.microsoft.com/office/drawing/2014/main" id="{34609B79-B042-449A-AED0-9A075018F043}"/>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72A6E7C3-C8FD-4A37-A3A2-E74E0CEBDC37}"/>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id="{0E51D7DC-D5FB-4FF6-909E-96A4D14FF9C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a:extLst>
                  <a:ext uri="{FF2B5EF4-FFF2-40B4-BE49-F238E27FC236}">
                    <a16:creationId xmlns:a16="http://schemas.microsoft.com/office/drawing/2014/main" id="{1828774B-F3F7-46AF-9C8A-975FBF516B1A}"/>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a:extLst>
                  <a:ext uri="{FF2B5EF4-FFF2-40B4-BE49-F238E27FC236}">
                    <a16:creationId xmlns:a16="http://schemas.microsoft.com/office/drawing/2014/main" id="{75F89A6D-E65F-42A6-BE93-358202308B4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a:extLst>
                  <a:ext uri="{FF2B5EF4-FFF2-40B4-BE49-F238E27FC236}">
                    <a16:creationId xmlns:a16="http://schemas.microsoft.com/office/drawing/2014/main" id="{09969964-7250-4592-BD30-2B03D18D844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142">
                <a:extLst>
                  <a:ext uri="{FF2B5EF4-FFF2-40B4-BE49-F238E27FC236}">
                    <a16:creationId xmlns:a16="http://schemas.microsoft.com/office/drawing/2014/main" id="{A2BC26B8-7A3B-4FFE-A5E3-B071C601E79B}"/>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a:extLst>
                  <a:ext uri="{FF2B5EF4-FFF2-40B4-BE49-F238E27FC236}">
                    <a16:creationId xmlns:a16="http://schemas.microsoft.com/office/drawing/2014/main" id="{962BFC96-AC9E-4C23-A797-B416660E2D45}"/>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a:extLst>
                  <a:ext uri="{FF2B5EF4-FFF2-40B4-BE49-F238E27FC236}">
                    <a16:creationId xmlns:a16="http://schemas.microsoft.com/office/drawing/2014/main" id="{CB30D327-5D53-4103-B011-16C41E5BA65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a:extLst>
                  <a:ext uri="{FF2B5EF4-FFF2-40B4-BE49-F238E27FC236}">
                    <a16:creationId xmlns:a16="http://schemas.microsoft.com/office/drawing/2014/main" id="{D9964D41-D742-4EA0-B9B2-2287FEB6FA7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a:extLst>
                  <a:ext uri="{FF2B5EF4-FFF2-40B4-BE49-F238E27FC236}">
                    <a16:creationId xmlns:a16="http://schemas.microsoft.com/office/drawing/2014/main" id="{B8ABB396-86B5-4CF0-9742-D651C9C21E84}"/>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a:extLst>
                  <a:ext uri="{FF2B5EF4-FFF2-40B4-BE49-F238E27FC236}">
                    <a16:creationId xmlns:a16="http://schemas.microsoft.com/office/drawing/2014/main" id="{6CAB7DFB-1E85-4D96-9739-6C17F3EE7AA5}"/>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a:extLst>
                  <a:ext uri="{FF2B5EF4-FFF2-40B4-BE49-F238E27FC236}">
                    <a16:creationId xmlns:a16="http://schemas.microsoft.com/office/drawing/2014/main" id="{EBC52F68-0196-4B64-9CAB-51D9AA42A016}"/>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a:extLst>
                  <a:ext uri="{FF2B5EF4-FFF2-40B4-BE49-F238E27FC236}">
                    <a16:creationId xmlns:a16="http://schemas.microsoft.com/office/drawing/2014/main" id="{C8A5A153-B1C9-4A34-B16A-20D140981B36}"/>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a:extLst>
                  <a:ext uri="{FF2B5EF4-FFF2-40B4-BE49-F238E27FC236}">
                    <a16:creationId xmlns:a16="http://schemas.microsoft.com/office/drawing/2014/main" id="{93DCD006-4EBA-41EB-A6DD-7E88D15AE16A}"/>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a:extLst>
                  <a:ext uri="{FF2B5EF4-FFF2-40B4-BE49-F238E27FC236}">
                    <a16:creationId xmlns:a16="http://schemas.microsoft.com/office/drawing/2014/main" id="{67CD84E5-1120-4D2E-9DE6-361196B3150C}"/>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a:extLst>
                  <a:ext uri="{FF2B5EF4-FFF2-40B4-BE49-F238E27FC236}">
                    <a16:creationId xmlns:a16="http://schemas.microsoft.com/office/drawing/2014/main" id="{FFCA65A2-1F78-4586-B7E6-31A5EEF77CC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a:extLst>
                  <a:ext uri="{FF2B5EF4-FFF2-40B4-BE49-F238E27FC236}">
                    <a16:creationId xmlns:a16="http://schemas.microsoft.com/office/drawing/2014/main" id="{28A609BE-3C19-45F2-BA7D-77110002D48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a:extLst>
                  <a:ext uri="{FF2B5EF4-FFF2-40B4-BE49-F238E27FC236}">
                    <a16:creationId xmlns:a16="http://schemas.microsoft.com/office/drawing/2014/main" id="{751129EE-D5BF-4654-BECB-B89B57EE607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a:extLst>
                  <a:ext uri="{FF2B5EF4-FFF2-40B4-BE49-F238E27FC236}">
                    <a16:creationId xmlns:a16="http://schemas.microsoft.com/office/drawing/2014/main" id="{E38C42A2-B6D3-4D0C-B328-9A999BB0C515}"/>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a:extLst>
                  <a:ext uri="{FF2B5EF4-FFF2-40B4-BE49-F238E27FC236}">
                    <a16:creationId xmlns:a16="http://schemas.microsoft.com/office/drawing/2014/main" id="{A1B72184-4733-47EB-97EB-42DE7F3B696C}"/>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FA41A528-0169-4AC2-B14D-8C54857C63FF}"/>
                </a:ext>
              </a:extLst>
            </p:cNvPr>
            <p:cNvGrpSpPr/>
            <p:nvPr/>
          </p:nvGrpSpPr>
          <p:grpSpPr>
            <a:xfrm>
              <a:off x="231237" y="4096175"/>
              <a:ext cx="11729526" cy="295422"/>
              <a:chOff x="231237" y="358628"/>
              <a:chExt cx="11729526" cy="295422"/>
            </a:xfrm>
          </p:grpSpPr>
          <p:sp>
            <p:nvSpPr>
              <p:cNvPr id="112" name="矩形 111">
                <a:extLst>
                  <a:ext uri="{FF2B5EF4-FFF2-40B4-BE49-F238E27FC236}">
                    <a16:creationId xmlns:a16="http://schemas.microsoft.com/office/drawing/2014/main" id="{174E56DB-2ABB-41DA-A173-E8E5D3B48E30}"/>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a:extLst>
                  <a:ext uri="{FF2B5EF4-FFF2-40B4-BE49-F238E27FC236}">
                    <a16:creationId xmlns:a16="http://schemas.microsoft.com/office/drawing/2014/main" id="{616143BD-0035-497C-9548-BB65DFD275E6}"/>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a:extLst>
                  <a:ext uri="{FF2B5EF4-FFF2-40B4-BE49-F238E27FC236}">
                    <a16:creationId xmlns:a16="http://schemas.microsoft.com/office/drawing/2014/main" id="{E3F38CFA-C480-4046-9918-9E38AB04767B}"/>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a:extLst>
                  <a:ext uri="{FF2B5EF4-FFF2-40B4-BE49-F238E27FC236}">
                    <a16:creationId xmlns:a16="http://schemas.microsoft.com/office/drawing/2014/main" id="{C30F1DE4-D910-45C6-B9B3-C1A70DC7F3AE}"/>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a:extLst>
                  <a:ext uri="{FF2B5EF4-FFF2-40B4-BE49-F238E27FC236}">
                    <a16:creationId xmlns:a16="http://schemas.microsoft.com/office/drawing/2014/main" id="{E6E54AE5-1B8F-4293-B01E-02072E8A94C8}"/>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id="{91AB00C7-0634-4B1A-8B31-689E295AD4A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a:extLst>
                  <a:ext uri="{FF2B5EF4-FFF2-40B4-BE49-F238E27FC236}">
                    <a16:creationId xmlns:a16="http://schemas.microsoft.com/office/drawing/2014/main" id="{BF6B1BBE-1925-409A-8FDE-8D5ED4121783}"/>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a:extLst>
                  <a:ext uri="{FF2B5EF4-FFF2-40B4-BE49-F238E27FC236}">
                    <a16:creationId xmlns:a16="http://schemas.microsoft.com/office/drawing/2014/main" id="{57982016-98AA-4109-B581-715DFFF91836}"/>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B98C058A-98F4-4F6B-99E3-A119C9DDEED1}"/>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49F5CAE8-DCB7-490F-BC1F-CAF226E891DB}"/>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a:extLst>
                  <a:ext uri="{FF2B5EF4-FFF2-40B4-BE49-F238E27FC236}">
                    <a16:creationId xmlns:a16="http://schemas.microsoft.com/office/drawing/2014/main" id="{E74E20B7-91F3-47E4-9795-D68ECBDA87B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a:extLst>
                  <a:ext uri="{FF2B5EF4-FFF2-40B4-BE49-F238E27FC236}">
                    <a16:creationId xmlns:a16="http://schemas.microsoft.com/office/drawing/2014/main" id="{12C1524A-FACE-42A9-BBA6-08799D1C7A1A}"/>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a:extLst>
                  <a:ext uri="{FF2B5EF4-FFF2-40B4-BE49-F238E27FC236}">
                    <a16:creationId xmlns:a16="http://schemas.microsoft.com/office/drawing/2014/main" id="{6A31B7DB-BDE6-4936-82E7-CE93296F6513}"/>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a:extLst>
                  <a:ext uri="{FF2B5EF4-FFF2-40B4-BE49-F238E27FC236}">
                    <a16:creationId xmlns:a16="http://schemas.microsoft.com/office/drawing/2014/main" id="{DA54384E-1BBF-4FF0-A2AC-C7F169C92926}"/>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a:extLst>
                  <a:ext uri="{FF2B5EF4-FFF2-40B4-BE49-F238E27FC236}">
                    <a16:creationId xmlns:a16="http://schemas.microsoft.com/office/drawing/2014/main" id="{DDB7DC80-F867-451E-B61E-9CD110D4D1FF}"/>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a:extLst>
                  <a:ext uri="{FF2B5EF4-FFF2-40B4-BE49-F238E27FC236}">
                    <a16:creationId xmlns:a16="http://schemas.microsoft.com/office/drawing/2014/main" id="{D4BB8BF7-D2EF-459C-8AD1-489F2BE62870}"/>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a:extLst>
                  <a:ext uri="{FF2B5EF4-FFF2-40B4-BE49-F238E27FC236}">
                    <a16:creationId xmlns:a16="http://schemas.microsoft.com/office/drawing/2014/main" id="{08877362-B46A-4A1A-93D9-2A241739E7A4}"/>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a:extLst>
                  <a:ext uri="{FF2B5EF4-FFF2-40B4-BE49-F238E27FC236}">
                    <a16:creationId xmlns:a16="http://schemas.microsoft.com/office/drawing/2014/main" id="{54478BA4-F639-4364-94CA-F9F64CDD3A6B}"/>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a:extLst>
                  <a:ext uri="{FF2B5EF4-FFF2-40B4-BE49-F238E27FC236}">
                    <a16:creationId xmlns:a16="http://schemas.microsoft.com/office/drawing/2014/main" id="{B288DB61-C686-40A0-9438-C6DE7C2EAEF4}"/>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a:extLst>
                  <a:ext uri="{FF2B5EF4-FFF2-40B4-BE49-F238E27FC236}">
                    <a16:creationId xmlns:a16="http://schemas.microsoft.com/office/drawing/2014/main" id="{367A7620-58EB-4A69-8599-2F5E20A622E0}"/>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131">
                <a:extLst>
                  <a:ext uri="{FF2B5EF4-FFF2-40B4-BE49-F238E27FC236}">
                    <a16:creationId xmlns:a16="http://schemas.microsoft.com/office/drawing/2014/main" id="{C6DE9356-6006-4059-8088-4E7B14FF59DE}"/>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a:extLst>
                  <a:ext uri="{FF2B5EF4-FFF2-40B4-BE49-F238E27FC236}">
                    <a16:creationId xmlns:a16="http://schemas.microsoft.com/office/drawing/2014/main" id="{EA2CC180-F649-41CD-80B3-041109B6C94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a:extLst>
                  <a:ext uri="{FF2B5EF4-FFF2-40B4-BE49-F238E27FC236}">
                    <a16:creationId xmlns:a16="http://schemas.microsoft.com/office/drawing/2014/main" id="{A2835877-D4B6-4599-B7C0-1FDA5AA06C5B}"/>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C9DF4C74-58B3-40F0-A5A4-4D3F221208E4}"/>
                </a:ext>
              </a:extLst>
            </p:cNvPr>
            <p:cNvGrpSpPr/>
            <p:nvPr/>
          </p:nvGrpSpPr>
          <p:grpSpPr>
            <a:xfrm>
              <a:off x="231237" y="4640996"/>
              <a:ext cx="11729526" cy="295422"/>
              <a:chOff x="231237" y="358628"/>
              <a:chExt cx="11729526" cy="295422"/>
            </a:xfrm>
          </p:grpSpPr>
          <p:sp>
            <p:nvSpPr>
              <p:cNvPr id="89" name="矩形 88">
                <a:extLst>
                  <a:ext uri="{FF2B5EF4-FFF2-40B4-BE49-F238E27FC236}">
                    <a16:creationId xmlns:a16="http://schemas.microsoft.com/office/drawing/2014/main" id="{D926AE30-66D4-488E-9362-E5E8BFB74575}"/>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F53B4ED4-DA69-410C-AC8B-1607116675C9}"/>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05F38F96-9716-45AE-A93D-0346F5C316C1}"/>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DB3B6C69-6838-4375-9BF4-5556F8C09B3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a16="http://schemas.microsoft.com/office/drawing/2014/main" id="{24BB5175-662C-4BDB-ACAE-B74B51B0F752}"/>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a:extLst>
                  <a:ext uri="{FF2B5EF4-FFF2-40B4-BE49-F238E27FC236}">
                    <a16:creationId xmlns:a16="http://schemas.microsoft.com/office/drawing/2014/main" id="{BF850E6C-BFEE-4692-9E77-E7C81875F4F4}"/>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a:extLst>
                  <a:ext uri="{FF2B5EF4-FFF2-40B4-BE49-F238E27FC236}">
                    <a16:creationId xmlns:a16="http://schemas.microsoft.com/office/drawing/2014/main" id="{ABE8D6AF-ACB7-42A5-8DBD-599E45748509}"/>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a:extLst>
                  <a:ext uri="{FF2B5EF4-FFF2-40B4-BE49-F238E27FC236}">
                    <a16:creationId xmlns:a16="http://schemas.microsoft.com/office/drawing/2014/main" id="{6BF02619-A4D0-46B8-9333-64C96754F37B}"/>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a:extLst>
                  <a:ext uri="{FF2B5EF4-FFF2-40B4-BE49-F238E27FC236}">
                    <a16:creationId xmlns:a16="http://schemas.microsoft.com/office/drawing/2014/main" id="{81DAC24C-6951-4F8A-960E-E217834740E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a:extLst>
                  <a:ext uri="{FF2B5EF4-FFF2-40B4-BE49-F238E27FC236}">
                    <a16:creationId xmlns:a16="http://schemas.microsoft.com/office/drawing/2014/main" id="{EB48B9F1-3D2C-4AE6-89BB-0D1586A1D9EE}"/>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a:extLst>
                  <a:ext uri="{FF2B5EF4-FFF2-40B4-BE49-F238E27FC236}">
                    <a16:creationId xmlns:a16="http://schemas.microsoft.com/office/drawing/2014/main" id="{24120C05-440F-419D-A624-B3D10FCEAB11}"/>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a:extLst>
                  <a:ext uri="{FF2B5EF4-FFF2-40B4-BE49-F238E27FC236}">
                    <a16:creationId xmlns:a16="http://schemas.microsoft.com/office/drawing/2014/main" id="{30EF2715-28CE-49A2-A752-B59152372217}"/>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a:extLst>
                  <a:ext uri="{FF2B5EF4-FFF2-40B4-BE49-F238E27FC236}">
                    <a16:creationId xmlns:a16="http://schemas.microsoft.com/office/drawing/2014/main" id="{61CD2C1B-E9BF-40FF-A9A3-C64980CADA75}"/>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E26FD0B2-DC7A-4B37-ABE4-A19FA2FB05FB}"/>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a:extLst>
                  <a:ext uri="{FF2B5EF4-FFF2-40B4-BE49-F238E27FC236}">
                    <a16:creationId xmlns:a16="http://schemas.microsoft.com/office/drawing/2014/main" id="{35443A7E-1564-413D-9B98-E4DBEBD0B014}"/>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a:extLst>
                  <a:ext uri="{FF2B5EF4-FFF2-40B4-BE49-F238E27FC236}">
                    <a16:creationId xmlns:a16="http://schemas.microsoft.com/office/drawing/2014/main" id="{B8663089-A0C8-4D30-B3BF-E884E6D86EE3}"/>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a:extLst>
                  <a:ext uri="{FF2B5EF4-FFF2-40B4-BE49-F238E27FC236}">
                    <a16:creationId xmlns:a16="http://schemas.microsoft.com/office/drawing/2014/main" id="{2D3E8ADB-4676-42AC-B330-DC11DC9C95E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a:extLst>
                  <a:ext uri="{FF2B5EF4-FFF2-40B4-BE49-F238E27FC236}">
                    <a16:creationId xmlns:a16="http://schemas.microsoft.com/office/drawing/2014/main" id="{D1AF586A-E742-405A-A9BD-0DF8BBEBAF8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a:extLst>
                  <a:ext uri="{FF2B5EF4-FFF2-40B4-BE49-F238E27FC236}">
                    <a16:creationId xmlns:a16="http://schemas.microsoft.com/office/drawing/2014/main" id="{B31686AD-0F07-497E-A2BD-ECE934EE5462}"/>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a:extLst>
                  <a:ext uri="{FF2B5EF4-FFF2-40B4-BE49-F238E27FC236}">
                    <a16:creationId xmlns:a16="http://schemas.microsoft.com/office/drawing/2014/main" id="{3BDB9AB6-2645-45B5-93BB-88A3A7491056}"/>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a:extLst>
                  <a:ext uri="{FF2B5EF4-FFF2-40B4-BE49-F238E27FC236}">
                    <a16:creationId xmlns:a16="http://schemas.microsoft.com/office/drawing/2014/main" id="{3BAA7A6E-A315-4335-863B-E62FFD7B2FAA}"/>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a:extLst>
                  <a:ext uri="{FF2B5EF4-FFF2-40B4-BE49-F238E27FC236}">
                    <a16:creationId xmlns:a16="http://schemas.microsoft.com/office/drawing/2014/main" id="{8FD10676-1660-4054-A987-9F5C002F6980}"/>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a:extLst>
                  <a:ext uri="{FF2B5EF4-FFF2-40B4-BE49-F238E27FC236}">
                    <a16:creationId xmlns:a16="http://schemas.microsoft.com/office/drawing/2014/main" id="{F1181B93-BA8D-4DA5-9BBE-2015415EBC0B}"/>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EDA9A3B-022A-4C1F-BDBD-6F6A6A4D8517}"/>
                </a:ext>
              </a:extLst>
            </p:cNvPr>
            <p:cNvGrpSpPr/>
            <p:nvPr/>
          </p:nvGrpSpPr>
          <p:grpSpPr>
            <a:xfrm>
              <a:off x="231237" y="5185817"/>
              <a:ext cx="11729526" cy="295422"/>
              <a:chOff x="231237" y="358628"/>
              <a:chExt cx="11729526" cy="295422"/>
            </a:xfrm>
          </p:grpSpPr>
          <p:sp>
            <p:nvSpPr>
              <p:cNvPr id="66" name="矩形 65">
                <a:extLst>
                  <a:ext uri="{FF2B5EF4-FFF2-40B4-BE49-F238E27FC236}">
                    <a16:creationId xmlns:a16="http://schemas.microsoft.com/office/drawing/2014/main" id="{C42A3430-C8E8-48FB-B9B0-0B5AE795EEF6}"/>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E6916AFC-2A19-4748-B03F-1148AFA62038}"/>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265C1653-1FE9-4737-82A4-2BF15B2CBCF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3263E9B3-2F66-4262-87CD-7CAE7629F87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7FD50BD6-29FE-4297-AF74-D8719E38ADF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a16="http://schemas.microsoft.com/office/drawing/2014/main" id="{63DDFECE-96DD-49F3-B18B-7B82927400B9}"/>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C6169D6B-36A1-476C-B76B-CEB94A5DE769}"/>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C2C8E4CC-F6DF-463B-AAAD-4006BD729EED}"/>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E03AB97C-158D-4490-86E2-086CF3F2ABF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77D5AA89-3227-4179-A683-AA9995AB399F}"/>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CE99D9F2-0190-4DC3-BEB4-A677930A437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0FC616A1-DA6F-4C56-9F50-317D647D520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21AB2B29-DC3B-4188-A472-2F5D5B19EFE8}"/>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50217144-A7C8-4302-9B68-903173B9F10C}"/>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5E04EAE6-5688-44D0-8BC7-E2D566595D23}"/>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908FBE51-9D70-4F5F-8946-DE41A20C7EAA}"/>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752B3FF8-093F-4A02-82BB-7BBEB1D7ACD3}"/>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97815EC1-EBE7-4F46-917D-FCA918766067}"/>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id="{F40AB34F-1BFB-46A4-BB91-F7C256B6904D}"/>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B83BA740-51AB-4DF0-B25E-1D8DB3CF9FF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BD7523F0-C973-4BEF-A7D4-6525694B654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E4D6E6DC-A6D9-439C-8CC8-30F89F3D3A1F}"/>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id="{80E15A60-71D9-4EC4-8A7F-4267AE4DF5C3}"/>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0B26F04F-A893-49CF-B347-29F07E54CB5C}"/>
                </a:ext>
              </a:extLst>
            </p:cNvPr>
            <p:cNvGrpSpPr/>
            <p:nvPr/>
          </p:nvGrpSpPr>
          <p:grpSpPr>
            <a:xfrm>
              <a:off x="231237" y="5730638"/>
              <a:ext cx="11729526" cy="295422"/>
              <a:chOff x="231237" y="358628"/>
              <a:chExt cx="11729526" cy="295422"/>
            </a:xfrm>
          </p:grpSpPr>
          <p:sp>
            <p:nvSpPr>
              <p:cNvPr id="43" name="矩形 42">
                <a:extLst>
                  <a:ext uri="{FF2B5EF4-FFF2-40B4-BE49-F238E27FC236}">
                    <a16:creationId xmlns:a16="http://schemas.microsoft.com/office/drawing/2014/main" id="{C7202A71-B404-43AA-A9BD-FAFF1AA585B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43AEAA3D-40C1-4731-9E43-D0B8610C4544}"/>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5C32A36-99A0-4AE1-8B81-E04064E5554A}"/>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9B2A8B4D-C9B1-4B65-ABE2-BEDD90DFB98A}"/>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B640BDAA-6C2B-47B2-9ACF-469D94D746B4}"/>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F63D60BC-F28F-4EB7-9E3C-5EA775EA6D2C}"/>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BBA77E89-C82F-4070-B99A-FD7185F1BB1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C9ABEC03-2AF0-40BC-B241-2086B463A788}"/>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CF693E18-1A21-4FAF-83E2-CCF5B2421C34}"/>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76AF850F-22EA-4396-9CF4-98DD7D018EA7}"/>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0B19FB22-143F-4767-8988-242A9CD24D00}"/>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15BA2502-ED13-4F80-A73F-94A6699B41E9}"/>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E5F2D120-A926-421D-9915-E6AF99C158A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B61CDAEC-9CF9-4488-9E86-9E9F446D6222}"/>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C7F43A58-0B5C-4B6A-9C17-42EF0BF95ED0}"/>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3C93B0E4-1B1C-4C20-96B9-B93F5D700A1D}"/>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2F673531-54C1-4461-945B-CAC1E9044C13}"/>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9ACB21A6-0BAB-4818-B10E-A6F70BB3FF10}"/>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1F27F5AB-0162-4FE3-B5AC-7B1936B18C2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66E49249-E79C-42BC-907B-A10989C394C1}"/>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id="{68448892-02BC-43F1-9551-F101E5BED08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099F1E27-10BF-4A0A-BDD5-9EBCE62277BE}"/>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F34493E0-D9FF-4B2A-B7ED-98298DB84126}"/>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E6EFBC60-D1CC-4B64-A3DF-E92916DA7B28}"/>
                </a:ext>
              </a:extLst>
            </p:cNvPr>
            <p:cNvGrpSpPr/>
            <p:nvPr/>
          </p:nvGrpSpPr>
          <p:grpSpPr>
            <a:xfrm>
              <a:off x="231237" y="6275461"/>
              <a:ext cx="11729526" cy="295422"/>
              <a:chOff x="231237" y="358628"/>
              <a:chExt cx="11729526" cy="295422"/>
            </a:xfrm>
          </p:grpSpPr>
          <p:sp>
            <p:nvSpPr>
              <p:cNvPr id="20" name="矩形 19">
                <a:extLst>
                  <a:ext uri="{FF2B5EF4-FFF2-40B4-BE49-F238E27FC236}">
                    <a16:creationId xmlns:a16="http://schemas.microsoft.com/office/drawing/2014/main" id="{E460C39C-1344-4D62-B70F-05211CFB0122}"/>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173E76C1-BA5A-4A70-9DBB-3547ACD2A77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47389DC-8E48-48A9-B0D1-74D219376C9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629195AA-3C47-472B-AAFE-A65C43979534}"/>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9D54FEF-7655-4FFC-9CB1-F2A5E418A478}"/>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20F9287-BC89-483A-82CF-D9E97ADB7F1B}"/>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D3A14D03-D081-4981-8B47-B51B7D10A5A0}"/>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63D7151B-CBDB-4C21-8359-69BED4EA7E95}"/>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D59F866D-7501-4953-BCBA-E8834730574E}"/>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E6CC64AF-8406-4E05-87B9-5759D91891CA}"/>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989904DD-4737-4704-9A31-599B81E891CD}"/>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B2E08CF5-526A-4254-82F9-0BD4D6A5C426}"/>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96EC3491-7265-4391-8A95-F1EE5D83690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7A1A749F-5AD1-4D45-837D-5F47E8C01B63}"/>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96755E4E-758E-47EF-B43C-80D2D5CED461}"/>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9759DDB-5CE5-457C-9643-0BB0508000F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AC871000-4D7E-4B50-845C-F79F82ADF1FF}"/>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1A82120E-990F-43C0-A586-8FBA28E91864}"/>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C1204623-4AB1-4217-A408-015EE2692BC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8936C99D-B8B9-4926-9C7A-393F0D75578E}"/>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8F95748B-5BDD-41DF-9CBE-0D60881A5F03}"/>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0D4376F6-BC26-4032-9BBA-BFCB6B27FCA9}"/>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C3E74463-EA45-49FA-B160-9CCEB745E464}"/>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00" name="PA_图片 3">
            <a:extLst>
              <a:ext uri="{FF2B5EF4-FFF2-40B4-BE49-F238E27FC236}">
                <a16:creationId xmlns:a16="http://schemas.microsoft.com/office/drawing/2014/main" id="{C469FE08-981A-4179-B682-19F7CF927A06}"/>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p:blipFill>
        <p:spPr>
          <a:xfrm flipH="1" flipV="1">
            <a:off x="40611" y="5545109"/>
            <a:ext cx="3360374" cy="1287267"/>
          </a:xfrm>
          <a:prstGeom prst="rect">
            <a:avLst/>
          </a:prstGeom>
        </p:spPr>
      </p:pic>
      <p:pic>
        <p:nvPicPr>
          <p:cNvPr id="301" name="PA_图片 9">
            <a:extLst>
              <a:ext uri="{FF2B5EF4-FFF2-40B4-BE49-F238E27FC236}">
                <a16:creationId xmlns:a16="http://schemas.microsoft.com/office/drawing/2014/main" id="{9D695982-3A8B-4210-8FCA-4BFA7F0E6842}"/>
              </a:ext>
            </a:extLst>
          </p:cNvPr>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b="54831"/>
          <a:stretch/>
        </p:blipFill>
        <p:spPr>
          <a:xfrm>
            <a:off x="8030718" y="5587209"/>
            <a:ext cx="3417983" cy="1162820"/>
          </a:xfrm>
          <a:prstGeom prst="rect">
            <a:avLst/>
          </a:prstGeom>
        </p:spPr>
      </p:pic>
      <p:pic>
        <p:nvPicPr>
          <p:cNvPr id="305" name="图形 304">
            <a:extLst>
              <a:ext uri="{FF2B5EF4-FFF2-40B4-BE49-F238E27FC236}">
                <a16:creationId xmlns:a16="http://schemas.microsoft.com/office/drawing/2014/main" id="{61538193-DD64-40BB-81D2-2CA6C275BB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72290" y="330675"/>
            <a:ext cx="2384267" cy="505572"/>
          </a:xfrm>
          <a:prstGeom prst="rect">
            <a:avLst/>
          </a:prstGeom>
        </p:spPr>
      </p:pic>
      <p:sp>
        <p:nvSpPr>
          <p:cNvPr id="306" name="文本框 305">
            <a:extLst>
              <a:ext uri="{FF2B5EF4-FFF2-40B4-BE49-F238E27FC236}">
                <a16:creationId xmlns:a16="http://schemas.microsoft.com/office/drawing/2014/main" id="{A54FDA92-AFEC-45A8-B238-DF44C24E08CB}"/>
              </a:ext>
            </a:extLst>
          </p:cNvPr>
          <p:cNvSpPr txBox="1"/>
          <p:nvPr/>
        </p:nvSpPr>
        <p:spPr>
          <a:xfrm>
            <a:off x="4397501" y="-38979"/>
            <a:ext cx="2902459" cy="646331"/>
          </a:xfrm>
          <a:prstGeom prst="rect">
            <a:avLst/>
          </a:prstGeom>
          <a:noFill/>
        </p:spPr>
        <p:txBody>
          <a:bodyPr wrap="square" rtlCol="0">
            <a:spAutoFit/>
          </a:bodyPr>
          <a:lstStyle/>
          <a:p>
            <a:pPr algn="ctr"/>
            <a:r>
              <a:rPr lang="en-US" altLang="zh-CN" sz="3600" dirty="0">
                <a:solidFill>
                  <a:srgbClr val="54443E"/>
                </a:solidFill>
                <a:latin typeface="iCiel Cadena" panose="02000503000000020004" pitchFamily="2" charset="0"/>
                <a:ea typeface="汉仪小麦体简" panose="00020600040101010101" pitchFamily="18" charset="-122"/>
              </a:rPr>
              <a:t>MẪU 1</a:t>
            </a:r>
            <a:endParaRPr lang="zh-CN" altLang="en-US" sz="3600" dirty="0">
              <a:solidFill>
                <a:srgbClr val="54443E"/>
              </a:solidFill>
              <a:latin typeface="iCiel Cadena" panose="02000503000000020004" pitchFamily="2" charset="0"/>
              <a:ea typeface="汉仪小麦体简" panose="00020600040101010101" pitchFamily="18" charset="-122"/>
            </a:endParaRPr>
          </a:p>
        </p:txBody>
      </p:sp>
      <p:sp>
        <p:nvSpPr>
          <p:cNvPr id="308" name="Text Box 11">
            <a:extLst>
              <a:ext uri="{FF2B5EF4-FFF2-40B4-BE49-F238E27FC236}">
                <a16:creationId xmlns:a16="http://schemas.microsoft.com/office/drawing/2014/main" id="{711B1F7B-29C7-42D5-BD0C-5B5C4DF54375}"/>
              </a:ext>
            </a:extLst>
          </p:cNvPr>
          <p:cNvSpPr txBox="1">
            <a:spLocks noChangeArrowheads="1"/>
          </p:cNvSpPr>
          <p:nvPr/>
        </p:nvSpPr>
        <p:spPr bwMode="auto">
          <a:xfrm>
            <a:off x="621792" y="564114"/>
            <a:ext cx="1082690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i="1" dirty="0">
                <a:solidFill>
                  <a:srgbClr val="002060"/>
                </a:solidFill>
                <a:latin typeface="Arial Body"/>
                <a:ea typeface="Arial-Rounded" panose="020B0500000000000000" pitchFamily="34" charset="0"/>
                <a:cs typeface="Arial-Rounded" panose="020B0500000000000000" pitchFamily="34" charset="0"/>
                <a:sym typeface="+mn-lt"/>
              </a:rPr>
              <a:t>	</a:t>
            </a:r>
            <a:r>
              <a:rPr lang="vi-VN" sz="2800" b="1" dirty="0">
                <a:solidFill>
                  <a:srgbClr val="002060"/>
                </a:solidFill>
                <a:latin typeface="Arial Body"/>
                <a:ea typeface="Arial-Rounded" panose="020B0500000000000000" pitchFamily="34" charset="0"/>
                <a:cs typeface="Arial-Rounded" panose="020B0500000000000000" pitchFamily="34" charset="0"/>
              </a:rPr>
              <a:t>Em có một bức tranh về phong cảnh Hồ Gươm giữa lòng Hà Nội. Ở góc phải, phía dưới của tranh là đền Ngọc Sơn với những nhịp cầu Thê Húc cong cong sơn màu đỏ rực, nổi bật. Đền có những đường mái uốn cong ẩn dưới bóng cây đa cổ thụ sum xuê. Nổi bật giữa bức tranh là hình ảnh Tháp Rùa cổ kính như hòn đảo nhỏ nổi giữa làn nước mênh mông màu ngọc bích. Quanh hồ, hàng cây xanh rợp bóng mát cùng hoa phượng đỏ và bằng lăng tím đua nhau khoe sắc. Em mong ước sẽ có dịp đến Hà Nội, được dạo chơi ven hồ và thưởng thức cảnh đẹp của thủ đô thân yêu.</a:t>
            </a:r>
            <a:endParaRPr lang="zh-CN" altLang="en-US" sz="2800" b="1" i="1" dirty="0">
              <a:solidFill>
                <a:srgbClr val="002060"/>
              </a:solidFill>
              <a:latin typeface="Arial Body"/>
              <a:ea typeface="Arial-Rounded" panose="020B0500000000000000" pitchFamily="34" charset="0"/>
              <a:cs typeface="Arial-Rounded" panose="020B0500000000000000" pitchFamily="34" charset="0"/>
              <a:sym typeface="+mn-lt"/>
            </a:endParaRPr>
          </a:p>
        </p:txBody>
      </p:sp>
      <p:pic>
        <p:nvPicPr>
          <p:cNvPr id="1026" name="Picture 2" descr="Tranh hồ gươm 003, tranh phong cảnh Hà nội, chuyên vẽ tranh Hồ gươm tại Hà"/>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0836" y="4912950"/>
            <a:ext cx="4880181" cy="1837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3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barn(inVertical)">
                                      <p:cBhvr>
                                        <p:cTn id="7" dur="500"/>
                                        <p:tgtEl>
                                          <p:spTgt spid="308"/>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2EDDE">
            <a:alpha val="50000"/>
          </a:srgbClr>
        </a:solidFill>
        <a:effectLst/>
      </p:bgPr>
    </p:bg>
    <p:spTree>
      <p:nvGrpSpPr>
        <p:cNvPr id="1" name=""/>
        <p:cNvGrpSpPr/>
        <p:nvPr/>
      </p:nvGrpSpPr>
      <p:grpSpPr>
        <a:xfrm>
          <a:off x="0" y="0"/>
          <a:ext cx="0" cy="0"/>
          <a:chOff x="0" y="0"/>
          <a:chExt cx="0" cy="0"/>
        </a:xfrm>
      </p:grpSpPr>
      <p:pic>
        <p:nvPicPr>
          <p:cNvPr id="305" name="图形 304">
            <a:extLst>
              <a:ext uri="{FF2B5EF4-FFF2-40B4-BE49-F238E27FC236}">
                <a16:creationId xmlns:a16="http://schemas.microsoft.com/office/drawing/2014/main" id="{61538193-DD64-40BB-81D2-2CA6C275BB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1970" y="190691"/>
            <a:ext cx="2384267" cy="505572"/>
          </a:xfrm>
          <a:prstGeom prst="rect">
            <a:avLst/>
          </a:prstGeom>
        </p:spPr>
      </p:pic>
      <p:sp>
        <p:nvSpPr>
          <p:cNvPr id="306" name="文本框 305">
            <a:extLst>
              <a:ext uri="{FF2B5EF4-FFF2-40B4-BE49-F238E27FC236}">
                <a16:creationId xmlns:a16="http://schemas.microsoft.com/office/drawing/2014/main" id="{A54FDA92-AFEC-45A8-B238-DF44C24E08CB}"/>
              </a:ext>
            </a:extLst>
          </p:cNvPr>
          <p:cNvSpPr txBox="1"/>
          <p:nvPr/>
        </p:nvSpPr>
        <p:spPr>
          <a:xfrm>
            <a:off x="4524711" y="103049"/>
            <a:ext cx="2902459" cy="707886"/>
          </a:xfrm>
          <a:prstGeom prst="rect">
            <a:avLst/>
          </a:prstGeom>
          <a:noFill/>
        </p:spPr>
        <p:txBody>
          <a:bodyPr wrap="square" rtlCol="0">
            <a:spAutoFit/>
          </a:bodyPr>
          <a:lstStyle/>
          <a:p>
            <a:pPr algn="ctr"/>
            <a:r>
              <a:rPr lang="en-US" altLang="zh-CN" sz="4000" dirty="0">
                <a:solidFill>
                  <a:srgbClr val="54443E"/>
                </a:solidFill>
                <a:latin typeface="iCiel Cadena" panose="02000503000000020004" pitchFamily="2" charset="0"/>
                <a:ea typeface="汉仪小麦体简" panose="00020600040101010101" pitchFamily="18" charset="-122"/>
              </a:rPr>
              <a:t>MẪU 2</a:t>
            </a:r>
            <a:endParaRPr lang="zh-CN" altLang="en-US" sz="4000" dirty="0">
              <a:solidFill>
                <a:srgbClr val="54443E"/>
              </a:solidFill>
              <a:latin typeface="iCiel Cadena" panose="02000503000000020004" pitchFamily="2" charset="0"/>
              <a:ea typeface="汉仪小麦体简" panose="00020600040101010101" pitchFamily="18" charset="-122"/>
            </a:endParaRPr>
          </a:p>
        </p:txBody>
      </p:sp>
      <p:sp>
        <p:nvSpPr>
          <p:cNvPr id="2" name="Rectangle 1"/>
          <p:cNvSpPr/>
          <p:nvPr/>
        </p:nvSpPr>
        <p:spPr>
          <a:xfrm>
            <a:off x="649224" y="684780"/>
            <a:ext cx="10908791" cy="3970318"/>
          </a:xfrm>
          <a:prstGeom prst="rect">
            <a:avLst/>
          </a:prstGeom>
        </p:spPr>
        <p:txBody>
          <a:bodyPr wrap="square">
            <a:spAutoFit/>
          </a:bodyPr>
          <a:lstStyle/>
          <a:p>
            <a:r>
              <a:rPr lang="en-GB" sz="2800" b="1" dirty="0">
                <a:solidFill>
                  <a:srgbClr val="002060"/>
                </a:solidFill>
                <a:latin typeface="Arial Body"/>
                <a:ea typeface="Arial-Rounded" panose="020B0500000000000000" pitchFamily="34" charset="0"/>
                <a:cs typeface="Arial-Rounded" panose="020B0500000000000000" pitchFamily="34" charset="0"/>
              </a:rPr>
              <a:t>   </a:t>
            </a:r>
            <a:r>
              <a:rPr lang="vi-VN" sz="2800" b="1" dirty="0">
                <a:solidFill>
                  <a:srgbClr val="002060"/>
                </a:solidFill>
                <a:latin typeface="Arial Body"/>
                <a:ea typeface="Arial-Rounded" panose="020B0500000000000000" pitchFamily="34" charset="0"/>
                <a:cs typeface="Arial-Rounded" panose="020B0500000000000000" pitchFamily="34" charset="0"/>
              </a:rPr>
              <a:t>Đó là bức ảnh chụp phong cảnh Vịnh Hạ Long - một thắng cảnh thiên nhiên nổi tiếng của Việt Nam, một kì quan của thế giới. Bao trùm lên toàn cảnh là những hòn núi đá to, nhỏ khác nhau mọc lên giữa biển nước xanh mênh mông với những hình thù kì lạ. Hòn cao nhất giống như một chú gà trống đang ngẩng cao đầu để gáy, gọi là “hòn Trống”. Xung quanh là biển nước trong xanh mênh mông cùng tàu thuyền qua lại tấp nập. Phong cảnh vịnh Hạ Long quả thật rất đẹp và hấp dẫn, xứng đáng là một viên ngọc xanh lung linh, huyền diệu của thế giới.</a:t>
            </a:r>
            <a:endParaRPr lang="en-US" sz="2800" b="1" dirty="0">
              <a:solidFill>
                <a:srgbClr val="002060"/>
              </a:solidFill>
              <a:latin typeface="Arial Body"/>
              <a:ea typeface="Arial-Rounded" panose="020B0500000000000000" pitchFamily="34" charset="0"/>
              <a:cs typeface="Arial-Rounded" panose="020B0500000000000000" pitchFamily="34" charset="0"/>
            </a:endParaRPr>
          </a:p>
        </p:txBody>
      </p:sp>
      <p:pic>
        <p:nvPicPr>
          <p:cNvPr id="2050" name="Picture 2" descr="21+ Bộ ảnh Vịnh Hạ Long đẹp hút hồn du khá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068" y="4495460"/>
            <a:ext cx="4151743" cy="1938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75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9B1813-E0F7-4B26-9DEB-CDB98078EB0B}"/>
              </a:ext>
            </a:extLst>
          </p:cNvPr>
          <p:cNvSpPr txBox="1"/>
          <p:nvPr/>
        </p:nvSpPr>
        <p:spPr>
          <a:xfrm>
            <a:off x="3343539" y="366513"/>
            <a:ext cx="8068344" cy="923330"/>
          </a:xfrm>
          <a:prstGeom prst="rect">
            <a:avLst/>
          </a:prstGeom>
          <a:noFill/>
        </p:spPr>
        <p:txBody>
          <a:bodyPr wrap="square" rtlCol="0">
            <a:spAutoFit/>
            <a:scene3d>
              <a:camera prst="obliqueTopLeft"/>
              <a:lightRig rig="twoPt" dir="t"/>
            </a:scene3d>
            <a:sp3d extrusionH="127000" prstMaterial="powder"/>
          </a:bodyPr>
          <a:lstStyle/>
          <a:p>
            <a:pPr defTabSz="1043411"/>
            <a:r>
              <a:rPr lang="en-US" sz="5400" dirty="0" err="1">
                <a:ln>
                  <a:solidFill>
                    <a:srgbClr val="FFC000"/>
                  </a:solidFill>
                </a:ln>
                <a:solidFill>
                  <a:srgbClr val="FF0000"/>
                </a:solidFill>
                <a:effectLst>
                  <a:outerShdw blurRad="50800" dist="38100" dir="13500000" algn="br" rotWithShape="0">
                    <a:prstClr val="black">
                      <a:alpha val="40000"/>
                    </a:prstClr>
                  </a:outerShdw>
                </a:effectLst>
                <a:latin typeface="iCiel Cadena" panose="02000503000000020004" pitchFamily="2" charset="0"/>
                <a:ea typeface="White Xmas PERSONAL USE" pitchFamily="50" charset="0"/>
              </a:rPr>
              <a:t>Trao</a:t>
            </a:r>
            <a:r>
              <a:rPr lang="en-US" sz="5400" dirty="0">
                <a:ln>
                  <a:solidFill>
                    <a:srgbClr val="FFC000"/>
                  </a:solidFill>
                </a:ln>
                <a:solidFill>
                  <a:srgbClr val="FF0000"/>
                </a:solidFill>
                <a:effectLst>
                  <a:outerShdw blurRad="50800" dist="38100" dir="13500000" algn="br" rotWithShape="0">
                    <a:prstClr val="black">
                      <a:alpha val="40000"/>
                    </a:prstClr>
                  </a:outerShdw>
                </a:effectLst>
                <a:latin typeface="iCiel Cadena" panose="02000503000000020004" pitchFamily="2" charset="0"/>
                <a:ea typeface="White Xmas PERSONAL USE" pitchFamily="50" charset="0"/>
              </a:rPr>
              <a:t> </a:t>
            </a:r>
            <a:r>
              <a:rPr lang="en-US" sz="5400" dirty="0" err="1">
                <a:ln>
                  <a:solidFill>
                    <a:srgbClr val="FFC000"/>
                  </a:solidFill>
                </a:ln>
                <a:solidFill>
                  <a:srgbClr val="FF0000"/>
                </a:solidFill>
                <a:effectLst>
                  <a:outerShdw blurRad="50800" dist="38100" dir="13500000" algn="br" rotWithShape="0">
                    <a:prstClr val="black">
                      <a:alpha val="40000"/>
                    </a:prstClr>
                  </a:outerShdw>
                </a:effectLst>
                <a:latin typeface="iCiel Cadena" panose="02000503000000020004" pitchFamily="2" charset="0"/>
                <a:ea typeface="White Xmas PERSONAL USE" pitchFamily="50" charset="0"/>
              </a:rPr>
              <a:t>đổi</a:t>
            </a:r>
            <a:r>
              <a:rPr lang="en-US" sz="5400" dirty="0">
                <a:ln>
                  <a:solidFill>
                    <a:srgbClr val="FFC000"/>
                  </a:solidFill>
                </a:ln>
                <a:solidFill>
                  <a:srgbClr val="FF0000"/>
                </a:solidFill>
                <a:effectLst>
                  <a:outerShdw blurRad="50800" dist="38100" dir="13500000" algn="br" rotWithShape="0">
                    <a:prstClr val="black">
                      <a:alpha val="40000"/>
                    </a:prstClr>
                  </a:outerShdw>
                </a:effectLst>
                <a:latin typeface="iCiel Cadena" panose="02000503000000020004" pitchFamily="2" charset="0"/>
                <a:ea typeface="White Xmas PERSONAL USE" pitchFamily="50" charset="0"/>
              </a:rPr>
              <a:t> </a:t>
            </a:r>
            <a:r>
              <a:rPr lang="en-US" sz="5400" dirty="0" err="1">
                <a:ln>
                  <a:solidFill>
                    <a:srgbClr val="FFC000"/>
                  </a:solidFill>
                </a:ln>
                <a:solidFill>
                  <a:srgbClr val="FF0000"/>
                </a:solidFill>
                <a:effectLst>
                  <a:outerShdw blurRad="50800" dist="38100" dir="13500000" algn="br" rotWithShape="0">
                    <a:prstClr val="black">
                      <a:alpha val="40000"/>
                    </a:prstClr>
                  </a:outerShdw>
                </a:effectLst>
                <a:latin typeface="iCiel Cadena" panose="02000503000000020004" pitchFamily="2" charset="0"/>
                <a:ea typeface="White Xmas PERSONAL USE" pitchFamily="50" charset="0"/>
              </a:rPr>
              <a:t>bài</a:t>
            </a:r>
            <a:r>
              <a:rPr lang="en-US" sz="5400" dirty="0">
                <a:ln>
                  <a:solidFill>
                    <a:srgbClr val="FFC000"/>
                  </a:solidFill>
                </a:ln>
                <a:solidFill>
                  <a:srgbClr val="FF0000"/>
                </a:solidFill>
                <a:effectLst>
                  <a:outerShdw blurRad="50800" dist="38100" dir="13500000" algn="br" rotWithShape="0">
                    <a:prstClr val="black">
                      <a:alpha val="40000"/>
                    </a:prstClr>
                  </a:outerShdw>
                </a:effectLst>
                <a:latin typeface="iCiel Cadena" panose="02000503000000020004" pitchFamily="2" charset="0"/>
                <a:ea typeface="White Xmas PERSONAL USE" pitchFamily="50" charset="0"/>
              </a:rPr>
              <a:t> </a:t>
            </a:r>
            <a:r>
              <a:rPr lang="en-US" sz="5400" dirty="0" err="1">
                <a:ln>
                  <a:solidFill>
                    <a:srgbClr val="FFC000"/>
                  </a:solidFill>
                </a:ln>
                <a:solidFill>
                  <a:srgbClr val="FF0000"/>
                </a:solidFill>
                <a:effectLst>
                  <a:outerShdw blurRad="50800" dist="38100" dir="13500000" algn="br" rotWithShape="0">
                    <a:prstClr val="black">
                      <a:alpha val="40000"/>
                    </a:prstClr>
                  </a:outerShdw>
                </a:effectLst>
                <a:latin typeface="iCiel Cadena" panose="02000503000000020004" pitchFamily="2" charset="0"/>
                <a:ea typeface="White Xmas PERSONAL USE" pitchFamily="50" charset="0"/>
              </a:rPr>
              <a:t>viết</a:t>
            </a:r>
            <a:r>
              <a:rPr lang="en-US" sz="5400" dirty="0">
                <a:ln>
                  <a:solidFill>
                    <a:srgbClr val="FFC000"/>
                  </a:solidFill>
                </a:ln>
                <a:solidFill>
                  <a:srgbClr val="FF0000"/>
                </a:solidFill>
                <a:effectLst>
                  <a:outerShdw blurRad="50800" dist="38100" dir="13500000" algn="br" rotWithShape="0">
                    <a:prstClr val="black">
                      <a:alpha val="40000"/>
                    </a:prstClr>
                  </a:outerShdw>
                </a:effectLst>
                <a:latin typeface="iCiel Cadena" panose="02000503000000020004" pitchFamily="2" charset="0"/>
                <a:ea typeface="White Xmas PERSONAL USE" pitchFamily="50" charset="0"/>
              </a:rPr>
              <a:t>.</a:t>
            </a:r>
          </a:p>
        </p:txBody>
      </p:sp>
      <p:pic>
        <p:nvPicPr>
          <p:cNvPr id="6" name="Picture 5" descr="A picture containing text&#10;&#10;Description automatically generated">
            <a:extLst>
              <a:ext uri="{FF2B5EF4-FFF2-40B4-BE49-F238E27FC236}">
                <a16:creationId xmlns:a16="http://schemas.microsoft.com/office/drawing/2014/main" id="{0E977359-BDD8-49B8-82CF-693A46138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333" y="1478146"/>
            <a:ext cx="7998712" cy="6583680"/>
          </a:xfrm>
          <a:prstGeom prst="rect">
            <a:avLst/>
          </a:prstGeom>
        </p:spPr>
      </p:pic>
      <p:grpSp>
        <p:nvGrpSpPr>
          <p:cNvPr id="7" name="Group 6">
            <a:extLst>
              <a:ext uri="{FF2B5EF4-FFF2-40B4-BE49-F238E27FC236}">
                <a16:creationId xmlns:a16="http://schemas.microsoft.com/office/drawing/2014/main" id="{EA135127-33E5-459F-8FDF-3E4810379567}"/>
              </a:ext>
            </a:extLst>
          </p:cNvPr>
          <p:cNvGrpSpPr/>
          <p:nvPr/>
        </p:nvGrpSpPr>
        <p:grpSpPr>
          <a:xfrm rot="10452022" flipV="1">
            <a:off x="-27044" y="1434906"/>
            <a:ext cx="4510640" cy="2975257"/>
            <a:chOff x="1758356" y="1446550"/>
            <a:chExt cx="3550560" cy="2651760"/>
          </a:xfrm>
        </p:grpSpPr>
        <p:pic>
          <p:nvPicPr>
            <p:cNvPr id="8" name="Picture 7">
              <a:extLst>
                <a:ext uri="{FF2B5EF4-FFF2-40B4-BE49-F238E27FC236}">
                  <a16:creationId xmlns:a16="http://schemas.microsoft.com/office/drawing/2014/main" id="{2F385303-3317-4CC1-89FD-7B440BE5E11C}"/>
                </a:ext>
              </a:extLst>
            </p:cNvPr>
            <p:cNvPicPr>
              <a:picLocks noChangeAspect="1"/>
            </p:cNvPicPr>
            <p:nvPr/>
          </p:nvPicPr>
          <p:blipFill rotWithShape="1">
            <a:blip r:embed="rId3">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9" name="TextBox 8">
              <a:extLst>
                <a:ext uri="{FF2B5EF4-FFF2-40B4-BE49-F238E27FC236}">
                  <a16:creationId xmlns:a16="http://schemas.microsoft.com/office/drawing/2014/main" id="{9DD5BF5B-7298-4879-B4D4-4F1221ABC7C9}"/>
                </a:ext>
              </a:extLst>
            </p:cNvPr>
            <p:cNvSpPr txBox="1"/>
            <p:nvPr/>
          </p:nvSpPr>
          <p:spPr>
            <a:xfrm>
              <a:off x="1960517" y="1898330"/>
              <a:ext cx="3005132" cy="960093"/>
            </a:xfrm>
            <a:prstGeom prst="rect">
              <a:avLst/>
            </a:prstGeom>
            <a:noFill/>
          </p:spPr>
          <p:txBody>
            <a:bodyPr wrap="square">
              <a:spAutoFit/>
            </a:bodyPr>
            <a:lstStyle/>
            <a:p>
              <a:pPr algn="ctr" defTabSz="1043411"/>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Bài </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viết</a:t>
              </a:r>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 </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đã</a:t>
              </a:r>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 </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đúng</a:t>
              </a:r>
              <a:endPar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endParaRPr>
            </a:p>
            <a:p>
              <a:pPr algn="ctr" defTabSz="1043411"/>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 </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yêu</a:t>
              </a:r>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 </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cầu</a:t>
              </a:r>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đủ</a:t>
              </a:r>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 6-8 </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câu</a:t>
              </a:r>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a:t>
              </a:r>
            </a:p>
          </p:txBody>
        </p:sp>
      </p:grpSp>
      <p:grpSp>
        <p:nvGrpSpPr>
          <p:cNvPr id="10" name="Group 9">
            <a:extLst>
              <a:ext uri="{FF2B5EF4-FFF2-40B4-BE49-F238E27FC236}">
                <a16:creationId xmlns:a16="http://schemas.microsoft.com/office/drawing/2014/main" id="{75FC13AF-1720-4EF5-998B-176BCEF2B0F0}"/>
              </a:ext>
            </a:extLst>
          </p:cNvPr>
          <p:cNvGrpSpPr/>
          <p:nvPr/>
        </p:nvGrpSpPr>
        <p:grpSpPr>
          <a:xfrm>
            <a:off x="3896238" y="1103486"/>
            <a:ext cx="4788202" cy="2812063"/>
            <a:chOff x="4418998" y="1264906"/>
            <a:chExt cx="3672992" cy="2743200"/>
          </a:xfrm>
        </p:grpSpPr>
        <p:pic>
          <p:nvPicPr>
            <p:cNvPr id="11" name="Picture 10">
              <a:extLst>
                <a:ext uri="{FF2B5EF4-FFF2-40B4-BE49-F238E27FC236}">
                  <a16:creationId xmlns:a16="http://schemas.microsoft.com/office/drawing/2014/main" id="{4BDEDDBE-8248-4D25-ACE4-3EC0E2D7CD30}"/>
                </a:ext>
              </a:extLst>
            </p:cNvPr>
            <p:cNvPicPr>
              <a:picLocks noChangeAspect="1"/>
            </p:cNvPicPr>
            <p:nvPr/>
          </p:nvPicPr>
          <p:blipFill rotWithShape="1">
            <a:blip r:embed="rId3">
              <a:extLst>
                <a:ext uri="{28A0092B-C50C-407E-A947-70E740481C1C}">
                  <a14:useLocalDpi xmlns:a14="http://schemas.microsoft.com/office/drawing/2010/main" val="0"/>
                </a:ext>
              </a:extLst>
            </a:blip>
            <a:srcRect l="50742" t="63119" r="10533" b="7958"/>
            <a:stretch/>
          </p:blipFill>
          <p:spPr>
            <a:xfrm flipH="1">
              <a:off x="4418998" y="1264906"/>
              <a:ext cx="3672992" cy="2743200"/>
            </a:xfrm>
            <a:prstGeom prst="rect">
              <a:avLst/>
            </a:prstGeom>
          </p:spPr>
        </p:pic>
        <p:sp>
          <p:nvSpPr>
            <p:cNvPr id="12" name="TextBox 11">
              <a:extLst>
                <a:ext uri="{FF2B5EF4-FFF2-40B4-BE49-F238E27FC236}">
                  <a16:creationId xmlns:a16="http://schemas.microsoft.com/office/drawing/2014/main" id="{9956C362-385F-419E-B576-55F57DE8AA3C}"/>
                </a:ext>
              </a:extLst>
            </p:cNvPr>
            <p:cNvSpPr txBox="1"/>
            <p:nvPr/>
          </p:nvSpPr>
          <p:spPr>
            <a:xfrm flipH="1">
              <a:off x="4531532" y="1807109"/>
              <a:ext cx="3334690" cy="1384995"/>
            </a:xfrm>
            <a:prstGeom prst="rect">
              <a:avLst/>
            </a:prstGeom>
            <a:noFill/>
          </p:spPr>
          <p:txBody>
            <a:bodyPr wrap="square">
              <a:spAutoFit/>
            </a:bodyPr>
            <a:lstStyle/>
            <a:p>
              <a:pPr algn="ctr" defTabSz="1043411"/>
              <a:r>
                <a:rPr lang="en-US" sz="2800" b="1" dirty="0" err="1">
                  <a:solidFill>
                    <a:srgbClr val="C00000"/>
                  </a:solidFill>
                  <a:latin typeface="Amazone" panose="020B0500000000000000" pitchFamily="34" charset="0"/>
                  <a:ea typeface="Amazone" panose="020B0500000000000000" pitchFamily="34" charset="0"/>
                  <a:cs typeface="Amazone" panose="020B0500000000000000" pitchFamily="34" charset="0"/>
                </a:rPr>
                <a:t>Bài</a:t>
              </a:r>
              <a:r>
                <a:rPr lang="en-US" sz="2800" b="1" dirty="0">
                  <a:solidFill>
                    <a:srgbClr val="C00000"/>
                  </a:solidFill>
                  <a:latin typeface="Amazone" panose="020B0500000000000000" pitchFamily="34" charset="0"/>
                  <a:ea typeface="Amazone" panose="020B0500000000000000" pitchFamily="34" charset="0"/>
                  <a:cs typeface="Amazone" panose="020B0500000000000000" pitchFamily="34" charset="0"/>
                </a:rPr>
                <a:t> </a:t>
              </a:r>
              <a:r>
                <a:rPr lang="en-US" sz="2800" b="1" dirty="0" err="1">
                  <a:solidFill>
                    <a:srgbClr val="C00000"/>
                  </a:solidFill>
                  <a:latin typeface="Amazone" panose="020B0500000000000000" pitchFamily="34" charset="0"/>
                  <a:ea typeface="Amazone" panose="020B0500000000000000" pitchFamily="34" charset="0"/>
                  <a:cs typeface="Amazone" panose="020B0500000000000000" pitchFamily="34" charset="0"/>
                </a:rPr>
                <a:t>viết</a:t>
              </a:r>
              <a:r>
                <a:rPr lang="en-US" sz="2800" b="1" dirty="0">
                  <a:solidFill>
                    <a:srgbClr val="C00000"/>
                  </a:solidFill>
                  <a:latin typeface="Amazone" panose="020B0500000000000000" pitchFamily="34" charset="0"/>
                  <a:ea typeface="Amazone" panose="020B0500000000000000" pitchFamily="34" charset="0"/>
                  <a:cs typeface="Amazone" panose="020B0500000000000000" pitchFamily="34" charset="0"/>
                </a:rPr>
                <a:t> </a:t>
              </a:r>
              <a:r>
                <a:rPr lang="en-US" sz="2800" b="1" dirty="0" err="1">
                  <a:solidFill>
                    <a:srgbClr val="C00000"/>
                  </a:solidFill>
                  <a:latin typeface="Amazone" panose="020B0500000000000000" pitchFamily="34" charset="0"/>
                  <a:ea typeface="Amazone" panose="020B0500000000000000" pitchFamily="34" charset="0"/>
                  <a:cs typeface="Amazone" panose="020B0500000000000000" pitchFamily="34" charset="0"/>
                </a:rPr>
                <a:t>có</a:t>
              </a:r>
              <a:r>
                <a:rPr lang="en-US" sz="2800" b="1" dirty="0">
                  <a:solidFill>
                    <a:srgbClr val="C00000"/>
                  </a:solidFill>
                  <a:latin typeface="Amazone" panose="020B0500000000000000" pitchFamily="34" charset="0"/>
                  <a:ea typeface="Amazone" panose="020B0500000000000000" pitchFamily="34" charset="0"/>
                  <a:cs typeface="Amazone" panose="020B0500000000000000" pitchFamily="34" charset="0"/>
                </a:rPr>
                <a:t> </a:t>
              </a:r>
              <a:r>
                <a:rPr lang="en-US" sz="2800" b="1" dirty="0" err="1">
                  <a:solidFill>
                    <a:srgbClr val="C00000"/>
                  </a:solidFill>
                  <a:latin typeface="Amazone" panose="020B0500000000000000" pitchFamily="34" charset="0"/>
                  <a:ea typeface="Amazone" panose="020B0500000000000000" pitchFamily="34" charset="0"/>
                  <a:cs typeface="Amazone" panose="020B0500000000000000" pitchFamily="34" charset="0"/>
                </a:rPr>
                <a:t>nhiều</a:t>
              </a:r>
              <a:r>
                <a:rPr lang="en-US" sz="2800" b="1" dirty="0">
                  <a:solidFill>
                    <a:srgbClr val="C00000"/>
                  </a:solidFill>
                  <a:latin typeface="Amazone" panose="020B0500000000000000" pitchFamily="34" charset="0"/>
                  <a:ea typeface="Amazone" panose="020B0500000000000000" pitchFamily="34" charset="0"/>
                  <a:cs typeface="Amazone" panose="020B0500000000000000" pitchFamily="34" charset="0"/>
                </a:rPr>
                <a:t> </a:t>
              </a:r>
              <a:r>
                <a:rPr lang="en-US" sz="2800" b="1" dirty="0" err="1">
                  <a:solidFill>
                    <a:srgbClr val="C00000"/>
                  </a:solidFill>
                  <a:latin typeface="Amazone" panose="020B0500000000000000" pitchFamily="34" charset="0"/>
                  <a:ea typeface="Amazone" panose="020B0500000000000000" pitchFamily="34" charset="0"/>
                  <a:cs typeface="Amazone" panose="020B0500000000000000" pitchFamily="34" charset="0"/>
                </a:rPr>
                <a:t>câu</a:t>
              </a:r>
              <a:r>
                <a:rPr lang="en-US" sz="2800" b="1" dirty="0">
                  <a:solidFill>
                    <a:srgbClr val="C00000"/>
                  </a:solidFill>
                  <a:latin typeface="Amazone" panose="020B0500000000000000" pitchFamily="34" charset="0"/>
                  <a:ea typeface="Amazone" panose="020B0500000000000000" pitchFamily="34" charset="0"/>
                  <a:cs typeface="Amazone" panose="020B0500000000000000" pitchFamily="34" charset="0"/>
                </a:rPr>
                <a:t> </a:t>
              </a:r>
              <a:r>
                <a:rPr lang="en-US" sz="2800" b="1" dirty="0" err="1">
                  <a:solidFill>
                    <a:srgbClr val="C00000"/>
                  </a:solidFill>
                  <a:latin typeface="Amazone" panose="020B0500000000000000" pitchFamily="34" charset="0"/>
                  <a:ea typeface="Amazone" panose="020B0500000000000000" pitchFamily="34" charset="0"/>
                  <a:cs typeface="Amazone" panose="020B0500000000000000" pitchFamily="34" charset="0"/>
                </a:rPr>
                <a:t>văn</a:t>
              </a:r>
              <a:r>
                <a:rPr lang="en-US" sz="2800" b="1" dirty="0">
                  <a:solidFill>
                    <a:srgbClr val="C00000"/>
                  </a:solidFill>
                  <a:latin typeface="Amazone" panose="020B0500000000000000" pitchFamily="34" charset="0"/>
                  <a:ea typeface="Amazone" panose="020B0500000000000000" pitchFamily="34" charset="0"/>
                  <a:cs typeface="Amazone" panose="020B0500000000000000" pitchFamily="34" charset="0"/>
                </a:rPr>
                <a:t> hay</a:t>
              </a:r>
            </a:p>
            <a:p>
              <a:pPr algn="ctr" defTabSz="1043411"/>
              <a:r>
                <a:rPr lang="en-US" sz="2800" b="1" dirty="0">
                  <a:solidFill>
                    <a:srgbClr val="C00000"/>
                  </a:solidFill>
                  <a:latin typeface="Amazone" panose="020B0500000000000000" pitchFamily="34" charset="0"/>
                  <a:ea typeface="Amazone" panose="020B0500000000000000" pitchFamily="34" charset="0"/>
                  <a:cs typeface="Amazone" panose="020B0500000000000000" pitchFamily="34" charset="0"/>
                </a:rPr>
                <a:t>(</a:t>
              </a:r>
              <a:r>
                <a:rPr lang="en-US" sz="2800" b="1" dirty="0" err="1">
                  <a:solidFill>
                    <a:srgbClr val="C00000"/>
                  </a:solidFill>
                  <a:latin typeface="Amazone" panose="020B0500000000000000" pitchFamily="34" charset="0"/>
                  <a:ea typeface="Amazone" panose="020B0500000000000000" pitchFamily="34" charset="0"/>
                  <a:cs typeface="Amazone" panose="020B0500000000000000" pitchFamily="34" charset="0"/>
                </a:rPr>
                <a:t>dùng</a:t>
              </a:r>
              <a:r>
                <a:rPr lang="en-US" sz="2800" b="1" dirty="0">
                  <a:solidFill>
                    <a:srgbClr val="C00000"/>
                  </a:solidFill>
                  <a:latin typeface="Amazone" panose="020B0500000000000000" pitchFamily="34" charset="0"/>
                  <a:ea typeface="Amazone" panose="020B0500000000000000" pitchFamily="34" charset="0"/>
                  <a:cs typeface="Amazone" panose="020B0500000000000000" pitchFamily="34" charset="0"/>
                </a:rPr>
                <a:t> </a:t>
              </a:r>
              <a:r>
                <a:rPr lang="en-US" sz="2800" b="1" dirty="0" err="1">
                  <a:solidFill>
                    <a:srgbClr val="C00000"/>
                  </a:solidFill>
                  <a:latin typeface="Amazone" panose="020B0500000000000000" pitchFamily="34" charset="0"/>
                  <a:ea typeface="Amazone" panose="020B0500000000000000" pitchFamily="34" charset="0"/>
                  <a:cs typeface="Amazone" panose="020B0500000000000000" pitchFamily="34" charset="0"/>
                </a:rPr>
                <a:t>từ</a:t>
              </a:r>
              <a:r>
                <a:rPr lang="en-US" sz="2800" b="1" dirty="0">
                  <a:solidFill>
                    <a:srgbClr val="C00000"/>
                  </a:solidFill>
                  <a:latin typeface="Amazone" panose="020B0500000000000000" pitchFamily="34" charset="0"/>
                  <a:ea typeface="Amazone" panose="020B0500000000000000" pitchFamily="34" charset="0"/>
                  <a:cs typeface="Amazone" panose="020B0500000000000000" pitchFamily="34" charset="0"/>
                </a:rPr>
                <a:t> hay)</a:t>
              </a:r>
            </a:p>
          </p:txBody>
        </p:sp>
      </p:grpSp>
      <p:grpSp>
        <p:nvGrpSpPr>
          <p:cNvPr id="13" name="Group 12">
            <a:extLst>
              <a:ext uri="{FF2B5EF4-FFF2-40B4-BE49-F238E27FC236}">
                <a16:creationId xmlns:a16="http://schemas.microsoft.com/office/drawing/2014/main" id="{CB6BA176-F6A2-4B84-B294-342ACB0C83F8}"/>
              </a:ext>
            </a:extLst>
          </p:cNvPr>
          <p:cNvGrpSpPr/>
          <p:nvPr/>
        </p:nvGrpSpPr>
        <p:grpSpPr>
          <a:xfrm rot="20776355">
            <a:off x="8084905" y="1232666"/>
            <a:ext cx="4072811" cy="2812063"/>
            <a:chOff x="8977277" y="1381655"/>
            <a:chExt cx="3753559" cy="2468880"/>
          </a:xfrm>
        </p:grpSpPr>
        <p:pic>
          <p:nvPicPr>
            <p:cNvPr id="14" name="Picture 13">
              <a:extLst>
                <a:ext uri="{FF2B5EF4-FFF2-40B4-BE49-F238E27FC236}">
                  <a16:creationId xmlns:a16="http://schemas.microsoft.com/office/drawing/2014/main" id="{FB96FBCC-B5E0-4FFD-857F-28D7903C3AA4}"/>
                </a:ext>
              </a:extLst>
            </p:cNvPr>
            <p:cNvPicPr>
              <a:picLocks noChangeAspect="1"/>
            </p:cNvPicPr>
            <p:nvPr/>
          </p:nvPicPr>
          <p:blipFill rotWithShape="1">
            <a:blip r:embed="rId3">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5" name="TextBox 14">
              <a:extLst>
                <a:ext uri="{FF2B5EF4-FFF2-40B4-BE49-F238E27FC236}">
                  <a16:creationId xmlns:a16="http://schemas.microsoft.com/office/drawing/2014/main" id="{1BC7C62D-6AB8-4952-8E79-39A9BB8AA879}"/>
                </a:ext>
              </a:extLst>
            </p:cNvPr>
            <p:cNvSpPr txBox="1"/>
            <p:nvPr/>
          </p:nvSpPr>
          <p:spPr>
            <a:xfrm rot="79912">
              <a:off x="8977277" y="2155830"/>
              <a:ext cx="3631441" cy="1077218"/>
            </a:xfrm>
            <a:prstGeom prst="rect">
              <a:avLst/>
            </a:prstGeom>
            <a:noFill/>
          </p:spPr>
          <p:txBody>
            <a:bodyPr wrap="square">
              <a:spAutoFit/>
            </a:bodyPr>
            <a:lstStyle/>
            <a:p>
              <a:pPr algn="ctr" defTabSz="1043411"/>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Bài</a:t>
              </a:r>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 </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viết</a:t>
              </a:r>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 </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có</a:t>
              </a:r>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 </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sáng</a:t>
              </a:r>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 </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tạo</a:t>
              </a:r>
              <a:endPar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endParaRPr>
            </a:p>
            <a:p>
              <a:pPr algn="ctr" defTabSz="1043411"/>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thêm</a:t>
              </a:r>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 ý </a:t>
              </a:r>
              <a:r>
                <a:rPr lang="en-US" sz="3200" b="1" dirty="0" err="1">
                  <a:solidFill>
                    <a:srgbClr val="002060"/>
                  </a:solidFill>
                  <a:latin typeface="Amazone" panose="020B0500000000000000" pitchFamily="34" charset="0"/>
                  <a:ea typeface="Amazone" panose="020B0500000000000000" pitchFamily="34" charset="0"/>
                  <a:cs typeface="Amazone" panose="020B0500000000000000" pitchFamily="34" charset="0"/>
                </a:rPr>
                <a:t>mới</a:t>
              </a:r>
              <a:r>
                <a:rPr lang="en-US" sz="3200" b="1" dirty="0">
                  <a:solidFill>
                    <a:srgbClr val="002060"/>
                  </a:solidFill>
                  <a:latin typeface="Amazone" panose="020B0500000000000000" pitchFamily="34" charset="0"/>
                  <a:ea typeface="Amazone" panose="020B0500000000000000" pitchFamily="34" charset="0"/>
                  <a:cs typeface="Amazone" panose="020B0500000000000000" pitchFamily="34" charset="0"/>
                </a:rPr>
                <a:t>)</a:t>
              </a:r>
            </a:p>
          </p:txBody>
        </p:sp>
      </p:grpSp>
    </p:spTree>
    <p:extLst>
      <p:ext uri="{BB962C8B-B14F-4D97-AF65-F5344CB8AC3E}">
        <p14:creationId xmlns:p14="http://schemas.microsoft.com/office/powerpoint/2010/main" val="332763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14:presetBounceEnd="6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60000">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500"/>
                                            <p:tgtEl>
                                              <p:spTgt spid="7"/>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500"/>
                                            <p:tgtEl>
                                              <p:spTgt spid="10"/>
                                            </p:tgtEl>
                                          </p:cBhvr>
                                        </p:animEffect>
                                      </p:childTnLst>
                                    </p:cTn>
                                  </p:par>
                                </p:childTnLst>
                              </p:cTn>
                            </p:par>
                            <p:par>
                              <p:cTn id="26" fill="hold">
                                <p:stCondLst>
                                  <p:cond delay="1000"/>
                                </p:stCondLst>
                                <p:childTnLst>
                                  <p:par>
                                    <p:cTn id="27" presetID="6"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500"/>
                                            <p:tgtEl>
                                              <p:spTgt spid="7"/>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500"/>
                                            <p:tgtEl>
                                              <p:spTgt spid="10"/>
                                            </p:tgtEl>
                                          </p:cBhvr>
                                        </p:animEffect>
                                      </p:childTnLst>
                                    </p:cTn>
                                  </p:par>
                                </p:childTnLst>
                              </p:cTn>
                            </p:par>
                            <p:par>
                              <p:cTn id="26" fill="hold">
                                <p:stCondLst>
                                  <p:cond delay="1000"/>
                                </p:stCondLst>
                                <p:childTnLst>
                                  <p:par>
                                    <p:cTn id="27" presetID="6"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641</TotalTime>
  <Words>571</Words>
  <Application>Microsoft Office PowerPoint</Application>
  <PresentationFormat>Widescreen</PresentationFormat>
  <Paragraphs>49</Paragraphs>
  <Slides>11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等线</vt:lpstr>
      <vt:lpstr>Amazone</vt:lpstr>
      <vt:lpstr>Arial</vt:lpstr>
      <vt:lpstr>Arial Body</vt:lpstr>
      <vt:lpstr>Arial-Rounded</vt:lpstr>
      <vt:lpstr>Calibri</vt:lpstr>
      <vt:lpstr>Calibri Light</vt:lpstr>
      <vt:lpstr>iCiel Cadena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308742339@qq.com</dc:creator>
  <cp:lastModifiedBy>Hà Nguyễn Thị Thu</cp:lastModifiedBy>
  <cp:revision>108</cp:revision>
  <dcterms:created xsi:type="dcterms:W3CDTF">2018-11-29T13:42:01Z</dcterms:created>
  <dcterms:modified xsi:type="dcterms:W3CDTF">2023-01-09T06:04:42Z</dcterms:modified>
</cp:coreProperties>
</file>