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3" r:id="rId1"/>
  </p:sldMasterIdLst>
  <p:notesMasterIdLst>
    <p:notesMasterId r:id="rId40"/>
  </p:notesMasterIdLst>
  <p:handoutMasterIdLst>
    <p:handoutMasterId r:id="rId41"/>
  </p:handoutMasterIdLst>
  <p:sldIdLst>
    <p:sldId id="321" r:id="rId2"/>
    <p:sldId id="372" r:id="rId3"/>
    <p:sldId id="264" r:id="rId4"/>
    <p:sldId id="265" r:id="rId5"/>
    <p:sldId id="258" r:id="rId6"/>
    <p:sldId id="259" r:id="rId7"/>
    <p:sldId id="260" r:id="rId8"/>
    <p:sldId id="349" r:id="rId9"/>
    <p:sldId id="347" r:id="rId10"/>
    <p:sldId id="350" r:id="rId11"/>
    <p:sldId id="368" r:id="rId12"/>
    <p:sldId id="369" r:id="rId13"/>
    <p:sldId id="339" r:id="rId14"/>
    <p:sldId id="373" r:id="rId15"/>
    <p:sldId id="374" r:id="rId16"/>
    <p:sldId id="357" r:id="rId17"/>
    <p:sldId id="358" r:id="rId18"/>
    <p:sldId id="359" r:id="rId19"/>
    <p:sldId id="375" r:id="rId20"/>
    <p:sldId id="355" r:id="rId21"/>
    <p:sldId id="360" r:id="rId22"/>
    <p:sldId id="361" r:id="rId23"/>
    <p:sldId id="370" r:id="rId24"/>
    <p:sldId id="362" r:id="rId25"/>
    <p:sldId id="376" r:id="rId26"/>
    <p:sldId id="345" r:id="rId27"/>
    <p:sldId id="351" r:id="rId28"/>
    <p:sldId id="364" r:id="rId29"/>
    <p:sldId id="365" r:id="rId30"/>
    <p:sldId id="377" r:id="rId31"/>
    <p:sldId id="335" r:id="rId32"/>
    <p:sldId id="337" r:id="rId33"/>
    <p:sldId id="352" r:id="rId34"/>
    <p:sldId id="331" r:id="rId35"/>
    <p:sldId id="378" r:id="rId36"/>
    <p:sldId id="379" r:id="rId37"/>
    <p:sldId id="326" r:id="rId38"/>
    <p:sldId id="344"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C4D"/>
    <a:srgbClr val="C02525"/>
    <a:srgbClr val="F06B42"/>
    <a:srgbClr val="FFB8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69" autoAdjust="0"/>
  </p:normalViewPr>
  <p:slideViewPr>
    <p:cSldViewPr snapToGrid="0">
      <p:cViewPr varScale="1">
        <p:scale>
          <a:sx n="67" d="100"/>
          <a:sy n="67" d="100"/>
        </p:scale>
        <p:origin x="7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27332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defTabSz="457082">
              <a:defRPr/>
            </a:pPr>
            <a:fld id="{97142ECE-E74C-4854-9A8F-D75032BF8885}" type="slidenum">
              <a:rPr lang="zh-CN" altLang="en-US" smtClean="0">
                <a:solidFill>
                  <a:prstClr val="black"/>
                </a:solidFill>
                <a:latin typeface="Calibri"/>
                <a:ea typeface="宋体" panose="02010600030101010101" pitchFamily="2" charset="-122"/>
              </a:rPr>
              <a:pPr defTabSz="457082">
                <a:defRPr/>
              </a:pPr>
              <a:t>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40863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93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18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10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15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1443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604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660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25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037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30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12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730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31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050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664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738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855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162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000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990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91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677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18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17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14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49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53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91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A3AC6D98-046A-405E-9FCB-494EC8D89F4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2999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A450A4-3668-4241-ADBD-8E143AB099A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255603012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450A4-3668-4241-ADBD-8E143AB099A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406388459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450A4-3668-4241-ADBD-8E143AB099A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13460108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0"/>
        <p:cNvGrpSpPr/>
        <p:nvPr/>
      </p:nvGrpSpPr>
      <p:grpSpPr>
        <a:xfrm>
          <a:off x="0" y="0"/>
          <a:ext cx="0" cy="0"/>
          <a:chOff x="0" y="0"/>
          <a:chExt cx="0" cy="0"/>
        </a:xfrm>
      </p:grpSpPr>
      <p:sp>
        <p:nvSpPr>
          <p:cNvPr id="361" name="Google Shape;361;p23"/>
          <p:cNvSpPr txBox="1">
            <a:spLocks noGrp="1"/>
          </p:cNvSpPr>
          <p:nvPr>
            <p:ph type="subTitle" idx="1"/>
          </p:nvPr>
        </p:nvSpPr>
        <p:spPr>
          <a:xfrm>
            <a:off x="713225" y="1152475"/>
            <a:ext cx="7717500" cy="3456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atin typeface="Tunga" panose="020B0502040204020203" charset="0"/>
                <a:ea typeface="Tunga" panose="020B0502040204020203" charset="0"/>
                <a:cs typeface="Tunga" panose="020B0502040204020203" charset="0"/>
                <a:sym typeface="Tunga" panose="020B0502040204020203"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7" name="Google Shape;367;p23"/>
          <p:cNvSpPr txBox="1">
            <a:spLocks noGrp="1"/>
          </p:cNvSpPr>
          <p:nvPr>
            <p:ph type="title"/>
          </p:nvPr>
        </p:nvSpPr>
        <p:spPr>
          <a:xfrm>
            <a:off x="713225" y="539500"/>
            <a:ext cx="7717500" cy="6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303666034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8766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450A4-3668-4241-ADBD-8E143AB099A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357430038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450A4-3668-4241-ADBD-8E143AB099A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50941712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450A4-3668-4241-ADBD-8E143AB099AA}"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387472020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A450A4-3668-4241-ADBD-8E143AB099AA}" type="datetimeFigureOut">
              <a:rPr lang="en-US" smtClean="0"/>
              <a:t>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110739562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A450A4-3668-4241-ADBD-8E143AB099AA}" type="datetimeFigureOut">
              <a:rPr lang="en-US" smtClean="0"/>
              <a:t>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1418387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450A4-3668-4241-ADBD-8E143AB099AA}" type="datetimeFigureOut">
              <a:rPr lang="en-US" smtClean="0"/>
              <a:t>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353585275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A450A4-3668-4241-ADBD-8E143AB099AA}"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5636028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A450A4-3668-4241-ADBD-8E143AB099AA}"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2E914-97EB-4318-B4CE-3270607D028A}" type="slidenum">
              <a:rPr lang="en-US" smtClean="0"/>
              <a:t>‹#›</a:t>
            </a:fld>
            <a:endParaRPr lang="en-US"/>
          </a:p>
        </p:txBody>
      </p:sp>
    </p:spTree>
    <p:extLst>
      <p:ext uri="{BB962C8B-B14F-4D97-AF65-F5344CB8AC3E}">
        <p14:creationId xmlns:p14="http://schemas.microsoft.com/office/powerpoint/2010/main" val="39765700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63D441-51C3-4433-9175-1F202B43FD9E}" type="datetimeFigureOut">
              <a:rPr lang="en-US" smtClean="0"/>
              <a:t>1/9/2023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2E914-97EB-4318-B4CE-3270607D028A}" type="slidenum">
              <a:rPr lang="en-US" smtClean="0"/>
              <a:t>‹#›</a:t>
            </a:fld>
            <a:endParaRPr lang="en-US"/>
          </a:p>
        </p:txBody>
      </p:sp>
      <p:pic>
        <p:nvPicPr>
          <p:cNvPr id="7" name="图片 44">
            <a:extLst>
              <a:ext uri="{FF2B5EF4-FFF2-40B4-BE49-F238E27FC236}">
                <a16:creationId xmlns:a16="http://schemas.microsoft.com/office/drawing/2014/main" id="{41709499-F174-554A-BCC7-24E5DFD92B9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9377" y="-129033"/>
            <a:ext cx="9270655" cy="5170140"/>
          </a:xfrm>
          <a:prstGeom prst="rect">
            <a:avLst/>
          </a:prstGeom>
          <a:noFill/>
        </p:spPr>
      </p:pic>
    </p:spTree>
    <p:extLst>
      <p:ext uri="{BB962C8B-B14F-4D97-AF65-F5344CB8AC3E}">
        <p14:creationId xmlns:p14="http://schemas.microsoft.com/office/powerpoint/2010/main" val="17181181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ransition spd="slow"/>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3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gi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10" Type="http://schemas.microsoft.com/office/2007/relationships/hdphoto" Target="../media/hdphoto10.wdp"/><Relationship Id="rId4" Type="http://schemas.openxmlformats.org/officeDocument/2006/relationships/image" Target="../media/image33.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gif"/><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microsoft.com/office/2007/relationships/hdphoto" Target="../media/hdphoto5.wdp"/><Relationship Id="rId3" Type="http://schemas.openxmlformats.org/officeDocument/2006/relationships/audio" Target="../media/audio2.wav"/><Relationship Id="rId21" Type="http://schemas.openxmlformats.org/officeDocument/2006/relationships/image" Target="../media/image20.gif"/><Relationship Id="rId7" Type="http://schemas.microsoft.com/office/2007/relationships/hdphoto" Target="../media/hdphoto3.wdp"/><Relationship Id="rId12" Type="http://schemas.openxmlformats.org/officeDocument/2006/relationships/slide" Target="slide6.xml"/><Relationship Id="rId17"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5.png"/><Relationship Id="rId19" Type="http://schemas.openxmlformats.org/officeDocument/2006/relationships/slide" Target="slide5.xml"/><Relationship Id="rId4" Type="http://schemas.openxmlformats.org/officeDocument/2006/relationships/image" Target="../media/image8.jpeg"/><Relationship Id="rId9" Type="http://schemas.microsoft.com/office/2007/relationships/hdphoto" Target="../media/hdphoto2.wdp"/><Relationship Id="rId14" Type="http://schemas.openxmlformats.org/officeDocument/2006/relationships/slide" Target="slide7.xml"/><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1.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3" y="16900"/>
            <a:ext cx="9083916" cy="510970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5298" y="966266"/>
            <a:ext cx="6113408" cy="3402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2561" y="2950262"/>
            <a:ext cx="6378882" cy="210591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111" y="625364"/>
            <a:ext cx="975003" cy="10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986994" y="3669432"/>
            <a:ext cx="5042609" cy="761210"/>
          </a:xfrm>
          <a:prstGeom prst="rect">
            <a:avLst/>
          </a:prstGeom>
          <a:noFill/>
        </p:spPr>
        <p:txBody>
          <a:bodyPr wrap="none" lIns="68045" tIns="34024" rIns="68045" bIns="34024">
            <a:spAutoFit/>
          </a:bodyPr>
          <a:lstStyle/>
          <a:p>
            <a:pPr algn="ctr">
              <a:defRPr/>
            </a:pPr>
            <a:r>
              <a:rPr lang="en-US"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27" name="Rounded Rectangle 6">
            <a:extLst>
              <a:ext uri="{FF2B5EF4-FFF2-40B4-BE49-F238E27FC236}">
                <a16:creationId xmlns:a16="http://schemas.microsoft.com/office/drawing/2014/main" id="{26EF5C9C-8C8A-4902-9A76-A4947A29B311}"/>
              </a:ext>
            </a:extLst>
          </p:cNvPr>
          <p:cNvSpPr/>
          <p:nvPr/>
        </p:nvSpPr>
        <p:spPr>
          <a:xfrm>
            <a:off x="368144" y="292756"/>
            <a:ext cx="1632347" cy="443886"/>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algn="ctr"/>
            <a:r>
              <a:rPr lang="en-US" sz="2000" b="1" dirty="0">
                <a:solidFill>
                  <a:schemeClr val="tx1"/>
                </a:solidFill>
                <a:latin typeface="Arial" panose="020B0604020202020204" pitchFamily="34" charset="0"/>
                <a:ea typeface="Arial-Rounded" pitchFamily="34" charset="0"/>
                <a:cs typeface="Arial" panose="020B0604020202020204" pitchFamily="34" charset="0"/>
              </a:rPr>
              <a:t>ĐỌC MẪU</a:t>
            </a:r>
          </a:p>
        </p:txBody>
      </p:sp>
      <p:sp>
        <p:nvSpPr>
          <p:cNvPr id="6" name="Rectangle 5">
            <a:extLst>
              <a:ext uri="{FF2B5EF4-FFF2-40B4-BE49-F238E27FC236}">
                <a16:creationId xmlns:a16="http://schemas.microsoft.com/office/drawing/2014/main" id="{9BB48498-CECF-4C34-8EF0-74E6BFD65A34}"/>
              </a:ext>
            </a:extLst>
          </p:cNvPr>
          <p:cNvSpPr/>
          <p:nvPr/>
        </p:nvSpPr>
        <p:spPr>
          <a:xfrm>
            <a:off x="3317472" y="110486"/>
            <a:ext cx="2530010" cy="523220"/>
          </a:xfrm>
          <a:prstGeom prst="rect">
            <a:avLst/>
          </a:prstGeom>
        </p:spPr>
        <p:txBody>
          <a:bodyPr wrap="square">
            <a:spAutoFit/>
          </a:bodyPr>
          <a:lstStyle/>
          <a:p>
            <a:r>
              <a:rPr lang="en-GB" sz="2800" b="1" dirty="0" err="1">
                <a:solidFill>
                  <a:srgbClr val="C00000"/>
                </a:solidFill>
                <a:latin typeface="Arial" panose="020B0604020202020204" pitchFamily="34" charset="0"/>
                <a:ea typeface="Arial-Rounded" panose="020B0500000000000000" pitchFamily="34" charset="0"/>
                <a:cs typeface="Arial" panose="020B0604020202020204" pitchFamily="34" charset="0"/>
              </a:rPr>
              <a:t>Sông</a:t>
            </a:r>
            <a:r>
              <a:rPr lang="en-GB" sz="2800" b="1"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GB" sz="2800" b="1" dirty="0" err="1">
                <a:solidFill>
                  <a:srgbClr val="C00000"/>
                </a:solidFill>
                <a:latin typeface="Arial" panose="020B0604020202020204" pitchFamily="34" charset="0"/>
                <a:ea typeface="Arial-Rounded" panose="020B0500000000000000" pitchFamily="34" charset="0"/>
                <a:cs typeface="Arial" panose="020B0604020202020204" pitchFamily="34" charset="0"/>
              </a:rPr>
              <a:t>Hương</a:t>
            </a:r>
            <a:r>
              <a:rPr lang="en-GB" sz="2800" b="1" dirty="0">
                <a:solidFill>
                  <a:srgbClr val="C00000"/>
                </a:solidFill>
                <a:latin typeface="Arial" panose="020B0604020202020204" pitchFamily="34" charset="0"/>
                <a:ea typeface="Arial-Rounded" panose="020B0500000000000000" pitchFamily="34" charset="0"/>
                <a:cs typeface="Arial" panose="020B0604020202020204" pitchFamily="34" charset="0"/>
              </a:rPr>
              <a:t>.</a:t>
            </a:r>
            <a:endParaRPr lang="en-GB" sz="2800"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204433" y="736642"/>
            <a:ext cx="9009141" cy="4524315"/>
          </a:xfrm>
          <a:prstGeom prst="rect">
            <a:avLst/>
          </a:prstGeom>
        </p:spPr>
        <p:txBody>
          <a:bodyPr wrap="square">
            <a:spAutoFit/>
          </a:bodyPr>
          <a:lstStyle/>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Từ xưa, người Huế đã dành những lời thơ đẹp nhất, tình cảm sâu đậm nhất cho dòng sông quê hương.</a:t>
            </a:r>
          </a:p>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Người ta kể rằng, xưa kia, dòng nước ở đây thường thoảng lên một mùi hương dìu dịu bởi nguồn sông chảy qua một cách rừng mọc dày một loại cỏ có tên là thạch xương bồ.</a:t>
            </a:r>
          </a:p>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Những đêm trăng sáng, dòng sông là một đường trăng lung linh dát vàng.</a:t>
            </a:r>
          </a:p>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Sông Hương là một đặc ân của thiên nhiên dành cho Huế, làm cho không khí thành phố trở nên trong lành, làm tan biến những tiếng ồn ào của chợ búa, tạo cho thành phố một vẻ êm đềm.</a:t>
            </a:r>
          </a:p>
          <a:p>
            <a:r>
              <a:rPr lang="en-GB" sz="1800" b="1" dirty="0">
                <a:latin typeface="Arial" panose="020B0604020202020204" pitchFamily="34" charset="0"/>
                <a:ea typeface="Arial-Rounded" panose="020B0500000000000000" pitchFamily="34" charset="0"/>
                <a:cs typeface="Arial" panose="020B0604020202020204" pitchFamily="34" charset="0"/>
              </a:rPr>
              <a:t>                                                                                                              </a:t>
            </a:r>
            <a:r>
              <a:rPr lang="vi-VN" sz="1800" b="1" dirty="0">
                <a:latin typeface="Arial" panose="020B0604020202020204" pitchFamily="34" charset="0"/>
                <a:ea typeface="Arial-Rounded" panose="020B0500000000000000" pitchFamily="34" charset="0"/>
                <a:cs typeface="Arial" panose="020B0604020202020204" pitchFamily="34" charset="0"/>
              </a:rPr>
              <a:t>Theo Cửu Thọ</a:t>
            </a:r>
          </a:p>
        </p:txBody>
      </p:sp>
    </p:spTree>
    <p:extLst>
      <p:ext uri="{BB962C8B-B14F-4D97-AF65-F5344CB8AC3E}">
        <p14:creationId xmlns:p14="http://schemas.microsoft.com/office/powerpoint/2010/main" val="30914680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1491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algn="ctr">
                  <a:defRPr/>
                </a:pPr>
                <a:r>
                  <a:rPr lang="en-US" altLang="zh-CN" sz="2000" b="1" dirty="0">
                    <a:latin typeface="Arial" panose="020B0604020202020204" pitchFamily="34" charset="0"/>
                    <a:ea typeface="思源宋体 CN Heavy" panose="02020900000000000000" charset="-122"/>
                    <a:cs typeface="Arial" panose="020B0604020202020204" pitchFamily="34" charset="0"/>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21894" y="283903"/>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pic>
        <p:nvPicPr>
          <p:cNvPr id="36" name="图片 11">
            <a:extLst>
              <a:ext uri="{FF2B5EF4-FFF2-40B4-BE49-F238E27FC236}">
                <a16:creationId xmlns:a16="http://schemas.microsoft.com/office/drawing/2014/main" id="{E506CDC4-5E71-4989-B911-C589B622C0FF}"/>
              </a:ext>
            </a:extLst>
          </p:cNvPr>
          <p:cNvPicPr>
            <a:picLocks noChangeAspect="1"/>
          </p:cNvPicPr>
          <p:nvPr/>
        </p:nvPicPr>
        <p:blipFill rotWithShape="1">
          <a:blip r:embed="rId8"/>
          <a:srcRect r="37502"/>
          <a:stretch/>
        </p:blipFill>
        <p:spPr>
          <a:xfrm>
            <a:off x="-112312" y="397381"/>
            <a:ext cx="3012281" cy="4819855"/>
          </a:xfrm>
          <a:prstGeom prst="rect">
            <a:avLst/>
          </a:prstGeom>
        </p:spPr>
      </p:pic>
      <p:grpSp>
        <p:nvGrpSpPr>
          <p:cNvPr id="37" name="Group 36"/>
          <p:cNvGrpSpPr/>
          <p:nvPr/>
        </p:nvGrpSpPr>
        <p:grpSpPr>
          <a:xfrm>
            <a:off x="3353156" y="566821"/>
            <a:ext cx="4897967" cy="1811466"/>
            <a:chOff x="695888" y="2997382"/>
            <a:chExt cx="10446274" cy="3864458"/>
          </a:xfrm>
        </p:grpSpPr>
        <p:sp>
          <p:nvSpPr>
            <p:cNvPr id="39"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57140" tIns="28571" rIns="57140" bIns="28571" anchor="ctr">
              <a:sp3d/>
            </a:bodyPr>
            <a:lstStyle/>
            <a:p>
              <a:pPr lvl="2" algn="ctr" defTabSz="321319" eaLnBrk="0" fontAlgn="ctr" hangingPunct="0">
                <a:buClr>
                  <a:srgbClr val="FF0000"/>
                </a:buClr>
                <a:buSzPct val="70000"/>
                <a:tabLst>
                  <a:tab pos="63958" algn="l"/>
                </a:tabLst>
                <a:defRPr/>
              </a:pPr>
              <a:r>
                <a:rPr lang="en-US" sz="2400" b="1" dirty="0" err="1">
                  <a:latin typeface="Arial" panose="020B0604020202020204" pitchFamily="34" charset="0"/>
                  <a:ea typeface="Arial-Rounded" panose="020B0500000000000000" pitchFamily="34" charset="0"/>
                  <a:cs typeface="Arial" panose="020B0604020202020204" pitchFamily="34" charset="0"/>
                </a:rPr>
                <a:t>Giọng</a:t>
              </a:r>
              <a:r>
                <a:rPr lang="en-US" sz="2400" b="1" dirty="0">
                  <a:latin typeface="Arial" panose="020B0604020202020204" pitchFamily="34" charset="0"/>
                  <a:ea typeface="Arial-Rounded" panose="020B0500000000000000" pitchFamily="34" charset="0"/>
                  <a:cs typeface="Arial" panose="020B0604020202020204" pitchFamily="34" charset="0"/>
                </a:rPr>
                <a:t> </a:t>
              </a:r>
              <a:r>
                <a:rPr lang="en-US" sz="2400" b="1" dirty="0" err="1">
                  <a:latin typeface="Arial" panose="020B0604020202020204" pitchFamily="34" charset="0"/>
                  <a:ea typeface="Arial-Rounded" panose="020B0500000000000000" pitchFamily="34" charset="0"/>
                  <a:cs typeface="Arial" panose="020B0604020202020204" pitchFamily="34" charset="0"/>
                </a:rPr>
                <a:t>đọc</a:t>
              </a:r>
              <a:r>
                <a:rPr lang="en-US" sz="2400" b="1" dirty="0">
                  <a:latin typeface="Arial" panose="020B0604020202020204" pitchFamily="34" charset="0"/>
                  <a:ea typeface="Arial-Rounded" panose="020B0500000000000000" pitchFamily="34" charset="0"/>
                  <a:cs typeface="Arial" panose="020B0604020202020204" pitchFamily="34" charset="0"/>
                </a:rPr>
                <a:t> </a:t>
              </a:r>
              <a:r>
                <a:rPr lang="en-US" sz="2400" b="1" dirty="0" err="1">
                  <a:latin typeface="Arial" panose="020B0604020202020204" pitchFamily="34" charset="0"/>
                  <a:ea typeface="Arial-Rounded" panose="020B0500000000000000" pitchFamily="34" charset="0"/>
                  <a:cs typeface="Arial" panose="020B0604020202020204" pitchFamily="34" charset="0"/>
                </a:rPr>
                <a:t>trầm</a:t>
              </a:r>
              <a:r>
                <a:rPr lang="en-US" sz="2400" b="1" dirty="0">
                  <a:latin typeface="Arial" panose="020B0604020202020204" pitchFamily="34" charset="0"/>
                  <a:ea typeface="Arial-Rounded" panose="020B0500000000000000" pitchFamily="34" charset="0"/>
                  <a:cs typeface="Arial" panose="020B0604020202020204" pitchFamily="34" charset="0"/>
                </a:rPr>
                <a:t> </a:t>
              </a:r>
              <a:r>
                <a:rPr lang="en-US" sz="2400" b="1" dirty="0" err="1">
                  <a:latin typeface="Arial" panose="020B0604020202020204" pitchFamily="34" charset="0"/>
                  <a:ea typeface="Arial-Rounded" panose="020B0500000000000000" pitchFamily="34" charset="0"/>
                  <a:cs typeface="Arial" panose="020B0604020202020204" pitchFamily="34" charset="0"/>
                </a:rPr>
                <a:t>lắng</a:t>
              </a:r>
              <a:r>
                <a:rPr lang="en-US" sz="2400" b="1" dirty="0">
                  <a:latin typeface="Arial" panose="020B0604020202020204" pitchFamily="34" charset="0"/>
                  <a:ea typeface="Arial-Rounded" panose="020B0500000000000000" pitchFamily="34" charset="0"/>
                  <a:cs typeface="Arial" panose="020B0604020202020204" pitchFamily="34" charset="0"/>
                </a:rPr>
                <a:t>, </a:t>
              </a:r>
              <a:r>
                <a:rPr lang="en-US" sz="2400" b="1" dirty="0" err="1">
                  <a:latin typeface="Arial" panose="020B0604020202020204" pitchFamily="34" charset="0"/>
                  <a:ea typeface="Arial-Rounded" panose="020B0500000000000000" pitchFamily="34" charset="0"/>
                  <a:cs typeface="Arial" panose="020B0604020202020204" pitchFamily="34" charset="0"/>
                </a:rPr>
                <a:t>nhẹ</a:t>
              </a:r>
              <a:r>
                <a:rPr lang="en-US" sz="2400" b="1" dirty="0">
                  <a:latin typeface="Arial" panose="020B0604020202020204" pitchFamily="34" charset="0"/>
                  <a:ea typeface="Arial-Rounded" panose="020B0500000000000000" pitchFamily="34" charset="0"/>
                  <a:cs typeface="Arial" panose="020B0604020202020204" pitchFamily="34" charset="0"/>
                </a:rPr>
                <a:t> </a:t>
              </a:r>
              <a:r>
                <a:rPr lang="en-US" sz="2400" b="1" dirty="0" err="1">
                  <a:latin typeface="Arial" panose="020B0604020202020204" pitchFamily="34" charset="0"/>
                  <a:ea typeface="Arial-Rounded" panose="020B0500000000000000" pitchFamily="34" charset="0"/>
                  <a:cs typeface="Arial" panose="020B0604020202020204" pitchFamily="34" charset="0"/>
                </a:rPr>
                <a:t>nhàng</a:t>
              </a:r>
              <a:r>
                <a:rPr lang="en-US" sz="2400" b="1" dirty="0">
                  <a:latin typeface="Arial" panose="020B0604020202020204" pitchFamily="34" charset="0"/>
                  <a:ea typeface="Arial-Rounded" panose="020B0500000000000000" pitchFamily="34" charset="0"/>
                  <a:cs typeface="Arial" panose="020B0604020202020204" pitchFamily="34" charset="0"/>
                </a:rPr>
                <a:t>.</a:t>
              </a:r>
              <a:endParaRPr lang="zh-CN" altLang="en-US" sz="2400" b="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
          <p:nvSpPr>
            <p:cNvPr id="4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57141" tIns="57141" rIns="57141" bIns="5714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21319"/>
              <a:endParaRPr sz="875">
                <a:latin typeface="Arial" panose="020B0604020202020204" pitchFamily="34" charset="0"/>
                <a:ea typeface="Arial-Rounded" panose="020B0500000000000000" pitchFamily="34" charset="0"/>
                <a:cs typeface="Arial" panose="020B0604020202020204" pitchFamily="34" charset="0"/>
              </a:endParaRPr>
            </a:p>
          </p:txBody>
        </p:sp>
      </p:grpSp>
      <p:sp>
        <p:nvSpPr>
          <p:cNvPr id="42" name="Flowchart: Document 41"/>
          <p:cNvSpPr/>
          <p:nvPr/>
        </p:nvSpPr>
        <p:spPr>
          <a:xfrm>
            <a:off x="3546763" y="2601473"/>
            <a:ext cx="5079807" cy="2065777"/>
          </a:xfrm>
          <a:prstGeom prst="flowChartDocumen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7141" tIns="28570" rIns="57141" bIns="28570" spcCol="0" rtlCol="0" anchor="ctr"/>
          <a:lstStyle/>
          <a:p>
            <a:r>
              <a:rPr lang="en-US" sz="2000" i="1" u="sng" dirty="0" err="1">
                <a:solidFill>
                  <a:srgbClr val="C00000"/>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rPr>
              <a:t>Lưu</a:t>
            </a:r>
            <a:r>
              <a:rPr lang="en-US" sz="2000" i="1" u="sng" dirty="0">
                <a:solidFill>
                  <a:srgbClr val="C00000"/>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rPr>
              <a:t> ý:</a:t>
            </a:r>
            <a:r>
              <a:rPr lang="en-US" sz="20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nhấn</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giọng</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ở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những</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từ</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ngữ</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giàu</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sức</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gợi</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tả</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gợi</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cảm</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màu</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xanh</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da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trời</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màu</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xanh</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nước</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biếc</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màu</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xanh</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non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những</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bãi</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ngô</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thảm</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cỏ</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đỏ</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rực</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ửng</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hồng</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lung </a:t>
            </a:r>
            <a:r>
              <a:rPr lang="en-US" sz="2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linh</a:t>
            </a:r>
            <a:r>
              <a:rPr lang="en-US" sz="20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p>
        </p:txBody>
      </p:sp>
    </p:spTree>
    <p:extLst>
      <p:ext uri="{BB962C8B-B14F-4D97-AF65-F5344CB8AC3E}">
        <p14:creationId xmlns:p14="http://schemas.microsoft.com/office/powerpoint/2010/main" val="17936276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68547" y="194925"/>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sp>
        <p:nvSpPr>
          <p:cNvPr id="36" name="Google Shape;3131;p23"/>
          <p:cNvSpPr txBox="1"/>
          <p:nvPr/>
        </p:nvSpPr>
        <p:spPr>
          <a:xfrm>
            <a:off x="1132890" y="971551"/>
            <a:ext cx="6878223" cy="761717"/>
          </a:xfrm>
          <a:prstGeom prst="rect">
            <a:avLst/>
          </a:prstGeom>
          <a:noFill/>
          <a:ln>
            <a:noFill/>
          </a:ln>
        </p:spPr>
        <p:txBody>
          <a:bodyPr spcFirstLastPara="1" wrap="square" lIns="68569" tIns="34275" rIns="68569" bIns="34275" anchor="t" anchorCtr="0">
            <a:spAutoFit/>
          </a:bodyPr>
          <a:lstStyle/>
          <a:p>
            <a:pPr algn="ctr"/>
            <a:r>
              <a:rPr lang="vi-VN" sz="4500" b="1" dirty="0">
                <a:solidFill>
                  <a:srgbClr val="0070C0"/>
                </a:solidFill>
                <a:latin typeface="+mn-lt"/>
                <a:ea typeface="Arial-Rounded" panose="020B0500000000000000" pitchFamily="34" charset="0"/>
                <a:cs typeface="Arial-Rounded" panose="020B0500000000000000" pitchFamily="34" charset="0"/>
              </a:rPr>
              <a:t>LẮNG NGHE ĐỌC MẪU</a:t>
            </a:r>
            <a:endParaRPr sz="1050" dirty="0">
              <a:latin typeface="+mn-lt"/>
              <a:ea typeface="Arial-Rounded" panose="020B0500000000000000" pitchFamily="34" charset="0"/>
              <a:cs typeface="Arial-Rounded" panose="020B0500000000000000" pitchFamily="34" charset="0"/>
            </a:endParaRPr>
          </a:p>
        </p:txBody>
      </p:sp>
      <p:pic>
        <p:nvPicPr>
          <p:cNvPr id="37" name="Picture 2" descr="https://o.remove.bg/downloads/2bd62f96-cbb9-453b-8e27-b0571effe6b0/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5780" y="1352409"/>
            <a:ext cx="4762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93440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16" name="组合 15">
            <a:extLst>
              <a:ext uri="{FF2B5EF4-FFF2-40B4-BE49-F238E27FC236}">
                <a16:creationId xmlns:a16="http://schemas.microsoft.com/office/drawing/2014/main" id="{42ED4701-814B-4A45-B3A9-50A1D980D982}"/>
              </a:ext>
            </a:extLst>
          </p:cNvPr>
          <p:cNvGrpSpPr/>
          <p:nvPr/>
        </p:nvGrpSpPr>
        <p:grpSpPr>
          <a:xfrm>
            <a:off x="3139485" y="-48279"/>
            <a:ext cx="2807614" cy="848628"/>
            <a:chOff x="3039183" y="-7207"/>
            <a:chExt cx="2807614" cy="848628"/>
          </a:xfrm>
        </p:grpSpPr>
        <p:sp>
          <p:nvSpPr>
            <p:cNvPr id="142" name="矩形: 圆角 141">
              <a:extLst>
                <a:ext uri="{FF2B5EF4-FFF2-40B4-BE49-F238E27FC236}">
                  <a16:creationId xmlns:a16="http://schemas.microsoft.com/office/drawing/2014/main" id="{1240C9BE-2931-4F79-B440-F01D6698EFF0}"/>
                </a:ext>
              </a:extLst>
            </p:cNvPr>
            <p:cNvSpPr/>
            <p:nvPr/>
          </p:nvSpPr>
          <p:spPr>
            <a:xfrm>
              <a:off x="3041180" y="323764"/>
              <a:ext cx="2805617" cy="433705"/>
            </a:xfrm>
            <a:prstGeom prst="roundRect">
              <a:avLst>
                <a:gd name="adj" fmla="val 40825"/>
              </a:avLst>
            </a:prstGeom>
            <a:solidFill>
              <a:srgbClr val="2A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Algerian" panose="04020705040A02060702" pitchFamily="82" charset="0"/>
              </a:endParaRPr>
            </a:p>
          </p:txBody>
        </p:sp>
        <p:grpSp>
          <p:nvGrpSpPr>
            <p:cNvPr id="133" name="组合 132">
              <a:extLst>
                <a:ext uri="{FF2B5EF4-FFF2-40B4-BE49-F238E27FC236}">
                  <a16:creationId xmlns:a16="http://schemas.microsoft.com/office/drawing/2014/main" id="{21843E25-9C04-4C40-BA24-2A496200E3C9}"/>
                </a:ext>
              </a:extLst>
            </p:cNvPr>
            <p:cNvGrpSpPr/>
            <p:nvPr/>
          </p:nvGrpSpPr>
          <p:grpSpPr>
            <a:xfrm>
              <a:off x="3039183" y="-7207"/>
              <a:ext cx="2805617" cy="848628"/>
              <a:chOff x="1624216" y="913373"/>
              <a:chExt cx="2805617" cy="848628"/>
            </a:xfrm>
          </p:grpSpPr>
          <p:pic>
            <p:nvPicPr>
              <p:cNvPr id="137" name="图片 136" descr="组 1">
                <a:extLst>
                  <a:ext uri="{FF2B5EF4-FFF2-40B4-BE49-F238E27FC236}">
                    <a16:creationId xmlns:a16="http://schemas.microsoft.com/office/drawing/2014/main" id="{32FE345C-813F-4DFF-96E0-3A4BDEABDD18}"/>
                  </a:ext>
                </a:extLst>
              </p:cNvPr>
              <p:cNvPicPr>
                <a:picLocks noChangeAspect="1"/>
              </p:cNvPicPr>
              <p:nvPr/>
            </p:nvPicPr>
            <p:blipFill>
              <a:blip r:embed="rId3"/>
              <a:stretch>
                <a:fillRect/>
              </a:stretch>
            </p:blipFill>
            <p:spPr>
              <a:xfrm>
                <a:off x="2684304" y="913373"/>
                <a:ext cx="660357" cy="433705"/>
              </a:xfrm>
              <a:prstGeom prst="rect">
                <a:avLst/>
              </a:prstGeom>
            </p:spPr>
          </p:pic>
          <p:sp>
            <p:nvSpPr>
              <p:cNvPr id="138" name="矩形: 圆角 137">
                <a:extLst>
                  <a:ext uri="{FF2B5EF4-FFF2-40B4-BE49-F238E27FC236}">
                    <a16:creationId xmlns:a16="http://schemas.microsoft.com/office/drawing/2014/main" id="{BDA79B6B-D024-48EF-95E7-0B771DA11914}"/>
                  </a:ext>
                </a:extLst>
              </p:cNvPr>
              <p:cNvSpPr/>
              <p:nvPr/>
            </p:nvSpPr>
            <p:spPr>
              <a:xfrm>
                <a:off x="1624216" y="1255457"/>
                <a:ext cx="2805617" cy="506544"/>
              </a:xfrm>
              <a:prstGeom prst="roundRect">
                <a:avLst>
                  <a:gd name="adj" fmla="val 40825"/>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Rounded" panose="020B0500000000000000" pitchFamily="34" charset="0"/>
                    <a:ea typeface="Arial-Rounded" panose="020B0500000000000000" pitchFamily="34" charset="0"/>
                    <a:cs typeface="Arial-Rounded" panose="020B0500000000000000" pitchFamily="34" charset="0"/>
                  </a:rPr>
                  <a:t>CHÚ GIẢI</a:t>
                </a:r>
                <a:endParaRPr lang="zh-CN" alt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35" name="文本框 34">
            <a:extLst>
              <a:ext uri="{FF2B5EF4-FFF2-40B4-BE49-F238E27FC236}">
                <a16:creationId xmlns:a16="http://schemas.microsoft.com/office/drawing/2014/main" id="{68767DAB-BB9D-48D1-B607-87E08703A470}"/>
              </a:ext>
            </a:extLst>
          </p:cNvPr>
          <p:cNvSpPr txBox="1"/>
          <p:nvPr/>
        </p:nvSpPr>
        <p:spPr>
          <a:xfrm>
            <a:off x="192257" y="3159364"/>
            <a:ext cx="2660003" cy="452432"/>
          </a:xfrm>
          <a:prstGeom prst="rect">
            <a:avLst/>
          </a:prstGeom>
          <a:solidFill>
            <a:schemeClr val="accent2">
              <a:lumMod val="40000"/>
              <a:lumOff val="60000"/>
            </a:schemeClr>
          </a:solidFill>
          <a:effectLst>
            <a:softEdge rad="127000"/>
          </a:effectLst>
        </p:spPr>
        <p:txBody>
          <a:bodyPr wrap="square" rtlCol="0">
            <a:spAutoFit/>
          </a:bodyPr>
          <a:lstStyle/>
          <a:p>
            <a:pPr algn="ctr">
              <a:lnSpc>
                <a:spcPct val="130000"/>
              </a:lnSpc>
            </a:pP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Mức</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đậm</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nhạt</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của</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màu</a:t>
            </a:r>
            <a:r>
              <a:rPr lang="vi-VN"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a:t>
            </a:r>
            <a:endParaRPr lang="zh-CN" altLang="en-US" sz="1800" b="1" dirty="0">
              <a:solidFill>
                <a:schemeClr val="bg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6" name="圆角矩形 3">
            <a:extLst>
              <a:ext uri="{FF2B5EF4-FFF2-40B4-BE49-F238E27FC236}">
                <a16:creationId xmlns:a16="http://schemas.microsoft.com/office/drawing/2014/main" id="{50FD83FC-3690-4FB8-8B72-2B81085A390C}"/>
              </a:ext>
            </a:extLst>
          </p:cNvPr>
          <p:cNvSpPr/>
          <p:nvPr/>
        </p:nvSpPr>
        <p:spPr>
          <a:xfrm>
            <a:off x="484909" y="2466755"/>
            <a:ext cx="1971040" cy="624205"/>
          </a:xfrm>
          <a:prstGeom prst="roundRect">
            <a:avLst>
              <a:gd name="adj" fmla="val 50000"/>
            </a:avLst>
          </a:prstGeom>
          <a:solidFill>
            <a:srgbClr val="2A4C4D"/>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US"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Sắc</a:t>
            </a:r>
            <a:r>
              <a:rPr lang="en-US" altLang="en-GB" sz="24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độ</a:t>
            </a:r>
            <a:endParaRPr lang="en-US" altLang="en-GB" sz="24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0" name="文本框 39">
            <a:extLst>
              <a:ext uri="{FF2B5EF4-FFF2-40B4-BE49-F238E27FC236}">
                <a16:creationId xmlns:a16="http://schemas.microsoft.com/office/drawing/2014/main" id="{959A0D82-F24F-434B-B345-BFF93D80D27E}"/>
              </a:ext>
            </a:extLst>
          </p:cNvPr>
          <p:cNvSpPr txBox="1"/>
          <p:nvPr/>
        </p:nvSpPr>
        <p:spPr>
          <a:xfrm>
            <a:off x="3116281" y="3159364"/>
            <a:ext cx="2166583" cy="812530"/>
          </a:xfrm>
          <a:prstGeom prst="rect">
            <a:avLst/>
          </a:prstGeom>
          <a:solidFill>
            <a:schemeClr val="accent2">
              <a:lumMod val="40000"/>
              <a:lumOff val="60000"/>
            </a:schemeClr>
          </a:solidFill>
          <a:effectLst>
            <a:softEdge rad="127000"/>
          </a:effectLst>
        </p:spPr>
        <p:txBody>
          <a:bodyPr wrap="square" rtlCol="0">
            <a:spAutoFit/>
          </a:bodyPr>
          <a:lstStyle/>
          <a:p>
            <a:pPr algn="ctr">
              <a:lnSpc>
                <a:spcPct val="130000"/>
              </a:lnSpc>
            </a:pP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Tên</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gọi</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khác</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của</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p>
          <a:p>
            <a:pPr algn="ctr">
              <a:lnSpc>
                <a:spcPct val="130000"/>
              </a:lnSpc>
            </a:pP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sông</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Hương</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endParaRPr lang="zh-CN" altLang="en-US" sz="1800" b="1" dirty="0">
              <a:solidFill>
                <a:schemeClr val="bg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2" name="圆角矩形 3">
            <a:extLst>
              <a:ext uri="{FF2B5EF4-FFF2-40B4-BE49-F238E27FC236}">
                <a16:creationId xmlns:a16="http://schemas.microsoft.com/office/drawing/2014/main" id="{99E3E7CE-9DDF-4A3F-8E4D-F317A2CD719A}"/>
              </a:ext>
            </a:extLst>
          </p:cNvPr>
          <p:cNvSpPr/>
          <p:nvPr/>
        </p:nvSpPr>
        <p:spPr>
          <a:xfrm>
            <a:off x="3231128" y="2501926"/>
            <a:ext cx="2078781" cy="624205"/>
          </a:xfrm>
          <a:prstGeom prst="roundRect">
            <a:avLst>
              <a:gd name="adj" fmla="val 50000"/>
            </a:avLst>
          </a:prstGeom>
          <a:solidFill>
            <a:srgbClr val="C0252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Hương</a:t>
            </a:r>
            <a:r>
              <a:rPr lang="en-GB" altLang="en-GB" sz="24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Giang</a:t>
            </a:r>
            <a:endParaRPr lang="en-US" altLang="en-GB" sz="24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6" name="文本框 45">
            <a:extLst>
              <a:ext uri="{FF2B5EF4-FFF2-40B4-BE49-F238E27FC236}">
                <a16:creationId xmlns:a16="http://schemas.microsoft.com/office/drawing/2014/main" id="{7E3564B4-DFA9-4891-A42F-DE0F98584EC0}"/>
              </a:ext>
            </a:extLst>
          </p:cNvPr>
          <p:cNvSpPr txBox="1"/>
          <p:nvPr/>
        </p:nvSpPr>
        <p:spPr>
          <a:xfrm>
            <a:off x="6085088" y="3313227"/>
            <a:ext cx="2085346" cy="452432"/>
          </a:xfrm>
          <a:prstGeom prst="rect">
            <a:avLst/>
          </a:prstGeom>
          <a:solidFill>
            <a:schemeClr val="accent2">
              <a:lumMod val="40000"/>
              <a:lumOff val="60000"/>
            </a:schemeClr>
          </a:solidFill>
          <a:effectLst>
            <a:softEdge rad="127000"/>
          </a:effectLst>
        </p:spPr>
        <p:txBody>
          <a:bodyPr wrap="square" rtlCol="0">
            <a:spAutoFit/>
          </a:bodyPr>
          <a:lstStyle/>
          <a:p>
            <a:pPr algn="ctr">
              <a:lnSpc>
                <a:spcPct val="130000"/>
              </a:lnSpc>
            </a:pP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Lụa</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màu</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hồng</a:t>
            </a:r>
            <a:endParaRPr lang="zh-CN" altLang="en-US" sz="1800" b="1" dirty="0">
              <a:solidFill>
                <a:schemeClr val="bg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7" name="圆角矩形 3">
            <a:extLst>
              <a:ext uri="{FF2B5EF4-FFF2-40B4-BE49-F238E27FC236}">
                <a16:creationId xmlns:a16="http://schemas.microsoft.com/office/drawing/2014/main" id="{569C7DB6-06A1-4866-9CD7-08B7F0B75E6F}"/>
              </a:ext>
            </a:extLst>
          </p:cNvPr>
          <p:cNvSpPr/>
          <p:nvPr/>
        </p:nvSpPr>
        <p:spPr>
          <a:xfrm>
            <a:off x="6085088" y="2501925"/>
            <a:ext cx="1971040" cy="624205"/>
          </a:xfrm>
          <a:prstGeom prst="roundRect">
            <a:avLst>
              <a:gd name="adj" fmla="val 50000"/>
            </a:avLst>
          </a:prstGeom>
          <a:solidFill>
            <a:srgbClr val="2A4C4D"/>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US"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Lụa</a:t>
            </a:r>
            <a:r>
              <a:rPr lang="en-US" altLang="en-GB" sz="24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đào</a:t>
            </a:r>
            <a:endParaRPr lang="en-US" altLang="en-GB" sz="24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20" name="圆角矩形 3">
            <a:extLst>
              <a:ext uri="{FF2B5EF4-FFF2-40B4-BE49-F238E27FC236}">
                <a16:creationId xmlns:a16="http://schemas.microsoft.com/office/drawing/2014/main" id="{99E3E7CE-9DDF-4A3F-8E4D-F317A2CD719A}"/>
              </a:ext>
            </a:extLst>
          </p:cNvPr>
          <p:cNvSpPr/>
          <p:nvPr/>
        </p:nvSpPr>
        <p:spPr>
          <a:xfrm>
            <a:off x="3231128" y="3971894"/>
            <a:ext cx="1857122" cy="624205"/>
          </a:xfrm>
          <a:prstGeom prst="roundRect">
            <a:avLst>
              <a:gd name="adj" fmla="val 50000"/>
            </a:avLst>
          </a:prstGeom>
          <a:solidFill>
            <a:srgbClr val="C0252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Đặc</a:t>
            </a:r>
            <a:r>
              <a:rPr lang="en-GB" altLang="en-GB" sz="24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en-GB" sz="2400" b="1" dirty="0" err="1">
                <a:latin typeface="Arial-Rounded" panose="020B0500000000000000" pitchFamily="34" charset="0"/>
                <a:ea typeface="Arial-Rounded" panose="020B0500000000000000" pitchFamily="34" charset="0"/>
                <a:cs typeface="Arial-Rounded" panose="020B0500000000000000" pitchFamily="34" charset="0"/>
                <a:sym typeface="+mn-ea"/>
              </a:rPr>
              <a:t>ân</a:t>
            </a:r>
            <a:endParaRPr lang="en-US" altLang="en-GB" sz="24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21" name="文本框 45">
            <a:extLst>
              <a:ext uri="{FF2B5EF4-FFF2-40B4-BE49-F238E27FC236}">
                <a16:creationId xmlns:a16="http://schemas.microsoft.com/office/drawing/2014/main" id="{7E3564B4-DFA9-4891-A42F-DE0F98584EC0}"/>
              </a:ext>
            </a:extLst>
          </p:cNvPr>
          <p:cNvSpPr txBox="1"/>
          <p:nvPr/>
        </p:nvSpPr>
        <p:spPr>
          <a:xfrm>
            <a:off x="3446752" y="4596099"/>
            <a:ext cx="1505640" cy="452432"/>
          </a:xfrm>
          <a:prstGeom prst="rect">
            <a:avLst/>
          </a:prstGeom>
          <a:solidFill>
            <a:schemeClr val="accent2">
              <a:lumMod val="40000"/>
              <a:lumOff val="60000"/>
            </a:schemeClr>
          </a:solidFill>
          <a:effectLst>
            <a:softEdge rad="127000"/>
          </a:effectLst>
        </p:spPr>
        <p:txBody>
          <a:bodyPr wrap="square" rtlCol="0">
            <a:spAutoFit/>
          </a:bodyPr>
          <a:lstStyle/>
          <a:p>
            <a:pPr algn="ctr">
              <a:lnSpc>
                <a:spcPct val="130000"/>
              </a:lnSpc>
            </a:pP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ơn</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đặc</a:t>
            </a:r>
            <a:r>
              <a:rPr lang="en-GB" altLang="zh-CN" sz="1800" b="1"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GB" altLang="zh-CN" sz="1800" b="1" dirty="0" err="1">
                <a:latin typeface="Arial-Rounded" panose="020B0500000000000000" pitchFamily="34" charset="0"/>
                <a:ea typeface="Arial-Rounded" panose="020B0500000000000000" pitchFamily="34" charset="0"/>
                <a:cs typeface="Arial-Rounded" panose="020B0500000000000000" pitchFamily="34" charset="0"/>
                <a:sym typeface="+mn-ea"/>
              </a:rPr>
              <a:t>biệt</a:t>
            </a:r>
            <a:endParaRPr lang="zh-CN" altLang="en-US" sz="1800" b="1" dirty="0">
              <a:solidFill>
                <a:schemeClr val="bg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AutoShape 2" descr="Khái niệm cơ bản về “sắc độ” trong mỹ thuật thiếu nhi - Zest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279" b="96721" l="9455" r="89455"/>
                    </a14:imgEffect>
                  </a14:imgLayer>
                </a14:imgProps>
              </a:ext>
            </a:extLst>
          </a:blip>
          <a:srcRect l="18578" t="2294" r="17951" b="3916"/>
          <a:stretch/>
        </p:blipFill>
        <p:spPr>
          <a:xfrm>
            <a:off x="625884" y="953778"/>
            <a:ext cx="1514644" cy="1412147"/>
          </a:xfrm>
          <a:prstGeom prst="rect">
            <a:avLst/>
          </a:prstGeom>
        </p:spPr>
      </p:pic>
      <p:pic>
        <p:nvPicPr>
          <p:cNvPr id="7" name="Picture 6"/>
          <p:cNvPicPr>
            <a:picLocks noChangeAspect="1"/>
          </p:cNvPicPr>
          <p:nvPr/>
        </p:nvPicPr>
        <p:blipFill>
          <a:blip r:embed="rId6"/>
          <a:stretch>
            <a:fillRect/>
          </a:stretch>
        </p:blipFill>
        <p:spPr>
          <a:xfrm>
            <a:off x="2721056" y="1033245"/>
            <a:ext cx="2588853" cy="1253212"/>
          </a:xfrm>
          <a:prstGeom prst="rect">
            <a:avLst/>
          </a:prstGeom>
          <a:ln>
            <a:noFill/>
          </a:ln>
          <a:effectLst>
            <a:softEdge rad="112500"/>
          </a:effectLst>
        </p:spPr>
      </p:pic>
      <p:pic>
        <p:nvPicPr>
          <p:cNvPr id="1028" name="Picture 4" descr="Vải lụa | Phương Linh Sil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7254" y="1080951"/>
            <a:ext cx="2153180" cy="1205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716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randombar(horizontal)">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barn(inVertical)">
                                      <p:cBhvr>
                                        <p:cTn id="48" dur="500"/>
                                        <p:tgtEl>
                                          <p:spTgt spid="102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p:cTn id="53" dur="500" fill="hold"/>
                                        <p:tgtEl>
                                          <p:spTgt spid="47"/>
                                        </p:tgtEl>
                                        <p:attrNameLst>
                                          <p:attrName>ppt_w</p:attrName>
                                        </p:attrNameLst>
                                      </p:cBhvr>
                                      <p:tavLst>
                                        <p:tav tm="0">
                                          <p:val>
                                            <p:fltVal val="0"/>
                                          </p:val>
                                        </p:tav>
                                        <p:tav tm="100000">
                                          <p:val>
                                            <p:strVal val="#ppt_w"/>
                                          </p:val>
                                        </p:tav>
                                      </p:tavLst>
                                    </p:anim>
                                    <p:anim calcmode="lin" valueType="num">
                                      <p:cBhvr>
                                        <p:cTn id="54" dur="500" fill="hold"/>
                                        <p:tgtEl>
                                          <p:spTgt spid="47"/>
                                        </p:tgtEl>
                                        <p:attrNameLst>
                                          <p:attrName>ppt_h</p:attrName>
                                        </p:attrNameLst>
                                      </p:cBhvr>
                                      <p:tavLst>
                                        <p:tav tm="0">
                                          <p:val>
                                            <p:fltVal val="0"/>
                                          </p:val>
                                        </p:tav>
                                        <p:tav tm="100000">
                                          <p:val>
                                            <p:strVal val="#ppt_h"/>
                                          </p:val>
                                        </p:tav>
                                      </p:tavLst>
                                    </p:anim>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randombar(horizontal)">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randombar(horizontal)">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0" grpId="0" animBg="1"/>
      <p:bldP spid="42" grpId="0" animBg="1"/>
      <p:bldP spid="46" grpId="0" animBg="1"/>
      <p:bldP spid="47"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27" name="Rounded Rectangle 6">
            <a:extLst>
              <a:ext uri="{FF2B5EF4-FFF2-40B4-BE49-F238E27FC236}">
                <a16:creationId xmlns:a16="http://schemas.microsoft.com/office/drawing/2014/main" id="{26EF5C9C-8C8A-4902-9A76-A4947A29B311}"/>
              </a:ext>
            </a:extLst>
          </p:cNvPr>
          <p:cNvSpPr/>
          <p:nvPr/>
        </p:nvSpPr>
        <p:spPr>
          <a:xfrm>
            <a:off x="6123710" y="292756"/>
            <a:ext cx="2015836" cy="34095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algn="ctr"/>
            <a:r>
              <a:rPr lang="en-US" sz="2000" b="1" dirty="0" err="1">
                <a:solidFill>
                  <a:schemeClr val="tx1"/>
                </a:solidFill>
                <a:latin typeface="Arial-Rounded" pitchFamily="34" charset="0"/>
                <a:ea typeface="Arial-Rounded" pitchFamily="34" charset="0"/>
                <a:cs typeface="Arial-Rounded" pitchFamily="34" charset="0"/>
              </a:rPr>
              <a:t>Tìm</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từ</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khó</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đọc</a:t>
            </a:r>
            <a:endParaRPr lang="en-US" sz="2000" b="1" dirty="0">
              <a:solidFill>
                <a:schemeClr val="tx1"/>
              </a:solidFill>
              <a:latin typeface="Arial-Rounded" pitchFamily="34" charset="0"/>
              <a:ea typeface="Arial-Rounded" pitchFamily="34" charset="0"/>
              <a:cs typeface="Arial-Rounded" pitchFamily="34" charset="0"/>
            </a:endParaRPr>
          </a:p>
        </p:txBody>
      </p:sp>
      <p:sp>
        <p:nvSpPr>
          <p:cNvPr id="6" name="Rectangle 5">
            <a:extLst>
              <a:ext uri="{FF2B5EF4-FFF2-40B4-BE49-F238E27FC236}">
                <a16:creationId xmlns:a16="http://schemas.microsoft.com/office/drawing/2014/main" id="{9BB48498-CECF-4C34-8EF0-74E6BFD65A34}"/>
              </a:ext>
            </a:extLst>
          </p:cNvPr>
          <p:cNvSpPr/>
          <p:nvPr/>
        </p:nvSpPr>
        <p:spPr>
          <a:xfrm>
            <a:off x="3317472" y="110486"/>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254129" y="736642"/>
            <a:ext cx="8765427" cy="4247317"/>
          </a:xfrm>
          <a:prstGeom prst="rect">
            <a:avLst/>
          </a:prstGeom>
        </p:spPr>
        <p:txBody>
          <a:bodyPr wrap="square">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a:t>
            </a:r>
            <a:r>
              <a:rPr lang="en-GB" sz="1800" b="1" dirty="0">
                <a:latin typeface="Arial-Rounded" panose="020B0500000000000000" pitchFamily="34" charset="0"/>
                <a:ea typeface="Arial-Rounded" panose="020B0500000000000000" pitchFamily="34" charset="0"/>
                <a:cs typeface="Arial-Rounded" panose="020B0500000000000000" pitchFamily="34" charset="0"/>
              </a:rPr>
              <a:t>n</a:t>
            </a:r>
            <a:r>
              <a:rPr lang="vi-VN" sz="1800" b="1" dirty="0">
                <a:latin typeface="Arial-Rounded" panose="020B0500000000000000" pitchFamily="34" charset="0"/>
                <a:ea typeface="Arial-Rounded" panose="020B0500000000000000" pitchFamily="34" charset="0"/>
                <a:cs typeface="Arial-Rounded" panose="020B0500000000000000" pitchFamily="34" charset="0"/>
              </a:rPr>
              <a:t>h rừng mọc dày một loại cỏ có tên là thạch xương bồ.</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Theo Cửu Thọ</a:t>
            </a:r>
          </a:p>
        </p:txBody>
      </p:sp>
      <p:cxnSp>
        <p:nvCxnSpPr>
          <p:cNvPr id="3" name="Straight Connector 2"/>
          <p:cNvCxnSpPr/>
          <p:nvPr/>
        </p:nvCxnSpPr>
        <p:spPr>
          <a:xfrm>
            <a:off x="2154382" y="2429250"/>
            <a:ext cx="6442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426037" y="2429250"/>
            <a:ext cx="6442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64527" y="4057159"/>
            <a:ext cx="817418" cy="9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8128" y="3814705"/>
            <a:ext cx="6442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799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7"/>
          <a:stretch>
            <a:fillRect/>
          </a:stretch>
        </p:blipFill>
        <p:spPr>
          <a:xfrm>
            <a:off x="-77659" y="3795606"/>
            <a:ext cx="9125179" cy="1293971"/>
          </a:xfrm>
          <a:prstGeom prst="rect">
            <a:avLst/>
          </a:prstGeom>
        </p:spPr>
      </p:pic>
      <p:pic>
        <p:nvPicPr>
          <p:cNvPr id="41"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399" y="2031185"/>
            <a:ext cx="2723879" cy="2833374"/>
          </a:xfrm>
          <a:prstGeom prst="rect">
            <a:avLst/>
          </a:prstGeom>
        </p:spPr>
      </p:pic>
      <p:sp>
        <p:nvSpPr>
          <p:cNvPr id="12" name="AutoShape 14"/>
          <p:cNvSpPr/>
          <p:nvPr>
            <p:custDataLst>
              <p:tags r:id="rId1"/>
            </p:custDataLst>
          </p:nvPr>
        </p:nvSpPr>
        <p:spPr>
          <a:xfrm>
            <a:off x="2341123" y="1091706"/>
            <a:ext cx="3143309" cy="580276"/>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defTabSz="589763"/>
            <a:r>
              <a:rPr lang="en-GB" sz="3000" dirty="0" err="1">
                <a:latin typeface="Arial-Rounded" panose="020B0500000000000000" pitchFamily="34" charset="0"/>
                <a:ea typeface="Arial-Rounded" panose="020B0500000000000000" pitchFamily="34" charset="0"/>
                <a:cs typeface="Arial-Rounded" panose="020B0500000000000000" pitchFamily="34" charset="0"/>
              </a:rPr>
              <a:t>Bao</a:t>
            </a:r>
            <a:r>
              <a:rPr lang="en-GB" sz="3000" dirty="0">
                <a:latin typeface="Arial-Rounded" panose="020B0500000000000000" pitchFamily="34" charset="0"/>
                <a:ea typeface="Arial-Rounded" panose="020B0500000000000000" pitchFamily="34" charset="0"/>
                <a:cs typeface="Arial-Rounded" panose="020B0500000000000000" pitchFamily="34" charset="0"/>
              </a:rPr>
              <a:t> </a:t>
            </a:r>
            <a:r>
              <a:rPr lang="en-GB" sz="3000" dirty="0" err="1">
                <a:latin typeface="Arial-Rounded" panose="020B0500000000000000" pitchFamily="34" charset="0"/>
                <a:ea typeface="Arial-Rounded" panose="020B0500000000000000" pitchFamily="34" charset="0"/>
                <a:cs typeface="Arial-Rounded" panose="020B0500000000000000" pitchFamily="34" charset="0"/>
              </a:rPr>
              <a:t>trùm</a:t>
            </a:r>
            <a:endParaRPr lang="zh-CN" altLang="en-US" sz="2775" dirty="0">
              <a:solidFill>
                <a:srgbClr val="FF0000"/>
              </a:solidFill>
              <a:ea typeface="Arial-Rounded" pitchFamily="34" charset="0"/>
              <a:cs typeface="Arial-Rounded" pitchFamily="34" charset="0"/>
            </a:endParaRPr>
          </a:p>
        </p:txBody>
      </p:sp>
      <p:pic>
        <p:nvPicPr>
          <p:cNvPr id="3" name="Picture 2"/>
          <p:cNvPicPr>
            <a:picLocks noChangeAspect="1"/>
          </p:cNvPicPr>
          <p:nvPr/>
        </p:nvPicPr>
        <p:blipFill>
          <a:blip r:embed="rId9"/>
          <a:stretch>
            <a:fillRect/>
          </a:stretch>
        </p:blipFill>
        <p:spPr>
          <a:xfrm>
            <a:off x="1108648" y="194545"/>
            <a:ext cx="4375784" cy="672143"/>
          </a:xfrm>
          <a:prstGeom prst="rect">
            <a:avLst/>
          </a:prstGeom>
        </p:spPr>
      </p:pic>
      <p:sp>
        <p:nvSpPr>
          <p:cNvPr id="6" name="AutoShape 14"/>
          <p:cNvSpPr/>
          <p:nvPr>
            <p:custDataLst>
              <p:tags r:id="rId2"/>
            </p:custDataLst>
          </p:nvPr>
        </p:nvSpPr>
        <p:spPr>
          <a:xfrm>
            <a:off x="3186366" y="1823468"/>
            <a:ext cx="3143309" cy="602845"/>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fontAlgn="t">
              <a:lnSpc>
                <a:spcPct val="105000"/>
              </a:lnSpc>
            </a:pPr>
            <a:r>
              <a:rPr lang="en-GB" sz="3000" dirty="0">
                <a:latin typeface="Arial-Rounded" panose="020B0500000000000000" pitchFamily="34" charset="0"/>
                <a:ea typeface="Arial-Rounded" panose="020B0500000000000000" pitchFamily="34" charset="0"/>
                <a:cs typeface="Arial-Rounded" panose="020B0500000000000000" pitchFamily="34" charset="0"/>
              </a:rPr>
              <a:t> </a:t>
            </a:r>
            <a:r>
              <a:rPr lang="en-GB" sz="3000" dirty="0" err="1">
                <a:latin typeface="Arial-Rounded" panose="020B0500000000000000" pitchFamily="34" charset="0"/>
                <a:ea typeface="Arial-Rounded" panose="020B0500000000000000" pitchFamily="34" charset="0"/>
                <a:cs typeface="Arial-Rounded" panose="020B0500000000000000" pitchFamily="34" charset="0"/>
              </a:rPr>
              <a:t>Sắc</a:t>
            </a:r>
            <a:r>
              <a:rPr lang="en-GB" sz="3000" dirty="0">
                <a:latin typeface="Arial-Rounded" panose="020B0500000000000000" pitchFamily="34" charset="0"/>
                <a:ea typeface="Arial-Rounded" panose="020B0500000000000000" pitchFamily="34" charset="0"/>
                <a:cs typeface="Arial-Rounded" panose="020B0500000000000000" pitchFamily="34" charset="0"/>
              </a:rPr>
              <a:t> </a:t>
            </a:r>
            <a:r>
              <a:rPr lang="en-GB" sz="3000" dirty="0" err="1">
                <a:latin typeface="Arial-Rounded" panose="020B0500000000000000" pitchFamily="34" charset="0"/>
                <a:ea typeface="Arial-Rounded" panose="020B0500000000000000" pitchFamily="34" charset="0"/>
                <a:cs typeface="Arial-Rounded" panose="020B0500000000000000" pitchFamily="34" charset="0"/>
              </a:rPr>
              <a:t>độ</a:t>
            </a:r>
            <a:endParaRPr lang="en-GB"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AutoShape 14"/>
          <p:cNvSpPr/>
          <p:nvPr>
            <p:custDataLst>
              <p:tags r:id="rId3"/>
            </p:custDataLst>
          </p:nvPr>
        </p:nvSpPr>
        <p:spPr>
          <a:xfrm>
            <a:off x="4089876" y="2651331"/>
            <a:ext cx="3143309" cy="560054"/>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fontAlgn="t">
              <a:lnSpc>
                <a:spcPct val="105000"/>
              </a:lnSpc>
            </a:pPr>
            <a:r>
              <a:rPr lang="en-GB" sz="3000" dirty="0" err="1">
                <a:latin typeface="Arial-Rounded" panose="020B0500000000000000" pitchFamily="34" charset="0"/>
                <a:ea typeface="Arial-Rounded" panose="020B0500000000000000" pitchFamily="34" charset="0"/>
                <a:cs typeface="Arial-Rounded" panose="020B0500000000000000" pitchFamily="34" charset="0"/>
              </a:rPr>
              <a:t>Trăng</a:t>
            </a:r>
            <a:r>
              <a:rPr lang="en-GB" sz="3000" dirty="0">
                <a:latin typeface="Arial-Rounded" panose="020B0500000000000000" pitchFamily="34" charset="0"/>
                <a:ea typeface="Arial-Rounded" panose="020B0500000000000000" pitchFamily="34" charset="0"/>
                <a:cs typeface="Arial-Rounded" panose="020B0500000000000000" pitchFamily="34" charset="0"/>
              </a:rPr>
              <a:t> </a:t>
            </a:r>
            <a:r>
              <a:rPr lang="en-GB" sz="3000" dirty="0" err="1">
                <a:latin typeface="Arial-Rounded" panose="020B0500000000000000" pitchFamily="34" charset="0"/>
                <a:ea typeface="Arial-Rounded" panose="020B0500000000000000" pitchFamily="34" charset="0"/>
                <a:cs typeface="Arial-Rounded" panose="020B0500000000000000" pitchFamily="34" charset="0"/>
              </a:rPr>
              <a:t>sáng</a:t>
            </a:r>
            <a:r>
              <a:rPr lang="en-GB"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AutoShape 14"/>
          <p:cNvSpPr/>
          <p:nvPr>
            <p:custDataLst>
              <p:tags r:id="rId4"/>
            </p:custDataLst>
          </p:nvPr>
        </p:nvSpPr>
        <p:spPr>
          <a:xfrm>
            <a:off x="4994544" y="3436403"/>
            <a:ext cx="3143309" cy="560054"/>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fontAlgn="t">
              <a:lnSpc>
                <a:spcPct val="105000"/>
              </a:lnSpc>
            </a:pPr>
            <a:r>
              <a:rPr lang="en-GB" sz="3000" dirty="0" err="1">
                <a:latin typeface="Arial-Rounded" panose="020B0500000000000000" pitchFamily="34" charset="0"/>
                <a:ea typeface="Arial-Rounded" panose="020B0500000000000000" pitchFamily="34" charset="0"/>
                <a:cs typeface="Arial-Rounded" panose="020B0500000000000000" pitchFamily="34" charset="0"/>
              </a:rPr>
              <a:t>thiên</a:t>
            </a:r>
            <a:r>
              <a:rPr lang="en-GB" sz="3000" dirty="0">
                <a:latin typeface="Arial-Rounded" panose="020B0500000000000000" pitchFamily="34" charset="0"/>
                <a:ea typeface="Arial-Rounded" panose="020B0500000000000000" pitchFamily="34" charset="0"/>
                <a:cs typeface="Arial-Rounded" panose="020B0500000000000000" pitchFamily="34" charset="0"/>
              </a:rPr>
              <a:t> </a:t>
            </a:r>
            <a:r>
              <a:rPr lang="en-GB" sz="3000" dirty="0" err="1">
                <a:latin typeface="Arial-Rounded" panose="020B0500000000000000" pitchFamily="34" charset="0"/>
                <a:ea typeface="Arial-Rounded" panose="020B0500000000000000" pitchFamily="34" charset="0"/>
                <a:cs typeface="Arial-Rounded" panose="020B0500000000000000" pitchFamily="34" charset="0"/>
              </a:rPr>
              <a:t>nhiên</a:t>
            </a:r>
            <a:r>
              <a:rPr lang="en-GB" sz="3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580064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2"/>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3"/>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362">
                                          <p:stCondLst>
                                            <p:cond delay="0"/>
                                          </p:stCondLst>
                                        </p:cTn>
                                        <p:tgtEl>
                                          <p:spTgt spid="6"/>
                                        </p:tgtEl>
                                      </p:cBhvr>
                                    </p:animEffect>
                                    <p:anim calcmode="lin" valueType="num">
                                      <p:cBhvr>
                                        <p:cTn id="36"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39" dur="208" tmFilter="0, 0; 0.125,0.2665; 0.25,0.4; 0.375,0.465; 0.5,0.5;  0.625,0.535; 0.75,0.6; 0.875,0.7335; 1,1">
                                          <p:stCondLst>
                                            <p:cond delay="827"/>
                                          </p:stCondLst>
                                        </p:cTn>
                                        <p:tgtEl>
                                          <p:spTgt spid="6"/>
                                        </p:tgtEl>
                                        <p:attrNameLst>
                                          <p:attrName>ppt_y</p:attrName>
                                        </p:attrNameLst>
                                      </p:cBhvr>
                                      <p:tavLst>
                                        <p:tav tm="0" fmla="#ppt_y-sin(pi*$)/27">
                                          <p:val>
                                            <p:fltVal val="0"/>
                                          </p:val>
                                        </p:tav>
                                        <p:tav tm="100000">
                                          <p:val>
                                            <p:fltVal val="1"/>
                                          </p:val>
                                        </p:tav>
                                      </p:tavLst>
                                    </p:anim>
                                    <p:anim calcmode="lin" valueType="num">
                                      <p:cBhvr>
                                        <p:cTn id="40"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41" dur="16">
                                          <p:stCondLst>
                                            <p:cond delay="406"/>
                                          </p:stCondLst>
                                        </p:cTn>
                                        <p:tgtEl>
                                          <p:spTgt spid="6"/>
                                        </p:tgtEl>
                                      </p:cBhvr>
                                      <p:to x="100000" y="60000"/>
                                    </p:animScale>
                                    <p:animScale>
                                      <p:cBhvr>
                                        <p:cTn id="42" dur="104" decel="50000">
                                          <p:stCondLst>
                                            <p:cond delay="422"/>
                                          </p:stCondLst>
                                        </p:cTn>
                                        <p:tgtEl>
                                          <p:spTgt spid="6"/>
                                        </p:tgtEl>
                                      </p:cBhvr>
                                      <p:to x="100000" y="100000"/>
                                    </p:animScale>
                                    <p:animScale>
                                      <p:cBhvr>
                                        <p:cTn id="43" dur="16">
                                          <p:stCondLst>
                                            <p:cond delay="820"/>
                                          </p:stCondLst>
                                        </p:cTn>
                                        <p:tgtEl>
                                          <p:spTgt spid="6"/>
                                        </p:tgtEl>
                                      </p:cBhvr>
                                      <p:to x="100000" y="80000"/>
                                    </p:animScale>
                                    <p:animScale>
                                      <p:cBhvr>
                                        <p:cTn id="44" dur="104" decel="50000">
                                          <p:stCondLst>
                                            <p:cond delay="836"/>
                                          </p:stCondLst>
                                        </p:cTn>
                                        <p:tgtEl>
                                          <p:spTgt spid="6"/>
                                        </p:tgtEl>
                                      </p:cBhvr>
                                      <p:to x="100000" y="100000"/>
                                    </p:animScale>
                                    <p:animScale>
                                      <p:cBhvr>
                                        <p:cTn id="45" dur="16">
                                          <p:stCondLst>
                                            <p:cond delay="1026"/>
                                          </p:stCondLst>
                                        </p:cTn>
                                        <p:tgtEl>
                                          <p:spTgt spid="6"/>
                                        </p:tgtEl>
                                      </p:cBhvr>
                                      <p:to x="100000" y="90000"/>
                                    </p:animScale>
                                    <p:animScale>
                                      <p:cBhvr>
                                        <p:cTn id="46" dur="104" decel="50000">
                                          <p:stCondLst>
                                            <p:cond delay="1043"/>
                                          </p:stCondLst>
                                        </p:cTn>
                                        <p:tgtEl>
                                          <p:spTgt spid="6"/>
                                        </p:tgtEl>
                                      </p:cBhvr>
                                      <p:to x="100000" y="100000"/>
                                    </p:animScale>
                                    <p:animScale>
                                      <p:cBhvr>
                                        <p:cTn id="47" dur="16">
                                          <p:stCondLst>
                                            <p:cond delay="1130"/>
                                          </p:stCondLst>
                                        </p:cTn>
                                        <p:tgtEl>
                                          <p:spTgt spid="6"/>
                                        </p:tgtEl>
                                      </p:cBhvr>
                                      <p:to x="100000" y="95000"/>
                                    </p:animScale>
                                    <p:animScale>
                                      <p:cBhvr>
                                        <p:cTn id="48" dur="104" decel="50000">
                                          <p:stCondLst>
                                            <p:cond delay="1146"/>
                                          </p:stCondLst>
                                        </p:cTn>
                                        <p:tgtEl>
                                          <p:spTgt spid="6"/>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1"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362">
                                          <p:stCondLst>
                                            <p:cond delay="0"/>
                                          </p:stCondLst>
                                        </p:cTn>
                                        <p:tgtEl>
                                          <p:spTgt spid="7"/>
                                        </p:tgtEl>
                                      </p:cBhvr>
                                    </p:animEffect>
                                    <p:anim calcmode="lin" valueType="num">
                                      <p:cBhvr>
                                        <p:cTn id="54"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5"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6"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57" dur="208" tmFilter="0, 0; 0.125,0.2665; 0.25,0.4; 0.375,0.465; 0.5,0.5;  0.625,0.535; 0.75,0.6; 0.875,0.7335; 1,1">
                                          <p:stCondLst>
                                            <p:cond delay="827"/>
                                          </p:stCondLst>
                                        </p:cTn>
                                        <p:tgtEl>
                                          <p:spTgt spid="7"/>
                                        </p:tgtEl>
                                        <p:attrNameLst>
                                          <p:attrName>ppt_y</p:attrName>
                                        </p:attrNameLst>
                                      </p:cBhvr>
                                      <p:tavLst>
                                        <p:tav tm="0" fmla="#ppt_y-sin(pi*$)/27">
                                          <p:val>
                                            <p:fltVal val="0"/>
                                          </p:val>
                                        </p:tav>
                                        <p:tav tm="100000">
                                          <p:val>
                                            <p:fltVal val="1"/>
                                          </p:val>
                                        </p:tav>
                                      </p:tavLst>
                                    </p:anim>
                                    <p:anim calcmode="lin" valueType="num">
                                      <p:cBhvr>
                                        <p:cTn id="58"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59" dur="16">
                                          <p:stCondLst>
                                            <p:cond delay="406"/>
                                          </p:stCondLst>
                                        </p:cTn>
                                        <p:tgtEl>
                                          <p:spTgt spid="7"/>
                                        </p:tgtEl>
                                      </p:cBhvr>
                                      <p:to x="100000" y="60000"/>
                                    </p:animScale>
                                    <p:animScale>
                                      <p:cBhvr>
                                        <p:cTn id="60" dur="104" decel="50000">
                                          <p:stCondLst>
                                            <p:cond delay="422"/>
                                          </p:stCondLst>
                                        </p:cTn>
                                        <p:tgtEl>
                                          <p:spTgt spid="7"/>
                                        </p:tgtEl>
                                      </p:cBhvr>
                                      <p:to x="100000" y="100000"/>
                                    </p:animScale>
                                    <p:animScale>
                                      <p:cBhvr>
                                        <p:cTn id="61" dur="16">
                                          <p:stCondLst>
                                            <p:cond delay="820"/>
                                          </p:stCondLst>
                                        </p:cTn>
                                        <p:tgtEl>
                                          <p:spTgt spid="7"/>
                                        </p:tgtEl>
                                      </p:cBhvr>
                                      <p:to x="100000" y="80000"/>
                                    </p:animScale>
                                    <p:animScale>
                                      <p:cBhvr>
                                        <p:cTn id="62" dur="104" decel="50000">
                                          <p:stCondLst>
                                            <p:cond delay="836"/>
                                          </p:stCondLst>
                                        </p:cTn>
                                        <p:tgtEl>
                                          <p:spTgt spid="7"/>
                                        </p:tgtEl>
                                      </p:cBhvr>
                                      <p:to x="100000" y="100000"/>
                                    </p:animScale>
                                    <p:animScale>
                                      <p:cBhvr>
                                        <p:cTn id="63" dur="16">
                                          <p:stCondLst>
                                            <p:cond delay="1026"/>
                                          </p:stCondLst>
                                        </p:cTn>
                                        <p:tgtEl>
                                          <p:spTgt spid="7"/>
                                        </p:tgtEl>
                                      </p:cBhvr>
                                      <p:to x="100000" y="90000"/>
                                    </p:animScale>
                                    <p:animScale>
                                      <p:cBhvr>
                                        <p:cTn id="64" dur="104" decel="50000">
                                          <p:stCondLst>
                                            <p:cond delay="1043"/>
                                          </p:stCondLst>
                                        </p:cTn>
                                        <p:tgtEl>
                                          <p:spTgt spid="7"/>
                                        </p:tgtEl>
                                      </p:cBhvr>
                                      <p:to x="100000" y="100000"/>
                                    </p:animScale>
                                    <p:animScale>
                                      <p:cBhvr>
                                        <p:cTn id="65" dur="16">
                                          <p:stCondLst>
                                            <p:cond delay="1130"/>
                                          </p:stCondLst>
                                        </p:cTn>
                                        <p:tgtEl>
                                          <p:spTgt spid="7"/>
                                        </p:tgtEl>
                                      </p:cBhvr>
                                      <p:to x="100000" y="95000"/>
                                    </p:animScale>
                                    <p:animScale>
                                      <p:cBhvr>
                                        <p:cTn id="66" dur="104" decel="50000">
                                          <p:stCondLst>
                                            <p:cond delay="1146"/>
                                          </p:stCondLst>
                                        </p:cTn>
                                        <p:tgtEl>
                                          <p:spTgt spid="7"/>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1"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down)">
                                      <p:cBhvr>
                                        <p:cTn id="71" dur="362">
                                          <p:stCondLst>
                                            <p:cond delay="0"/>
                                          </p:stCondLst>
                                        </p:cTn>
                                        <p:tgtEl>
                                          <p:spTgt spid="8"/>
                                        </p:tgtEl>
                                      </p:cBhvr>
                                    </p:animEffect>
                                    <p:anim calcmode="lin" valueType="num">
                                      <p:cBhvr>
                                        <p:cTn id="72"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3"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4"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75" dur="208" tmFilter="0, 0; 0.125,0.2665; 0.25,0.4; 0.375,0.465; 0.5,0.5;  0.625,0.535; 0.75,0.6; 0.875,0.7335; 1,1">
                                          <p:stCondLst>
                                            <p:cond delay="827"/>
                                          </p:stCondLst>
                                        </p:cTn>
                                        <p:tgtEl>
                                          <p:spTgt spid="8"/>
                                        </p:tgtEl>
                                        <p:attrNameLst>
                                          <p:attrName>ppt_y</p:attrName>
                                        </p:attrNameLst>
                                      </p:cBhvr>
                                      <p:tavLst>
                                        <p:tav tm="0" fmla="#ppt_y-sin(pi*$)/27">
                                          <p:val>
                                            <p:fltVal val="0"/>
                                          </p:val>
                                        </p:tav>
                                        <p:tav tm="100000">
                                          <p:val>
                                            <p:fltVal val="1"/>
                                          </p:val>
                                        </p:tav>
                                      </p:tavLst>
                                    </p:anim>
                                    <p:anim calcmode="lin" valueType="num">
                                      <p:cBhvr>
                                        <p:cTn id="76"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77" dur="16">
                                          <p:stCondLst>
                                            <p:cond delay="406"/>
                                          </p:stCondLst>
                                        </p:cTn>
                                        <p:tgtEl>
                                          <p:spTgt spid="8"/>
                                        </p:tgtEl>
                                      </p:cBhvr>
                                      <p:to x="100000" y="60000"/>
                                    </p:animScale>
                                    <p:animScale>
                                      <p:cBhvr>
                                        <p:cTn id="78" dur="104" decel="50000">
                                          <p:stCondLst>
                                            <p:cond delay="422"/>
                                          </p:stCondLst>
                                        </p:cTn>
                                        <p:tgtEl>
                                          <p:spTgt spid="8"/>
                                        </p:tgtEl>
                                      </p:cBhvr>
                                      <p:to x="100000" y="100000"/>
                                    </p:animScale>
                                    <p:animScale>
                                      <p:cBhvr>
                                        <p:cTn id="79" dur="16">
                                          <p:stCondLst>
                                            <p:cond delay="820"/>
                                          </p:stCondLst>
                                        </p:cTn>
                                        <p:tgtEl>
                                          <p:spTgt spid="8"/>
                                        </p:tgtEl>
                                      </p:cBhvr>
                                      <p:to x="100000" y="80000"/>
                                    </p:animScale>
                                    <p:animScale>
                                      <p:cBhvr>
                                        <p:cTn id="80" dur="104" decel="50000">
                                          <p:stCondLst>
                                            <p:cond delay="836"/>
                                          </p:stCondLst>
                                        </p:cTn>
                                        <p:tgtEl>
                                          <p:spTgt spid="8"/>
                                        </p:tgtEl>
                                      </p:cBhvr>
                                      <p:to x="100000" y="100000"/>
                                    </p:animScale>
                                    <p:animScale>
                                      <p:cBhvr>
                                        <p:cTn id="81" dur="16">
                                          <p:stCondLst>
                                            <p:cond delay="1026"/>
                                          </p:stCondLst>
                                        </p:cTn>
                                        <p:tgtEl>
                                          <p:spTgt spid="8"/>
                                        </p:tgtEl>
                                      </p:cBhvr>
                                      <p:to x="100000" y="90000"/>
                                    </p:animScale>
                                    <p:animScale>
                                      <p:cBhvr>
                                        <p:cTn id="82" dur="104" decel="50000">
                                          <p:stCondLst>
                                            <p:cond delay="1043"/>
                                          </p:stCondLst>
                                        </p:cTn>
                                        <p:tgtEl>
                                          <p:spTgt spid="8"/>
                                        </p:tgtEl>
                                      </p:cBhvr>
                                      <p:to x="100000" y="100000"/>
                                    </p:animScale>
                                    <p:animScale>
                                      <p:cBhvr>
                                        <p:cTn id="83" dur="16">
                                          <p:stCondLst>
                                            <p:cond delay="1130"/>
                                          </p:stCondLst>
                                        </p:cTn>
                                        <p:tgtEl>
                                          <p:spTgt spid="8"/>
                                        </p:tgtEl>
                                      </p:cBhvr>
                                      <p:to x="100000" y="95000"/>
                                    </p:animScale>
                                    <p:animScale>
                                      <p:cBhvr>
                                        <p:cTn id="84" dur="104" decel="50000">
                                          <p:stCondLst>
                                            <p:cond delay="1146"/>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animBg="1"/>
      <p:bldP spid="6" grpId="1" animBg="1"/>
      <p:bldP spid="7" grpId="0" animBg="1"/>
      <p:bldP spid="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 name="Rectangle 49">
            <a:extLst>
              <a:ext uri="{FF2B5EF4-FFF2-40B4-BE49-F238E27FC236}">
                <a16:creationId xmlns:a16="http://schemas.microsoft.com/office/drawing/2014/main" id="{F9645275-A533-4BAC-9EF9-C0A336BE118A}"/>
              </a:ext>
            </a:extLst>
          </p:cNvPr>
          <p:cNvSpPr/>
          <p:nvPr/>
        </p:nvSpPr>
        <p:spPr>
          <a:xfrm>
            <a:off x="210179" y="693087"/>
            <a:ext cx="8765427" cy="4247317"/>
          </a:xfrm>
          <a:prstGeom prst="rect">
            <a:avLst/>
          </a:prstGeom>
        </p:spPr>
        <p:txBody>
          <a:bodyPr wrap="square">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cách rừng mọc dày một loại cỏ có tên là thạch xương bồ.</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Theo Cửu Thọ</a:t>
            </a:r>
          </a:p>
        </p:txBody>
      </p:sp>
      <p:sp>
        <p:nvSpPr>
          <p:cNvPr id="34" name="Rounded Rectangle 7">
            <a:extLst>
              <a:ext uri="{FF2B5EF4-FFF2-40B4-BE49-F238E27FC236}">
                <a16:creationId xmlns:a16="http://schemas.microsoft.com/office/drawing/2014/main" id="{17FD9695-4CA1-4E96-BFE7-C2D5B4EF5607}"/>
              </a:ext>
            </a:extLst>
          </p:cNvPr>
          <p:cNvSpPr/>
          <p:nvPr/>
        </p:nvSpPr>
        <p:spPr>
          <a:xfrm>
            <a:off x="114938" y="95779"/>
            <a:ext cx="2651997" cy="35916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000" b="1" dirty="0" err="1">
                <a:solidFill>
                  <a:prstClr val="black"/>
                </a:solidFill>
                <a:latin typeface="Arial-Rounded" pitchFamily="34" charset="0"/>
                <a:ea typeface="Arial-Rounded" pitchFamily="34" charset="0"/>
                <a:cs typeface="Arial-Rounded" pitchFamily="34" charset="0"/>
              </a:rPr>
              <a:t>Bài</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văn</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có</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mấy</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đoạn</a:t>
            </a:r>
            <a:r>
              <a:rPr lang="en-US" sz="2000" b="1" dirty="0">
                <a:solidFill>
                  <a:prstClr val="black"/>
                </a:solidFill>
                <a:latin typeface="Arial-Rounded" pitchFamily="34" charset="0"/>
                <a:ea typeface="Arial-Rounded" pitchFamily="34" charset="0"/>
                <a:cs typeface="Arial-Rounded" pitchFamily="34" charset="0"/>
              </a:rPr>
              <a:t>?</a:t>
            </a:r>
          </a:p>
        </p:txBody>
      </p:sp>
      <p:sp>
        <p:nvSpPr>
          <p:cNvPr id="35" name="Rounded Rectangle 8">
            <a:extLst>
              <a:ext uri="{FF2B5EF4-FFF2-40B4-BE49-F238E27FC236}">
                <a16:creationId xmlns:a16="http://schemas.microsoft.com/office/drawing/2014/main" id="{EEEF1246-552D-41A1-BAFC-5E68FCA0BA5B}"/>
              </a:ext>
            </a:extLst>
          </p:cNvPr>
          <p:cNvSpPr/>
          <p:nvPr/>
        </p:nvSpPr>
        <p:spPr>
          <a:xfrm>
            <a:off x="188209" y="772087"/>
            <a:ext cx="8536924" cy="518208"/>
          </a:xfrm>
          <a:prstGeom prst="roundRect">
            <a:avLst>
              <a:gd name="adj" fmla="val 23831"/>
            </a:avLst>
          </a:prstGeom>
          <a:noFill/>
          <a:ln w="28575" cap="flat" cmpd="sng" algn="ctr">
            <a:solidFill>
              <a:schemeClr val="accent1"/>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sp>
        <p:nvSpPr>
          <p:cNvPr id="37" name="Rounded Rectangle 8">
            <a:extLst>
              <a:ext uri="{FF2B5EF4-FFF2-40B4-BE49-F238E27FC236}">
                <a16:creationId xmlns:a16="http://schemas.microsoft.com/office/drawing/2014/main" id="{00C2E7C5-64B5-4AB3-A00F-D63554DA29A2}"/>
              </a:ext>
            </a:extLst>
          </p:cNvPr>
          <p:cNvSpPr/>
          <p:nvPr/>
        </p:nvSpPr>
        <p:spPr>
          <a:xfrm>
            <a:off x="240652" y="1331019"/>
            <a:ext cx="8536924" cy="530964"/>
          </a:xfrm>
          <a:prstGeom prst="roundRect">
            <a:avLst>
              <a:gd name="adj" fmla="val 10463"/>
            </a:avLst>
          </a:prstGeom>
          <a:noFill/>
          <a:ln w="28575" cap="flat" cmpd="sng" algn="ctr">
            <a:solidFill>
              <a:srgbClr val="FF0000"/>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sp>
        <p:nvSpPr>
          <p:cNvPr id="40" name="Rounded Rectangle 8">
            <a:extLst>
              <a:ext uri="{FF2B5EF4-FFF2-40B4-BE49-F238E27FC236}">
                <a16:creationId xmlns:a16="http://schemas.microsoft.com/office/drawing/2014/main" id="{C02FBB21-9BBF-4628-983C-7AB5A6996B3D}"/>
              </a:ext>
            </a:extLst>
          </p:cNvPr>
          <p:cNvSpPr/>
          <p:nvPr/>
        </p:nvSpPr>
        <p:spPr>
          <a:xfrm>
            <a:off x="231922" y="1888010"/>
            <a:ext cx="8536923" cy="1838863"/>
          </a:xfrm>
          <a:prstGeom prst="roundRect">
            <a:avLst>
              <a:gd name="adj" fmla="val 10463"/>
            </a:avLst>
          </a:prstGeom>
          <a:noFill/>
          <a:ln w="28575" cap="flat" cmpd="sng" algn="ctr">
            <a:solidFill>
              <a:schemeClr val="accent1"/>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sp>
        <p:nvSpPr>
          <p:cNvPr id="44" name="Rounded Rectangle 8">
            <a:extLst>
              <a:ext uri="{FF2B5EF4-FFF2-40B4-BE49-F238E27FC236}">
                <a16:creationId xmlns:a16="http://schemas.microsoft.com/office/drawing/2014/main" id="{2FF4345E-71B1-48AD-899C-62BD8A89F39D}"/>
              </a:ext>
            </a:extLst>
          </p:cNvPr>
          <p:cNvSpPr/>
          <p:nvPr/>
        </p:nvSpPr>
        <p:spPr>
          <a:xfrm>
            <a:off x="213386" y="3766393"/>
            <a:ext cx="8660450" cy="840243"/>
          </a:xfrm>
          <a:prstGeom prst="roundRect">
            <a:avLst>
              <a:gd name="adj" fmla="val 10463"/>
            </a:avLst>
          </a:prstGeom>
          <a:noFill/>
          <a:ln w="28575" cap="flat" cmpd="sng" algn="ctr">
            <a:solidFill>
              <a:srgbClr val="FF0000"/>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sp>
        <p:nvSpPr>
          <p:cNvPr id="46" name="Rounded Rectangle 16">
            <a:extLst>
              <a:ext uri="{FF2B5EF4-FFF2-40B4-BE49-F238E27FC236}">
                <a16:creationId xmlns:a16="http://schemas.microsoft.com/office/drawing/2014/main" id="{E56A4C0A-6E64-45F9-AA91-F14C9B40DEE0}"/>
              </a:ext>
            </a:extLst>
          </p:cNvPr>
          <p:cNvSpPr/>
          <p:nvPr/>
        </p:nvSpPr>
        <p:spPr>
          <a:xfrm>
            <a:off x="55670" y="101558"/>
            <a:ext cx="2871698" cy="35916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algn="ctr"/>
            <a:r>
              <a:rPr lang="en-US" sz="2000" b="1" dirty="0" err="1">
                <a:solidFill>
                  <a:schemeClr val="tx1"/>
                </a:solidFill>
                <a:latin typeface="Arial-Rounded" pitchFamily="34" charset="0"/>
                <a:ea typeface="Arial-Rounded" pitchFamily="34" charset="0"/>
                <a:cs typeface="Arial-Rounded" pitchFamily="34" charset="0"/>
              </a:rPr>
              <a:t>Đọc</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nối</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tiếp</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từng</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đoạn</a:t>
            </a:r>
            <a:r>
              <a:rPr lang="en-US" sz="2000" b="1" dirty="0">
                <a:solidFill>
                  <a:schemeClr val="tx1"/>
                </a:solidFill>
                <a:latin typeface="Arial-Rounded" pitchFamily="34" charset="0"/>
                <a:ea typeface="Arial-Rounded" pitchFamily="34" charset="0"/>
                <a:cs typeface="Arial-Rounded" pitchFamily="34" charset="0"/>
              </a:rPr>
              <a:t>.</a:t>
            </a:r>
          </a:p>
        </p:txBody>
      </p:sp>
      <p:sp>
        <p:nvSpPr>
          <p:cNvPr id="49" name="Rectangle 48">
            <a:extLst>
              <a:ext uri="{FF2B5EF4-FFF2-40B4-BE49-F238E27FC236}">
                <a16:creationId xmlns:a16="http://schemas.microsoft.com/office/drawing/2014/main" id="{9BB48498-CECF-4C34-8EF0-74E6BFD65A34}"/>
              </a:ext>
            </a:extLst>
          </p:cNvPr>
          <p:cNvSpPr/>
          <p:nvPr/>
        </p:nvSpPr>
        <p:spPr>
          <a:xfrm>
            <a:off x="3392918" y="135589"/>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Group 50">
            <a:extLst>
              <a:ext uri="{FF2B5EF4-FFF2-40B4-BE49-F238E27FC236}">
                <a16:creationId xmlns:a16="http://schemas.microsoft.com/office/drawing/2014/main" id="{860CFDE3-AE3F-4C4A-A9F9-A7ABA774BFDC}"/>
              </a:ext>
            </a:extLst>
          </p:cNvPr>
          <p:cNvGrpSpPr/>
          <p:nvPr/>
        </p:nvGrpSpPr>
        <p:grpSpPr>
          <a:xfrm>
            <a:off x="55670" y="658298"/>
            <a:ext cx="404982" cy="369332"/>
            <a:chOff x="-28110" y="874151"/>
            <a:chExt cx="851094" cy="689697"/>
          </a:xfrm>
        </p:grpSpPr>
        <p:pic>
          <p:nvPicPr>
            <p:cNvPr id="52" name="Picture 51">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3" name="TextBox 52">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1</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860CFDE3-AE3F-4C4A-A9F9-A7ABA774BFDC}"/>
              </a:ext>
            </a:extLst>
          </p:cNvPr>
          <p:cNvGrpSpPr/>
          <p:nvPr/>
        </p:nvGrpSpPr>
        <p:grpSpPr>
          <a:xfrm>
            <a:off x="55670" y="1215368"/>
            <a:ext cx="404982" cy="334417"/>
            <a:chOff x="-28110" y="874151"/>
            <a:chExt cx="851094" cy="624496"/>
          </a:xfrm>
        </p:grpSpPr>
        <p:pic>
          <p:nvPicPr>
            <p:cNvPr id="55" name="Picture 54">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6" name="TextBox 55">
              <a:extLst>
                <a:ext uri="{FF2B5EF4-FFF2-40B4-BE49-F238E27FC236}">
                  <a16:creationId xmlns:a16="http://schemas.microsoft.com/office/drawing/2014/main" id="{CA600B2F-F095-44A9-82BE-E79732540D2B}"/>
                </a:ext>
              </a:extLst>
            </p:cNvPr>
            <p:cNvSpPr txBox="1"/>
            <p:nvPr/>
          </p:nvSpPr>
          <p:spPr>
            <a:xfrm>
              <a:off x="95935" y="874151"/>
              <a:ext cx="527172" cy="395007"/>
            </a:xfrm>
            <a:prstGeom prst="rect">
              <a:avLst/>
            </a:prstGeom>
            <a:noFill/>
          </p:spPr>
          <p:txBody>
            <a:bodyPr wrap="square" rtlCol="0">
              <a:spAutoFit/>
            </a:bodyPr>
            <a:lstStyle/>
            <a:p>
              <a:pPr defTabSz="609539"/>
              <a:r>
                <a:rPr lang="vi-VN"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2</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7" name="Group 56">
            <a:extLst>
              <a:ext uri="{FF2B5EF4-FFF2-40B4-BE49-F238E27FC236}">
                <a16:creationId xmlns:a16="http://schemas.microsoft.com/office/drawing/2014/main" id="{860CFDE3-AE3F-4C4A-A9F9-A7ABA774BFDC}"/>
              </a:ext>
            </a:extLst>
          </p:cNvPr>
          <p:cNvGrpSpPr/>
          <p:nvPr/>
        </p:nvGrpSpPr>
        <p:grpSpPr>
          <a:xfrm>
            <a:off x="70697" y="1812777"/>
            <a:ext cx="404982" cy="369332"/>
            <a:chOff x="-28110" y="874151"/>
            <a:chExt cx="851094" cy="689697"/>
          </a:xfrm>
        </p:grpSpPr>
        <p:pic>
          <p:nvPicPr>
            <p:cNvPr id="58" name="Picture 57">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9" name="TextBox 58">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3</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860CFDE3-AE3F-4C4A-A9F9-A7ABA774BFDC}"/>
              </a:ext>
            </a:extLst>
          </p:cNvPr>
          <p:cNvGrpSpPr/>
          <p:nvPr/>
        </p:nvGrpSpPr>
        <p:grpSpPr>
          <a:xfrm>
            <a:off x="111616" y="3709091"/>
            <a:ext cx="404982" cy="369332"/>
            <a:chOff x="-28110" y="874151"/>
            <a:chExt cx="851094" cy="689697"/>
          </a:xfrm>
        </p:grpSpPr>
        <p:pic>
          <p:nvPicPr>
            <p:cNvPr id="61" name="Picture 60">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62" name="TextBox 61">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4</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995544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par>
                                <p:cTn id="39" presetID="16" presetClass="entr" presetSubtype="21"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barn(inVertical)">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40" grpId="0" animBg="1"/>
      <p:bldP spid="44"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23990" y="207678"/>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5" name="Picture 4">
            <a:extLst>
              <a:ext uri="{FF2B5EF4-FFF2-40B4-BE49-F238E27FC236}">
                <a16:creationId xmlns:a16="http://schemas.microsoft.com/office/drawing/2014/main" id="{87CF2AB4-6AC9-4AE7-AFBA-52AE921A98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9955" y1="58261" x2="72686" y2="73913"/>
                        <a14:foregroundMark x1="80361" y1="53913" x2="97743" y2="63478"/>
                        <a14:foregroundMark x1="82619" y1="7826" x2="76524" y2="23478"/>
                        <a14:foregroundMark x1="82844" y1="11304" x2="95485" y2="15652"/>
                        <a14:foregroundMark x1="68172" y1="53913" x2="38600" y2="81739"/>
                        <a14:foregroundMark x1="39503" y1="52174" x2="42664" y2="87826"/>
                        <a14:foregroundMark x1="44921" y1="79130" x2="62754" y2="86087"/>
                        <a14:foregroundMark x1="71332" y1="64348" x2="73138" y2="82609"/>
                        <a14:foregroundMark x1="66591" y1="81739" x2="72912" y2="81739"/>
                        <a14:foregroundMark x1="69526" y1="60000" x2="74718" y2="65217"/>
                        <a14:foregroundMark x1="1580" y1="93043" x2="99097" y2="90435"/>
                        <a14:foregroundMark x1="43341" y1="55652" x2="60497" y2="62609"/>
                        <a14:foregroundMark x1="39503" y1="58261" x2="39278" y2="78261"/>
                      </a14:backgroundRemoval>
                    </a14:imgEffect>
                  </a14:imgLayer>
                </a14:imgProps>
              </a:ext>
            </a:extLst>
          </a:blip>
          <a:stretch>
            <a:fillRect/>
          </a:stretch>
        </p:blipFill>
        <p:spPr>
          <a:xfrm>
            <a:off x="159181" y="194410"/>
            <a:ext cx="1615375" cy="419341"/>
          </a:xfrm>
          <a:prstGeom prst="rect">
            <a:avLst/>
          </a:prstGeom>
        </p:spPr>
      </p:pic>
      <p:sp>
        <p:nvSpPr>
          <p:cNvPr id="6" name="Rectangle 5">
            <a:extLst>
              <a:ext uri="{FF2B5EF4-FFF2-40B4-BE49-F238E27FC236}">
                <a16:creationId xmlns:a16="http://schemas.microsoft.com/office/drawing/2014/main" id="{9BB48498-CECF-4C34-8EF0-74E6BFD65A34}"/>
              </a:ext>
            </a:extLst>
          </p:cNvPr>
          <p:cNvSpPr/>
          <p:nvPr/>
        </p:nvSpPr>
        <p:spPr>
          <a:xfrm>
            <a:off x="3303618" y="202926"/>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382548" y="809331"/>
            <a:ext cx="8350582" cy="1477328"/>
          </a:xfrm>
          <a:prstGeom prst="rect">
            <a:avLst/>
          </a:prstGeom>
        </p:spPr>
        <p:txBody>
          <a:bodyPr wrap="square">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cách rừng mọc dày một loại cỏ có tên là thạch xương bồ.</a:t>
            </a:r>
          </a:p>
        </p:txBody>
      </p:sp>
      <p:sp>
        <p:nvSpPr>
          <p:cNvPr id="46" name="Rounded Rectangle 16">
            <a:extLst>
              <a:ext uri="{FF2B5EF4-FFF2-40B4-BE49-F238E27FC236}">
                <a16:creationId xmlns:a16="http://schemas.microsoft.com/office/drawing/2014/main" id="{E56A4C0A-6E64-45F9-AA91-F14C9B40DEE0}"/>
              </a:ext>
            </a:extLst>
          </p:cNvPr>
          <p:cNvSpPr/>
          <p:nvPr/>
        </p:nvSpPr>
        <p:spPr>
          <a:xfrm>
            <a:off x="6068253" y="105371"/>
            <a:ext cx="2871698" cy="35916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Luyện</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1" i="0" u="none" strike="noStrike" kern="0" cap="none" spc="0" normalizeH="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đọc</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1" i="0" u="none" strike="noStrike" kern="0" cap="none" spc="0" normalizeH="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đoạn</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1 &amp; 2</a:t>
            </a:r>
            <a:endParaRPr kumimoji="0" lang="en-US" sz="2000" b="1" i="0" u="none" strike="noStrike" kern="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endParaRPr>
          </a:p>
        </p:txBody>
      </p:sp>
      <p:grpSp>
        <p:nvGrpSpPr>
          <p:cNvPr id="37" name="组合 48">
            <a:extLst>
              <a:ext uri="{FF2B5EF4-FFF2-40B4-BE49-F238E27FC236}">
                <a16:creationId xmlns:a16="http://schemas.microsoft.com/office/drawing/2014/main" id="{C01ED733-DD9E-43AB-A3E6-77EC5E937660}"/>
              </a:ext>
            </a:extLst>
          </p:cNvPr>
          <p:cNvGrpSpPr/>
          <p:nvPr/>
        </p:nvGrpSpPr>
        <p:grpSpPr>
          <a:xfrm>
            <a:off x="1084079" y="3025965"/>
            <a:ext cx="7086579" cy="1923127"/>
            <a:chOff x="-3232" y="3387"/>
            <a:chExt cx="22069" cy="7593"/>
          </a:xfrm>
        </p:grpSpPr>
        <p:sp>
          <p:nvSpPr>
            <p:cNvPr id="42" name="矩形 5">
              <a:extLst>
                <a:ext uri="{FF2B5EF4-FFF2-40B4-BE49-F238E27FC236}">
                  <a16:creationId xmlns:a16="http://schemas.microsoft.com/office/drawing/2014/main" id="{835D0708-2685-478B-80A4-FF70EE3F5659}"/>
                </a:ext>
              </a:extLst>
            </p:cNvPr>
            <p:cNvSpPr>
              <a:spLocks noChangeAspect="1"/>
            </p:cNvSpPr>
            <p:nvPr/>
          </p:nvSpPr>
          <p:spPr>
            <a:xfrm>
              <a:off x="-3232" y="3635"/>
              <a:ext cx="22069" cy="7345"/>
            </a:xfrm>
            <a:custGeom>
              <a:avLst/>
              <a:gdLst>
                <a:gd name="connsiteX0" fmla="*/ 0 w 9384121"/>
                <a:gd name="connsiteY0" fmla="*/ 0 h 1506113"/>
                <a:gd name="connsiteX1" fmla="*/ 9384121 w 9384121"/>
                <a:gd name="connsiteY1" fmla="*/ 0 h 1506113"/>
                <a:gd name="connsiteX2" fmla="*/ 9384121 w 9384121"/>
                <a:gd name="connsiteY2" fmla="*/ 1506113 h 1506113"/>
                <a:gd name="connsiteX3" fmla="*/ 0 w 9384121"/>
                <a:gd name="connsiteY3" fmla="*/ 1506113 h 1506113"/>
                <a:gd name="connsiteX4" fmla="*/ 0 w 9384121"/>
                <a:gd name="connsiteY4" fmla="*/ 0 h 1506113"/>
                <a:gd name="connsiteX0-1" fmla="*/ 0 w 9393746"/>
                <a:gd name="connsiteY0-2" fmla="*/ 57752 h 1506113"/>
                <a:gd name="connsiteX1-3" fmla="*/ 9393746 w 9393746"/>
                <a:gd name="connsiteY1-4" fmla="*/ 0 h 1506113"/>
                <a:gd name="connsiteX2-5" fmla="*/ 9393746 w 9393746"/>
                <a:gd name="connsiteY2-6" fmla="*/ 1506113 h 1506113"/>
                <a:gd name="connsiteX3-7" fmla="*/ 9625 w 9393746"/>
                <a:gd name="connsiteY3-8" fmla="*/ 1506113 h 1506113"/>
                <a:gd name="connsiteX4-9" fmla="*/ 0 w 9393746"/>
                <a:gd name="connsiteY4-10" fmla="*/ 57752 h 1506113"/>
                <a:gd name="connsiteX0-11" fmla="*/ 1168813 w 10562559"/>
                <a:gd name="connsiteY0-12" fmla="*/ 215651 h 1664012"/>
                <a:gd name="connsiteX1-13" fmla="*/ 10562559 w 10562559"/>
                <a:gd name="connsiteY1-14" fmla="*/ 157899 h 1664012"/>
                <a:gd name="connsiteX2-15" fmla="*/ 10562559 w 10562559"/>
                <a:gd name="connsiteY2-16" fmla="*/ 1664012 h 1664012"/>
                <a:gd name="connsiteX3-17" fmla="*/ 1178438 w 10562559"/>
                <a:gd name="connsiteY3-18" fmla="*/ 1664012 h 1664012"/>
                <a:gd name="connsiteX4-19" fmla="*/ 1168813 w 10562559"/>
                <a:gd name="connsiteY4-20" fmla="*/ 215651 h 1664012"/>
                <a:gd name="connsiteX0-21" fmla="*/ 1168813 w 10562559"/>
                <a:gd name="connsiteY0-22" fmla="*/ 326691 h 1775052"/>
                <a:gd name="connsiteX1-23" fmla="*/ 10562559 w 10562559"/>
                <a:gd name="connsiteY1-24" fmla="*/ 268939 h 1775052"/>
                <a:gd name="connsiteX2-25" fmla="*/ 10562559 w 10562559"/>
                <a:gd name="connsiteY2-26" fmla="*/ 1775052 h 1775052"/>
                <a:gd name="connsiteX3-27" fmla="*/ 1178438 w 10562559"/>
                <a:gd name="connsiteY3-28" fmla="*/ 1775052 h 1775052"/>
                <a:gd name="connsiteX4-29" fmla="*/ 1168813 w 10562559"/>
                <a:gd name="connsiteY4-30" fmla="*/ 326691 h 1775052"/>
                <a:gd name="connsiteX0-31" fmla="*/ 1168813 w 10562559"/>
                <a:gd name="connsiteY0-32" fmla="*/ 326691 h 2061941"/>
                <a:gd name="connsiteX1-33" fmla="*/ 10562559 w 10562559"/>
                <a:gd name="connsiteY1-34" fmla="*/ 268939 h 2061941"/>
                <a:gd name="connsiteX2-35" fmla="*/ 10562559 w 10562559"/>
                <a:gd name="connsiteY2-36" fmla="*/ 1775052 h 2061941"/>
                <a:gd name="connsiteX3-37" fmla="*/ 1178438 w 10562559"/>
                <a:gd name="connsiteY3-38" fmla="*/ 1775052 h 2061941"/>
                <a:gd name="connsiteX4-39" fmla="*/ 1168813 w 10562559"/>
                <a:gd name="connsiteY4-40" fmla="*/ 326691 h 2061941"/>
                <a:gd name="connsiteX0-41" fmla="*/ 1159782 w 11212294"/>
                <a:gd name="connsiteY0-42" fmla="*/ 261548 h 1888556"/>
                <a:gd name="connsiteX1-43" fmla="*/ 10409149 w 11212294"/>
                <a:gd name="connsiteY1-44" fmla="*/ 300049 h 1888556"/>
                <a:gd name="connsiteX2-45" fmla="*/ 10553528 w 11212294"/>
                <a:gd name="connsiteY2-46" fmla="*/ 1709909 h 1888556"/>
                <a:gd name="connsiteX3-47" fmla="*/ 1169407 w 11212294"/>
                <a:gd name="connsiteY3-48" fmla="*/ 1709909 h 1888556"/>
                <a:gd name="connsiteX4-49" fmla="*/ 1159782 w 11212294"/>
                <a:gd name="connsiteY4-50" fmla="*/ 261548 h 1888556"/>
                <a:gd name="connsiteX0-51" fmla="*/ 1157470 w 11198477"/>
                <a:gd name="connsiteY0-52" fmla="*/ 208624 h 1830306"/>
                <a:gd name="connsiteX1-53" fmla="*/ 10369782 w 11198477"/>
                <a:gd name="connsiteY1-54" fmla="*/ 333587 h 1830306"/>
                <a:gd name="connsiteX2-55" fmla="*/ 10551216 w 11198477"/>
                <a:gd name="connsiteY2-56" fmla="*/ 1656985 h 1830306"/>
                <a:gd name="connsiteX3-57" fmla="*/ 1167095 w 11198477"/>
                <a:gd name="connsiteY3-58" fmla="*/ 1656985 h 1830306"/>
                <a:gd name="connsiteX4-59" fmla="*/ 1157470 w 11198477"/>
                <a:gd name="connsiteY4-60" fmla="*/ 208624 h 1830306"/>
                <a:gd name="connsiteX0-61" fmla="*/ 1157470 w 12195291"/>
                <a:gd name="connsiteY0-62" fmla="*/ 83980 h 1688293"/>
                <a:gd name="connsiteX1-63" fmla="*/ 10369782 w 12195291"/>
                <a:gd name="connsiteY1-64" fmla="*/ 208943 h 1688293"/>
                <a:gd name="connsiteX2-65" fmla="*/ 12176532 w 12195291"/>
                <a:gd name="connsiteY2-66" fmla="*/ 502931 h 1688293"/>
                <a:gd name="connsiteX3-67" fmla="*/ 10551216 w 12195291"/>
                <a:gd name="connsiteY3-68" fmla="*/ 1532341 h 1688293"/>
                <a:gd name="connsiteX4-69" fmla="*/ 1167095 w 12195291"/>
                <a:gd name="connsiteY4-70" fmla="*/ 1532341 h 1688293"/>
                <a:gd name="connsiteX5" fmla="*/ 1157470 w 12195291"/>
                <a:gd name="connsiteY5" fmla="*/ 83980 h 16882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2195291" h="1688293">
                  <a:moveTo>
                    <a:pt x="1157470" y="83980"/>
                  </a:moveTo>
                  <a:cubicBezTo>
                    <a:pt x="2691251" y="-136586"/>
                    <a:pt x="8533272" y="139118"/>
                    <a:pt x="10369782" y="208943"/>
                  </a:cubicBezTo>
                  <a:cubicBezTo>
                    <a:pt x="12206292" y="278768"/>
                    <a:pt x="12146293" y="282365"/>
                    <a:pt x="12176532" y="502931"/>
                  </a:cubicBezTo>
                  <a:cubicBezTo>
                    <a:pt x="12206771" y="723497"/>
                    <a:pt x="12386122" y="1360773"/>
                    <a:pt x="10551216" y="1532341"/>
                  </a:cubicBezTo>
                  <a:cubicBezTo>
                    <a:pt x="8716310" y="1703909"/>
                    <a:pt x="2732719" y="1773735"/>
                    <a:pt x="1167095" y="1532341"/>
                  </a:cubicBezTo>
                  <a:cubicBezTo>
                    <a:pt x="-398529" y="1290947"/>
                    <a:pt x="-376311" y="304546"/>
                    <a:pt x="1157470" y="83980"/>
                  </a:cubicBezTo>
                  <a:close/>
                </a:path>
              </a:pathLst>
            </a:custGeom>
            <a:solidFill>
              <a:schemeClr val="bg1">
                <a:lumMod val="95000"/>
              </a:schemeClr>
            </a:solidFill>
            <a:ln>
              <a:solidFill>
                <a:srgbClr val="2A4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51">
              <a:extLst>
                <a:ext uri="{FF2B5EF4-FFF2-40B4-BE49-F238E27FC236}">
                  <a16:creationId xmlns:a16="http://schemas.microsoft.com/office/drawing/2014/main" id="{5B286E86-956D-4F0F-B8DB-057F0A5F2A3B}"/>
                </a:ext>
              </a:extLst>
            </p:cNvPr>
            <p:cNvSpPr/>
            <p:nvPr/>
          </p:nvSpPr>
          <p:spPr>
            <a:xfrm>
              <a:off x="-2144" y="3387"/>
              <a:ext cx="17650" cy="6805"/>
            </a:xfrm>
            <a:prstGeom prst="rect">
              <a:avLst/>
            </a:prstGeom>
          </p:spPr>
          <p:txBody>
            <a:bodyPr wrap="square" anchor="ctr">
              <a:spAutoFit/>
            </a:bodyPr>
            <a:lstStyle/>
            <a:p>
              <a:pPr algn="ctr">
                <a:lnSpc>
                  <a:spcPct val="130000"/>
                </a:lnSpc>
              </a:pP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LUYỆN ĐỌC CÂU DÀI: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cách rừng mọc dày một loại cỏ có tên là thạch xương bồ.</a:t>
              </a:r>
            </a:p>
          </p:txBody>
        </p:sp>
      </p:grpSp>
      <p:pic>
        <p:nvPicPr>
          <p:cNvPr id="40" name="图片 49" descr="D:\PPT\圣诞节冬天圣诞老人剪纸2\图片7.png图片7">
            <a:extLst>
              <a:ext uri="{FF2B5EF4-FFF2-40B4-BE49-F238E27FC236}">
                <a16:creationId xmlns:a16="http://schemas.microsoft.com/office/drawing/2014/main" id="{F625DF83-4C39-490B-925A-DC13EC3E89D9}"/>
              </a:ext>
            </a:extLst>
          </p:cNvPr>
          <p:cNvPicPr>
            <a:picLocks noChangeAspect="1"/>
          </p:cNvPicPr>
          <p:nvPr/>
        </p:nvPicPr>
        <p:blipFill>
          <a:blip r:embed="rId10"/>
          <a:srcRect/>
          <a:stretch>
            <a:fillRect/>
          </a:stretch>
        </p:blipFill>
        <p:spPr>
          <a:xfrm>
            <a:off x="7450140" y="3160770"/>
            <a:ext cx="1583202" cy="1716328"/>
          </a:xfrm>
          <a:prstGeom prst="rect">
            <a:avLst/>
          </a:prstGeom>
        </p:spPr>
      </p:pic>
      <p:cxnSp>
        <p:nvCxnSpPr>
          <p:cNvPr id="45" name="Straight Connector 44">
            <a:extLst>
              <a:ext uri="{FF2B5EF4-FFF2-40B4-BE49-F238E27FC236}">
                <a16:creationId xmlns:a16="http://schemas.microsoft.com/office/drawing/2014/main" id="{11B038C9-371D-4747-84C6-F4A4BF196205}"/>
              </a:ext>
            </a:extLst>
          </p:cNvPr>
          <p:cNvCxnSpPr/>
          <p:nvPr/>
        </p:nvCxnSpPr>
        <p:spPr>
          <a:xfrm flipH="1">
            <a:off x="3524448" y="3449473"/>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6DCC82E8-334F-4425-AA7B-AFC16E59C282}"/>
              </a:ext>
            </a:extLst>
          </p:cNvPr>
          <p:cNvGrpSpPr/>
          <p:nvPr/>
        </p:nvGrpSpPr>
        <p:grpSpPr>
          <a:xfrm>
            <a:off x="5040157" y="4342443"/>
            <a:ext cx="180474" cy="438532"/>
            <a:chOff x="10495790" y="3428892"/>
            <a:chExt cx="180474" cy="438532"/>
          </a:xfrm>
        </p:grpSpPr>
        <p:cxnSp>
          <p:nvCxnSpPr>
            <p:cNvPr id="48" name="Straight Connector 47">
              <a:extLst>
                <a:ext uri="{FF2B5EF4-FFF2-40B4-BE49-F238E27FC236}">
                  <a16:creationId xmlns:a16="http://schemas.microsoft.com/office/drawing/2014/main" id="{B1427138-6F83-4252-9A1D-B49FA345F1E3}"/>
                </a:ext>
              </a:extLst>
            </p:cNvPr>
            <p:cNvCxnSpPr/>
            <p:nvPr/>
          </p:nvCxnSpPr>
          <p:spPr>
            <a:xfrm flipH="1">
              <a:off x="10495790" y="3428892"/>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7E1E00E-48A7-4B1C-BE81-F95DB50FC319}"/>
                </a:ext>
              </a:extLst>
            </p:cNvPr>
            <p:cNvCxnSpPr/>
            <p:nvPr/>
          </p:nvCxnSpPr>
          <p:spPr>
            <a:xfrm flipH="1">
              <a:off x="10586027" y="3429000"/>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D7F01722-0FF3-4B09-B6DD-DFFCDA43CF1D}"/>
              </a:ext>
            </a:extLst>
          </p:cNvPr>
          <p:cNvCxnSpPr/>
          <p:nvPr/>
        </p:nvCxnSpPr>
        <p:spPr>
          <a:xfrm flipH="1">
            <a:off x="4422370" y="3409304"/>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A3393D-6384-4175-B5A0-0AAEE4EE0D10}"/>
              </a:ext>
            </a:extLst>
          </p:cNvPr>
          <p:cNvCxnSpPr/>
          <p:nvPr/>
        </p:nvCxnSpPr>
        <p:spPr>
          <a:xfrm flipH="1">
            <a:off x="6415519" y="3718597"/>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860CFDE3-AE3F-4C4A-A9F9-A7ABA774BFDC}"/>
              </a:ext>
            </a:extLst>
          </p:cNvPr>
          <p:cNvGrpSpPr/>
          <p:nvPr/>
        </p:nvGrpSpPr>
        <p:grpSpPr>
          <a:xfrm>
            <a:off x="258448" y="778836"/>
            <a:ext cx="404982" cy="369332"/>
            <a:chOff x="-28110" y="874151"/>
            <a:chExt cx="851094" cy="689697"/>
          </a:xfrm>
        </p:grpSpPr>
        <p:pic>
          <p:nvPicPr>
            <p:cNvPr id="55" name="Picture 54">
              <a:extLst>
                <a:ext uri="{FF2B5EF4-FFF2-40B4-BE49-F238E27FC236}">
                  <a16:creationId xmlns:a16="http://schemas.microsoft.com/office/drawing/2014/main" id="{35B57650-C006-41EB-95E9-0C9B29AAD0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6" name="TextBox 55">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1</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7" name="Group 56">
            <a:extLst>
              <a:ext uri="{FF2B5EF4-FFF2-40B4-BE49-F238E27FC236}">
                <a16:creationId xmlns:a16="http://schemas.microsoft.com/office/drawing/2014/main" id="{860CFDE3-AE3F-4C4A-A9F9-A7ABA774BFDC}"/>
              </a:ext>
            </a:extLst>
          </p:cNvPr>
          <p:cNvGrpSpPr/>
          <p:nvPr/>
        </p:nvGrpSpPr>
        <p:grpSpPr>
          <a:xfrm>
            <a:off x="266665" y="1364561"/>
            <a:ext cx="404982" cy="369332"/>
            <a:chOff x="-28110" y="874151"/>
            <a:chExt cx="851094" cy="689697"/>
          </a:xfrm>
        </p:grpSpPr>
        <p:pic>
          <p:nvPicPr>
            <p:cNvPr id="58" name="Picture 57">
              <a:extLst>
                <a:ext uri="{FF2B5EF4-FFF2-40B4-BE49-F238E27FC236}">
                  <a16:creationId xmlns:a16="http://schemas.microsoft.com/office/drawing/2014/main" id="{35B57650-C006-41EB-95E9-0C9B29AAD0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9" name="TextBox 58">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2</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0" name="Straight Connector 59">
            <a:extLst>
              <a:ext uri="{FF2B5EF4-FFF2-40B4-BE49-F238E27FC236}">
                <a16:creationId xmlns:a16="http://schemas.microsoft.com/office/drawing/2014/main" id="{6DA3393D-6384-4175-B5A0-0AAEE4EE0D10}"/>
              </a:ext>
            </a:extLst>
          </p:cNvPr>
          <p:cNvCxnSpPr/>
          <p:nvPr/>
        </p:nvCxnSpPr>
        <p:spPr>
          <a:xfrm flipH="1">
            <a:off x="2204641" y="4334169"/>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053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23990" y="207678"/>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5" name="Picture 4">
            <a:extLst>
              <a:ext uri="{FF2B5EF4-FFF2-40B4-BE49-F238E27FC236}">
                <a16:creationId xmlns:a16="http://schemas.microsoft.com/office/drawing/2014/main" id="{87CF2AB4-6AC9-4AE7-AFBA-52AE921A98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9955" y1="58261" x2="72686" y2="73913"/>
                        <a14:foregroundMark x1="80361" y1="53913" x2="97743" y2="63478"/>
                        <a14:foregroundMark x1="82619" y1="7826" x2="76524" y2="23478"/>
                        <a14:foregroundMark x1="82844" y1="11304" x2="95485" y2="15652"/>
                        <a14:foregroundMark x1="68172" y1="53913" x2="38600" y2="81739"/>
                        <a14:foregroundMark x1="39503" y1="52174" x2="42664" y2="87826"/>
                        <a14:foregroundMark x1="44921" y1="79130" x2="62754" y2="86087"/>
                        <a14:foregroundMark x1="71332" y1="64348" x2="73138" y2="82609"/>
                        <a14:foregroundMark x1="66591" y1="81739" x2="72912" y2="81739"/>
                        <a14:foregroundMark x1="69526" y1="60000" x2="74718" y2="65217"/>
                        <a14:foregroundMark x1="1580" y1="93043" x2="99097" y2="90435"/>
                        <a14:foregroundMark x1="43341" y1="55652" x2="60497" y2="62609"/>
                        <a14:foregroundMark x1="39503" y1="58261" x2="39278" y2="78261"/>
                      </a14:backgroundRemoval>
                    </a14:imgEffect>
                  </a14:imgLayer>
                </a14:imgProps>
              </a:ext>
            </a:extLst>
          </a:blip>
          <a:stretch>
            <a:fillRect/>
          </a:stretch>
        </p:blipFill>
        <p:spPr>
          <a:xfrm>
            <a:off x="159181" y="194410"/>
            <a:ext cx="1615375" cy="419341"/>
          </a:xfrm>
          <a:prstGeom prst="rect">
            <a:avLst/>
          </a:prstGeom>
        </p:spPr>
      </p:pic>
      <p:sp>
        <p:nvSpPr>
          <p:cNvPr id="6" name="Rectangle 5">
            <a:extLst>
              <a:ext uri="{FF2B5EF4-FFF2-40B4-BE49-F238E27FC236}">
                <a16:creationId xmlns:a16="http://schemas.microsoft.com/office/drawing/2014/main" id="{9BB48498-CECF-4C34-8EF0-74E6BFD65A34}"/>
              </a:ext>
            </a:extLst>
          </p:cNvPr>
          <p:cNvSpPr/>
          <p:nvPr/>
        </p:nvSpPr>
        <p:spPr>
          <a:xfrm>
            <a:off x="3303618" y="143934"/>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273894" y="712084"/>
            <a:ext cx="8350581" cy="2031325"/>
          </a:xfrm>
          <a:prstGeom prst="rect">
            <a:avLst/>
          </a:prstGeom>
        </p:spPr>
        <p:txBody>
          <a:bodyPr wrap="square">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p:txBody>
      </p:sp>
      <p:sp>
        <p:nvSpPr>
          <p:cNvPr id="46" name="Rounded Rectangle 16">
            <a:extLst>
              <a:ext uri="{FF2B5EF4-FFF2-40B4-BE49-F238E27FC236}">
                <a16:creationId xmlns:a16="http://schemas.microsoft.com/office/drawing/2014/main" id="{E56A4C0A-6E64-45F9-AA91-F14C9B40DEE0}"/>
              </a:ext>
            </a:extLst>
          </p:cNvPr>
          <p:cNvSpPr/>
          <p:nvPr/>
        </p:nvSpPr>
        <p:spPr>
          <a:xfrm>
            <a:off x="6030123" y="248572"/>
            <a:ext cx="2871698" cy="35916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Luyện</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1" i="0" u="none" strike="noStrike" kern="0" cap="none" spc="0" normalizeH="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đọc</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1" i="0" u="none" strike="noStrike" kern="0" cap="none" spc="0" normalizeH="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đoạn</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3 </a:t>
            </a:r>
            <a:endParaRPr kumimoji="0" lang="en-US" sz="2000" b="1" i="0" u="none" strike="noStrike" kern="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endParaRPr>
          </a:p>
        </p:txBody>
      </p:sp>
      <p:grpSp>
        <p:nvGrpSpPr>
          <p:cNvPr id="48" name="组合 48">
            <a:extLst>
              <a:ext uri="{FF2B5EF4-FFF2-40B4-BE49-F238E27FC236}">
                <a16:creationId xmlns:a16="http://schemas.microsoft.com/office/drawing/2014/main" id="{F665C754-5FC0-4F28-B2BB-E792EC1CE443}"/>
              </a:ext>
            </a:extLst>
          </p:cNvPr>
          <p:cNvGrpSpPr/>
          <p:nvPr/>
        </p:nvGrpSpPr>
        <p:grpSpPr>
          <a:xfrm>
            <a:off x="924166" y="2993058"/>
            <a:ext cx="7086579" cy="1749307"/>
            <a:chOff x="-3730" y="4863"/>
            <a:chExt cx="22069" cy="5328"/>
          </a:xfrm>
        </p:grpSpPr>
        <p:sp>
          <p:nvSpPr>
            <p:cNvPr id="49" name="矩形 5">
              <a:extLst>
                <a:ext uri="{FF2B5EF4-FFF2-40B4-BE49-F238E27FC236}">
                  <a16:creationId xmlns:a16="http://schemas.microsoft.com/office/drawing/2014/main" id="{90DAFEDC-69B8-4EEE-98B3-7B02E6AB0166}"/>
                </a:ext>
              </a:extLst>
            </p:cNvPr>
            <p:cNvSpPr>
              <a:spLocks noChangeAspect="1"/>
            </p:cNvSpPr>
            <p:nvPr/>
          </p:nvSpPr>
          <p:spPr>
            <a:xfrm>
              <a:off x="-3730" y="4976"/>
              <a:ext cx="22069" cy="5215"/>
            </a:xfrm>
            <a:custGeom>
              <a:avLst/>
              <a:gdLst>
                <a:gd name="connsiteX0" fmla="*/ 0 w 9384121"/>
                <a:gd name="connsiteY0" fmla="*/ 0 h 1506113"/>
                <a:gd name="connsiteX1" fmla="*/ 9384121 w 9384121"/>
                <a:gd name="connsiteY1" fmla="*/ 0 h 1506113"/>
                <a:gd name="connsiteX2" fmla="*/ 9384121 w 9384121"/>
                <a:gd name="connsiteY2" fmla="*/ 1506113 h 1506113"/>
                <a:gd name="connsiteX3" fmla="*/ 0 w 9384121"/>
                <a:gd name="connsiteY3" fmla="*/ 1506113 h 1506113"/>
                <a:gd name="connsiteX4" fmla="*/ 0 w 9384121"/>
                <a:gd name="connsiteY4" fmla="*/ 0 h 1506113"/>
                <a:gd name="connsiteX0-1" fmla="*/ 0 w 9393746"/>
                <a:gd name="connsiteY0-2" fmla="*/ 57752 h 1506113"/>
                <a:gd name="connsiteX1-3" fmla="*/ 9393746 w 9393746"/>
                <a:gd name="connsiteY1-4" fmla="*/ 0 h 1506113"/>
                <a:gd name="connsiteX2-5" fmla="*/ 9393746 w 9393746"/>
                <a:gd name="connsiteY2-6" fmla="*/ 1506113 h 1506113"/>
                <a:gd name="connsiteX3-7" fmla="*/ 9625 w 9393746"/>
                <a:gd name="connsiteY3-8" fmla="*/ 1506113 h 1506113"/>
                <a:gd name="connsiteX4-9" fmla="*/ 0 w 9393746"/>
                <a:gd name="connsiteY4-10" fmla="*/ 57752 h 1506113"/>
                <a:gd name="connsiteX0-11" fmla="*/ 1168813 w 10562559"/>
                <a:gd name="connsiteY0-12" fmla="*/ 215651 h 1664012"/>
                <a:gd name="connsiteX1-13" fmla="*/ 10562559 w 10562559"/>
                <a:gd name="connsiteY1-14" fmla="*/ 157899 h 1664012"/>
                <a:gd name="connsiteX2-15" fmla="*/ 10562559 w 10562559"/>
                <a:gd name="connsiteY2-16" fmla="*/ 1664012 h 1664012"/>
                <a:gd name="connsiteX3-17" fmla="*/ 1178438 w 10562559"/>
                <a:gd name="connsiteY3-18" fmla="*/ 1664012 h 1664012"/>
                <a:gd name="connsiteX4-19" fmla="*/ 1168813 w 10562559"/>
                <a:gd name="connsiteY4-20" fmla="*/ 215651 h 1664012"/>
                <a:gd name="connsiteX0-21" fmla="*/ 1168813 w 10562559"/>
                <a:gd name="connsiteY0-22" fmla="*/ 326691 h 1775052"/>
                <a:gd name="connsiteX1-23" fmla="*/ 10562559 w 10562559"/>
                <a:gd name="connsiteY1-24" fmla="*/ 268939 h 1775052"/>
                <a:gd name="connsiteX2-25" fmla="*/ 10562559 w 10562559"/>
                <a:gd name="connsiteY2-26" fmla="*/ 1775052 h 1775052"/>
                <a:gd name="connsiteX3-27" fmla="*/ 1178438 w 10562559"/>
                <a:gd name="connsiteY3-28" fmla="*/ 1775052 h 1775052"/>
                <a:gd name="connsiteX4-29" fmla="*/ 1168813 w 10562559"/>
                <a:gd name="connsiteY4-30" fmla="*/ 326691 h 1775052"/>
                <a:gd name="connsiteX0-31" fmla="*/ 1168813 w 10562559"/>
                <a:gd name="connsiteY0-32" fmla="*/ 326691 h 2061941"/>
                <a:gd name="connsiteX1-33" fmla="*/ 10562559 w 10562559"/>
                <a:gd name="connsiteY1-34" fmla="*/ 268939 h 2061941"/>
                <a:gd name="connsiteX2-35" fmla="*/ 10562559 w 10562559"/>
                <a:gd name="connsiteY2-36" fmla="*/ 1775052 h 2061941"/>
                <a:gd name="connsiteX3-37" fmla="*/ 1178438 w 10562559"/>
                <a:gd name="connsiteY3-38" fmla="*/ 1775052 h 2061941"/>
                <a:gd name="connsiteX4-39" fmla="*/ 1168813 w 10562559"/>
                <a:gd name="connsiteY4-40" fmla="*/ 326691 h 2061941"/>
                <a:gd name="connsiteX0-41" fmla="*/ 1159782 w 11212294"/>
                <a:gd name="connsiteY0-42" fmla="*/ 261548 h 1888556"/>
                <a:gd name="connsiteX1-43" fmla="*/ 10409149 w 11212294"/>
                <a:gd name="connsiteY1-44" fmla="*/ 300049 h 1888556"/>
                <a:gd name="connsiteX2-45" fmla="*/ 10553528 w 11212294"/>
                <a:gd name="connsiteY2-46" fmla="*/ 1709909 h 1888556"/>
                <a:gd name="connsiteX3-47" fmla="*/ 1169407 w 11212294"/>
                <a:gd name="connsiteY3-48" fmla="*/ 1709909 h 1888556"/>
                <a:gd name="connsiteX4-49" fmla="*/ 1159782 w 11212294"/>
                <a:gd name="connsiteY4-50" fmla="*/ 261548 h 1888556"/>
                <a:gd name="connsiteX0-51" fmla="*/ 1157470 w 11198477"/>
                <a:gd name="connsiteY0-52" fmla="*/ 208624 h 1830306"/>
                <a:gd name="connsiteX1-53" fmla="*/ 10369782 w 11198477"/>
                <a:gd name="connsiteY1-54" fmla="*/ 333587 h 1830306"/>
                <a:gd name="connsiteX2-55" fmla="*/ 10551216 w 11198477"/>
                <a:gd name="connsiteY2-56" fmla="*/ 1656985 h 1830306"/>
                <a:gd name="connsiteX3-57" fmla="*/ 1167095 w 11198477"/>
                <a:gd name="connsiteY3-58" fmla="*/ 1656985 h 1830306"/>
                <a:gd name="connsiteX4-59" fmla="*/ 1157470 w 11198477"/>
                <a:gd name="connsiteY4-60" fmla="*/ 208624 h 1830306"/>
                <a:gd name="connsiteX0-61" fmla="*/ 1157470 w 12195291"/>
                <a:gd name="connsiteY0-62" fmla="*/ 83980 h 1688293"/>
                <a:gd name="connsiteX1-63" fmla="*/ 10369782 w 12195291"/>
                <a:gd name="connsiteY1-64" fmla="*/ 208943 h 1688293"/>
                <a:gd name="connsiteX2-65" fmla="*/ 12176532 w 12195291"/>
                <a:gd name="connsiteY2-66" fmla="*/ 502931 h 1688293"/>
                <a:gd name="connsiteX3-67" fmla="*/ 10551216 w 12195291"/>
                <a:gd name="connsiteY3-68" fmla="*/ 1532341 h 1688293"/>
                <a:gd name="connsiteX4-69" fmla="*/ 1167095 w 12195291"/>
                <a:gd name="connsiteY4-70" fmla="*/ 1532341 h 1688293"/>
                <a:gd name="connsiteX5" fmla="*/ 1157470 w 12195291"/>
                <a:gd name="connsiteY5" fmla="*/ 83980 h 16882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2195291" h="1688293">
                  <a:moveTo>
                    <a:pt x="1157470" y="83980"/>
                  </a:moveTo>
                  <a:cubicBezTo>
                    <a:pt x="2691251" y="-136586"/>
                    <a:pt x="8533272" y="139118"/>
                    <a:pt x="10369782" y="208943"/>
                  </a:cubicBezTo>
                  <a:cubicBezTo>
                    <a:pt x="12206292" y="278768"/>
                    <a:pt x="12146293" y="282365"/>
                    <a:pt x="12176532" y="502931"/>
                  </a:cubicBezTo>
                  <a:cubicBezTo>
                    <a:pt x="12206771" y="723497"/>
                    <a:pt x="12386122" y="1360773"/>
                    <a:pt x="10551216" y="1532341"/>
                  </a:cubicBezTo>
                  <a:cubicBezTo>
                    <a:pt x="8716310" y="1703909"/>
                    <a:pt x="2732719" y="1773735"/>
                    <a:pt x="1167095" y="1532341"/>
                  </a:cubicBezTo>
                  <a:cubicBezTo>
                    <a:pt x="-398529" y="1290947"/>
                    <a:pt x="-376311" y="304546"/>
                    <a:pt x="1157470" y="83980"/>
                  </a:cubicBezTo>
                  <a:close/>
                </a:path>
              </a:pathLst>
            </a:custGeom>
            <a:solidFill>
              <a:schemeClr val="bg1">
                <a:lumMod val="95000"/>
              </a:schemeClr>
            </a:solidFill>
            <a:ln>
              <a:solidFill>
                <a:srgbClr val="2A4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1">
              <a:extLst>
                <a:ext uri="{FF2B5EF4-FFF2-40B4-BE49-F238E27FC236}">
                  <a16:creationId xmlns:a16="http://schemas.microsoft.com/office/drawing/2014/main" id="{F65D0625-B3A6-404E-8025-6C9F37AA58C0}"/>
                </a:ext>
              </a:extLst>
            </p:cNvPr>
            <p:cNvSpPr/>
            <p:nvPr/>
          </p:nvSpPr>
          <p:spPr>
            <a:xfrm>
              <a:off x="-2993" y="4863"/>
              <a:ext cx="16661" cy="4781"/>
            </a:xfrm>
            <a:prstGeom prst="rect">
              <a:avLst/>
            </a:prstGeom>
          </p:spPr>
          <p:txBody>
            <a:bodyPr wrap="square" anchor="ctr">
              <a:spAutoFit/>
            </a:bodyPr>
            <a:lstStyle/>
            <a:p>
              <a:pPr algn="ctr">
                <a:lnSpc>
                  <a:spcPct val="120000"/>
                </a:lnSpc>
              </a:pP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LUYỆN </a:t>
              </a:r>
              <a:r>
                <a:rPr lang="en-US" altLang="zh-CN" sz="2000" b="1" u="sng"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2000" b="1" u="sng"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2000" b="1" u="sng"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DÀI</a:t>
              </a: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nSpc>
                  <a:spcPct val="120000"/>
                </a:lnSpc>
                <a:defRPr/>
              </a:pP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a:t>
              </a:r>
              <a:endParaRPr lang="vi-VN" sz="2000" i="1"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1" name="图片 49" descr="D:\PPT\圣诞节冬天圣诞老人剪纸2\图片7.png图片7">
            <a:extLst>
              <a:ext uri="{FF2B5EF4-FFF2-40B4-BE49-F238E27FC236}">
                <a16:creationId xmlns:a16="http://schemas.microsoft.com/office/drawing/2014/main" id="{A7EB4157-087D-4814-B63A-0CAFCB57C9F3}"/>
              </a:ext>
            </a:extLst>
          </p:cNvPr>
          <p:cNvPicPr>
            <a:picLocks noChangeAspect="1"/>
          </p:cNvPicPr>
          <p:nvPr/>
        </p:nvPicPr>
        <p:blipFill>
          <a:blip r:embed="rId10"/>
          <a:srcRect/>
          <a:stretch>
            <a:fillRect/>
          </a:stretch>
        </p:blipFill>
        <p:spPr>
          <a:xfrm>
            <a:off x="7116937" y="3051537"/>
            <a:ext cx="1684050" cy="1825656"/>
          </a:xfrm>
          <a:prstGeom prst="rect">
            <a:avLst/>
          </a:prstGeom>
        </p:spPr>
      </p:pic>
      <p:grpSp>
        <p:nvGrpSpPr>
          <p:cNvPr id="40" name="Group 39">
            <a:extLst>
              <a:ext uri="{FF2B5EF4-FFF2-40B4-BE49-F238E27FC236}">
                <a16:creationId xmlns:a16="http://schemas.microsoft.com/office/drawing/2014/main" id="{860CFDE3-AE3F-4C4A-A9F9-A7ABA774BFDC}"/>
              </a:ext>
            </a:extLst>
          </p:cNvPr>
          <p:cNvGrpSpPr/>
          <p:nvPr/>
        </p:nvGrpSpPr>
        <p:grpSpPr>
          <a:xfrm>
            <a:off x="54975" y="658681"/>
            <a:ext cx="404982" cy="369332"/>
            <a:chOff x="-28110" y="874151"/>
            <a:chExt cx="851094" cy="689697"/>
          </a:xfrm>
        </p:grpSpPr>
        <p:pic>
          <p:nvPicPr>
            <p:cNvPr id="44" name="Picture 43">
              <a:extLst>
                <a:ext uri="{FF2B5EF4-FFF2-40B4-BE49-F238E27FC236}">
                  <a16:creationId xmlns:a16="http://schemas.microsoft.com/office/drawing/2014/main" id="{35B57650-C006-41EB-95E9-0C9B29AAD0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7" name="TextBox 46">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3</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2" name="Straight Connector 51">
            <a:extLst>
              <a:ext uri="{FF2B5EF4-FFF2-40B4-BE49-F238E27FC236}">
                <a16:creationId xmlns:a16="http://schemas.microsoft.com/office/drawing/2014/main" id="{11B038C9-371D-4747-84C6-F4A4BF196205}"/>
              </a:ext>
            </a:extLst>
          </p:cNvPr>
          <p:cNvCxnSpPr/>
          <p:nvPr/>
        </p:nvCxnSpPr>
        <p:spPr>
          <a:xfrm flipH="1">
            <a:off x="2815590" y="3347467"/>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6DCC82E8-334F-4425-AA7B-AFC16E59C282}"/>
              </a:ext>
            </a:extLst>
          </p:cNvPr>
          <p:cNvGrpSpPr/>
          <p:nvPr/>
        </p:nvGrpSpPr>
        <p:grpSpPr>
          <a:xfrm>
            <a:off x="2065939" y="4077948"/>
            <a:ext cx="180474" cy="438532"/>
            <a:chOff x="10495790" y="3428892"/>
            <a:chExt cx="180474" cy="438532"/>
          </a:xfrm>
        </p:grpSpPr>
        <p:cxnSp>
          <p:nvCxnSpPr>
            <p:cNvPr id="54" name="Straight Connector 53">
              <a:extLst>
                <a:ext uri="{FF2B5EF4-FFF2-40B4-BE49-F238E27FC236}">
                  <a16:creationId xmlns:a16="http://schemas.microsoft.com/office/drawing/2014/main" id="{B1427138-6F83-4252-9A1D-B49FA345F1E3}"/>
                </a:ext>
              </a:extLst>
            </p:cNvPr>
            <p:cNvCxnSpPr/>
            <p:nvPr/>
          </p:nvCxnSpPr>
          <p:spPr>
            <a:xfrm flipH="1">
              <a:off x="10495790" y="3428892"/>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7E1E00E-48A7-4B1C-BE81-F95DB50FC319}"/>
                </a:ext>
              </a:extLst>
            </p:cNvPr>
            <p:cNvCxnSpPr/>
            <p:nvPr/>
          </p:nvCxnSpPr>
          <p:spPr>
            <a:xfrm flipH="1">
              <a:off x="10586027" y="3429000"/>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D7F01722-0FF3-4B09-B6DD-DFFCDA43CF1D}"/>
              </a:ext>
            </a:extLst>
          </p:cNvPr>
          <p:cNvCxnSpPr/>
          <p:nvPr/>
        </p:nvCxnSpPr>
        <p:spPr>
          <a:xfrm flipH="1">
            <a:off x="1595410" y="3728817"/>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A3393D-6384-4175-B5A0-0AAEE4EE0D10}"/>
              </a:ext>
            </a:extLst>
          </p:cNvPr>
          <p:cNvCxnSpPr/>
          <p:nvPr/>
        </p:nvCxnSpPr>
        <p:spPr>
          <a:xfrm flipH="1">
            <a:off x="3154200" y="3771811"/>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4612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59181" y="221754"/>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Những từ ngữ nào trong đoạn cuối thể hiện sự thay đổi mà sông Hương tạo ra cho phố phường xung quanh? </a:t>
            </a:r>
            <a:br>
              <a:rPr lang="vi-VN" dirty="0"/>
            </a:br>
            <a:endParaRPr kumimoji="0" lang="zh-CN" altLang="en-US" sz="1400" b="0" i="0" u="none" strike="noStrike" kern="0" cap="none" spc="0" normalizeH="0" baseline="0" noProof="0" dirty="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5" name="Picture 4">
            <a:extLst>
              <a:ext uri="{FF2B5EF4-FFF2-40B4-BE49-F238E27FC236}">
                <a16:creationId xmlns:a16="http://schemas.microsoft.com/office/drawing/2014/main" id="{87CF2AB4-6AC9-4AE7-AFBA-52AE921A98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9955" y1="58261" x2="72686" y2="73913"/>
                        <a14:foregroundMark x1="80361" y1="53913" x2="97743" y2="63478"/>
                        <a14:foregroundMark x1="82619" y1="7826" x2="76524" y2="23478"/>
                        <a14:foregroundMark x1="82844" y1="11304" x2="95485" y2="15652"/>
                        <a14:foregroundMark x1="68172" y1="53913" x2="38600" y2="81739"/>
                        <a14:foregroundMark x1="39503" y1="52174" x2="42664" y2="87826"/>
                        <a14:foregroundMark x1="44921" y1="79130" x2="62754" y2="86087"/>
                        <a14:foregroundMark x1="71332" y1="64348" x2="73138" y2="82609"/>
                        <a14:foregroundMark x1="66591" y1="81739" x2="72912" y2="81739"/>
                        <a14:foregroundMark x1="69526" y1="60000" x2="74718" y2="65217"/>
                        <a14:foregroundMark x1="1580" y1="93043" x2="99097" y2="90435"/>
                        <a14:foregroundMark x1="43341" y1="55652" x2="60497" y2="62609"/>
                        <a14:foregroundMark x1="39503" y1="58261" x2="39278" y2="78261"/>
                      </a14:backgroundRemoval>
                    </a14:imgEffect>
                  </a14:imgLayer>
                </a14:imgProps>
              </a:ext>
            </a:extLst>
          </a:blip>
          <a:stretch>
            <a:fillRect/>
          </a:stretch>
        </p:blipFill>
        <p:spPr>
          <a:xfrm>
            <a:off x="159181" y="194410"/>
            <a:ext cx="1615375" cy="419341"/>
          </a:xfrm>
          <a:prstGeom prst="rect">
            <a:avLst/>
          </a:prstGeom>
        </p:spPr>
      </p:pic>
      <p:sp>
        <p:nvSpPr>
          <p:cNvPr id="6" name="Rectangle 5">
            <a:extLst>
              <a:ext uri="{FF2B5EF4-FFF2-40B4-BE49-F238E27FC236}">
                <a16:creationId xmlns:a16="http://schemas.microsoft.com/office/drawing/2014/main" id="{9BB48498-CECF-4C34-8EF0-74E6BFD65A34}"/>
              </a:ext>
            </a:extLst>
          </p:cNvPr>
          <p:cNvSpPr/>
          <p:nvPr/>
        </p:nvSpPr>
        <p:spPr>
          <a:xfrm>
            <a:off x="3354396" y="358878"/>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524697" y="948072"/>
            <a:ext cx="8473817" cy="1200329"/>
          </a:xfrm>
          <a:prstGeom prst="rect">
            <a:avLst/>
          </a:prstGeom>
        </p:spPr>
        <p:txBody>
          <a:bodyPr wrap="square">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p:txBody>
      </p:sp>
      <p:sp>
        <p:nvSpPr>
          <p:cNvPr id="46" name="Rounded Rectangle 16">
            <a:extLst>
              <a:ext uri="{FF2B5EF4-FFF2-40B4-BE49-F238E27FC236}">
                <a16:creationId xmlns:a16="http://schemas.microsoft.com/office/drawing/2014/main" id="{E56A4C0A-6E64-45F9-AA91-F14C9B40DEE0}"/>
              </a:ext>
            </a:extLst>
          </p:cNvPr>
          <p:cNvSpPr/>
          <p:nvPr/>
        </p:nvSpPr>
        <p:spPr>
          <a:xfrm>
            <a:off x="6020707" y="265541"/>
            <a:ext cx="2871698" cy="35916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Luyện</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1" i="0" u="none" strike="noStrike" kern="0" cap="none" spc="0" normalizeH="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đọc</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1" i="0" u="none" strike="noStrike" kern="0" cap="none" spc="0" normalizeH="0" noProof="0" dirty="0" err="1">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đoạn</a:t>
            </a:r>
            <a:r>
              <a:rPr kumimoji="0" lang="en-US" sz="2000" b="1" i="0" u="none" strike="noStrike" kern="0" cap="none" spc="0" normalizeH="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 4 </a:t>
            </a:r>
            <a:endParaRPr kumimoji="0" lang="en-US" sz="2000" b="1" i="0" u="none" strike="noStrike" kern="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endParaRPr>
          </a:p>
        </p:txBody>
      </p:sp>
      <p:grpSp>
        <p:nvGrpSpPr>
          <p:cNvPr id="48" name="组合 48">
            <a:extLst>
              <a:ext uri="{FF2B5EF4-FFF2-40B4-BE49-F238E27FC236}">
                <a16:creationId xmlns:a16="http://schemas.microsoft.com/office/drawing/2014/main" id="{F665C754-5FC0-4F28-B2BB-E792EC1CE443}"/>
              </a:ext>
            </a:extLst>
          </p:cNvPr>
          <p:cNvGrpSpPr/>
          <p:nvPr/>
        </p:nvGrpSpPr>
        <p:grpSpPr>
          <a:xfrm>
            <a:off x="347394" y="2482722"/>
            <a:ext cx="7086579" cy="2213883"/>
            <a:chOff x="-4111" y="4894"/>
            <a:chExt cx="22069" cy="5215"/>
          </a:xfrm>
        </p:grpSpPr>
        <p:sp>
          <p:nvSpPr>
            <p:cNvPr id="49" name="矩形 5">
              <a:extLst>
                <a:ext uri="{FF2B5EF4-FFF2-40B4-BE49-F238E27FC236}">
                  <a16:creationId xmlns:a16="http://schemas.microsoft.com/office/drawing/2014/main" id="{90DAFEDC-69B8-4EEE-98B3-7B02E6AB0166}"/>
                </a:ext>
              </a:extLst>
            </p:cNvPr>
            <p:cNvSpPr>
              <a:spLocks noChangeAspect="1"/>
            </p:cNvSpPr>
            <p:nvPr/>
          </p:nvSpPr>
          <p:spPr>
            <a:xfrm>
              <a:off x="-4111" y="4894"/>
              <a:ext cx="22069" cy="5215"/>
            </a:xfrm>
            <a:custGeom>
              <a:avLst/>
              <a:gdLst>
                <a:gd name="connsiteX0" fmla="*/ 0 w 9384121"/>
                <a:gd name="connsiteY0" fmla="*/ 0 h 1506113"/>
                <a:gd name="connsiteX1" fmla="*/ 9384121 w 9384121"/>
                <a:gd name="connsiteY1" fmla="*/ 0 h 1506113"/>
                <a:gd name="connsiteX2" fmla="*/ 9384121 w 9384121"/>
                <a:gd name="connsiteY2" fmla="*/ 1506113 h 1506113"/>
                <a:gd name="connsiteX3" fmla="*/ 0 w 9384121"/>
                <a:gd name="connsiteY3" fmla="*/ 1506113 h 1506113"/>
                <a:gd name="connsiteX4" fmla="*/ 0 w 9384121"/>
                <a:gd name="connsiteY4" fmla="*/ 0 h 1506113"/>
                <a:gd name="connsiteX0-1" fmla="*/ 0 w 9393746"/>
                <a:gd name="connsiteY0-2" fmla="*/ 57752 h 1506113"/>
                <a:gd name="connsiteX1-3" fmla="*/ 9393746 w 9393746"/>
                <a:gd name="connsiteY1-4" fmla="*/ 0 h 1506113"/>
                <a:gd name="connsiteX2-5" fmla="*/ 9393746 w 9393746"/>
                <a:gd name="connsiteY2-6" fmla="*/ 1506113 h 1506113"/>
                <a:gd name="connsiteX3-7" fmla="*/ 9625 w 9393746"/>
                <a:gd name="connsiteY3-8" fmla="*/ 1506113 h 1506113"/>
                <a:gd name="connsiteX4-9" fmla="*/ 0 w 9393746"/>
                <a:gd name="connsiteY4-10" fmla="*/ 57752 h 1506113"/>
                <a:gd name="connsiteX0-11" fmla="*/ 1168813 w 10562559"/>
                <a:gd name="connsiteY0-12" fmla="*/ 215651 h 1664012"/>
                <a:gd name="connsiteX1-13" fmla="*/ 10562559 w 10562559"/>
                <a:gd name="connsiteY1-14" fmla="*/ 157899 h 1664012"/>
                <a:gd name="connsiteX2-15" fmla="*/ 10562559 w 10562559"/>
                <a:gd name="connsiteY2-16" fmla="*/ 1664012 h 1664012"/>
                <a:gd name="connsiteX3-17" fmla="*/ 1178438 w 10562559"/>
                <a:gd name="connsiteY3-18" fmla="*/ 1664012 h 1664012"/>
                <a:gd name="connsiteX4-19" fmla="*/ 1168813 w 10562559"/>
                <a:gd name="connsiteY4-20" fmla="*/ 215651 h 1664012"/>
                <a:gd name="connsiteX0-21" fmla="*/ 1168813 w 10562559"/>
                <a:gd name="connsiteY0-22" fmla="*/ 326691 h 1775052"/>
                <a:gd name="connsiteX1-23" fmla="*/ 10562559 w 10562559"/>
                <a:gd name="connsiteY1-24" fmla="*/ 268939 h 1775052"/>
                <a:gd name="connsiteX2-25" fmla="*/ 10562559 w 10562559"/>
                <a:gd name="connsiteY2-26" fmla="*/ 1775052 h 1775052"/>
                <a:gd name="connsiteX3-27" fmla="*/ 1178438 w 10562559"/>
                <a:gd name="connsiteY3-28" fmla="*/ 1775052 h 1775052"/>
                <a:gd name="connsiteX4-29" fmla="*/ 1168813 w 10562559"/>
                <a:gd name="connsiteY4-30" fmla="*/ 326691 h 1775052"/>
                <a:gd name="connsiteX0-31" fmla="*/ 1168813 w 10562559"/>
                <a:gd name="connsiteY0-32" fmla="*/ 326691 h 2061941"/>
                <a:gd name="connsiteX1-33" fmla="*/ 10562559 w 10562559"/>
                <a:gd name="connsiteY1-34" fmla="*/ 268939 h 2061941"/>
                <a:gd name="connsiteX2-35" fmla="*/ 10562559 w 10562559"/>
                <a:gd name="connsiteY2-36" fmla="*/ 1775052 h 2061941"/>
                <a:gd name="connsiteX3-37" fmla="*/ 1178438 w 10562559"/>
                <a:gd name="connsiteY3-38" fmla="*/ 1775052 h 2061941"/>
                <a:gd name="connsiteX4-39" fmla="*/ 1168813 w 10562559"/>
                <a:gd name="connsiteY4-40" fmla="*/ 326691 h 2061941"/>
                <a:gd name="connsiteX0-41" fmla="*/ 1159782 w 11212294"/>
                <a:gd name="connsiteY0-42" fmla="*/ 261548 h 1888556"/>
                <a:gd name="connsiteX1-43" fmla="*/ 10409149 w 11212294"/>
                <a:gd name="connsiteY1-44" fmla="*/ 300049 h 1888556"/>
                <a:gd name="connsiteX2-45" fmla="*/ 10553528 w 11212294"/>
                <a:gd name="connsiteY2-46" fmla="*/ 1709909 h 1888556"/>
                <a:gd name="connsiteX3-47" fmla="*/ 1169407 w 11212294"/>
                <a:gd name="connsiteY3-48" fmla="*/ 1709909 h 1888556"/>
                <a:gd name="connsiteX4-49" fmla="*/ 1159782 w 11212294"/>
                <a:gd name="connsiteY4-50" fmla="*/ 261548 h 1888556"/>
                <a:gd name="connsiteX0-51" fmla="*/ 1157470 w 11198477"/>
                <a:gd name="connsiteY0-52" fmla="*/ 208624 h 1830306"/>
                <a:gd name="connsiteX1-53" fmla="*/ 10369782 w 11198477"/>
                <a:gd name="connsiteY1-54" fmla="*/ 333587 h 1830306"/>
                <a:gd name="connsiteX2-55" fmla="*/ 10551216 w 11198477"/>
                <a:gd name="connsiteY2-56" fmla="*/ 1656985 h 1830306"/>
                <a:gd name="connsiteX3-57" fmla="*/ 1167095 w 11198477"/>
                <a:gd name="connsiteY3-58" fmla="*/ 1656985 h 1830306"/>
                <a:gd name="connsiteX4-59" fmla="*/ 1157470 w 11198477"/>
                <a:gd name="connsiteY4-60" fmla="*/ 208624 h 1830306"/>
                <a:gd name="connsiteX0-61" fmla="*/ 1157470 w 12195291"/>
                <a:gd name="connsiteY0-62" fmla="*/ 83980 h 1688293"/>
                <a:gd name="connsiteX1-63" fmla="*/ 10369782 w 12195291"/>
                <a:gd name="connsiteY1-64" fmla="*/ 208943 h 1688293"/>
                <a:gd name="connsiteX2-65" fmla="*/ 12176532 w 12195291"/>
                <a:gd name="connsiteY2-66" fmla="*/ 502931 h 1688293"/>
                <a:gd name="connsiteX3-67" fmla="*/ 10551216 w 12195291"/>
                <a:gd name="connsiteY3-68" fmla="*/ 1532341 h 1688293"/>
                <a:gd name="connsiteX4-69" fmla="*/ 1167095 w 12195291"/>
                <a:gd name="connsiteY4-70" fmla="*/ 1532341 h 1688293"/>
                <a:gd name="connsiteX5" fmla="*/ 1157470 w 12195291"/>
                <a:gd name="connsiteY5" fmla="*/ 83980 h 16882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2195291" h="1688293">
                  <a:moveTo>
                    <a:pt x="1157470" y="83980"/>
                  </a:moveTo>
                  <a:cubicBezTo>
                    <a:pt x="2691251" y="-136586"/>
                    <a:pt x="8533272" y="139118"/>
                    <a:pt x="10369782" y="208943"/>
                  </a:cubicBezTo>
                  <a:cubicBezTo>
                    <a:pt x="12206292" y="278768"/>
                    <a:pt x="12146293" y="282365"/>
                    <a:pt x="12176532" y="502931"/>
                  </a:cubicBezTo>
                  <a:cubicBezTo>
                    <a:pt x="12206771" y="723497"/>
                    <a:pt x="12386122" y="1360773"/>
                    <a:pt x="10551216" y="1532341"/>
                  </a:cubicBezTo>
                  <a:cubicBezTo>
                    <a:pt x="8716310" y="1703909"/>
                    <a:pt x="2732719" y="1773735"/>
                    <a:pt x="1167095" y="1532341"/>
                  </a:cubicBezTo>
                  <a:cubicBezTo>
                    <a:pt x="-398529" y="1290947"/>
                    <a:pt x="-376311" y="304546"/>
                    <a:pt x="1157470" y="83980"/>
                  </a:cubicBezTo>
                  <a:close/>
                </a:path>
              </a:pathLst>
            </a:custGeom>
            <a:solidFill>
              <a:schemeClr val="bg1">
                <a:lumMod val="95000"/>
              </a:schemeClr>
            </a:solidFill>
            <a:ln>
              <a:solidFill>
                <a:srgbClr val="2A4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1">
              <a:extLst>
                <a:ext uri="{FF2B5EF4-FFF2-40B4-BE49-F238E27FC236}">
                  <a16:creationId xmlns:a16="http://schemas.microsoft.com/office/drawing/2014/main" id="{F65D0625-B3A6-404E-8025-6C9F37AA58C0}"/>
                </a:ext>
              </a:extLst>
            </p:cNvPr>
            <p:cNvSpPr/>
            <p:nvPr/>
          </p:nvSpPr>
          <p:spPr>
            <a:xfrm>
              <a:off x="-3167" y="5444"/>
              <a:ext cx="17509" cy="3987"/>
            </a:xfrm>
            <a:prstGeom prst="rect">
              <a:avLst/>
            </a:prstGeom>
          </p:spPr>
          <p:txBody>
            <a:bodyPr wrap="square" anchor="ctr">
              <a:spAutoFit/>
            </a:bodyPr>
            <a:lstStyle/>
            <a:p>
              <a:pPr algn="ctr">
                <a:lnSpc>
                  <a:spcPct val="120000"/>
                </a:lnSpc>
              </a:pP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LUYỆN </a:t>
              </a:r>
              <a:r>
                <a:rPr lang="en-US" altLang="zh-CN" sz="2000" b="1" u="sng"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2000" b="1" u="sng"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DIỄN</a:t>
              </a: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2000" b="1" u="sng"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CẢM</a:t>
              </a:r>
              <a:r>
                <a:rPr lang="en-US" altLang="zh-CN" sz="2000" b="1" u="sng"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p:txBody>
        </p:sp>
      </p:grpSp>
      <p:pic>
        <p:nvPicPr>
          <p:cNvPr id="51" name="图片 49" descr="D:\PPT\圣诞节冬天圣诞老人剪纸2\图片7.png图片7">
            <a:extLst>
              <a:ext uri="{FF2B5EF4-FFF2-40B4-BE49-F238E27FC236}">
                <a16:creationId xmlns:a16="http://schemas.microsoft.com/office/drawing/2014/main" id="{A7EB4157-087D-4814-B63A-0CAFCB57C9F3}"/>
              </a:ext>
            </a:extLst>
          </p:cNvPr>
          <p:cNvPicPr>
            <a:picLocks noChangeAspect="1"/>
          </p:cNvPicPr>
          <p:nvPr/>
        </p:nvPicPr>
        <p:blipFill>
          <a:blip r:embed="rId10"/>
          <a:srcRect/>
          <a:stretch>
            <a:fillRect/>
          </a:stretch>
        </p:blipFill>
        <p:spPr>
          <a:xfrm>
            <a:off x="7116937" y="3051537"/>
            <a:ext cx="1684050" cy="1825656"/>
          </a:xfrm>
          <a:prstGeom prst="rect">
            <a:avLst/>
          </a:prstGeom>
        </p:spPr>
      </p:pic>
      <p:grpSp>
        <p:nvGrpSpPr>
          <p:cNvPr id="40" name="Group 39">
            <a:extLst>
              <a:ext uri="{FF2B5EF4-FFF2-40B4-BE49-F238E27FC236}">
                <a16:creationId xmlns:a16="http://schemas.microsoft.com/office/drawing/2014/main" id="{860CFDE3-AE3F-4C4A-A9F9-A7ABA774BFDC}"/>
              </a:ext>
            </a:extLst>
          </p:cNvPr>
          <p:cNvGrpSpPr/>
          <p:nvPr/>
        </p:nvGrpSpPr>
        <p:grpSpPr>
          <a:xfrm>
            <a:off x="347394" y="981498"/>
            <a:ext cx="404982" cy="369332"/>
            <a:chOff x="-28110" y="874151"/>
            <a:chExt cx="851094" cy="689697"/>
          </a:xfrm>
        </p:grpSpPr>
        <p:pic>
          <p:nvPicPr>
            <p:cNvPr id="44" name="Picture 43">
              <a:extLst>
                <a:ext uri="{FF2B5EF4-FFF2-40B4-BE49-F238E27FC236}">
                  <a16:creationId xmlns:a16="http://schemas.microsoft.com/office/drawing/2014/main" id="{35B57650-C006-41EB-95E9-0C9B29AAD0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7" name="TextBox 46">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4</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01146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2267556" y="-164263"/>
            <a:ext cx="7585618" cy="6031188"/>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96" y="1057327"/>
            <a:ext cx="4675130" cy="4675130"/>
          </a:xfrm>
          <a:prstGeom prst="rect">
            <a:avLst/>
          </a:prstGeom>
        </p:spPr>
      </p:pic>
      <p:sp>
        <p:nvSpPr>
          <p:cNvPr id="7" name="文本框 6">
            <a:extLst>
              <a:ext uri="{FF2B5EF4-FFF2-40B4-BE49-F238E27FC236}">
                <a16:creationId xmlns:a16="http://schemas.microsoft.com/office/drawing/2014/main" id="{F9BC79E7-211D-47E8-8406-EC83B2CA42AF}"/>
              </a:ext>
            </a:extLst>
          </p:cNvPr>
          <p:cNvSpPr txBox="1"/>
          <p:nvPr/>
        </p:nvSpPr>
        <p:spPr>
          <a:xfrm>
            <a:off x="4367235" y="2207904"/>
            <a:ext cx="3709966" cy="992577"/>
          </a:xfrm>
          <a:prstGeom prst="rect">
            <a:avLst/>
          </a:prstGeom>
          <a:noFill/>
        </p:spPr>
        <p:txBody>
          <a:bodyPr wrap="square" lIns="68571" tIns="34289" rIns="68571"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681">
              <a:lnSpc>
                <a:spcPct val="100000"/>
              </a:lnSpc>
              <a:defRPr/>
            </a:pPr>
            <a:r>
              <a:rPr lang="en-US" altLang="zh-CN" sz="600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00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động</a:t>
            </a:r>
            <a:endParaRPr lang="zh-CN" altLang="en-US" sz="600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3947390" y="2719663"/>
            <a:ext cx="740757" cy="820700"/>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7482302" y="1709107"/>
            <a:ext cx="740757" cy="820700"/>
          </a:xfrm>
          <a:prstGeom prst="rect">
            <a:avLst/>
          </a:prstGeom>
        </p:spPr>
      </p:pic>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2649030" y="1622127"/>
            <a:ext cx="584081" cy="366527"/>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444978" y="368400"/>
            <a:ext cx="786935" cy="493825"/>
          </a:xfrm>
          <a:prstGeom prst="rect">
            <a:avLst/>
          </a:prstGeom>
        </p:spPr>
      </p:pic>
    </p:spTree>
    <p:extLst>
      <p:ext uri="{BB962C8B-B14F-4D97-AF65-F5344CB8AC3E}">
        <p14:creationId xmlns:p14="http://schemas.microsoft.com/office/powerpoint/2010/main" val="152525419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47298" y="142513"/>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5" name="Picture 4">
            <a:extLst>
              <a:ext uri="{FF2B5EF4-FFF2-40B4-BE49-F238E27FC236}">
                <a16:creationId xmlns:a16="http://schemas.microsoft.com/office/drawing/2014/main" id="{87CF2AB4-6AC9-4AE7-AFBA-52AE921A98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9955" y1="58261" x2="72686" y2="73913"/>
                        <a14:foregroundMark x1="80361" y1="53913" x2="97743" y2="63478"/>
                        <a14:foregroundMark x1="82619" y1="7826" x2="76524" y2="23478"/>
                        <a14:foregroundMark x1="82844" y1="11304" x2="95485" y2="15652"/>
                        <a14:foregroundMark x1="68172" y1="53913" x2="38600" y2="81739"/>
                        <a14:foregroundMark x1="39503" y1="52174" x2="42664" y2="87826"/>
                        <a14:foregroundMark x1="44921" y1="79130" x2="62754" y2="86087"/>
                        <a14:foregroundMark x1="71332" y1="64348" x2="73138" y2="82609"/>
                        <a14:foregroundMark x1="66591" y1="81739" x2="72912" y2="81739"/>
                        <a14:foregroundMark x1="69526" y1="60000" x2="74718" y2="65217"/>
                        <a14:foregroundMark x1="1580" y1="93043" x2="99097" y2="90435"/>
                        <a14:foregroundMark x1="43341" y1="55652" x2="60497" y2="62609"/>
                        <a14:foregroundMark x1="39503" y1="58261" x2="39278" y2="78261"/>
                      </a14:backgroundRemoval>
                    </a14:imgEffect>
                  </a14:imgLayer>
                </a14:imgProps>
              </a:ext>
            </a:extLst>
          </a:blip>
          <a:stretch>
            <a:fillRect/>
          </a:stretch>
        </p:blipFill>
        <p:spPr>
          <a:xfrm>
            <a:off x="159181" y="194410"/>
            <a:ext cx="1615375" cy="419341"/>
          </a:xfrm>
          <a:prstGeom prst="rect">
            <a:avLst/>
          </a:prstGeom>
        </p:spPr>
      </p:pic>
      <p:sp>
        <p:nvSpPr>
          <p:cNvPr id="6" name="Rectangle 5">
            <a:extLst>
              <a:ext uri="{FF2B5EF4-FFF2-40B4-BE49-F238E27FC236}">
                <a16:creationId xmlns:a16="http://schemas.microsoft.com/office/drawing/2014/main" id="{9BB48498-CECF-4C34-8EF0-74E6BFD65A34}"/>
              </a:ext>
            </a:extLst>
          </p:cNvPr>
          <p:cNvSpPr/>
          <p:nvPr/>
        </p:nvSpPr>
        <p:spPr>
          <a:xfrm>
            <a:off x="3303618" y="262886"/>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297202" y="719564"/>
            <a:ext cx="8527214" cy="4247317"/>
          </a:xfrm>
          <a:prstGeom prst="rect">
            <a:avLst/>
          </a:prstGeom>
        </p:spPr>
        <p:txBody>
          <a:bodyPr wrap="square">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cách rừng mọc dày một loại cỏ có tên là thạch xương bồ.</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Theo Cửu Thọ</a:t>
            </a:r>
          </a:p>
        </p:txBody>
      </p:sp>
      <p:sp>
        <p:nvSpPr>
          <p:cNvPr id="34" name="Rounded Rectangle 17">
            <a:extLst>
              <a:ext uri="{FF2B5EF4-FFF2-40B4-BE49-F238E27FC236}">
                <a16:creationId xmlns:a16="http://schemas.microsoft.com/office/drawing/2014/main" id="{9132528F-17E3-43AB-A667-4370B2F87120}"/>
              </a:ext>
            </a:extLst>
          </p:cNvPr>
          <p:cNvSpPr/>
          <p:nvPr/>
        </p:nvSpPr>
        <p:spPr>
          <a:xfrm>
            <a:off x="7023286" y="262886"/>
            <a:ext cx="1930499" cy="3702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000" b="1" dirty="0" err="1">
                <a:solidFill>
                  <a:prstClr val="black"/>
                </a:solidFill>
                <a:latin typeface="Arial-Rounded" pitchFamily="34" charset="0"/>
                <a:ea typeface="Arial-Rounded" pitchFamily="34" charset="0"/>
                <a:cs typeface="Arial-Rounded" pitchFamily="34" charset="0"/>
              </a:rPr>
              <a:t>Đọc</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toàn</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bài</a:t>
            </a:r>
            <a:r>
              <a:rPr lang="en-US" sz="2000" b="1" dirty="0">
                <a:solidFill>
                  <a:prstClr val="black"/>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397333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0"/>
            <a:ext cx="9328318" cy="6871970"/>
            <a:chOff x="-143189" y="0"/>
            <a:chExt cx="9328318" cy="687197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2" name="组合 31">
              <a:extLst>
                <a:ext uri="{FF2B5EF4-FFF2-40B4-BE49-F238E27FC236}">
                  <a16:creationId xmlns:a16="http://schemas.microsoft.com/office/drawing/2014/main" id="{78B961B9-52D2-4AAA-81D7-65DFCCCFBDB9}"/>
                </a:ext>
              </a:extLst>
            </p:cNvPr>
            <p:cNvGrpSpPr/>
            <p:nvPr/>
          </p:nvGrpSpPr>
          <p:grpSpPr>
            <a:xfrm>
              <a:off x="-143189" y="0"/>
              <a:ext cx="9328318" cy="6871970"/>
              <a:chOff x="-143189" y="0"/>
              <a:chExt cx="9328318" cy="6871970"/>
            </a:xfrm>
          </p:grpSpPr>
          <p:grpSp>
            <p:nvGrpSpPr>
              <p:cNvPr id="33" name="组合 32">
                <a:extLst>
                  <a:ext uri="{FF2B5EF4-FFF2-40B4-BE49-F238E27FC236}">
                    <a16:creationId xmlns:a16="http://schemas.microsoft.com/office/drawing/2014/main" id="{DC1E85DE-1744-493C-AA86-5486C88278CE}"/>
                  </a:ext>
                </a:extLst>
              </p:cNvPr>
              <p:cNvGrpSpPr/>
              <p:nvPr/>
            </p:nvGrpSpPr>
            <p:grpSpPr>
              <a:xfrm>
                <a:off x="-143189" y="0"/>
                <a:ext cx="9311356" cy="6871970"/>
                <a:chOff x="-143189" y="0"/>
                <a:chExt cx="9311356" cy="687197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0"/>
                  <a:ext cx="9311356" cy="687197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35" name="图片 34">
                  <a:extLst>
                    <a:ext uri="{FF2B5EF4-FFF2-40B4-BE49-F238E27FC236}">
                      <a16:creationId xmlns:a16="http://schemas.microsoft.com/office/drawing/2014/main" id="{8EC81976-A67D-4E44-B1F3-7A61305711C5}"/>
                    </a:ext>
                  </a:extLst>
                </p:cNvPr>
                <p:cNvPicPr>
                  <a:picLocks noChangeAspect="1"/>
                </p:cNvPicPr>
                <p:nvPr/>
              </p:nvPicPr>
              <p:blipFill>
                <a:blip r:embed="rId4" cstate="print"/>
                <a:stretch>
                  <a:fillRect/>
                </a:stretch>
              </p:blipFill>
              <p:spPr>
                <a:xfrm>
                  <a:off x="-119022" y="1548"/>
                  <a:ext cx="3519103" cy="1985555"/>
                </a:xfrm>
                <a:prstGeom prst="rect">
                  <a:avLst/>
                </a:prstGeom>
              </p:spPr>
            </p:pic>
            <p:pic>
              <p:nvPicPr>
                <p:cNvPr id="36" name="图片 35">
                  <a:extLst>
                    <a:ext uri="{FF2B5EF4-FFF2-40B4-BE49-F238E27FC236}">
                      <a16:creationId xmlns:a16="http://schemas.microsoft.com/office/drawing/2014/main" id="{B092C9E3-AB53-417A-BB3A-0B8CBFD35173}"/>
                    </a:ext>
                  </a:extLst>
                </p:cNvPr>
                <p:cNvPicPr>
                  <a:picLocks noChangeAspect="1"/>
                </p:cNvPicPr>
                <p:nvPr/>
              </p:nvPicPr>
              <p:blipFill>
                <a:blip r:embed="rId4" cstate="print"/>
                <a:stretch>
                  <a:fillRect/>
                </a:stretch>
              </p:blipFill>
              <p:spPr>
                <a:xfrm flipH="1">
                  <a:off x="5594014" y="0"/>
                  <a:ext cx="3591115" cy="1985555"/>
                </a:xfrm>
                <a:prstGeom prst="rect">
                  <a:avLst/>
                </a:prstGeom>
              </p:spPr>
            </p:pic>
            <p:pic>
              <p:nvPicPr>
                <p:cNvPr id="37"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5"/>
                <a:srcRect t="19174"/>
                <a:stretch>
                  <a:fillRect/>
                </a:stretch>
              </p:blipFill>
              <p:spPr>
                <a:xfrm>
                  <a:off x="242860" y="0"/>
                  <a:ext cx="8350581" cy="1217824"/>
                </a:xfrm>
                <a:prstGeom prst="rect">
                  <a:avLst/>
                </a:prstGeom>
              </p:spPr>
            </p:pic>
          </p:grpSp>
        </p:grpSp>
      </p:grpSp>
      <p:pic>
        <p:nvPicPr>
          <p:cNvPr id="128" name="图片 127">
            <a:extLst>
              <a:ext uri="{FF2B5EF4-FFF2-40B4-BE49-F238E27FC236}">
                <a16:creationId xmlns:a16="http://schemas.microsoft.com/office/drawing/2014/main" id="{837D787E-CA2D-43AF-9887-10A8DCC6BC27}"/>
              </a:ext>
            </a:extLst>
          </p:cNvPr>
          <p:cNvPicPr>
            <a:picLocks noChangeAspect="1"/>
          </p:cNvPicPr>
          <p:nvPr/>
        </p:nvPicPr>
        <p:blipFill>
          <a:blip r:embed="rId6" cstate="screen"/>
          <a:stretch>
            <a:fillRect/>
          </a:stretch>
        </p:blipFill>
        <p:spPr>
          <a:xfrm>
            <a:off x="9364883" y="1347625"/>
            <a:ext cx="4702872" cy="1834744"/>
          </a:xfrm>
          <a:prstGeom prst="rect">
            <a:avLst/>
          </a:prstGeom>
        </p:spPr>
      </p:pic>
      <p:pic>
        <p:nvPicPr>
          <p:cNvPr id="38" name="图片 9">
            <a:extLst>
              <a:ext uri="{FF2B5EF4-FFF2-40B4-BE49-F238E27FC236}">
                <a16:creationId xmlns:a16="http://schemas.microsoft.com/office/drawing/2014/main" id="{00F780C2-A132-4023-9392-09075D3DE485}"/>
              </a:ext>
            </a:extLst>
          </p:cNvPr>
          <p:cNvPicPr>
            <a:picLocks noChangeAspect="1"/>
          </p:cNvPicPr>
          <p:nvPr/>
        </p:nvPicPr>
        <p:blipFill>
          <a:blip r:embed="rId7"/>
          <a:stretch>
            <a:fillRect/>
          </a:stretch>
        </p:blipFill>
        <p:spPr>
          <a:xfrm>
            <a:off x="49163" y="2094185"/>
            <a:ext cx="8878187" cy="3166016"/>
          </a:xfrm>
          <a:prstGeom prst="rect">
            <a:avLst/>
          </a:prstGeom>
        </p:spPr>
      </p:pic>
      <p:pic>
        <p:nvPicPr>
          <p:cNvPr id="39" name="图片 12">
            <a:extLst>
              <a:ext uri="{FF2B5EF4-FFF2-40B4-BE49-F238E27FC236}">
                <a16:creationId xmlns:a16="http://schemas.microsoft.com/office/drawing/2014/main" id="{7275D481-D359-4E42-A81D-29D9B409C8AE}"/>
              </a:ext>
            </a:extLst>
          </p:cNvPr>
          <p:cNvPicPr>
            <a:picLocks noChangeAspect="1"/>
          </p:cNvPicPr>
          <p:nvPr/>
        </p:nvPicPr>
        <p:blipFill rotWithShape="1">
          <a:blip r:embed="rId8">
            <a:extLst>
              <a:ext uri="{28A0092B-C50C-407E-A947-70E740481C1C}">
                <a14:useLocalDpi xmlns:a14="http://schemas.microsoft.com/office/drawing/2010/main" val="0"/>
              </a:ext>
            </a:extLst>
          </a:blip>
          <a:srcRect l="4489" t="76829" r="54853" b="15846"/>
          <a:stretch/>
        </p:blipFill>
        <p:spPr>
          <a:xfrm rot="21413944">
            <a:off x="1866996" y="271349"/>
            <a:ext cx="5537252" cy="2652566"/>
          </a:xfrm>
          <a:prstGeom prst="rect">
            <a:avLst/>
          </a:prstGeom>
        </p:spPr>
      </p:pic>
      <p:sp>
        <p:nvSpPr>
          <p:cNvPr id="40" name="TextBox 39">
            <a:extLst>
              <a:ext uri="{FF2B5EF4-FFF2-40B4-BE49-F238E27FC236}">
                <a16:creationId xmlns:a16="http://schemas.microsoft.com/office/drawing/2014/main" id="{3D1EDF6C-0C97-4997-9BC7-079D1CB70202}"/>
              </a:ext>
            </a:extLst>
          </p:cNvPr>
          <p:cNvSpPr txBox="1"/>
          <p:nvPr/>
        </p:nvSpPr>
        <p:spPr>
          <a:xfrm rot="21404393">
            <a:off x="2218262" y="670488"/>
            <a:ext cx="3923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2525084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403336" y="310823"/>
            <a:ext cx="8350581" cy="45483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 name="组合 10">
            <a:extLst>
              <a:ext uri="{FF2B5EF4-FFF2-40B4-BE49-F238E27FC236}">
                <a16:creationId xmlns:a16="http://schemas.microsoft.com/office/drawing/2014/main" id="{D0B7A827-F35E-410A-A7EE-D0AB4C7C279E}"/>
              </a:ext>
            </a:extLst>
          </p:cNvPr>
          <p:cNvGrpSpPr/>
          <p:nvPr/>
        </p:nvGrpSpPr>
        <p:grpSpPr>
          <a:xfrm>
            <a:off x="598765" y="1146815"/>
            <a:ext cx="7936629" cy="2849870"/>
            <a:chOff x="587695" y="1590969"/>
            <a:chExt cx="7936629" cy="2849870"/>
          </a:xfrm>
        </p:grpSpPr>
        <p:grpSp>
          <p:nvGrpSpPr>
            <p:cNvPr id="9" name="组合 8">
              <a:extLst>
                <a:ext uri="{FF2B5EF4-FFF2-40B4-BE49-F238E27FC236}">
                  <a16:creationId xmlns:a16="http://schemas.microsoft.com/office/drawing/2014/main" id="{CC1B251F-8C81-4DDD-A353-29AAA0C93EB2}"/>
                </a:ext>
              </a:extLst>
            </p:cNvPr>
            <p:cNvGrpSpPr/>
            <p:nvPr/>
          </p:nvGrpSpPr>
          <p:grpSpPr>
            <a:xfrm>
              <a:off x="587695" y="1590969"/>
              <a:ext cx="7936629" cy="2700661"/>
              <a:chOff x="587695" y="1590969"/>
              <a:chExt cx="7936629" cy="2700661"/>
            </a:xfrm>
          </p:grpSpPr>
          <p:grpSp>
            <p:nvGrpSpPr>
              <p:cNvPr id="8" name="组合 7">
                <a:extLst>
                  <a:ext uri="{FF2B5EF4-FFF2-40B4-BE49-F238E27FC236}">
                    <a16:creationId xmlns:a16="http://schemas.microsoft.com/office/drawing/2014/main" id="{B9353BC3-B2E5-4D4D-9003-8BC698220A06}"/>
                  </a:ext>
                </a:extLst>
              </p:cNvPr>
              <p:cNvGrpSpPr/>
              <p:nvPr/>
            </p:nvGrpSpPr>
            <p:grpSpPr>
              <a:xfrm>
                <a:off x="5601532" y="1590969"/>
                <a:ext cx="2922792" cy="2689993"/>
                <a:chOff x="5892806" y="1590969"/>
                <a:chExt cx="2922792" cy="2689993"/>
              </a:xfrm>
            </p:grpSpPr>
            <p:sp>
              <p:nvSpPr>
                <p:cNvPr id="77" name="椭圆 1">
                  <a:extLst>
                    <a:ext uri="{FF2B5EF4-FFF2-40B4-BE49-F238E27FC236}">
                      <a16:creationId xmlns:a16="http://schemas.microsoft.com/office/drawing/2014/main" id="{768438D4-E3E4-4A4C-9946-C6A352220AE5}"/>
                    </a:ext>
                  </a:extLst>
                </p:cNvPr>
                <p:cNvSpPr/>
                <p:nvPr/>
              </p:nvSpPr>
              <p:spPr>
                <a:xfrm>
                  <a:off x="5892806" y="1590969"/>
                  <a:ext cx="2922792" cy="2689993"/>
                </a:xfrm>
                <a:custGeom>
                  <a:avLst/>
                  <a:gdLst>
                    <a:gd name="connsiteX0" fmla="*/ 0 w 4966635"/>
                    <a:gd name="connsiteY0" fmla="*/ 2420754 h 4841507"/>
                    <a:gd name="connsiteX1" fmla="*/ 2483318 w 4966635"/>
                    <a:gd name="connsiteY1" fmla="*/ 0 h 4841507"/>
                    <a:gd name="connsiteX2" fmla="*/ 4966636 w 4966635"/>
                    <a:gd name="connsiteY2" fmla="*/ 2420754 h 4841507"/>
                    <a:gd name="connsiteX3" fmla="*/ 2483318 w 4966635"/>
                    <a:gd name="connsiteY3" fmla="*/ 4841508 h 4841507"/>
                    <a:gd name="connsiteX4" fmla="*/ 0 w 4966635"/>
                    <a:gd name="connsiteY4" fmla="*/ 2420754 h 4841507"/>
                    <a:gd name="connsiteX0-1" fmla="*/ 82359 w 5048995"/>
                    <a:gd name="connsiteY0-2" fmla="*/ 2536490 h 4957244"/>
                    <a:gd name="connsiteX1-3" fmla="*/ 775377 w 5048995"/>
                    <a:gd name="connsiteY1-4" fmla="*/ 606624 h 4957244"/>
                    <a:gd name="connsiteX2-5" fmla="*/ 2565677 w 5048995"/>
                    <a:gd name="connsiteY2-6" fmla="*/ 115736 h 4957244"/>
                    <a:gd name="connsiteX3-7" fmla="*/ 5048995 w 5048995"/>
                    <a:gd name="connsiteY3-8" fmla="*/ 2536490 h 4957244"/>
                    <a:gd name="connsiteX4-9" fmla="*/ 2565677 w 5048995"/>
                    <a:gd name="connsiteY4-10" fmla="*/ 4957244 h 4957244"/>
                    <a:gd name="connsiteX5" fmla="*/ 82359 w 5048995"/>
                    <a:gd name="connsiteY5" fmla="*/ 2536490 h 4957244"/>
                    <a:gd name="connsiteX0-11" fmla="*/ 82359 w 5106146"/>
                    <a:gd name="connsiteY0-12" fmla="*/ 2427344 h 4848098"/>
                    <a:gd name="connsiteX1-13" fmla="*/ 775377 w 5106146"/>
                    <a:gd name="connsiteY1-14" fmla="*/ 497478 h 4848098"/>
                    <a:gd name="connsiteX2-15" fmla="*/ 2565677 w 5106146"/>
                    <a:gd name="connsiteY2-16" fmla="*/ 6590 h 4848098"/>
                    <a:gd name="connsiteX3-17" fmla="*/ 4327100 w 5106146"/>
                    <a:gd name="connsiteY3-18" fmla="*/ 728483 h 4848098"/>
                    <a:gd name="connsiteX4-19" fmla="*/ 5048995 w 5106146"/>
                    <a:gd name="connsiteY4-20" fmla="*/ 2427344 h 4848098"/>
                    <a:gd name="connsiteX5-21" fmla="*/ 2565677 w 5106146"/>
                    <a:gd name="connsiteY5-22" fmla="*/ 4848098 h 4848098"/>
                    <a:gd name="connsiteX6" fmla="*/ 82359 w 5106146"/>
                    <a:gd name="connsiteY6" fmla="*/ 2427344 h 4848098"/>
                    <a:gd name="connsiteX0-23" fmla="*/ 82359 w 5124846"/>
                    <a:gd name="connsiteY0-24" fmla="*/ 2427344 h 4879892"/>
                    <a:gd name="connsiteX1-25" fmla="*/ 775377 w 5124846"/>
                    <a:gd name="connsiteY1-26" fmla="*/ 497478 h 4879892"/>
                    <a:gd name="connsiteX2-27" fmla="*/ 2565677 w 5124846"/>
                    <a:gd name="connsiteY2-28" fmla="*/ 6590 h 4879892"/>
                    <a:gd name="connsiteX3-29" fmla="*/ 4327100 w 5124846"/>
                    <a:gd name="connsiteY3-30" fmla="*/ 728483 h 4879892"/>
                    <a:gd name="connsiteX4-31" fmla="*/ 5048995 w 5124846"/>
                    <a:gd name="connsiteY4-32" fmla="*/ 2427344 h 4879892"/>
                    <a:gd name="connsiteX5-33" fmla="*/ 4866113 w 5124846"/>
                    <a:gd name="connsiteY5-34" fmla="*/ 3721940 h 4879892"/>
                    <a:gd name="connsiteX6-35" fmla="*/ 2565677 w 5124846"/>
                    <a:gd name="connsiteY6-36" fmla="*/ 4848098 h 4879892"/>
                    <a:gd name="connsiteX7" fmla="*/ 82359 w 5124846"/>
                    <a:gd name="connsiteY7" fmla="*/ 2427344 h 4879892"/>
                    <a:gd name="connsiteX0-37" fmla="*/ 21895 w 5064382"/>
                    <a:gd name="connsiteY0-38" fmla="*/ 2427344 h 4848225"/>
                    <a:gd name="connsiteX1-39" fmla="*/ 714913 w 5064382"/>
                    <a:gd name="connsiteY1-40" fmla="*/ 497478 h 4848225"/>
                    <a:gd name="connsiteX2-41" fmla="*/ 2505213 w 5064382"/>
                    <a:gd name="connsiteY2-42" fmla="*/ 6590 h 4848225"/>
                    <a:gd name="connsiteX3-43" fmla="*/ 4266636 w 5064382"/>
                    <a:gd name="connsiteY3-44" fmla="*/ 728483 h 4848225"/>
                    <a:gd name="connsiteX4-45" fmla="*/ 4988531 w 5064382"/>
                    <a:gd name="connsiteY4-46" fmla="*/ 2427344 h 4848225"/>
                    <a:gd name="connsiteX5-47" fmla="*/ 4805649 w 5064382"/>
                    <a:gd name="connsiteY5-48" fmla="*/ 3721940 h 4848225"/>
                    <a:gd name="connsiteX6-49" fmla="*/ 2505213 w 5064382"/>
                    <a:gd name="connsiteY6-50" fmla="*/ 4848098 h 4848225"/>
                    <a:gd name="connsiteX7-51" fmla="*/ 397278 w 5064382"/>
                    <a:gd name="connsiteY7-52" fmla="*/ 3654563 h 4848225"/>
                    <a:gd name="connsiteX8" fmla="*/ 21895 w 5064382"/>
                    <a:gd name="connsiteY8" fmla="*/ 2427344 h 4848225"/>
                    <a:gd name="connsiteX0-53" fmla="*/ 21895 w 5064382"/>
                    <a:gd name="connsiteY0-54" fmla="*/ 2427344 h 4907671"/>
                    <a:gd name="connsiteX1-55" fmla="*/ 714913 w 5064382"/>
                    <a:gd name="connsiteY1-56" fmla="*/ 497478 h 4907671"/>
                    <a:gd name="connsiteX2-57" fmla="*/ 2505213 w 5064382"/>
                    <a:gd name="connsiteY2-58" fmla="*/ 6590 h 4907671"/>
                    <a:gd name="connsiteX3-59" fmla="*/ 4266636 w 5064382"/>
                    <a:gd name="connsiteY3-60" fmla="*/ 728483 h 4907671"/>
                    <a:gd name="connsiteX4-61" fmla="*/ 4988531 w 5064382"/>
                    <a:gd name="connsiteY4-62" fmla="*/ 2427344 h 4907671"/>
                    <a:gd name="connsiteX5-63" fmla="*/ 4805649 w 5064382"/>
                    <a:gd name="connsiteY5-64" fmla="*/ 3721940 h 4907671"/>
                    <a:gd name="connsiteX6-65" fmla="*/ 2505213 w 5064382"/>
                    <a:gd name="connsiteY6-66" fmla="*/ 4848098 h 4907671"/>
                    <a:gd name="connsiteX7-67" fmla="*/ 1071047 w 5064382"/>
                    <a:gd name="connsiteY7-68" fmla="*/ 4636341 h 4907671"/>
                    <a:gd name="connsiteX8-69" fmla="*/ 397278 w 5064382"/>
                    <a:gd name="connsiteY8-70" fmla="*/ 3654563 h 4907671"/>
                    <a:gd name="connsiteX9" fmla="*/ 21895 w 5064382"/>
                    <a:gd name="connsiteY9" fmla="*/ 2427344 h 4907671"/>
                    <a:gd name="connsiteX0-71" fmla="*/ 153132 w 5195619"/>
                    <a:gd name="connsiteY0-72" fmla="*/ 2427344 h 4907671"/>
                    <a:gd name="connsiteX1-73" fmla="*/ 846150 w 5195619"/>
                    <a:gd name="connsiteY1-74" fmla="*/ 497478 h 4907671"/>
                    <a:gd name="connsiteX2-75" fmla="*/ 2636450 w 5195619"/>
                    <a:gd name="connsiteY2-76" fmla="*/ 6590 h 4907671"/>
                    <a:gd name="connsiteX3-77" fmla="*/ 4397873 w 5195619"/>
                    <a:gd name="connsiteY3-78" fmla="*/ 728483 h 4907671"/>
                    <a:gd name="connsiteX4-79" fmla="*/ 5119768 w 5195619"/>
                    <a:gd name="connsiteY4-80" fmla="*/ 2427344 h 4907671"/>
                    <a:gd name="connsiteX5-81" fmla="*/ 4936886 w 5195619"/>
                    <a:gd name="connsiteY5-82" fmla="*/ 3721940 h 4907671"/>
                    <a:gd name="connsiteX6-83" fmla="*/ 2636450 w 5195619"/>
                    <a:gd name="connsiteY6-84" fmla="*/ 4848098 h 4907671"/>
                    <a:gd name="connsiteX7-85" fmla="*/ 1202284 w 5195619"/>
                    <a:gd name="connsiteY7-86" fmla="*/ 4636341 h 4907671"/>
                    <a:gd name="connsiteX8-87" fmla="*/ 239757 w 5195619"/>
                    <a:gd name="connsiteY8-88" fmla="*/ 3875944 h 4907671"/>
                    <a:gd name="connsiteX9-89" fmla="*/ 153132 w 5195619"/>
                    <a:gd name="connsiteY9-90" fmla="*/ 2427344 h 4907671"/>
                    <a:gd name="connsiteX0-91" fmla="*/ 39178 w 5389673"/>
                    <a:gd name="connsiteY0-92" fmla="*/ 2436969 h 4907671"/>
                    <a:gd name="connsiteX1-93" fmla="*/ 1040204 w 5389673"/>
                    <a:gd name="connsiteY1-94" fmla="*/ 497478 h 4907671"/>
                    <a:gd name="connsiteX2-95" fmla="*/ 2830504 w 5389673"/>
                    <a:gd name="connsiteY2-96" fmla="*/ 6590 h 4907671"/>
                    <a:gd name="connsiteX3-97" fmla="*/ 4591927 w 5389673"/>
                    <a:gd name="connsiteY3-98" fmla="*/ 728483 h 4907671"/>
                    <a:gd name="connsiteX4-99" fmla="*/ 5313822 w 5389673"/>
                    <a:gd name="connsiteY4-100" fmla="*/ 2427344 h 4907671"/>
                    <a:gd name="connsiteX5-101" fmla="*/ 5130940 w 5389673"/>
                    <a:gd name="connsiteY5-102" fmla="*/ 3721940 h 4907671"/>
                    <a:gd name="connsiteX6-103" fmla="*/ 2830504 w 5389673"/>
                    <a:gd name="connsiteY6-104" fmla="*/ 4848098 h 4907671"/>
                    <a:gd name="connsiteX7-105" fmla="*/ 1396338 w 5389673"/>
                    <a:gd name="connsiteY7-106" fmla="*/ 4636341 h 4907671"/>
                    <a:gd name="connsiteX8-107" fmla="*/ 433811 w 5389673"/>
                    <a:gd name="connsiteY8-108" fmla="*/ 3875944 h 4907671"/>
                    <a:gd name="connsiteX9-109" fmla="*/ 39178 w 5389673"/>
                    <a:gd name="connsiteY9-110" fmla="*/ 2436969 h 4907671"/>
                    <a:gd name="connsiteX0-111" fmla="*/ 39178 w 5321666"/>
                    <a:gd name="connsiteY0-112" fmla="*/ 2436969 h 4857518"/>
                    <a:gd name="connsiteX1-113" fmla="*/ 1040204 w 5321666"/>
                    <a:gd name="connsiteY1-114" fmla="*/ 497478 h 4857518"/>
                    <a:gd name="connsiteX2-115" fmla="*/ 2830504 w 5321666"/>
                    <a:gd name="connsiteY2-116" fmla="*/ 6590 h 4857518"/>
                    <a:gd name="connsiteX3-117" fmla="*/ 4591927 w 5321666"/>
                    <a:gd name="connsiteY3-118" fmla="*/ 728483 h 4857518"/>
                    <a:gd name="connsiteX4-119" fmla="*/ 5313822 w 5321666"/>
                    <a:gd name="connsiteY4-120" fmla="*/ 2427344 h 4857518"/>
                    <a:gd name="connsiteX5-121" fmla="*/ 5130940 w 5321666"/>
                    <a:gd name="connsiteY5-122" fmla="*/ 3721940 h 4857518"/>
                    <a:gd name="connsiteX6-123" fmla="*/ 4428296 w 5321666"/>
                    <a:gd name="connsiteY6-124" fmla="*/ 4443836 h 4857518"/>
                    <a:gd name="connsiteX7-125" fmla="*/ 2830504 w 5321666"/>
                    <a:gd name="connsiteY7-126" fmla="*/ 4848098 h 4857518"/>
                    <a:gd name="connsiteX8-127" fmla="*/ 1396338 w 5321666"/>
                    <a:gd name="connsiteY8-128" fmla="*/ 4636341 h 4857518"/>
                    <a:gd name="connsiteX9-129" fmla="*/ 433811 w 5321666"/>
                    <a:gd name="connsiteY9-130" fmla="*/ 3875944 h 4857518"/>
                    <a:gd name="connsiteX10" fmla="*/ 39178 w 5321666"/>
                    <a:gd name="connsiteY10" fmla="*/ 2436969 h 4857518"/>
                    <a:gd name="connsiteX0-131" fmla="*/ 16485 w 5298973"/>
                    <a:gd name="connsiteY0-132" fmla="*/ 2465593 h 4886142"/>
                    <a:gd name="connsiteX1-133" fmla="*/ 687530 w 5298973"/>
                    <a:gd name="connsiteY1-134" fmla="*/ 360276 h 4886142"/>
                    <a:gd name="connsiteX2-135" fmla="*/ 2807811 w 5298973"/>
                    <a:gd name="connsiteY2-136" fmla="*/ 35214 h 4886142"/>
                    <a:gd name="connsiteX3-137" fmla="*/ 4569234 w 5298973"/>
                    <a:gd name="connsiteY3-138" fmla="*/ 757107 h 4886142"/>
                    <a:gd name="connsiteX4-139" fmla="*/ 5291129 w 5298973"/>
                    <a:gd name="connsiteY4-140" fmla="*/ 2455968 h 4886142"/>
                    <a:gd name="connsiteX5-141" fmla="*/ 5108247 w 5298973"/>
                    <a:gd name="connsiteY5-142" fmla="*/ 3750564 h 4886142"/>
                    <a:gd name="connsiteX6-143" fmla="*/ 4405603 w 5298973"/>
                    <a:gd name="connsiteY6-144" fmla="*/ 4472460 h 4886142"/>
                    <a:gd name="connsiteX7-145" fmla="*/ 2807811 w 5298973"/>
                    <a:gd name="connsiteY7-146" fmla="*/ 4876722 h 4886142"/>
                    <a:gd name="connsiteX8-147" fmla="*/ 1373645 w 5298973"/>
                    <a:gd name="connsiteY8-148" fmla="*/ 4664965 h 4886142"/>
                    <a:gd name="connsiteX9-149" fmla="*/ 411118 w 5298973"/>
                    <a:gd name="connsiteY9-150" fmla="*/ 3904568 h 4886142"/>
                    <a:gd name="connsiteX10-151" fmla="*/ 16485 w 5298973"/>
                    <a:gd name="connsiteY10-152" fmla="*/ 2465593 h 4886142"/>
                    <a:gd name="connsiteX0-153" fmla="*/ 16485 w 5298973"/>
                    <a:gd name="connsiteY0-154" fmla="*/ 2444289 h 4864838"/>
                    <a:gd name="connsiteX1-155" fmla="*/ 687530 w 5298973"/>
                    <a:gd name="connsiteY1-156" fmla="*/ 338972 h 4864838"/>
                    <a:gd name="connsiteX2-157" fmla="*/ 2807811 w 5298973"/>
                    <a:gd name="connsiteY2-158" fmla="*/ 13910 h 4864838"/>
                    <a:gd name="connsiteX3-159" fmla="*/ 4868279 w 5298973"/>
                    <a:gd name="connsiteY3-160" fmla="*/ 445607 h 4864838"/>
                    <a:gd name="connsiteX4-161" fmla="*/ 5291129 w 5298973"/>
                    <a:gd name="connsiteY4-162" fmla="*/ 2434664 h 4864838"/>
                    <a:gd name="connsiteX5-163" fmla="*/ 5108247 w 5298973"/>
                    <a:gd name="connsiteY5-164" fmla="*/ 3729260 h 4864838"/>
                    <a:gd name="connsiteX6-165" fmla="*/ 4405603 w 5298973"/>
                    <a:gd name="connsiteY6-166" fmla="*/ 4451156 h 4864838"/>
                    <a:gd name="connsiteX7-167" fmla="*/ 2807811 w 5298973"/>
                    <a:gd name="connsiteY7-168" fmla="*/ 4855418 h 4864838"/>
                    <a:gd name="connsiteX8-169" fmla="*/ 1373645 w 5298973"/>
                    <a:gd name="connsiteY8-170" fmla="*/ 4643661 h 4864838"/>
                    <a:gd name="connsiteX9-171" fmla="*/ 411118 w 5298973"/>
                    <a:gd name="connsiteY9-172" fmla="*/ 3883264 h 4864838"/>
                    <a:gd name="connsiteX10-173" fmla="*/ 16485 w 5298973"/>
                    <a:gd name="connsiteY10-174" fmla="*/ 2444289 h 4864838"/>
                    <a:gd name="connsiteX0-175" fmla="*/ 16485 w 5298973"/>
                    <a:gd name="connsiteY0-176" fmla="*/ 2444289 h 4859462"/>
                    <a:gd name="connsiteX1-177" fmla="*/ 687530 w 5298973"/>
                    <a:gd name="connsiteY1-178" fmla="*/ 338972 h 4859462"/>
                    <a:gd name="connsiteX2-179" fmla="*/ 2807811 w 5298973"/>
                    <a:gd name="connsiteY2-180" fmla="*/ 13910 h 4859462"/>
                    <a:gd name="connsiteX3-181" fmla="*/ 4868279 w 5298973"/>
                    <a:gd name="connsiteY3-182" fmla="*/ 445607 h 4859462"/>
                    <a:gd name="connsiteX4-183" fmla="*/ 5291129 w 5298973"/>
                    <a:gd name="connsiteY4-184" fmla="*/ 2434664 h 4859462"/>
                    <a:gd name="connsiteX5-185" fmla="*/ 5108247 w 5298973"/>
                    <a:gd name="connsiteY5-186" fmla="*/ 3729260 h 4859462"/>
                    <a:gd name="connsiteX6-187" fmla="*/ 4405603 w 5298973"/>
                    <a:gd name="connsiteY6-188" fmla="*/ 4451156 h 4859462"/>
                    <a:gd name="connsiteX7-189" fmla="*/ 2807811 w 5298973"/>
                    <a:gd name="connsiteY7-190" fmla="*/ 4855418 h 4859462"/>
                    <a:gd name="connsiteX8-191" fmla="*/ 1373645 w 5298973"/>
                    <a:gd name="connsiteY8-192" fmla="*/ 4643661 h 4859462"/>
                    <a:gd name="connsiteX9-193" fmla="*/ 679241 w 5298973"/>
                    <a:gd name="connsiteY9-194" fmla="*/ 4591293 h 4859462"/>
                    <a:gd name="connsiteX10-195" fmla="*/ 411118 w 5298973"/>
                    <a:gd name="connsiteY10-196" fmla="*/ 3883264 h 4859462"/>
                    <a:gd name="connsiteX11" fmla="*/ 16485 w 5298973"/>
                    <a:gd name="connsiteY11" fmla="*/ 2444289 h 4859462"/>
                    <a:gd name="connsiteX0-197" fmla="*/ 86132 w 5368620"/>
                    <a:gd name="connsiteY0-198" fmla="*/ 2444289 h 4859462"/>
                    <a:gd name="connsiteX1-199" fmla="*/ 757177 w 5368620"/>
                    <a:gd name="connsiteY1-200" fmla="*/ 338972 h 4859462"/>
                    <a:gd name="connsiteX2-201" fmla="*/ 2877458 w 5368620"/>
                    <a:gd name="connsiteY2-202" fmla="*/ 13910 h 4859462"/>
                    <a:gd name="connsiteX3-203" fmla="*/ 4937926 w 5368620"/>
                    <a:gd name="connsiteY3-204" fmla="*/ 445607 h 4859462"/>
                    <a:gd name="connsiteX4-205" fmla="*/ 5360776 w 5368620"/>
                    <a:gd name="connsiteY4-206" fmla="*/ 2434664 h 4859462"/>
                    <a:gd name="connsiteX5-207" fmla="*/ 5177894 w 5368620"/>
                    <a:gd name="connsiteY5-208" fmla="*/ 3729260 h 4859462"/>
                    <a:gd name="connsiteX6-209" fmla="*/ 4475250 w 5368620"/>
                    <a:gd name="connsiteY6-210" fmla="*/ 4451156 h 4859462"/>
                    <a:gd name="connsiteX7-211" fmla="*/ 2877458 w 5368620"/>
                    <a:gd name="connsiteY7-212" fmla="*/ 4855418 h 4859462"/>
                    <a:gd name="connsiteX8-213" fmla="*/ 1443292 w 5368620"/>
                    <a:gd name="connsiteY8-214" fmla="*/ 4643661 h 4859462"/>
                    <a:gd name="connsiteX9-215" fmla="*/ 748888 w 5368620"/>
                    <a:gd name="connsiteY9-216" fmla="*/ 4591293 h 4859462"/>
                    <a:gd name="connsiteX10-217" fmla="*/ 284839 w 5368620"/>
                    <a:gd name="connsiteY10-218" fmla="*/ 4017999 h 4859462"/>
                    <a:gd name="connsiteX11-219" fmla="*/ 86132 w 5368620"/>
                    <a:gd name="connsiteY11-220" fmla="*/ 2444289 h 4859462"/>
                    <a:gd name="connsiteX0-221" fmla="*/ 86132 w 5368620"/>
                    <a:gd name="connsiteY0-222" fmla="*/ 2444289 h 4855876"/>
                    <a:gd name="connsiteX1-223" fmla="*/ 757177 w 5368620"/>
                    <a:gd name="connsiteY1-224" fmla="*/ 338972 h 4855876"/>
                    <a:gd name="connsiteX2-225" fmla="*/ 2877458 w 5368620"/>
                    <a:gd name="connsiteY2-226" fmla="*/ 13910 h 4855876"/>
                    <a:gd name="connsiteX3-227" fmla="*/ 4937926 w 5368620"/>
                    <a:gd name="connsiteY3-228" fmla="*/ 445607 h 4855876"/>
                    <a:gd name="connsiteX4-229" fmla="*/ 5360776 w 5368620"/>
                    <a:gd name="connsiteY4-230" fmla="*/ 2434664 h 4855876"/>
                    <a:gd name="connsiteX5-231" fmla="*/ 5177894 w 5368620"/>
                    <a:gd name="connsiteY5-232" fmla="*/ 3729260 h 4855876"/>
                    <a:gd name="connsiteX6-233" fmla="*/ 4547434 w 5368620"/>
                    <a:gd name="connsiteY6-234" fmla="*/ 4585889 h 4855876"/>
                    <a:gd name="connsiteX7-235" fmla="*/ 2877458 w 5368620"/>
                    <a:gd name="connsiteY7-236" fmla="*/ 4855418 h 4855876"/>
                    <a:gd name="connsiteX8-237" fmla="*/ 1443292 w 5368620"/>
                    <a:gd name="connsiteY8-238" fmla="*/ 4643661 h 4855876"/>
                    <a:gd name="connsiteX9-239" fmla="*/ 748888 w 5368620"/>
                    <a:gd name="connsiteY9-240" fmla="*/ 4591293 h 4855876"/>
                    <a:gd name="connsiteX10-241" fmla="*/ 284839 w 5368620"/>
                    <a:gd name="connsiteY10-242" fmla="*/ 4017999 h 4855876"/>
                    <a:gd name="connsiteX11-243" fmla="*/ 86132 w 5368620"/>
                    <a:gd name="connsiteY11-244" fmla="*/ 2444289 h 4855876"/>
                    <a:gd name="connsiteX0-245" fmla="*/ 86132 w 5376681"/>
                    <a:gd name="connsiteY0-246" fmla="*/ 2444289 h 4855876"/>
                    <a:gd name="connsiteX1-247" fmla="*/ 757177 w 5376681"/>
                    <a:gd name="connsiteY1-248" fmla="*/ 338972 h 4855876"/>
                    <a:gd name="connsiteX2-249" fmla="*/ 2877458 w 5376681"/>
                    <a:gd name="connsiteY2-250" fmla="*/ 13910 h 4855876"/>
                    <a:gd name="connsiteX3-251" fmla="*/ 4937926 w 5376681"/>
                    <a:gd name="connsiteY3-252" fmla="*/ 445607 h 4855876"/>
                    <a:gd name="connsiteX4-253" fmla="*/ 5360776 w 5376681"/>
                    <a:gd name="connsiteY4-254" fmla="*/ 2434664 h 4855876"/>
                    <a:gd name="connsiteX5-255" fmla="*/ 5239766 w 5376681"/>
                    <a:gd name="connsiteY5-256" fmla="*/ 3729261 h 4855876"/>
                    <a:gd name="connsiteX6-257" fmla="*/ 4547434 w 5376681"/>
                    <a:gd name="connsiteY6-258" fmla="*/ 4585889 h 4855876"/>
                    <a:gd name="connsiteX7-259" fmla="*/ 2877458 w 5376681"/>
                    <a:gd name="connsiteY7-260" fmla="*/ 4855418 h 4855876"/>
                    <a:gd name="connsiteX8-261" fmla="*/ 1443292 w 5376681"/>
                    <a:gd name="connsiteY8-262" fmla="*/ 4643661 h 4855876"/>
                    <a:gd name="connsiteX9-263" fmla="*/ 748888 w 5376681"/>
                    <a:gd name="connsiteY9-264" fmla="*/ 4591293 h 4855876"/>
                    <a:gd name="connsiteX10-265" fmla="*/ 284839 w 5376681"/>
                    <a:gd name="connsiteY10-266" fmla="*/ 4017999 h 4855876"/>
                    <a:gd name="connsiteX11-267" fmla="*/ 86132 w 5376681"/>
                    <a:gd name="connsiteY11-268" fmla="*/ 2444289 h 4855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51" y="connsiteY10-152"/>
                    </a:cxn>
                    <a:cxn ang="0">
                      <a:pos x="connsiteX11-219" y="connsiteY11-220"/>
                    </a:cxn>
                  </a:cxnLst>
                  <a:rect l="l" t="t" r="r" b="b"/>
                  <a:pathLst>
                    <a:path w="5376681" h="4855876">
                      <a:moveTo>
                        <a:pt x="86132" y="2444289"/>
                      </a:moveTo>
                      <a:cubicBezTo>
                        <a:pt x="164855" y="1831118"/>
                        <a:pt x="343291" y="742431"/>
                        <a:pt x="757177" y="338972"/>
                      </a:cubicBezTo>
                      <a:cubicBezTo>
                        <a:pt x="1171063" y="-64487"/>
                        <a:pt x="2180667" y="-3862"/>
                        <a:pt x="2877458" y="13910"/>
                      </a:cubicBezTo>
                      <a:cubicBezTo>
                        <a:pt x="3574249" y="31682"/>
                        <a:pt x="4524040" y="42148"/>
                        <a:pt x="4937926" y="445607"/>
                      </a:cubicBezTo>
                      <a:cubicBezTo>
                        <a:pt x="5351812" y="849066"/>
                        <a:pt x="5328692" y="1967839"/>
                        <a:pt x="5360776" y="2434664"/>
                      </a:cubicBezTo>
                      <a:cubicBezTo>
                        <a:pt x="5392860" y="2901489"/>
                        <a:pt x="5387354" y="3441305"/>
                        <a:pt x="5239766" y="3729261"/>
                      </a:cubicBezTo>
                      <a:cubicBezTo>
                        <a:pt x="5092178" y="4017217"/>
                        <a:pt x="4930840" y="4398196"/>
                        <a:pt x="4547434" y="4585889"/>
                      </a:cubicBezTo>
                      <a:cubicBezTo>
                        <a:pt x="4164028" y="4773582"/>
                        <a:pt x="3394815" y="4845789"/>
                        <a:pt x="2877458" y="4855418"/>
                      </a:cubicBezTo>
                      <a:cubicBezTo>
                        <a:pt x="2360101" y="4865047"/>
                        <a:pt x="1746494" y="4720502"/>
                        <a:pt x="1443292" y="4643661"/>
                      </a:cubicBezTo>
                      <a:cubicBezTo>
                        <a:pt x="1140090" y="4566820"/>
                        <a:pt x="909309" y="4718026"/>
                        <a:pt x="748888" y="4591293"/>
                      </a:cubicBezTo>
                      <a:cubicBezTo>
                        <a:pt x="588467" y="4464560"/>
                        <a:pt x="446858" y="4343013"/>
                        <a:pt x="284839" y="4017999"/>
                      </a:cubicBezTo>
                      <a:cubicBezTo>
                        <a:pt x="-129047" y="3614540"/>
                        <a:pt x="7409" y="3057460"/>
                        <a:pt x="86132" y="2444289"/>
                      </a:cubicBezTo>
                      <a:close/>
                    </a:path>
                  </a:pathLst>
                </a:custGeom>
                <a:solidFill>
                  <a:schemeClr val="bg1">
                    <a:lumMod val="95000"/>
                  </a:schemeClr>
                </a:solidFill>
                <a:ln>
                  <a:solidFill>
                    <a:srgbClr val="2A4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78" name="矩形 77">
                  <a:extLst>
                    <a:ext uri="{FF2B5EF4-FFF2-40B4-BE49-F238E27FC236}">
                      <a16:creationId xmlns:a16="http://schemas.microsoft.com/office/drawing/2014/main" id="{6DA4961E-3C5C-44A1-AD54-39D162F78D0C}"/>
                    </a:ext>
                  </a:extLst>
                </p:cNvPr>
                <p:cNvSpPr/>
                <p:nvPr/>
              </p:nvSpPr>
              <p:spPr>
                <a:xfrm>
                  <a:off x="6160464" y="2398514"/>
                  <a:ext cx="2608369" cy="1612942"/>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panose="020B0604020202020204"/>
                    <a:buNone/>
                    <a:tabLst/>
                    <a:defRPr/>
                  </a:pPr>
                  <a:r>
                    <a:rPr kumimoji="0" lang="en-US"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TR</a:t>
                  </a:r>
                  <a:r>
                    <a:rPr kumimoji="0" lang="vi-VN"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Ư</a:t>
                  </a:r>
                  <a:r>
                    <a:rPr lang="en-US" altLang="zh-CN" sz="4000" b="1" dirty="0">
                      <a:latin typeface="Times New Roman" panose="02020603050405020304" pitchFamily="18" charset="0"/>
                      <a:ea typeface="Arial-Rounded" panose="020B0500000000000000" pitchFamily="34" charset="0"/>
                      <a:cs typeface="Times New Roman" panose="02020603050405020304" pitchFamily="18" charset="0"/>
                      <a:sym typeface="+mn-ea"/>
                    </a:rPr>
                    <a:t>ỚC LỚP</a:t>
                  </a:r>
                  <a:endParaRPr kumimoji="0" lang="zh-CN" altLang="en-US" sz="4000" b="1" i="0" u="none" strike="noStrike" kern="0" cap="none" spc="0" normalizeH="0" baseline="0" noProof="0" dirty="0">
                    <a:ln>
                      <a:noFill/>
                    </a:ln>
                    <a:solidFill>
                      <a:srgbClr val="FFFFFF">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grpSp>
          <p:grpSp>
            <p:nvGrpSpPr>
              <p:cNvPr id="79" name="组合 78">
                <a:extLst>
                  <a:ext uri="{FF2B5EF4-FFF2-40B4-BE49-F238E27FC236}">
                    <a16:creationId xmlns:a16="http://schemas.microsoft.com/office/drawing/2014/main" id="{B292DD38-E53D-40EB-B838-3586BA8745FC}"/>
                  </a:ext>
                </a:extLst>
              </p:cNvPr>
              <p:cNvGrpSpPr/>
              <p:nvPr/>
            </p:nvGrpSpPr>
            <p:grpSpPr>
              <a:xfrm>
                <a:off x="587695" y="1601637"/>
                <a:ext cx="2922792" cy="2689993"/>
                <a:chOff x="5892806" y="1590969"/>
                <a:chExt cx="2922792" cy="2689993"/>
              </a:xfrm>
            </p:grpSpPr>
            <p:sp>
              <p:nvSpPr>
                <p:cNvPr id="80" name="椭圆 1">
                  <a:extLst>
                    <a:ext uri="{FF2B5EF4-FFF2-40B4-BE49-F238E27FC236}">
                      <a16:creationId xmlns:a16="http://schemas.microsoft.com/office/drawing/2014/main" id="{69E11E32-57AB-4F2A-8FD1-ACF86B574097}"/>
                    </a:ext>
                  </a:extLst>
                </p:cNvPr>
                <p:cNvSpPr/>
                <p:nvPr/>
              </p:nvSpPr>
              <p:spPr>
                <a:xfrm>
                  <a:off x="5892806" y="1590969"/>
                  <a:ext cx="2922792" cy="2689993"/>
                </a:xfrm>
                <a:custGeom>
                  <a:avLst/>
                  <a:gdLst>
                    <a:gd name="connsiteX0" fmla="*/ 0 w 4966635"/>
                    <a:gd name="connsiteY0" fmla="*/ 2420754 h 4841507"/>
                    <a:gd name="connsiteX1" fmla="*/ 2483318 w 4966635"/>
                    <a:gd name="connsiteY1" fmla="*/ 0 h 4841507"/>
                    <a:gd name="connsiteX2" fmla="*/ 4966636 w 4966635"/>
                    <a:gd name="connsiteY2" fmla="*/ 2420754 h 4841507"/>
                    <a:gd name="connsiteX3" fmla="*/ 2483318 w 4966635"/>
                    <a:gd name="connsiteY3" fmla="*/ 4841508 h 4841507"/>
                    <a:gd name="connsiteX4" fmla="*/ 0 w 4966635"/>
                    <a:gd name="connsiteY4" fmla="*/ 2420754 h 4841507"/>
                    <a:gd name="connsiteX0-1" fmla="*/ 82359 w 5048995"/>
                    <a:gd name="connsiteY0-2" fmla="*/ 2536490 h 4957244"/>
                    <a:gd name="connsiteX1-3" fmla="*/ 775377 w 5048995"/>
                    <a:gd name="connsiteY1-4" fmla="*/ 606624 h 4957244"/>
                    <a:gd name="connsiteX2-5" fmla="*/ 2565677 w 5048995"/>
                    <a:gd name="connsiteY2-6" fmla="*/ 115736 h 4957244"/>
                    <a:gd name="connsiteX3-7" fmla="*/ 5048995 w 5048995"/>
                    <a:gd name="connsiteY3-8" fmla="*/ 2536490 h 4957244"/>
                    <a:gd name="connsiteX4-9" fmla="*/ 2565677 w 5048995"/>
                    <a:gd name="connsiteY4-10" fmla="*/ 4957244 h 4957244"/>
                    <a:gd name="connsiteX5" fmla="*/ 82359 w 5048995"/>
                    <a:gd name="connsiteY5" fmla="*/ 2536490 h 4957244"/>
                    <a:gd name="connsiteX0-11" fmla="*/ 82359 w 5106146"/>
                    <a:gd name="connsiteY0-12" fmla="*/ 2427344 h 4848098"/>
                    <a:gd name="connsiteX1-13" fmla="*/ 775377 w 5106146"/>
                    <a:gd name="connsiteY1-14" fmla="*/ 497478 h 4848098"/>
                    <a:gd name="connsiteX2-15" fmla="*/ 2565677 w 5106146"/>
                    <a:gd name="connsiteY2-16" fmla="*/ 6590 h 4848098"/>
                    <a:gd name="connsiteX3-17" fmla="*/ 4327100 w 5106146"/>
                    <a:gd name="connsiteY3-18" fmla="*/ 728483 h 4848098"/>
                    <a:gd name="connsiteX4-19" fmla="*/ 5048995 w 5106146"/>
                    <a:gd name="connsiteY4-20" fmla="*/ 2427344 h 4848098"/>
                    <a:gd name="connsiteX5-21" fmla="*/ 2565677 w 5106146"/>
                    <a:gd name="connsiteY5-22" fmla="*/ 4848098 h 4848098"/>
                    <a:gd name="connsiteX6" fmla="*/ 82359 w 5106146"/>
                    <a:gd name="connsiteY6" fmla="*/ 2427344 h 4848098"/>
                    <a:gd name="connsiteX0-23" fmla="*/ 82359 w 5124846"/>
                    <a:gd name="connsiteY0-24" fmla="*/ 2427344 h 4879892"/>
                    <a:gd name="connsiteX1-25" fmla="*/ 775377 w 5124846"/>
                    <a:gd name="connsiteY1-26" fmla="*/ 497478 h 4879892"/>
                    <a:gd name="connsiteX2-27" fmla="*/ 2565677 w 5124846"/>
                    <a:gd name="connsiteY2-28" fmla="*/ 6590 h 4879892"/>
                    <a:gd name="connsiteX3-29" fmla="*/ 4327100 w 5124846"/>
                    <a:gd name="connsiteY3-30" fmla="*/ 728483 h 4879892"/>
                    <a:gd name="connsiteX4-31" fmla="*/ 5048995 w 5124846"/>
                    <a:gd name="connsiteY4-32" fmla="*/ 2427344 h 4879892"/>
                    <a:gd name="connsiteX5-33" fmla="*/ 4866113 w 5124846"/>
                    <a:gd name="connsiteY5-34" fmla="*/ 3721940 h 4879892"/>
                    <a:gd name="connsiteX6-35" fmla="*/ 2565677 w 5124846"/>
                    <a:gd name="connsiteY6-36" fmla="*/ 4848098 h 4879892"/>
                    <a:gd name="connsiteX7" fmla="*/ 82359 w 5124846"/>
                    <a:gd name="connsiteY7" fmla="*/ 2427344 h 4879892"/>
                    <a:gd name="connsiteX0-37" fmla="*/ 21895 w 5064382"/>
                    <a:gd name="connsiteY0-38" fmla="*/ 2427344 h 4848225"/>
                    <a:gd name="connsiteX1-39" fmla="*/ 714913 w 5064382"/>
                    <a:gd name="connsiteY1-40" fmla="*/ 497478 h 4848225"/>
                    <a:gd name="connsiteX2-41" fmla="*/ 2505213 w 5064382"/>
                    <a:gd name="connsiteY2-42" fmla="*/ 6590 h 4848225"/>
                    <a:gd name="connsiteX3-43" fmla="*/ 4266636 w 5064382"/>
                    <a:gd name="connsiteY3-44" fmla="*/ 728483 h 4848225"/>
                    <a:gd name="connsiteX4-45" fmla="*/ 4988531 w 5064382"/>
                    <a:gd name="connsiteY4-46" fmla="*/ 2427344 h 4848225"/>
                    <a:gd name="connsiteX5-47" fmla="*/ 4805649 w 5064382"/>
                    <a:gd name="connsiteY5-48" fmla="*/ 3721940 h 4848225"/>
                    <a:gd name="connsiteX6-49" fmla="*/ 2505213 w 5064382"/>
                    <a:gd name="connsiteY6-50" fmla="*/ 4848098 h 4848225"/>
                    <a:gd name="connsiteX7-51" fmla="*/ 397278 w 5064382"/>
                    <a:gd name="connsiteY7-52" fmla="*/ 3654563 h 4848225"/>
                    <a:gd name="connsiteX8" fmla="*/ 21895 w 5064382"/>
                    <a:gd name="connsiteY8" fmla="*/ 2427344 h 4848225"/>
                    <a:gd name="connsiteX0-53" fmla="*/ 21895 w 5064382"/>
                    <a:gd name="connsiteY0-54" fmla="*/ 2427344 h 4907671"/>
                    <a:gd name="connsiteX1-55" fmla="*/ 714913 w 5064382"/>
                    <a:gd name="connsiteY1-56" fmla="*/ 497478 h 4907671"/>
                    <a:gd name="connsiteX2-57" fmla="*/ 2505213 w 5064382"/>
                    <a:gd name="connsiteY2-58" fmla="*/ 6590 h 4907671"/>
                    <a:gd name="connsiteX3-59" fmla="*/ 4266636 w 5064382"/>
                    <a:gd name="connsiteY3-60" fmla="*/ 728483 h 4907671"/>
                    <a:gd name="connsiteX4-61" fmla="*/ 4988531 w 5064382"/>
                    <a:gd name="connsiteY4-62" fmla="*/ 2427344 h 4907671"/>
                    <a:gd name="connsiteX5-63" fmla="*/ 4805649 w 5064382"/>
                    <a:gd name="connsiteY5-64" fmla="*/ 3721940 h 4907671"/>
                    <a:gd name="connsiteX6-65" fmla="*/ 2505213 w 5064382"/>
                    <a:gd name="connsiteY6-66" fmla="*/ 4848098 h 4907671"/>
                    <a:gd name="connsiteX7-67" fmla="*/ 1071047 w 5064382"/>
                    <a:gd name="connsiteY7-68" fmla="*/ 4636341 h 4907671"/>
                    <a:gd name="connsiteX8-69" fmla="*/ 397278 w 5064382"/>
                    <a:gd name="connsiteY8-70" fmla="*/ 3654563 h 4907671"/>
                    <a:gd name="connsiteX9" fmla="*/ 21895 w 5064382"/>
                    <a:gd name="connsiteY9" fmla="*/ 2427344 h 4907671"/>
                    <a:gd name="connsiteX0-71" fmla="*/ 153132 w 5195619"/>
                    <a:gd name="connsiteY0-72" fmla="*/ 2427344 h 4907671"/>
                    <a:gd name="connsiteX1-73" fmla="*/ 846150 w 5195619"/>
                    <a:gd name="connsiteY1-74" fmla="*/ 497478 h 4907671"/>
                    <a:gd name="connsiteX2-75" fmla="*/ 2636450 w 5195619"/>
                    <a:gd name="connsiteY2-76" fmla="*/ 6590 h 4907671"/>
                    <a:gd name="connsiteX3-77" fmla="*/ 4397873 w 5195619"/>
                    <a:gd name="connsiteY3-78" fmla="*/ 728483 h 4907671"/>
                    <a:gd name="connsiteX4-79" fmla="*/ 5119768 w 5195619"/>
                    <a:gd name="connsiteY4-80" fmla="*/ 2427344 h 4907671"/>
                    <a:gd name="connsiteX5-81" fmla="*/ 4936886 w 5195619"/>
                    <a:gd name="connsiteY5-82" fmla="*/ 3721940 h 4907671"/>
                    <a:gd name="connsiteX6-83" fmla="*/ 2636450 w 5195619"/>
                    <a:gd name="connsiteY6-84" fmla="*/ 4848098 h 4907671"/>
                    <a:gd name="connsiteX7-85" fmla="*/ 1202284 w 5195619"/>
                    <a:gd name="connsiteY7-86" fmla="*/ 4636341 h 4907671"/>
                    <a:gd name="connsiteX8-87" fmla="*/ 239757 w 5195619"/>
                    <a:gd name="connsiteY8-88" fmla="*/ 3875944 h 4907671"/>
                    <a:gd name="connsiteX9-89" fmla="*/ 153132 w 5195619"/>
                    <a:gd name="connsiteY9-90" fmla="*/ 2427344 h 4907671"/>
                    <a:gd name="connsiteX0-91" fmla="*/ 39178 w 5389673"/>
                    <a:gd name="connsiteY0-92" fmla="*/ 2436969 h 4907671"/>
                    <a:gd name="connsiteX1-93" fmla="*/ 1040204 w 5389673"/>
                    <a:gd name="connsiteY1-94" fmla="*/ 497478 h 4907671"/>
                    <a:gd name="connsiteX2-95" fmla="*/ 2830504 w 5389673"/>
                    <a:gd name="connsiteY2-96" fmla="*/ 6590 h 4907671"/>
                    <a:gd name="connsiteX3-97" fmla="*/ 4591927 w 5389673"/>
                    <a:gd name="connsiteY3-98" fmla="*/ 728483 h 4907671"/>
                    <a:gd name="connsiteX4-99" fmla="*/ 5313822 w 5389673"/>
                    <a:gd name="connsiteY4-100" fmla="*/ 2427344 h 4907671"/>
                    <a:gd name="connsiteX5-101" fmla="*/ 5130940 w 5389673"/>
                    <a:gd name="connsiteY5-102" fmla="*/ 3721940 h 4907671"/>
                    <a:gd name="connsiteX6-103" fmla="*/ 2830504 w 5389673"/>
                    <a:gd name="connsiteY6-104" fmla="*/ 4848098 h 4907671"/>
                    <a:gd name="connsiteX7-105" fmla="*/ 1396338 w 5389673"/>
                    <a:gd name="connsiteY7-106" fmla="*/ 4636341 h 4907671"/>
                    <a:gd name="connsiteX8-107" fmla="*/ 433811 w 5389673"/>
                    <a:gd name="connsiteY8-108" fmla="*/ 3875944 h 4907671"/>
                    <a:gd name="connsiteX9-109" fmla="*/ 39178 w 5389673"/>
                    <a:gd name="connsiteY9-110" fmla="*/ 2436969 h 4907671"/>
                    <a:gd name="connsiteX0-111" fmla="*/ 39178 w 5321666"/>
                    <a:gd name="connsiteY0-112" fmla="*/ 2436969 h 4857518"/>
                    <a:gd name="connsiteX1-113" fmla="*/ 1040204 w 5321666"/>
                    <a:gd name="connsiteY1-114" fmla="*/ 497478 h 4857518"/>
                    <a:gd name="connsiteX2-115" fmla="*/ 2830504 w 5321666"/>
                    <a:gd name="connsiteY2-116" fmla="*/ 6590 h 4857518"/>
                    <a:gd name="connsiteX3-117" fmla="*/ 4591927 w 5321666"/>
                    <a:gd name="connsiteY3-118" fmla="*/ 728483 h 4857518"/>
                    <a:gd name="connsiteX4-119" fmla="*/ 5313822 w 5321666"/>
                    <a:gd name="connsiteY4-120" fmla="*/ 2427344 h 4857518"/>
                    <a:gd name="connsiteX5-121" fmla="*/ 5130940 w 5321666"/>
                    <a:gd name="connsiteY5-122" fmla="*/ 3721940 h 4857518"/>
                    <a:gd name="connsiteX6-123" fmla="*/ 4428296 w 5321666"/>
                    <a:gd name="connsiteY6-124" fmla="*/ 4443836 h 4857518"/>
                    <a:gd name="connsiteX7-125" fmla="*/ 2830504 w 5321666"/>
                    <a:gd name="connsiteY7-126" fmla="*/ 4848098 h 4857518"/>
                    <a:gd name="connsiteX8-127" fmla="*/ 1396338 w 5321666"/>
                    <a:gd name="connsiteY8-128" fmla="*/ 4636341 h 4857518"/>
                    <a:gd name="connsiteX9-129" fmla="*/ 433811 w 5321666"/>
                    <a:gd name="connsiteY9-130" fmla="*/ 3875944 h 4857518"/>
                    <a:gd name="connsiteX10" fmla="*/ 39178 w 5321666"/>
                    <a:gd name="connsiteY10" fmla="*/ 2436969 h 4857518"/>
                    <a:gd name="connsiteX0-131" fmla="*/ 16485 w 5298973"/>
                    <a:gd name="connsiteY0-132" fmla="*/ 2465593 h 4886142"/>
                    <a:gd name="connsiteX1-133" fmla="*/ 687530 w 5298973"/>
                    <a:gd name="connsiteY1-134" fmla="*/ 360276 h 4886142"/>
                    <a:gd name="connsiteX2-135" fmla="*/ 2807811 w 5298973"/>
                    <a:gd name="connsiteY2-136" fmla="*/ 35214 h 4886142"/>
                    <a:gd name="connsiteX3-137" fmla="*/ 4569234 w 5298973"/>
                    <a:gd name="connsiteY3-138" fmla="*/ 757107 h 4886142"/>
                    <a:gd name="connsiteX4-139" fmla="*/ 5291129 w 5298973"/>
                    <a:gd name="connsiteY4-140" fmla="*/ 2455968 h 4886142"/>
                    <a:gd name="connsiteX5-141" fmla="*/ 5108247 w 5298973"/>
                    <a:gd name="connsiteY5-142" fmla="*/ 3750564 h 4886142"/>
                    <a:gd name="connsiteX6-143" fmla="*/ 4405603 w 5298973"/>
                    <a:gd name="connsiteY6-144" fmla="*/ 4472460 h 4886142"/>
                    <a:gd name="connsiteX7-145" fmla="*/ 2807811 w 5298973"/>
                    <a:gd name="connsiteY7-146" fmla="*/ 4876722 h 4886142"/>
                    <a:gd name="connsiteX8-147" fmla="*/ 1373645 w 5298973"/>
                    <a:gd name="connsiteY8-148" fmla="*/ 4664965 h 4886142"/>
                    <a:gd name="connsiteX9-149" fmla="*/ 411118 w 5298973"/>
                    <a:gd name="connsiteY9-150" fmla="*/ 3904568 h 4886142"/>
                    <a:gd name="connsiteX10-151" fmla="*/ 16485 w 5298973"/>
                    <a:gd name="connsiteY10-152" fmla="*/ 2465593 h 4886142"/>
                    <a:gd name="connsiteX0-153" fmla="*/ 16485 w 5298973"/>
                    <a:gd name="connsiteY0-154" fmla="*/ 2444289 h 4864838"/>
                    <a:gd name="connsiteX1-155" fmla="*/ 687530 w 5298973"/>
                    <a:gd name="connsiteY1-156" fmla="*/ 338972 h 4864838"/>
                    <a:gd name="connsiteX2-157" fmla="*/ 2807811 w 5298973"/>
                    <a:gd name="connsiteY2-158" fmla="*/ 13910 h 4864838"/>
                    <a:gd name="connsiteX3-159" fmla="*/ 4868279 w 5298973"/>
                    <a:gd name="connsiteY3-160" fmla="*/ 445607 h 4864838"/>
                    <a:gd name="connsiteX4-161" fmla="*/ 5291129 w 5298973"/>
                    <a:gd name="connsiteY4-162" fmla="*/ 2434664 h 4864838"/>
                    <a:gd name="connsiteX5-163" fmla="*/ 5108247 w 5298973"/>
                    <a:gd name="connsiteY5-164" fmla="*/ 3729260 h 4864838"/>
                    <a:gd name="connsiteX6-165" fmla="*/ 4405603 w 5298973"/>
                    <a:gd name="connsiteY6-166" fmla="*/ 4451156 h 4864838"/>
                    <a:gd name="connsiteX7-167" fmla="*/ 2807811 w 5298973"/>
                    <a:gd name="connsiteY7-168" fmla="*/ 4855418 h 4864838"/>
                    <a:gd name="connsiteX8-169" fmla="*/ 1373645 w 5298973"/>
                    <a:gd name="connsiteY8-170" fmla="*/ 4643661 h 4864838"/>
                    <a:gd name="connsiteX9-171" fmla="*/ 411118 w 5298973"/>
                    <a:gd name="connsiteY9-172" fmla="*/ 3883264 h 4864838"/>
                    <a:gd name="connsiteX10-173" fmla="*/ 16485 w 5298973"/>
                    <a:gd name="connsiteY10-174" fmla="*/ 2444289 h 4864838"/>
                    <a:gd name="connsiteX0-175" fmla="*/ 16485 w 5298973"/>
                    <a:gd name="connsiteY0-176" fmla="*/ 2444289 h 4859462"/>
                    <a:gd name="connsiteX1-177" fmla="*/ 687530 w 5298973"/>
                    <a:gd name="connsiteY1-178" fmla="*/ 338972 h 4859462"/>
                    <a:gd name="connsiteX2-179" fmla="*/ 2807811 w 5298973"/>
                    <a:gd name="connsiteY2-180" fmla="*/ 13910 h 4859462"/>
                    <a:gd name="connsiteX3-181" fmla="*/ 4868279 w 5298973"/>
                    <a:gd name="connsiteY3-182" fmla="*/ 445607 h 4859462"/>
                    <a:gd name="connsiteX4-183" fmla="*/ 5291129 w 5298973"/>
                    <a:gd name="connsiteY4-184" fmla="*/ 2434664 h 4859462"/>
                    <a:gd name="connsiteX5-185" fmla="*/ 5108247 w 5298973"/>
                    <a:gd name="connsiteY5-186" fmla="*/ 3729260 h 4859462"/>
                    <a:gd name="connsiteX6-187" fmla="*/ 4405603 w 5298973"/>
                    <a:gd name="connsiteY6-188" fmla="*/ 4451156 h 4859462"/>
                    <a:gd name="connsiteX7-189" fmla="*/ 2807811 w 5298973"/>
                    <a:gd name="connsiteY7-190" fmla="*/ 4855418 h 4859462"/>
                    <a:gd name="connsiteX8-191" fmla="*/ 1373645 w 5298973"/>
                    <a:gd name="connsiteY8-192" fmla="*/ 4643661 h 4859462"/>
                    <a:gd name="connsiteX9-193" fmla="*/ 679241 w 5298973"/>
                    <a:gd name="connsiteY9-194" fmla="*/ 4591293 h 4859462"/>
                    <a:gd name="connsiteX10-195" fmla="*/ 411118 w 5298973"/>
                    <a:gd name="connsiteY10-196" fmla="*/ 3883264 h 4859462"/>
                    <a:gd name="connsiteX11" fmla="*/ 16485 w 5298973"/>
                    <a:gd name="connsiteY11" fmla="*/ 2444289 h 4859462"/>
                    <a:gd name="connsiteX0-197" fmla="*/ 86132 w 5368620"/>
                    <a:gd name="connsiteY0-198" fmla="*/ 2444289 h 4859462"/>
                    <a:gd name="connsiteX1-199" fmla="*/ 757177 w 5368620"/>
                    <a:gd name="connsiteY1-200" fmla="*/ 338972 h 4859462"/>
                    <a:gd name="connsiteX2-201" fmla="*/ 2877458 w 5368620"/>
                    <a:gd name="connsiteY2-202" fmla="*/ 13910 h 4859462"/>
                    <a:gd name="connsiteX3-203" fmla="*/ 4937926 w 5368620"/>
                    <a:gd name="connsiteY3-204" fmla="*/ 445607 h 4859462"/>
                    <a:gd name="connsiteX4-205" fmla="*/ 5360776 w 5368620"/>
                    <a:gd name="connsiteY4-206" fmla="*/ 2434664 h 4859462"/>
                    <a:gd name="connsiteX5-207" fmla="*/ 5177894 w 5368620"/>
                    <a:gd name="connsiteY5-208" fmla="*/ 3729260 h 4859462"/>
                    <a:gd name="connsiteX6-209" fmla="*/ 4475250 w 5368620"/>
                    <a:gd name="connsiteY6-210" fmla="*/ 4451156 h 4859462"/>
                    <a:gd name="connsiteX7-211" fmla="*/ 2877458 w 5368620"/>
                    <a:gd name="connsiteY7-212" fmla="*/ 4855418 h 4859462"/>
                    <a:gd name="connsiteX8-213" fmla="*/ 1443292 w 5368620"/>
                    <a:gd name="connsiteY8-214" fmla="*/ 4643661 h 4859462"/>
                    <a:gd name="connsiteX9-215" fmla="*/ 748888 w 5368620"/>
                    <a:gd name="connsiteY9-216" fmla="*/ 4591293 h 4859462"/>
                    <a:gd name="connsiteX10-217" fmla="*/ 284839 w 5368620"/>
                    <a:gd name="connsiteY10-218" fmla="*/ 4017999 h 4859462"/>
                    <a:gd name="connsiteX11-219" fmla="*/ 86132 w 5368620"/>
                    <a:gd name="connsiteY11-220" fmla="*/ 2444289 h 4859462"/>
                    <a:gd name="connsiteX0-221" fmla="*/ 86132 w 5368620"/>
                    <a:gd name="connsiteY0-222" fmla="*/ 2444289 h 4855876"/>
                    <a:gd name="connsiteX1-223" fmla="*/ 757177 w 5368620"/>
                    <a:gd name="connsiteY1-224" fmla="*/ 338972 h 4855876"/>
                    <a:gd name="connsiteX2-225" fmla="*/ 2877458 w 5368620"/>
                    <a:gd name="connsiteY2-226" fmla="*/ 13910 h 4855876"/>
                    <a:gd name="connsiteX3-227" fmla="*/ 4937926 w 5368620"/>
                    <a:gd name="connsiteY3-228" fmla="*/ 445607 h 4855876"/>
                    <a:gd name="connsiteX4-229" fmla="*/ 5360776 w 5368620"/>
                    <a:gd name="connsiteY4-230" fmla="*/ 2434664 h 4855876"/>
                    <a:gd name="connsiteX5-231" fmla="*/ 5177894 w 5368620"/>
                    <a:gd name="connsiteY5-232" fmla="*/ 3729260 h 4855876"/>
                    <a:gd name="connsiteX6-233" fmla="*/ 4547434 w 5368620"/>
                    <a:gd name="connsiteY6-234" fmla="*/ 4585889 h 4855876"/>
                    <a:gd name="connsiteX7-235" fmla="*/ 2877458 w 5368620"/>
                    <a:gd name="connsiteY7-236" fmla="*/ 4855418 h 4855876"/>
                    <a:gd name="connsiteX8-237" fmla="*/ 1443292 w 5368620"/>
                    <a:gd name="connsiteY8-238" fmla="*/ 4643661 h 4855876"/>
                    <a:gd name="connsiteX9-239" fmla="*/ 748888 w 5368620"/>
                    <a:gd name="connsiteY9-240" fmla="*/ 4591293 h 4855876"/>
                    <a:gd name="connsiteX10-241" fmla="*/ 284839 w 5368620"/>
                    <a:gd name="connsiteY10-242" fmla="*/ 4017999 h 4855876"/>
                    <a:gd name="connsiteX11-243" fmla="*/ 86132 w 5368620"/>
                    <a:gd name="connsiteY11-244" fmla="*/ 2444289 h 4855876"/>
                    <a:gd name="connsiteX0-245" fmla="*/ 86132 w 5376681"/>
                    <a:gd name="connsiteY0-246" fmla="*/ 2444289 h 4855876"/>
                    <a:gd name="connsiteX1-247" fmla="*/ 757177 w 5376681"/>
                    <a:gd name="connsiteY1-248" fmla="*/ 338972 h 4855876"/>
                    <a:gd name="connsiteX2-249" fmla="*/ 2877458 w 5376681"/>
                    <a:gd name="connsiteY2-250" fmla="*/ 13910 h 4855876"/>
                    <a:gd name="connsiteX3-251" fmla="*/ 4937926 w 5376681"/>
                    <a:gd name="connsiteY3-252" fmla="*/ 445607 h 4855876"/>
                    <a:gd name="connsiteX4-253" fmla="*/ 5360776 w 5376681"/>
                    <a:gd name="connsiteY4-254" fmla="*/ 2434664 h 4855876"/>
                    <a:gd name="connsiteX5-255" fmla="*/ 5239766 w 5376681"/>
                    <a:gd name="connsiteY5-256" fmla="*/ 3729261 h 4855876"/>
                    <a:gd name="connsiteX6-257" fmla="*/ 4547434 w 5376681"/>
                    <a:gd name="connsiteY6-258" fmla="*/ 4585889 h 4855876"/>
                    <a:gd name="connsiteX7-259" fmla="*/ 2877458 w 5376681"/>
                    <a:gd name="connsiteY7-260" fmla="*/ 4855418 h 4855876"/>
                    <a:gd name="connsiteX8-261" fmla="*/ 1443292 w 5376681"/>
                    <a:gd name="connsiteY8-262" fmla="*/ 4643661 h 4855876"/>
                    <a:gd name="connsiteX9-263" fmla="*/ 748888 w 5376681"/>
                    <a:gd name="connsiteY9-264" fmla="*/ 4591293 h 4855876"/>
                    <a:gd name="connsiteX10-265" fmla="*/ 284839 w 5376681"/>
                    <a:gd name="connsiteY10-266" fmla="*/ 4017999 h 4855876"/>
                    <a:gd name="connsiteX11-267" fmla="*/ 86132 w 5376681"/>
                    <a:gd name="connsiteY11-268" fmla="*/ 2444289 h 4855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51" y="connsiteY10-152"/>
                    </a:cxn>
                    <a:cxn ang="0">
                      <a:pos x="connsiteX11-219" y="connsiteY11-220"/>
                    </a:cxn>
                  </a:cxnLst>
                  <a:rect l="l" t="t" r="r" b="b"/>
                  <a:pathLst>
                    <a:path w="5376681" h="4855876">
                      <a:moveTo>
                        <a:pt x="86132" y="2444289"/>
                      </a:moveTo>
                      <a:cubicBezTo>
                        <a:pt x="164855" y="1831118"/>
                        <a:pt x="343291" y="742431"/>
                        <a:pt x="757177" y="338972"/>
                      </a:cubicBezTo>
                      <a:cubicBezTo>
                        <a:pt x="1171063" y="-64487"/>
                        <a:pt x="2180667" y="-3862"/>
                        <a:pt x="2877458" y="13910"/>
                      </a:cubicBezTo>
                      <a:cubicBezTo>
                        <a:pt x="3574249" y="31682"/>
                        <a:pt x="4524040" y="42148"/>
                        <a:pt x="4937926" y="445607"/>
                      </a:cubicBezTo>
                      <a:cubicBezTo>
                        <a:pt x="5351812" y="849066"/>
                        <a:pt x="5328692" y="1967839"/>
                        <a:pt x="5360776" y="2434664"/>
                      </a:cubicBezTo>
                      <a:cubicBezTo>
                        <a:pt x="5392860" y="2901489"/>
                        <a:pt x="5387354" y="3441305"/>
                        <a:pt x="5239766" y="3729261"/>
                      </a:cubicBezTo>
                      <a:cubicBezTo>
                        <a:pt x="5092178" y="4017217"/>
                        <a:pt x="4930840" y="4398196"/>
                        <a:pt x="4547434" y="4585889"/>
                      </a:cubicBezTo>
                      <a:cubicBezTo>
                        <a:pt x="4164028" y="4773582"/>
                        <a:pt x="3394815" y="4845789"/>
                        <a:pt x="2877458" y="4855418"/>
                      </a:cubicBezTo>
                      <a:cubicBezTo>
                        <a:pt x="2360101" y="4865047"/>
                        <a:pt x="1746494" y="4720502"/>
                        <a:pt x="1443292" y="4643661"/>
                      </a:cubicBezTo>
                      <a:cubicBezTo>
                        <a:pt x="1140090" y="4566820"/>
                        <a:pt x="909309" y="4718026"/>
                        <a:pt x="748888" y="4591293"/>
                      </a:cubicBezTo>
                      <a:cubicBezTo>
                        <a:pt x="588467" y="4464560"/>
                        <a:pt x="446858" y="4343013"/>
                        <a:pt x="284839" y="4017999"/>
                      </a:cubicBezTo>
                      <a:cubicBezTo>
                        <a:pt x="-129047" y="3614540"/>
                        <a:pt x="7409" y="3057460"/>
                        <a:pt x="86132" y="2444289"/>
                      </a:cubicBezTo>
                      <a:close/>
                    </a:path>
                  </a:pathLst>
                </a:custGeom>
                <a:solidFill>
                  <a:schemeClr val="bg1">
                    <a:lumMod val="95000"/>
                  </a:schemeClr>
                </a:solidFill>
                <a:ln>
                  <a:solidFill>
                    <a:srgbClr val="2A4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81" name="矩形 80">
                  <a:extLst>
                    <a:ext uri="{FF2B5EF4-FFF2-40B4-BE49-F238E27FC236}">
                      <a16:creationId xmlns:a16="http://schemas.microsoft.com/office/drawing/2014/main" id="{5D1A54E8-78BB-490F-8ACF-11CC1BA0ECB5}"/>
                    </a:ext>
                  </a:extLst>
                </p:cNvPr>
                <p:cNvSpPr/>
                <p:nvPr/>
              </p:nvSpPr>
              <p:spPr>
                <a:xfrm>
                  <a:off x="6154347" y="2311659"/>
                  <a:ext cx="2224830" cy="1612942"/>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panose="020B0604020202020204"/>
                    <a:buNone/>
                    <a:tabLst/>
                    <a:defRPr/>
                  </a:pPr>
                  <a:r>
                    <a:rPr kumimoji="0" lang="en-US"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THI ĐỌC</a:t>
                  </a:r>
                  <a:endParaRPr kumimoji="0" lang="zh-CN" altLang="en-US" sz="4000" b="1" i="0" u="none" strike="noStrike" kern="0" cap="none" spc="0" normalizeH="0" baseline="0" noProof="0" dirty="0">
                    <a:ln>
                      <a:noFill/>
                    </a:ln>
                    <a:solidFill>
                      <a:srgbClr val="FFFFFF">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grpSp>
        </p:grpSp>
        <p:pic>
          <p:nvPicPr>
            <p:cNvPr id="82" name="图片 81" descr="红动中国(www.redocn.com)">
              <a:extLst>
                <a:ext uri="{FF2B5EF4-FFF2-40B4-BE49-F238E27FC236}">
                  <a16:creationId xmlns:a16="http://schemas.microsoft.com/office/drawing/2014/main" id="{CF8C947C-5D1C-4AD7-9144-8C5E2A7AE4F4}"/>
                </a:ext>
              </a:extLst>
            </p:cNvPr>
            <p:cNvPicPr>
              <a:picLocks noChangeAspect="1"/>
            </p:cNvPicPr>
            <p:nvPr/>
          </p:nvPicPr>
          <p:blipFill>
            <a:blip r:embed="rId8"/>
            <a:stretch>
              <a:fillRect/>
            </a:stretch>
          </p:blipFill>
          <p:spPr>
            <a:xfrm>
              <a:off x="3153369" y="1636969"/>
              <a:ext cx="2805281" cy="2803870"/>
            </a:xfrm>
            <a:prstGeom prst="rect">
              <a:avLst/>
            </a:prstGeom>
          </p:spPr>
        </p:pic>
      </p:grpSp>
    </p:spTree>
    <p:extLst>
      <p:ext uri="{BB962C8B-B14F-4D97-AF65-F5344CB8AC3E}">
        <p14:creationId xmlns:p14="http://schemas.microsoft.com/office/powerpoint/2010/main" val="143113742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C2736B-5F16-4B03-B7D8-C6F08EBD2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179"/>
            <a:ext cx="9343599" cy="4671800"/>
          </a:xfrm>
          <a:prstGeom prst="rect">
            <a:avLst/>
          </a:prstGeom>
        </p:spPr>
      </p:pic>
      <p:pic>
        <p:nvPicPr>
          <p:cNvPr id="17" name="图片 16">
            <a:extLst>
              <a:ext uri="{FF2B5EF4-FFF2-40B4-BE49-F238E27FC236}">
                <a16:creationId xmlns:a16="http://schemas.microsoft.com/office/drawing/2014/main" id="{EB3CCDF6-EE94-48BB-B2CE-8A4D51651E9C}"/>
              </a:ext>
            </a:extLst>
          </p:cNvPr>
          <p:cNvPicPr>
            <a:picLocks noChangeAspect="1"/>
          </p:cNvPicPr>
          <p:nvPr/>
        </p:nvPicPr>
        <p:blipFill rotWithShape="1">
          <a:blip r:embed="rId3">
            <a:extLst>
              <a:ext uri="{28A0092B-C50C-407E-A947-70E740481C1C}">
                <a14:useLocalDpi xmlns:a14="http://schemas.microsoft.com/office/drawing/2010/main" val="0"/>
              </a:ext>
            </a:extLst>
          </a:blip>
          <a:srcRect l="47336"/>
          <a:stretch/>
        </p:blipFill>
        <p:spPr>
          <a:xfrm>
            <a:off x="6168749" y="1393372"/>
            <a:ext cx="2913953" cy="3402887"/>
          </a:xfrm>
          <a:prstGeom prst="rect">
            <a:avLst/>
          </a:prstGeom>
        </p:spPr>
      </p:pic>
      <p:sp>
        <p:nvSpPr>
          <p:cNvPr id="18" name="Shape 233">
            <a:extLst>
              <a:ext uri="{FF2B5EF4-FFF2-40B4-BE49-F238E27FC236}">
                <a16:creationId xmlns:a16="http://schemas.microsoft.com/office/drawing/2014/main" id="{794FBD37-A599-43D1-821C-12ED59D25D45}"/>
              </a:ext>
            </a:extLst>
          </p:cNvPr>
          <p:cNvSpPr/>
          <p:nvPr/>
        </p:nvSpPr>
        <p:spPr>
          <a:xfrm rot="21207439">
            <a:off x="482183" y="1765582"/>
            <a:ext cx="1509843" cy="107721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42900"/>
            <a:r>
              <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Đọc to, rõ ràng, diễn cảm</a:t>
            </a:r>
            <a:r>
              <a:rPr lang="en-US"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Shape 233">
            <a:extLst>
              <a:ext uri="{FF2B5EF4-FFF2-40B4-BE49-F238E27FC236}">
                <a16:creationId xmlns:a16="http://schemas.microsoft.com/office/drawing/2014/main" id="{2B62AF0F-E718-4E28-A7AE-3D9195AB61BF}"/>
              </a:ext>
            </a:extLst>
          </p:cNvPr>
          <p:cNvSpPr/>
          <p:nvPr/>
        </p:nvSpPr>
        <p:spPr>
          <a:xfrm rot="247884">
            <a:off x="2859988" y="1304888"/>
            <a:ext cx="1954900" cy="1284967"/>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42900"/>
            <a:r>
              <a:rPr lang="vi-VN"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Ngắt nghỉ rõ ràng, đúng chỗ</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Shape 233">
            <a:extLst>
              <a:ext uri="{FF2B5EF4-FFF2-40B4-BE49-F238E27FC236}">
                <a16:creationId xmlns:a16="http://schemas.microsoft.com/office/drawing/2014/main" id="{B7D84BAE-C44F-4116-88D4-B17154578156}"/>
              </a:ext>
            </a:extLst>
          </p:cNvPr>
          <p:cNvSpPr/>
          <p:nvPr/>
        </p:nvSpPr>
        <p:spPr>
          <a:xfrm rot="385237">
            <a:off x="5195292" y="3097638"/>
            <a:ext cx="1315559" cy="86946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42900"/>
            <a:r>
              <a:rPr lang="vi-VN"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ý đọc đúng những từ khó</a:t>
            </a:r>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文本框 20">
            <a:extLst>
              <a:ext uri="{FF2B5EF4-FFF2-40B4-BE49-F238E27FC236}">
                <a16:creationId xmlns:a16="http://schemas.microsoft.com/office/drawing/2014/main" id="{C9DE1473-7266-4F89-8B5F-EF1EC7163CD8}"/>
              </a:ext>
            </a:extLst>
          </p:cNvPr>
          <p:cNvSpPr txBox="1"/>
          <p:nvPr/>
        </p:nvSpPr>
        <p:spPr>
          <a:xfrm>
            <a:off x="725929" y="3934008"/>
            <a:ext cx="3121596" cy="715581"/>
          </a:xfrm>
          <a:prstGeom prst="rect">
            <a:avLst/>
          </a:prstGeom>
          <a:noFill/>
        </p:spPr>
        <p:txBody>
          <a:bodyPr wrap="square" rtlCol="0">
            <a:spAutoFit/>
          </a:bodyPr>
          <a:lstStyle/>
          <a:p>
            <a:pPr algn="ctr" defTabSz="342900"/>
            <a:r>
              <a:rPr lang="en-US" altLang="zh-CN" sz="4050"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Đánh</a:t>
            </a:r>
            <a:r>
              <a:rPr lang="en-US" altLang="zh-CN" sz="405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50"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a:t>
            </a:r>
            <a:r>
              <a:rPr lang="en-US" altLang="zh-CN" sz="405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405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80" y="2355132"/>
            <a:ext cx="739684" cy="7396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2919276" y="2458168"/>
            <a:ext cx="739684" cy="7396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3668238" y="2526432"/>
            <a:ext cx="739684" cy="73968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4872946" y="3760081"/>
            <a:ext cx="555713" cy="5557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308436" y="3881260"/>
            <a:ext cx="644573" cy="64457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789436" y="3908241"/>
            <a:ext cx="630445" cy="630445"/>
          </a:xfrm>
          <a:prstGeom prst="rect">
            <a:avLst/>
          </a:prstGeom>
        </p:spPr>
      </p:pic>
    </p:spTree>
    <p:extLst>
      <p:ext uri="{BB962C8B-B14F-4D97-AF65-F5344CB8AC3E}">
        <p14:creationId xmlns:p14="http://schemas.microsoft.com/office/powerpoint/2010/main" val="207299852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8044" y="-14605"/>
            <a:ext cx="9333173" cy="6872605"/>
            <a:chOff x="-148044" y="-14605"/>
            <a:chExt cx="9333173" cy="6872605"/>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2" name="组合 31">
              <a:extLst>
                <a:ext uri="{FF2B5EF4-FFF2-40B4-BE49-F238E27FC236}">
                  <a16:creationId xmlns:a16="http://schemas.microsoft.com/office/drawing/2014/main" id="{78B961B9-52D2-4AAA-81D7-65DFCCCFBDB9}"/>
                </a:ext>
              </a:extLst>
            </p:cNvPr>
            <p:cNvGrpSpPr/>
            <p:nvPr/>
          </p:nvGrpSpPr>
          <p:grpSpPr>
            <a:xfrm>
              <a:off x="-148044" y="-14605"/>
              <a:ext cx="9333173" cy="6872605"/>
              <a:chOff x="-148044" y="-14605"/>
              <a:chExt cx="9333173" cy="6872605"/>
            </a:xfrm>
          </p:grpSpPr>
          <p:grpSp>
            <p:nvGrpSpPr>
              <p:cNvPr id="33" name="组合 32">
                <a:extLst>
                  <a:ext uri="{FF2B5EF4-FFF2-40B4-BE49-F238E27FC236}">
                    <a16:creationId xmlns:a16="http://schemas.microsoft.com/office/drawing/2014/main" id="{DC1E85DE-1744-493C-AA86-5486C88278CE}"/>
                  </a:ext>
                </a:extLst>
              </p:cNvPr>
              <p:cNvGrpSpPr/>
              <p:nvPr/>
            </p:nvGrpSpPr>
            <p:grpSpPr>
              <a:xfrm>
                <a:off x="-148044" y="-14605"/>
                <a:ext cx="9311356" cy="6872605"/>
                <a:chOff x="-148044" y="-14605"/>
                <a:chExt cx="9311356" cy="6872605"/>
              </a:xfrm>
            </p:grpSpPr>
            <p:grpSp>
              <p:nvGrpSpPr>
                <p:cNvPr id="38" name="组合 37">
                  <a:extLst>
                    <a:ext uri="{FF2B5EF4-FFF2-40B4-BE49-F238E27FC236}">
                      <a16:creationId xmlns:a16="http://schemas.microsoft.com/office/drawing/2014/main" id="{5592FA61-D852-41FA-8849-EDC13D628A46}"/>
                    </a:ext>
                  </a:extLst>
                </p:cNvPr>
                <p:cNvGrpSpPr/>
                <p:nvPr/>
              </p:nvGrpSpPr>
              <p:grpSpPr>
                <a:xfrm>
                  <a:off x="-148044" y="-14605"/>
                  <a:ext cx="9311356" cy="6872605"/>
                  <a:chOff x="0" y="-23"/>
                  <a:chExt cx="19367" cy="10823"/>
                </a:xfrm>
              </p:grpSpPr>
              <p:pic>
                <p:nvPicPr>
                  <p:cNvPr id="42" name="图片 41" descr="组 13">
                    <a:extLst>
                      <a:ext uri="{FF2B5EF4-FFF2-40B4-BE49-F238E27FC236}">
                        <a16:creationId xmlns:a16="http://schemas.microsoft.com/office/drawing/2014/main" id="{D8C82102-7D2B-4B72-A919-8658C6031E36}"/>
                      </a:ext>
                    </a:extLst>
                  </p:cNvPr>
                  <p:cNvPicPr>
                    <a:picLocks noChangeAspect="1"/>
                  </p:cNvPicPr>
                  <p:nvPr/>
                </p:nvPicPr>
                <p:blipFill>
                  <a:blip r:embed="rId3"/>
                  <a:stretch>
                    <a:fillRect/>
                  </a:stretch>
                </p:blipFill>
                <p:spPr>
                  <a:xfrm>
                    <a:off x="62" y="0"/>
                    <a:ext cx="19076" cy="10800"/>
                  </a:xfrm>
                  <a:prstGeom prst="rect">
                    <a:avLst/>
                  </a:prstGeom>
                </p:spPr>
              </p:pic>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4"/>
                  <a:srcRect/>
                  <a:stretch>
                    <a:fillRect/>
                  </a:stretch>
                </p:blipFill>
                <p:spPr>
                  <a:xfrm>
                    <a:off x="0" y="-23"/>
                    <a:ext cx="19367" cy="10822"/>
                  </a:xfrm>
                  <a:prstGeom prst="rect">
                    <a:avLst/>
                  </a:prstGeom>
                </p:spPr>
              </p:pic>
            </p:grpSp>
            <p:grpSp>
              <p:nvGrpSpPr>
                <p:cNvPr id="39" name="组合 38">
                  <a:extLst>
                    <a:ext uri="{FF2B5EF4-FFF2-40B4-BE49-F238E27FC236}">
                      <a16:creationId xmlns:a16="http://schemas.microsoft.com/office/drawing/2014/main" id="{84E67B71-B7D4-43BD-8427-7B8EED9E57E3}"/>
                    </a:ext>
                  </a:extLst>
                </p:cNvPr>
                <p:cNvGrpSpPr/>
                <p:nvPr/>
              </p:nvGrpSpPr>
              <p:grpSpPr>
                <a:xfrm>
                  <a:off x="-83677" y="20204"/>
                  <a:ext cx="9163310" cy="5574211"/>
                  <a:chOff x="-83677" y="20204"/>
                  <a:chExt cx="9163310" cy="5574211"/>
                </a:xfrm>
              </p:grpSpPr>
              <p:pic>
                <p:nvPicPr>
                  <p:cNvPr id="40" name="图片 39" descr="组 13">
                    <a:extLst>
                      <a:ext uri="{FF2B5EF4-FFF2-40B4-BE49-F238E27FC236}">
                        <a16:creationId xmlns:a16="http://schemas.microsoft.com/office/drawing/2014/main" id="{09E231CA-CC88-4334-8F03-B65232A40781}"/>
                      </a:ext>
                    </a:extLst>
                  </p:cNvPr>
                  <p:cNvPicPr>
                    <a:picLocks noChangeAspect="1"/>
                  </p:cNvPicPr>
                  <p:nvPr/>
                </p:nvPicPr>
                <p:blipFill>
                  <a:blip r:embed="rId3"/>
                  <a:stretch>
                    <a:fillRect/>
                  </a:stretch>
                </p:blipFill>
                <p:spPr>
                  <a:xfrm>
                    <a:off x="-83677" y="20204"/>
                    <a:ext cx="9163310" cy="5574211"/>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35" name="图片 34">
                  <a:extLst>
                    <a:ext uri="{FF2B5EF4-FFF2-40B4-BE49-F238E27FC236}">
                      <a16:creationId xmlns:a16="http://schemas.microsoft.com/office/drawing/2014/main" id="{8EC81976-A67D-4E44-B1F3-7A61305711C5}"/>
                    </a:ext>
                  </a:extLst>
                </p:cNvPr>
                <p:cNvPicPr>
                  <a:picLocks noChangeAspect="1"/>
                </p:cNvPicPr>
                <p:nvPr/>
              </p:nvPicPr>
              <p:blipFill>
                <a:blip r:embed="rId5" cstate="print"/>
                <a:stretch>
                  <a:fillRect/>
                </a:stretch>
              </p:blipFill>
              <p:spPr>
                <a:xfrm>
                  <a:off x="-119022" y="1548"/>
                  <a:ext cx="3519103" cy="1985555"/>
                </a:xfrm>
                <a:prstGeom prst="rect">
                  <a:avLst/>
                </a:prstGeom>
              </p:spPr>
            </p:pic>
            <p:pic>
              <p:nvPicPr>
                <p:cNvPr id="36" name="图片 35">
                  <a:extLst>
                    <a:ext uri="{FF2B5EF4-FFF2-40B4-BE49-F238E27FC236}">
                      <a16:creationId xmlns:a16="http://schemas.microsoft.com/office/drawing/2014/main" id="{B092C9E3-AB53-417A-BB3A-0B8CBFD35173}"/>
                    </a:ext>
                  </a:extLst>
                </p:cNvPr>
                <p:cNvPicPr>
                  <a:picLocks noChangeAspect="1"/>
                </p:cNvPicPr>
                <p:nvPr/>
              </p:nvPicPr>
              <p:blipFill>
                <a:blip r:embed="rId5" cstate="print"/>
                <a:stretch>
                  <a:fillRect/>
                </a:stretch>
              </p:blipFill>
              <p:spPr>
                <a:xfrm flipH="1">
                  <a:off x="5594014" y="0"/>
                  <a:ext cx="3591115" cy="1985555"/>
                </a:xfrm>
                <a:prstGeom prst="rect">
                  <a:avLst/>
                </a:prstGeom>
              </p:spPr>
            </p:pic>
            <p:pic>
              <p:nvPicPr>
                <p:cNvPr id="37"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6"/>
                <a:srcRect t="19174"/>
                <a:stretch>
                  <a:fillRect/>
                </a:stretch>
              </p:blipFill>
              <p:spPr>
                <a:xfrm>
                  <a:off x="242860" y="0"/>
                  <a:ext cx="8350581" cy="1217824"/>
                </a:xfrm>
                <a:prstGeom prst="rect">
                  <a:avLst/>
                </a:prstGeom>
              </p:spPr>
            </p:pic>
          </p:grpSp>
        </p:grpSp>
      </p:grpSp>
      <p:sp>
        <p:nvSpPr>
          <p:cNvPr id="75" name="文本框 74">
            <a:extLst>
              <a:ext uri="{FF2B5EF4-FFF2-40B4-BE49-F238E27FC236}">
                <a16:creationId xmlns:a16="http://schemas.microsoft.com/office/drawing/2014/main" id="{572F41FF-2466-4B20-9D7D-52E95C311AEE}"/>
              </a:ext>
            </a:extLst>
          </p:cNvPr>
          <p:cNvSpPr txBox="1"/>
          <p:nvPr/>
        </p:nvSpPr>
        <p:spPr>
          <a:xfrm>
            <a:off x="999547" y="2007307"/>
            <a:ext cx="58896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GB" sz="9600" b="1" i="0" u="none" strike="noStrike" kern="0" cap="none" spc="0" normalizeH="0" baseline="0" noProof="0" dirty="0">
                <a:ln>
                  <a:noFill/>
                </a:ln>
                <a:solidFill>
                  <a:srgbClr val="FFFFFF"/>
                </a:solidFill>
                <a:effectLst/>
                <a:uLnTx/>
                <a:uFillTx/>
                <a:latin typeface="Algerian" panose="04020705040A02060702" pitchFamily="82" charset="0"/>
                <a:ea typeface="方正彩云_GBK" panose="03000509000000000000" charset="-122"/>
                <a:cs typeface="Arial" panose="020B0604020202020204" pitchFamily="34" charset="0"/>
                <a:sym typeface="+mn-ea"/>
              </a:rPr>
              <a:t>TIẾT 2</a:t>
            </a:r>
          </a:p>
        </p:txBody>
      </p:sp>
      <p:pic>
        <p:nvPicPr>
          <p:cNvPr id="25" name="图片 24" descr="圣诞">
            <a:extLst>
              <a:ext uri="{FF2B5EF4-FFF2-40B4-BE49-F238E27FC236}">
                <a16:creationId xmlns:a16="http://schemas.microsoft.com/office/drawing/2014/main" id="{87C5E548-8424-4FAE-BD84-E95AFB1F3A84}"/>
              </a:ext>
            </a:extLst>
          </p:cNvPr>
          <p:cNvPicPr>
            <a:picLocks noChangeAspect="1"/>
          </p:cNvPicPr>
          <p:nvPr/>
        </p:nvPicPr>
        <p:blipFill>
          <a:blip r:embed="rId7"/>
          <a:stretch>
            <a:fillRect/>
          </a:stretch>
        </p:blipFill>
        <p:spPr>
          <a:xfrm>
            <a:off x="6189274" y="1630245"/>
            <a:ext cx="3273600" cy="3273600"/>
          </a:xfrm>
          <a:prstGeom prst="rect">
            <a:avLst/>
          </a:prstGeom>
        </p:spPr>
      </p:pic>
    </p:spTree>
    <p:extLst>
      <p:ext uri="{BB962C8B-B14F-4D97-AF65-F5344CB8AC3E}">
        <p14:creationId xmlns:p14="http://schemas.microsoft.com/office/powerpoint/2010/main" val="123515002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47298" y="142513"/>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5" name="Picture 4">
            <a:extLst>
              <a:ext uri="{FF2B5EF4-FFF2-40B4-BE49-F238E27FC236}">
                <a16:creationId xmlns:a16="http://schemas.microsoft.com/office/drawing/2014/main" id="{87CF2AB4-6AC9-4AE7-AFBA-52AE921A98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9955" y1="58261" x2="72686" y2="73913"/>
                        <a14:foregroundMark x1="80361" y1="53913" x2="97743" y2="63478"/>
                        <a14:foregroundMark x1="82619" y1="7826" x2="76524" y2="23478"/>
                        <a14:foregroundMark x1="82844" y1="11304" x2="95485" y2="15652"/>
                        <a14:foregroundMark x1="68172" y1="53913" x2="38600" y2="81739"/>
                        <a14:foregroundMark x1="39503" y1="52174" x2="42664" y2="87826"/>
                        <a14:foregroundMark x1="44921" y1="79130" x2="62754" y2="86087"/>
                        <a14:foregroundMark x1="71332" y1="64348" x2="73138" y2="82609"/>
                        <a14:foregroundMark x1="66591" y1="81739" x2="72912" y2="81739"/>
                        <a14:foregroundMark x1="69526" y1="60000" x2="74718" y2="65217"/>
                        <a14:foregroundMark x1="1580" y1="93043" x2="99097" y2="90435"/>
                        <a14:foregroundMark x1="43341" y1="55652" x2="60497" y2="62609"/>
                        <a14:foregroundMark x1="39503" y1="58261" x2="39278" y2="78261"/>
                      </a14:backgroundRemoval>
                    </a14:imgEffect>
                  </a14:imgLayer>
                </a14:imgProps>
              </a:ext>
            </a:extLst>
          </a:blip>
          <a:stretch>
            <a:fillRect/>
          </a:stretch>
        </p:blipFill>
        <p:spPr>
          <a:xfrm>
            <a:off x="159181" y="194410"/>
            <a:ext cx="1615375" cy="419341"/>
          </a:xfrm>
          <a:prstGeom prst="rect">
            <a:avLst/>
          </a:prstGeom>
        </p:spPr>
      </p:pic>
      <p:sp>
        <p:nvSpPr>
          <p:cNvPr id="6" name="Rectangle 5">
            <a:extLst>
              <a:ext uri="{FF2B5EF4-FFF2-40B4-BE49-F238E27FC236}">
                <a16:creationId xmlns:a16="http://schemas.microsoft.com/office/drawing/2014/main" id="{9BB48498-CECF-4C34-8EF0-74E6BFD65A34}"/>
              </a:ext>
            </a:extLst>
          </p:cNvPr>
          <p:cNvSpPr/>
          <p:nvPr/>
        </p:nvSpPr>
        <p:spPr>
          <a:xfrm>
            <a:off x="3303618" y="262886"/>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297202" y="719564"/>
            <a:ext cx="8527214" cy="4247317"/>
          </a:xfrm>
          <a:prstGeom prst="rect">
            <a:avLst/>
          </a:prstGeom>
        </p:spPr>
        <p:txBody>
          <a:bodyPr wrap="square">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cách rừng mọc dày một loại cỏ có tên là thạch xương bồ.</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Theo Cửu Thọ</a:t>
            </a:r>
          </a:p>
        </p:txBody>
      </p:sp>
      <p:sp>
        <p:nvSpPr>
          <p:cNvPr id="34" name="Rounded Rectangle 17">
            <a:extLst>
              <a:ext uri="{FF2B5EF4-FFF2-40B4-BE49-F238E27FC236}">
                <a16:creationId xmlns:a16="http://schemas.microsoft.com/office/drawing/2014/main" id="{9132528F-17E3-43AB-A667-4370B2F87120}"/>
              </a:ext>
            </a:extLst>
          </p:cNvPr>
          <p:cNvSpPr/>
          <p:nvPr/>
        </p:nvSpPr>
        <p:spPr>
          <a:xfrm>
            <a:off x="7023286" y="262886"/>
            <a:ext cx="1930499" cy="3702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000" b="1" dirty="0" err="1">
                <a:solidFill>
                  <a:prstClr val="black"/>
                </a:solidFill>
                <a:latin typeface="Arial-Rounded" pitchFamily="34" charset="0"/>
                <a:ea typeface="Arial-Rounded" pitchFamily="34" charset="0"/>
                <a:cs typeface="Arial-Rounded" pitchFamily="34" charset="0"/>
              </a:rPr>
              <a:t>Đọc</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lại</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bài</a:t>
            </a:r>
            <a:r>
              <a:rPr lang="en-US" sz="2000" b="1" dirty="0">
                <a:solidFill>
                  <a:prstClr val="black"/>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28539377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8044" y="-14605"/>
            <a:ext cx="9333173" cy="6872605"/>
            <a:chOff x="-148044" y="-14605"/>
            <a:chExt cx="9333173" cy="6872605"/>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78B961B9-52D2-4AAA-81D7-65DFCCCFBDB9}"/>
                </a:ext>
              </a:extLst>
            </p:cNvPr>
            <p:cNvGrpSpPr/>
            <p:nvPr/>
          </p:nvGrpSpPr>
          <p:grpSpPr>
            <a:xfrm>
              <a:off x="-148044" y="-14605"/>
              <a:ext cx="9333173" cy="6872605"/>
              <a:chOff x="-148044" y="-14605"/>
              <a:chExt cx="9333173" cy="6872605"/>
            </a:xfrm>
          </p:grpSpPr>
          <p:grpSp>
            <p:nvGrpSpPr>
              <p:cNvPr id="33" name="组合 32">
                <a:extLst>
                  <a:ext uri="{FF2B5EF4-FFF2-40B4-BE49-F238E27FC236}">
                    <a16:creationId xmlns:a16="http://schemas.microsoft.com/office/drawing/2014/main" id="{DC1E85DE-1744-493C-AA86-5486C88278CE}"/>
                  </a:ext>
                </a:extLst>
              </p:cNvPr>
              <p:cNvGrpSpPr/>
              <p:nvPr/>
            </p:nvGrpSpPr>
            <p:grpSpPr>
              <a:xfrm>
                <a:off x="-148044" y="-14605"/>
                <a:ext cx="9311356" cy="6872605"/>
                <a:chOff x="-148044" y="-14605"/>
                <a:chExt cx="9311356" cy="6872605"/>
              </a:xfrm>
            </p:grpSpPr>
            <p:grpSp>
              <p:nvGrpSpPr>
                <p:cNvPr id="38" name="组合 37">
                  <a:extLst>
                    <a:ext uri="{FF2B5EF4-FFF2-40B4-BE49-F238E27FC236}">
                      <a16:creationId xmlns:a16="http://schemas.microsoft.com/office/drawing/2014/main" id="{5592FA61-D852-41FA-8849-EDC13D628A46}"/>
                    </a:ext>
                  </a:extLst>
                </p:cNvPr>
                <p:cNvGrpSpPr/>
                <p:nvPr/>
              </p:nvGrpSpPr>
              <p:grpSpPr>
                <a:xfrm>
                  <a:off x="-148044" y="-14605"/>
                  <a:ext cx="9311356" cy="6872605"/>
                  <a:chOff x="0" y="-23"/>
                  <a:chExt cx="19367" cy="10823"/>
                </a:xfrm>
              </p:grpSpPr>
              <p:pic>
                <p:nvPicPr>
                  <p:cNvPr id="42" name="图片 41" descr="组 13">
                    <a:extLst>
                      <a:ext uri="{FF2B5EF4-FFF2-40B4-BE49-F238E27FC236}">
                        <a16:creationId xmlns:a16="http://schemas.microsoft.com/office/drawing/2014/main" id="{D8C82102-7D2B-4B72-A919-8658C6031E36}"/>
                      </a:ext>
                    </a:extLst>
                  </p:cNvPr>
                  <p:cNvPicPr>
                    <a:picLocks noChangeAspect="1"/>
                  </p:cNvPicPr>
                  <p:nvPr/>
                </p:nvPicPr>
                <p:blipFill>
                  <a:blip r:embed="rId3"/>
                  <a:stretch>
                    <a:fillRect/>
                  </a:stretch>
                </p:blipFill>
                <p:spPr>
                  <a:xfrm>
                    <a:off x="62" y="0"/>
                    <a:ext cx="19076" cy="10800"/>
                  </a:xfrm>
                  <a:prstGeom prst="rect">
                    <a:avLst/>
                  </a:prstGeom>
                </p:spPr>
              </p:pic>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4"/>
                  <a:srcRect/>
                  <a:stretch>
                    <a:fillRect/>
                  </a:stretch>
                </p:blipFill>
                <p:spPr>
                  <a:xfrm>
                    <a:off x="0" y="-23"/>
                    <a:ext cx="19367" cy="10822"/>
                  </a:xfrm>
                  <a:prstGeom prst="rect">
                    <a:avLst/>
                  </a:prstGeom>
                </p:spPr>
              </p:pic>
            </p:grpSp>
            <p:grpSp>
              <p:nvGrpSpPr>
                <p:cNvPr id="39" name="组合 38">
                  <a:extLst>
                    <a:ext uri="{FF2B5EF4-FFF2-40B4-BE49-F238E27FC236}">
                      <a16:creationId xmlns:a16="http://schemas.microsoft.com/office/drawing/2014/main" id="{84E67B71-B7D4-43BD-8427-7B8EED9E57E3}"/>
                    </a:ext>
                  </a:extLst>
                </p:cNvPr>
                <p:cNvGrpSpPr/>
                <p:nvPr/>
              </p:nvGrpSpPr>
              <p:grpSpPr>
                <a:xfrm>
                  <a:off x="-83677" y="20204"/>
                  <a:ext cx="9163310" cy="5574211"/>
                  <a:chOff x="-83677" y="20204"/>
                  <a:chExt cx="9163310" cy="5574211"/>
                </a:xfrm>
              </p:grpSpPr>
              <p:pic>
                <p:nvPicPr>
                  <p:cNvPr id="40" name="图片 39" descr="组 13">
                    <a:extLst>
                      <a:ext uri="{FF2B5EF4-FFF2-40B4-BE49-F238E27FC236}">
                        <a16:creationId xmlns:a16="http://schemas.microsoft.com/office/drawing/2014/main" id="{09E231CA-CC88-4334-8F03-B65232A40781}"/>
                      </a:ext>
                    </a:extLst>
                  </p:cNvPr>
                  <p:cNvPicPr>
                    <a:picLocks noChangeAspect="1"/>
                  </p:cNvPicPr>
                  <p:nvPr/>
                </p:nvPicPr>
                <p:blipFill>
                  <a:blip r:embed="rId3"/>
                  <a:stretch>
                    <a:fillRect/>
                  </a:stretch>
                </p:blipFill>
                <p:spPr>
                  <a:xfrm>
                    <a:off x="-83677" y="20204"/>
                    <a:ext cx="9163310" cy="5574211"/>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35" name="图片 34">
                  <a:extLst>
                    <a:ext uri="{FF2B5EF4-FFF2-40B4-BE49-F238E27FC236}">
                      <a16:creationId xmlns:a16="http://schemas.microsoft.com/office/drawing/2014/main" id="{8EC81976-A67D-4E44-B1F3-7A61305711C5}"/>
                    </a:ext>
                  </a:extLst>
                </p:cNvPr>
                <p:cNvPicPr>
                  <a:picLocks noChangeAspect="1"/>
                </p:cNvPicPr>
                <p:nvPr/>
              </p:nvPicPr>
              <p:blipFill>
                <a:blip r:embed="rId5" cstate="print"/>
                <a:stretch>
                  <a:fillRect/>
                </a:stretch>
              </p:blipFill>
              <p:spPr>
                <a:xfrm>
                  <a:off x="-119022" y="1548"/>
                  <a:ext cx="3519103" cy="1985555"/>
                </a:xfrm>
                <a:prstGeom prst="rect">
                  <a:avLst/>
                </a:prstGeom>
              </p:spPr>
            </p:pic>
            <p:pic>
              <p:nvPicPr>
                <p:cNvPr id="36" name="图片 35">
                  <a:extLst>
                    <a:ext uri="{FF2B5EF4-FFF2-40B4-BE49-F238E27FC236}">
                      <a16:creationId xmlns:a16="http://schemas.microsoft.com/office/drawing/2014/main" id="{B092C9E3-AB53-417A-BB3A-0B8CBFD35173}"/>
                    </a:ext>
                  </a:extLst>
                </p:cNvPr>
                <p:cNvPicPr>
                  <a:picLocks noChangeAspect="1"/>
                </p:cNvPicPr>
                <p:nvPr/>
              </p:nvPicPr>
              <p:blipFill>
                <a:blip r:embed="rId5" cstate="print"/>
                <a:stretch>
                  <a:fillRect/>
                </a:stretch>
              </p:blipFill>
              <p:spPr>
                <a:xfrm flipH="1">
                  <a:off x="5594014" y="0"/>
                  <a:ext cx="3591115" cy="1985555"/>
                </a:xfrm>
                <a:prstGeom prst="rect">
                  <a:avLst/>
                </a:prstGeom>
              </p:spPr>
            </p:pic>
            <p:pic>
              <p:nvPicPr>
                <p:cNvPr id="37"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6"/>
                <a:srcRect t="19174"/>
                <a:stretch>
                  <a:fillRect/>
                </a:stretch>
              </p:blipFill>
              <p:spPr>
                <a:xfrm>
                  <a:off x="242860" y="0"/>
                  <a:ext cx="8350581" cy="1217824"/>
                </a:xfrm>
                <a:prstGeom prst="rect">
                  <a:avLst/>
                </a:prstGeom>
              </p:spPr>
            </p:pic>
          </p:grpSp>
        </p:grpSp>
      </p:grpSp>
      <p:sp>
        <p:nvSpPr>
          <p:cNvPr id="75" name="文本框 74">
            <a:extLst>
              <a:ext uri="{FF2B5EF4-FFF2-40B4-BE49-F238E27FC236}">
                <a16:creationId xmlns:a16="http://schemas.microsoft.com/office/drawing/2014/main" id="{572F41FF-2466-4B20-9D7D-52E95C311AEE}"/>
              </a:ext>
            </a:extLst>
          </p:cNvPr>
          <p:cNvSpPr txBox="1"/>
          <p:nvPr/>
        </p:nvSpPr>
        <p:spPr>
          <a:xfrm>
            <a:off x="954576" y="1630245"/>
            <a:ext cx="5889683" cy="2554545"/>
          </a:xfrm>
          <a:prstGeom prst="rect">
            <a:avLst/>
          </a:prstGeom>
          <a:noFill/>
        </p:spPr>
        <p:txBody>
          <a:bodyPr wrap="square" rtlCol="0">
            <a:spAutoFit/>
          </a:bodyPr>
          <a:lstStyle/>
          <a:p>
            <a:pPr algn="ctr"/>
            <a:r>
              <a:rPr lang="en-US" altLang="en-GB" sz="8000" b="1" dirty="0">
                <a:solidFill>
                  <a:schemeClr val="bg1"/>
                </a:solidFill>
                <a:latin typeface="Algerian" panose="04020705040A02060702" pitchFamily="82" charset="0"/>
                <a:ea typeface="方正彩云_GBK" panose="03000509000000000000" charset="-122"/>
                <a:cs typeface="Arial" panose="020B0604020202020204" pitchFamily="34" charset="0"/>
                <a:sym typeface="+mn-ea"/>
              </a:rPr>
              <a:t>TRẢ LỜI CÂU HỎI</a:t>
            </a:r>
          </a:p>
        </p:txBody>
      </p:sp>
      <p:pic>
        <p:nvPicPr>
          <p:cNvPr id="25" name="图片 24" descr="圣诞">
            <a:extLst>
              <a:ext uri="{FF2B5EF4-FFF2-40B4-BE49-F238E27FC236}">
                <a16:creationId xmlns:a16="http://schemas.microsoft.com/office/drawing/2014/main" id="{87C5E548-8424-4FAE-BD84-E95AFB1F3A84}"/>
              </a:ext>
            </a:extLst>
          </p:cNvPr>
          <p:cNvPicPr>
            <a:picLocks noChangeAspect="1"/>
          </p:cNvPicPr>
          <p:nvPr/>
        </p:nvPicPr>
        <p:blipFill>
          <a:blip r:embed="rId7"/>
          <a:stretch>
            <a:fillRect/>
          </a:stretch>
        </p:blipFill>
        <p:spPr>
          <a:xfrm>
            <a:off x="6189274" y="1630245"/>
            <a:ext cx="3273600" cy="3273600"/>
          </a:xfrm>
          <a:prstGeom prst="rect">
            <a:avLst/>
          </a:prstGeom>
        </p:spPr>
      </p:pic>
    </p:spTree>
    <p:extLst>
      <p:ext uri="{BB962C8B-B14F-4D97-AF65-F5344CB8AC3E}">
        <p14:creationId xmlns:p14="http://schemas.microsoft.com/office/powerpoint/2010/main" val="310733360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23990" y="207678"/>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sp>
        <p:nvSpPr>
          <p:cNvPr id="27" name="Rounded Rectangle 5">
            <a:extLst>
              <a:ext uri="{FF2B5EF4-FFF2-40B4-BE49-F238E27FC236}">
                <a16:creationId xmlns:a16="http://schemas.microsoft.com/office/drawing/2014/main" id="{38A73569-D085-4EE9-A61C-038F808B94C1}"/>
              </a:ext>
            </a:extLst>
          </p:cNvPr>
          <p:cNvSpPr/>
          <p:nvPr/>
        </p:nvSpPr>
        <p:spPr>
          <a:xfrm>
            <a:off x="1090923" y="2669930"/>
            <a:ext cx="7297691" cy="215716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28" name="TextBox 27">
            <a:extLst>
              <a:ext uri="{FF2B5EF4-FFF2-40B4-BE49-F238E27FC236}">
                <a16:creationId xmlns:a16="http://schemas.microsoft.com/office/drawing/2014/main" id="{B632CE61-1B0F-4FFE-837D-AC082267AE14}"/>
              </a:ext>
            </a:extLst>
          </p:cNvPr>
          <p:cNvSpPr txBox="1"/>
          <p:nvPr/>
        </p:nvSpPr>
        <p:spPr>
          <a:xfrm>
            <a:off x="2259217" y="2665290"/>
            <a:ext cx="5984387" cy="684625"/>
          </a:xfrm>
          <a:prstGeom prst="rect">
            <a:avLst/>
          </a:prstGeom>
          <a:noFill/>
        </p:spPr>
        <p:txBody>
          <a:bodyPr wrap="square" lIns="68388" tIns="34202" rIns="68388" bIns="34202" rtlCol="0">
            <a:spAutoFit/>
          </a:bodyPr>
          <a:lstStyle/>
          <a:p>
            <a:pPr algn="ctr" defTabSz="683841" fontAlgn="base">
              <a:spcBef>
                <a:spcPct val="0"/>
              </a:spcBef>
              <a:spcAft>
                <a:spcPct val="0"/>
              </a:spcAft>
              <a:defRPr/>
            </a:pPr>
            <a:r>
              <a:rPr lang="en-US" altLang="zh-CN"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vi-VN"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Qua đoạn 2, em hiểu vì sao dòng sông được đặt tên là sông Hương? </a:t>
            </a:r>
          </a:p>
        </p:txBody>
      </p:sp>
      <p:sp>
        <p:nvSpPr>
          <p:cNvPr id="29" name="Speech Bubble: Rectangle with Corners Rounded 7">
            <a:extLst>
              <a:ext uri="{FF2B5EF4-FFF2-40B4-BE49-F238E27FC236}">
                <a16:creationId xmlns:a16="http://schemas.microsoft.com/office/drawing/2014/main" id="{AA2AA3B9-32FD-4C95-AD6E-4CF8FCCC0599}"/>
              </a:ext>
            </a:extLst>
          </p:cNvPr>
          <p:cNvSpPr/>
          <p:nvPr/>
        </p:nvSpPr>
        <p:spPr>
          <a:xfrm>
            <a:off x="2873111" y="3531071"/>
            <a:ext cx="5179966" cy="1310629"/>
          </a:xfrm>
          <a:prstGeom prst="wedgeRoundRectCallout">
            <a:avLst>
              <a:gd name="adj1" fmla="val -60413"/>
              <a:gd name="adj2" fmla="val -43734"/>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spcBef>
                <a:spcPts val="600"/>
              </a:spcBef>
              <a:spcAft>
                <a:spcPts val="600"/>
              </a:spcAft>
            </a:pP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theo như người ra kể rằng xưa kia, dòng nước ở đây thoảng lên một mùi hương dìu dịu bởi nguồn sông chảy qua một cánh rừng mọc dày một loại có có tên là thạch xương bồ.</a:t>
            </a:r>
          </a:p>
        </p:txBody>
      </p:sp>
      <p:pic>
        <p:nvPicPr>
          <p:cNvPr id="5" name="Picture 4">
            <a:extLst>
              <a:ext uri="{FF2B5EF4-FFF2-40B4-BE49-F238E27FC236}">
                <a16:creationId xmlns:a16="http://schemas.microsoft.com/office/drawing/2014/main" id="{37DEE8E2-A1FF-42ED-89DA-C7FC63DA47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04" b="95396" l="31500" r="69375">
                        <a14:foregroundMark x1="42250" y1="39042" x2="56250" y2="58932"/>
                        <a14:foregroundMark x1="51250" y1="50092" x2="46875" y2="59300"/>
                        <a14:foregroundMark x1="44250" y1="46777" x2="47000" y2="60773"/>
                        <a14:foregroundMark x1="54125" y1="44751" x2="55750" y2="52670"/>
                        <a14:foregroundMark x1="43750" y1="9208" x2="46875" y2="25599"/>
                        <a14:foregroundMark x1="51000" y1="7735" x2="55125" y2="23020"/>
                        <a14:foregroundMark x1="50125" y1="71639" x2="49875" y2="86556"/>
                      </a14:backgroundRemoval>
                    </a14:imgEffect>
                  </a14:imgLayer>
                </a14:imgProps>
              </a:ext>
            </a:extLst>
          </a:blip>
          <a:srcRect l="30026" r="29303"/>
          <a:stretch/>
        </p:blipFill>
        <p:spPr>
          <a:xfrm>
            <a:off x="1079494" y="2743886"/>
            <a:ext cx="1289921" cy="2152693"/>
          </a:xfrm>
          <a:prstGeom prst="rect">
            <a:avLst/>
          </a:prstGeom>
        </p:spPr>
      </p:pic>
      <p:sp>
        <p:nvSpPr>
          <p:cNvPr id="31" name="Rectangle 30">
            <a:extLst>
              <a:ext uri="{FF2B5EF4-FFF2-40B4-BE49-F238E27FC236}">
                <a16:creationId xmlns:a16="http://schemas.microsoft.com/office/drawing/2014/main" id="{F73B01DB-38D6-4540-B8F8-1E6CB78B6A1C}"/>
              </a:ext>
            </a:extLst>
          </p:cNvPr>
          <p:cNvSpPr/>
          <p:nvPr/>
        </p:nvSpPr>
        <p:spPr>
          <a:xfrm>
            <a:off x="370914" y="1009723"/>
            <a:ext cx="8430194" cy="1354225"/>
          </a:xfrm>
          <a:prstGeom prst="rect">
            <a:avLst/>
          </a:prstGeom>
        </p:spPr>
        <p:txBody>
          <a:bodyPr wrap="square" lIns="121928" tIns="60964" rIns="121928" bIns="60964">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dìu dịu bởi nguồn sông chảy qua một cách rừng mọc dày một loại cỏ có tên là thạch xương bồ.</a:t>
            </a:r>
          </a:p>
          <a:p>
            <a:pPr lvl="0" indent="457200">
              <a:defRPr/>
            </a:pP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EE0FF31D-096D-46D0-8595-8ABCF1F57643}"/>
              </a:ext>
            </a:extLst>
          </p:cNvPr>
          <p:cNvSpPr txBox="1"/>
          <p:nvPr/>
        </p:nvSpPr>
        <p:spPr>
          <a:xfrm>
            <a:off x="3142088" y="426141"/>
            <a:ext cx="2500313" cy="510931"/>
          </a:xfrm>
          <a:prstGeom prst="rect">
            <a:avLst/>
          </a:prstGeom>
          <a:noFill/>
          <a:ln>
            <a:noFill/>
          </a:ln>
        </p:spPr>
        <p:txBody>
          <a:bodyPr wrap="square" lIns="79259" tIns="39635" rIns="79259" bIns="39635" rtlCol="0">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Notched Right Arrow 19">
            <a:extLst>
              <a:ext uri="{FF2B5EF4-FFF2-40B4-BE49-F238E27FC236}">
                <a16:creationId xmlns:a16="http://schemas.microsoft.com/office/drawing/2014/main" id="{A7354DBB-6282-48C0-ABC1-5FF083B8A86A}"/>
              </a:ext>
            </a:extLst>
          </p:cNvPr>
          <p:cNvSpPr/>
          <p:nvPr/>
        </p:nvSpPr>
        <p:spPr>
          <a:xfrm>
            <a:off x="-33804" y="31830"/>
            <a:ext cx="1857230" cy="652023"/>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defTabSz="914452"/>
            <a:r>
              <a:rPr lang="en-US" sz="2000" dirty="0" err="1">
                <a:solidFill>
                  <a:prstClr val="black"/>
                </a:solidFill>
                <a:latin typeface="Arial-Rounded" pitchFamily="34" charset="0"/>
                <a:ea typeface="Arial-Rounded" pitchFamily="34" charset="0"/>
                <a:cs typeface="Arial-Rounded" pitchFamily="34" charset="0"/>
              </a:rPr>
              <a:t>Đọc</a:t>
            </a:r>
            <a:r>
              <a:rPr lang="en-US" sz="2000" dirty="0">
                <a:solidFill>
                  <a:prstClr val="black"/>
                </a:solidFill>
                <a:latin typeface="Arial-Rounded" pitchFamily="34" charset="0"/>
                <a:ea typeface="Arial-Rounded" pitchFamily="34" charset="0"/>
                <a:cs typeface="Arial-Rounded" pitchFamily="34" charset="0"/>
              </a:rPr>
              <a:t> </a:t>
            </a:r>
            <a:r>
              <a:rPr lang="en-US" sz="2000" dirty="0" err="1">
                <a:solidFill>
                  <a:prstClr val="black"/>
                </a:solidFill>
                <a:latin typeface="Arial-Rounded" pitchFamily="34" charset="0"/>
                <a:ea typeface="Arial-Rounded" pitchFamily="34" charset="0"/>
                <a:cs typeface="Arial-Rounded" pitchFamily="34" charset="0"/>
              </a:rPr>
              <a:t>đoạn</a:t>
            </a:r>
            <a:r>
              <a:rPr lang="en-US" sz="2000" dirty="0">
                <a:solidFill>
                  <a:prstClr val="black"/>
                </a:solidFill>
                <a:latin typeface="Arial-Rounded" pitchFamily="34" charset="0"/>
                <a:ea typeface="Arial-Rounded" pitchFamily="34" charset="0"/>
                <a:cs typeface="Arial-Rounded" pitchFamily="34" charset="0"/>
              </a:rPr>
              <a:t> 2</a:t>
            </a:r>
          </a:p>
        </p:txBody>
      </p:sp>
      <p:cxnSp>
        <p:nvCxnSpPr>
          <p:cNvPr id="35" name="Straight Connector 34">
            <a:extLst>
              <a:ext uri="{FF2B5EF4-FFF2-40B4-BE49-F238E27FC236}">
                <a16:creationId xmlns:a16="http://schemas.microsoft.com/office/drawing/2014/main" id="{E294F7CA-2846-488C-BFAB-94438C4A771F}"/>
              </a:ext>
            </a:extLst>
          </p:cNvPr>
          <p:cNvCxnSpPr>
            <a:cxnSpLocks/>
          </p:cNvCxnSpPr>
          <p:nvPr/>
        </p:nvCxnSpPr>
        <p:spPr>
          <a:xfrm>
            <a:off x="6269837" y="1376939"/>
            <a:ext cx="197376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D8CA48-B8A5-4264-8082-8BF51ADF84F2}"/>
              </a:ext>
            </a:extLst>
          </p:cNvPr>
          <p:cNvCxnSpPr>
            <a:cxnSpLocks/>
          </p:cNvCxnSpPr>
          <p:nvPr/>
        </p:nvCxnSpPr>
        <p:spPr>
          <a:xfrm>
            <a:off x="653605" y="1705325"/>
            <a:ext cx="7257341" cy="1906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D8CA48-B8A5-4264-8082-8BF51ADF84F2}"/>
              </a:ext>
            </a:extLst>
          </p:cNvPr>
          <p:cNvCxnSpPr>
            <a:cxnSpLocks/>
          </p:cNvCxnSpPr>
          <p:nvPr/>
        </p:nvCxnSpPr>
        <p:spPr>
          <a:xfrm flipV="1">
            <a:off x="528914" y="2004211"/>
            <a:ext cx="2200431" cy="643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5717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1" grpId="0"/>
      <p:bldP spid="32"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23990" y="207678"/>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sp>
        <p:nvSpPr>
          <p:cNvPr id="27" name="Rounded Rectangle 5">
            <a:extLst>
              <a:ext uri="{FF2B5EF4-FFF2-40B4-BE49-F238E27FC236}">
                <a16:creationId xmlns:a16="http://schemas.microsoft.com/office/drawing/2014/main" id="{38A73569-D085-4EE9-A61C-038F808B94C1}"/>
              </a:ext>
            </a:extLst>
          </p:cNvPr>
          <p:cNvSpPr/>
          <p:nvPr/>
        </p:nvSpPr>
        <p:spPr>
          <a:xfrm>
            <a:off x="730049" y="2903940"/>
            <a:ext cx="7779774" cy="1923155"/>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marL="0" marR="0" lvl="0" indent="0" algn="ctr" defTabSz="684765"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28" name="TextBox 27">
            <a:extLst>
              <a:ext uri="{FF2B5EF4-FFF2-40B4-BE49-F238E27FC236}">
                <a16:creationId xmlns:a16="http://schemas.microsoft.com/office/drawing/2014/main" id="{B632CE61-1B0F-4FFE-837D-AC082267AE14}"/>
              </a:ext>
            </a:extLst>
          </p:cNvPr>
          <p:cNvSpPr txBox="1"/>
          <p:nvPr/>
        </p:nvSpPr>
        <p:spPr>
          <a:xfrm>
            <a:off x="2051428" y="3018870"/>
            <a:ext cx="6615109" cy="376849"/>
          </a:xfrm>
          <a:prstGeom prst="rect">
            <a:avLst/>
          </a:prstGeom>
          <a:noFill/>
        </p:spPr>
        <p:txBody>
          <a:bodyPr wrap="square" lIns="68388" tIns="34202" rIns="68388" bIns="34202" rtlCol="0">
            <a:spAutoFit/>
          </a:bodyPr>
          <a:lstStyle/>
          <a:p>
            <a:pPr lvl="0" defTabSz="683841" fontAlgn="base">
              <a:spcBef>
                <a:spcPct val="0"/>
              </a:spcBef>
              <a:spcAft>
                <a:spcPct val="0"/>
              </a:spcAft>
              <a:defRPr/>
            </a:pPr>
            <a:r>
              <a:rPr kumimoji="0" lang="en-US" altLang="zh-CN" sz="2000" b="1" i="0" u="none" strike="noStrike" kern="0" cap="none" spc="0" normalizeH="0" baseline="0" noProof="0" dirty="0">
                <a:ln>
                  <a:noFill/>
                </a:ln>
                <a:solidFill>
                  <a:srgbClr val="2A4C4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a:t>
            </a:r>
            <a:r>
              <a:rPr kumimoji="0" lang="en-US" altLang="zh-CN" sz="20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Câu mở đầu đoạn 3 gọi sông Hương là gì? </a:t>
            </a:r>
            <a:endPar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Speech Bubble: Rectangle with Corners Rounded 7">
            <a:extLst>
              <a:ext uri="{FF2B5EF4-FFF2-40B4-BE49-F238E27FC236}">
                <a16:creationId xmlns:a16="http://schemas.microsoft.com/office/drawing/2014/main" id="{AA2AA3B9-32FD-4C95-AD6E-4CF8FCCC0599}"/>
              </a:ext>
            </a:extLst>
          </p:cNvPr>
          <p:cNvSpPr/>
          <p:nvPr/>
        </p:nvSpPr>
        <p:spPr>
          <a:xfrm>
            <a:off x="2396836" y="3740727"/>
            <a:ext cx="5287076" cy="959353"/>
          </a:xfrm>
          <a:prstGeom prst="wedgeRoundRectCallout">
            <a:avLst>
              <a:gd name="adj1" fmla="val -60413"/>
              <a:gd name="adj2" fmla="val -43734"/>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defTabSz="685783">
              <a:spcBef>
                <a:spcPts val="600"/>
              </a:spcBef>
              <a:spcAft>
                <a:spcPts val="600"/>
              </a:spcAft>
            </a:pP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 mở đầu đoạn 3 gọi sông Hương là một bức tranh phong cảnh khổ dài mà mỗi đoạn, mỗi khúc đều có vẻ đẹp riêng của nó. </a:t>
            </a:r>
            <a:endParaRPr kumimoji="0" lang="vi-VN" sz="32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5" name="Picture 4">
            <a:extLst>
              <a:ext uri="{FF2B5EF4-FFF2-40B4-BE49-F238E27FC236}">
                <a16:creationId xmlns:a16="http://schemas.microsoft.com/office/drawing/2014/main" id="{37DEE8E2-A1FF-42ED-89DA-C7FC63DA47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04" b="95396" l="31500" r="69375">
                        <a14:foregroundMark x1="42250" y1="39042" x2="56250" y2="58932"/>
                        <a14:foregroundMark x1="51250" y1="50092" x2="46875" y2="59300"/>
                        <a14:foregroundMark x1="44250" y1="46777" x2="47000" y2="60773"/>
                        <a14:foregroundMark x1="54125" y1="44751" x2="55750" y2="52670"/>
                        <a14:foregroundMark x1="43750" y1="9208" x2="46875" y2="25599"/>
                        <a14:foregroundMark x1="51000" y1="7735" x2="55125" y2="23020"/>
                        <a14:foregroundMark x1="50125" y1="71639" x2="49875" y2="86556"/>
                      </a14:backgroundRemoval>
                    </a14:imgEffect>
                  </a14:imgLayer>
                </a14:imgProps>
              </a:ext>
            </a:extLst>
          </a:blip>
          <a:srcRect l="30026" r="29303"/>
          <a:stretch/>
        </p:blipFill>
        <p:spPr>
          <a:xfrm>
            <a:off x="619951" y="3018870"/>
            <a:ext cx="1243438" cy="1891439"/>
          </a:xfrm>
          <a:prstGeom prst="rect">
            <a:avLst/>
          </a:prstGeom>
        </p:spPr>
      </p:pic>
      <p:sp>
        <p:nvSpPr>
          <p:cNvPr id="31" name="Rectangle 30">
            <a:extLst>
              <a:ext uri="{FF2B5EF4-FFF2-40B4-BE49-F238E27FC236}">
                <a16:creationId xmlns:a16="http://schemas.microsoft.com/office/drawing/2014/main" id="{F73B01DB-38D6-4540-B8F8-1E6CB78B6A1C}"/>
              </a:ext>
            </a:extLst>
          </p:cNvPr>
          <p:cNvSpPr/>
          <p:nvPr/>
        </p:nvSpPr>
        <p:spPr>
          <a:xfrm>
            <a:off x="273894" y="787587"/>
            <a:ext cx="8430194" cy="2062111"/>
          </a:xfrm>
          <a:prstGeom prst="rect">
            <a:avLst/>
          </a:prstGeom>
        </p:spPr>
        <p:txBody>
          <a:bodyPr wrap="square" lIns="121928" tIns="60964" rIns="121928" bIns="60964">
            <a:spAutoFit/>
          </a:bodyPr>
          <a:lstStyle/>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đỏ,…</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ửng hồng cả phố phường.</a:t>
            </a:r>
          </a:p>
          <a:p>
            <a:r>
              <a:rPr lang="en-GB" sz="1800" b="1" dirty="0">
                <a:latin typeface="Arial-Rounded" panose="020B0500000000000000" pitchFamily="34" charset="0"/>
                <a:ea typeface="Arial-Rounded" panose="020B0500000000000000" pitchFamily="34" charset="0"/>
                <a:cs typeface="Arial-Rounded" panose="020B0500000000000000" pitchFamily="34" charset="0"/>
              </a:rPr>
              <a:t>    </a:t>
            </a:r>
            <a:r>
              <a:rPr lang="vi-VN" sz="1800" b="1" dirty="0">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p:txBody>
      </p:sp>
      <p:sp>
        <p:nvSpPr>
          <p:cNvPr id="32" name="TextBox 31">
            <a:extLst>
              <a:ext uri="{FF2B5EF4-FFF2-40B4-BE49-F238E27FC236}">
                <a16:creationId xmlns:a16="http://schemas.microsoft.com/office/drawing/2014/main" id="{EE0FF31D-096D-46D0-8595-8ABCF1F57643}"/>
              </a:ext>
            </a:extLst>
          </p:cNvPr>
          <p:cNvSpPr txBox="1"/>
          <p:nvPr/>
        </p:nvSpPr>
        <p:spPr>
          <a:xfrm>
            <a:off x="3246891" y="220095"/>
            <a:ext cx="2500313" cy="510931"/>
          </a:xfrm>
          <a:prstGeom prst="rect">
            <a:avLst/>
          </a:prstGeom>
          <a:noFill/>
          <a:ln>
            <a:noFill/>
          </a:ln>
        </p:spPr>
        <p:txBody>
          <a:bodyPr wrap="square" lIns="79259" tIns="39635" rIns="79259" bIns="39635" rtlCol="0">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Notched Right Arrow 19">
            <a:extLst>
              <a:ext uri="{FF2B5EF4-FFF2-40B4-BE49-F238E27FC236}">
                <a16:creationId xmlns:a16="http://schemas.microsoft.com/office/drawing/2014/main" id="{A7354DBB-6282-48C0-ABC1-5FF083B8A86A}"/>
              </a:ext>
            </a:extLst>
          </p:cNvPr>
          <p:cNvSpPr/>
          <p:nvPr/>
        </p:nvSpPr>
        <p:spPr>
          <a:xfrm>
            <a:off x="-33804" y="31830"/>
            <a:ext cx="1857230" cy="652023"/>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marL="0" marR="0" lvl="0" indent="0" algn="ctr" defTabSz="914452"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Đọc</a:t>
            </a:r>
            <a:r>
              <a:rPr kumimoji="0" lang="en-US" sz="1600" b="0" i="0" u="none" strike="noStrike" kern="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 </a:t>
            </a:r>
            <a:r>
              <a:rPr kumimoji="0" lang="en-US" sz="1600" b="0" i="0" u="none" strike="noStrike" kern="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đoạn</a:t>
            </a:r>
            <a:r>
              <a:rPr kumimoji="0" lang="en-US" sz="1600" b="0" i="0" u="none" strike="noStrike" kern="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 </a:t>
            </a:r>
            <a:r>
              <a:rPr kumimoji="0" lang="en-US" sz="1600" b="0" i="0" u="none" strike="noStrike" kern="0" cap="none" spc="0" normalizeH="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3.</a:t>
            </a:r>
            <a:endParaRPr kumimoji="0" lang="en-US" sz="1600" b="0" i="0" u="none" strike="noStrike" kern="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endParaRPr>
          </a:p>
        </p:txBody>
      </p:sp>
    </p:spTree>
    <p:extLst>
      <p:ext uri="{BB962C8B-B14F-4D97-AF65-F5344CB8AC3E}">
        <p14:creationId xmlns:p14="http://schemas.microsoft.com/office/powerpoint/2010/main" val="2939365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1" grpId="0"/>
      <p:bldP spid="32"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242860" y="371501"/>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sp>
        <p:nvSpPr>
          <p:cNvPr id="27" name="Rounded Rectangle 5">
            <a:extLst>
              <a:ext uri="{FF2B5EF4-FFF2-40B4-BE49-F238E27FC236}">
                <a16:creationId xmlns:a16="http://schemas.microsoft.com/office/drawing/2014/main" id="{38A73569-D085-4EE9-A61C-038F808B94C1}"/>
              </a:ext>
            </a:extLst>
          </p:cNvPr>
          <p:cNvSpPr/>
          <p:nvPr/>
        </p:nvSpPr>
        <p:spPr>
          <a:xfrm>
            <a:off x="443345" y="775043"/>
            <a:ext cx="8307890" cy="4052053"/>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marL="0" marR="0" lvl="0" indent="0" algn="ctr" defTabSz="684765"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28" name="TextBox 27">
            <a:extLst>
              <a:ext uri="{FF2B5EF4-FFF2-40B4-BE49-F238E27FC236}">
                <a16:creationId xmlns:a16="http://schemas.microsoft.com/office/drawing/2014/main" id="{B632CE61-1B0F-4FFE-837D-AC082267AE14}"/>
              </a:ext>
            </a:extLst>
          </p:cNvPr>
          <p:cNvSpPr txBox="1"/>
          <p:nvPr/>
        </p:nvSpPr>
        <p:spPr>
          <a:xfrm>
            <a:off x="2377718" y="936500"/>
            <a:ext cx="5796786" cy="684625"/>
          </a:xfrm>
          <a:prstGeom prst="rect">
            <a:avLst/>
          </a:prstGeom>
          <a:noFill/>
        </p:spPr>
        <p:txBody>
          <a:bodyPr wrap="square" lIns="68388" tIns="34202" rIns="68388" bIns="34202" rtlCol="0">
            <a:spAutoFit/>
          </a:bodyPr>
          <a:lstStyle/>
          <a:p>
            <a:pPr lvl="0" defTabSz="683841" fontAlgn="base">
              <a:spcBef>
                <a:spcPct val="0"/>
              </a:spcBef>
              <a:spcAft>
                <a:spcPct val="0"/>
              </a:spcAft>
              <a:defRPr/>
            </a:pPr>
            <a:r>
              <a:rPr kumimoji="0" lang="en-US" altLang="zh-CN" sz="20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hình ảnh minh họa cho nhận xét nói trên về vẻ đẹp của sông Hương. </a:t>
            </a:r>
            <a:endParaRPr kumimoji="0" lang="vi-VN" sz="20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9" name="Speech Bubble: Rectangle with Corners Rounded 7">
            <a:extLst>
              <a:ext uri="{FF2B5EF4-FFF2-40B4-BE49-F238E27FC236}">
                <a16:creationId xmlns:a16="http://schemas.microsoft.com/office/drawing/2014/main" id="{AA2AA3B9-32FD-4C95-AD6E-4CF8FCCC0599}"/>
              </a:ext>
            </a:extLst>
          </p:cNvPr>
          <p:cNvSpPr/>
          <p:nvPr/>
        </p:nvSpPr>
        <p:spPr>
          <a:xfrm>
            <a:off x="2330169" y="1922376"/>
            <a:ext cx="6356911" cy="2863962"/>
          </a:xfrm>
          <a:prstGeom prst="wedgeRoundRectCallout">
            <a:avLst>
              <a:gd name="adj1" fmla="val -56599"/>
              <a:gd name="adj2" fmla="val -680"/>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Bao trùm lên cả bức tranh đó là một màu xanh có nhiều sắc độ, đậm nhạt khác nhau: màu xanh da trời, màu xanh của nước biếc, màu xanh non của những bãi ngô, thảm cỏ,...</a:t>
            </a:r>
          </a:p>
          <a:p>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Cứ mỗi mùa hè tới, hoa phượng vĩ nở đỏ rực hai bên bờ. Hương Giang bỗng thay chiếc áo xanh hằng ngày thành dải lụa đào ửng hồng cả phố phường. </a:t>
            </a:r>
          </a:p>
          <a:p>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đêm trăng sáng, dòng sông là một đường trăng lung linh dát vàng.</a:t>
            </a:r>
          </a:p>
        </p:txBody>
      </p:sp>
      <p:pic>
        <p:nvPicPr>
          <p:cNvPr id="5" name="Picture 4">
            <a:extLst>
              <a:ext uri="{FF2B5EF4-FFF2-40B4-BE49-F238E27FC236}">
                <a16:creationId xmlns:a16="http://schemas.microsoft.com/office/drawing/2014/main" id="{37DEE8E2-A1FF-42ED-89DA-C7FC63DA47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04" b="95396" l="31500" r="69375">
                        <a14:foregroundMark x1="42250" y1="39042" x2="56250" y2="58932"/>
                        <a14:foregroundMark x1="51250" y1="50092" x2="46875" y2="59300"/>
                        <a14:foregroundMark x1="44250" y1="46777" x2="47000" y2="60773"/>
                        <a14:foregroundMark x1="54125" y1="44751" x2="55750" y2="52670"/>
                        <a14:foregroundMark x1="43750" y1="9208" x2="46875" y2="25599"/>
                        <a14:foregroundMark x1="51000" y1="7735" x2="55125" y2="23020"/>
                        <a14:foregroundMark x1="50125" y1="71639" x2="49875" y2="86556"/>
                      </a14:backgroundRemoval>
                    </a14:imgEffect>
                  </a14:imgLayer>
                </a14:imgProps>
              </a:ext>
            </a:extLst>
          </a:blip>
          <a:srcRect l="30026" r="29303"/>
          <a:stretch/>
        </p:blipFill>
        <p:spPr>
          <a:xfrm>
            <a:off x="438490" y="1600079"/>
            <a:ext cx="1696049" cy="2515476"/>
          </a:xfrm>
          <a:prstGeom prst="rect">
            <a:avLst/>
          </a:prstGeom>
        </p:spPr>
      </p:pic>
      <p:sp>
        <p:nvSpPr>
          <p:cNvPr id="32" name="TextBox 31">
            <a:extLst>
              <a:ext uri="{FF2B5EF4-FFF2-40B4-BE49-F238E27FC236}">
                <a16:creationId xmlns:a16="http://schemas.microsoft.com/office/drawing/2014/main" id="{EE0FF31D-096D-46D0-8595-8ABCF1F57643}"/>
              </a:ext>
            </a:extLst>
          </p:cNvPr>
          <p:cNvSpPr txBox="1"/>
          <p:nvPr/>
        </p:nvSpPr>
        <p:spPr>
          <a:xfrm>
            <a:off x="3391944" y="130880"/>
            <a:ext cx="2500313" cy="510931"/>
          </a:xfrm>
          <a:prstGeom prst="rect">
            <a:avLst/>
          </a:prstGeom>
          <a:noFill/>
          <a:ln>
            <a:noFill/>
          </a:ln>
        </p:spPr>
        <p:txBody>
          <a:bodyPr wrap="square" lIns="79259" tIns="39635" rIns="79259" bIns="39635" rtlCol="0">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Notched Right Arrow 19">
            <a:extLst>
              <a:ext uri="{FF2B5EF4-FFF2-40B4-BE49-F238E27FC236}">
                <a16:creationId xmlns:a16="http://schemas.microsoft.com/office/drawing/2014/main" id="{A7354DBB-6282-48C0-ABC1-5FF083B8A86A}"/>
              </a:ext>
            </a:extLst>
          </p:cNvPr>
          <p:cNvSpPr/>
          <p:nvPr/>
        </p:nvSpPr>
        <p:spPr>
          <a:xfrm>
            <a:off x="-33804" y="31830"/>
            <a:ext cx="1857230" cy="652023"/>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marL="0" marR="0" lvl="0" indent="0" algn="ctr" defTabSz="914452"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Đọc</a:t>
            </a:r>
            <a:r>
              <a:rPr kumimoji="0" lang="en-US" sz="2000" b="0" i="0" u="none" strike="noStrike" kern="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0" i="0" u="none" strike="noStrike" kern="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lại</a:t>
            </a:r>
            <a:r>
              <a:rPr kumimoji="0" lang="en-US" sz="2000" b="0" i="0" u="none" strike="noStrike" kern="0" cap="none" spc="0" normalizeH="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 </a:t>
            </a:r>
            <a:r>
              <a:rPr kumimoji="0" lang="en-US" sz="2000" b="0" i="0" u="none" strike="noStrike" kern="0" cap="none" spc="0" normalizeH="0" noProof="0" dirty="0" err="1">
                <a:ln>
                  <a:noFill/>
                </a:ln>
                <a:solidFill>
                  <a:prstClr val="black"/>
                </a:solidFill>
                <a:effectLst/>
                <a:uLnTx/>
                <a:uFillTx/>
                <a:latin typeface="Arial-Rounded" pitchFamily="34" charset="0"/>
                <a:ea typeface="Arial-Rounded" pitchFamily="34" charset="0"/>
                <a:cs typeface="Arial-Rounded" pitchFamily="34" charset="0"/>
                <a:sym typeface="Arial" panose="020B0604020202020204"/>
              </a:rPr>
              <a:t>bài</a:t>
            </a:r>
            <a:endParaRPr kumimoji="0" lang="en-US" sz="2000" b="0" i="0" u="none" strike="noStrike" kern="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panose="020B0604020202020204"/>
            </a:endParaRPr>
          </a:p>
        </p:txBody>
      </p:sp>
    </p:spTree>
    <p:extLst>
      <p:ext uri="{BB962C8B-B14F-4D97-AF65-F5344CB8AC3E}">
        <p14:creationId xmlns:p14="http://schemas.microsoft.com/office/powerpoint/2010/main" val="5504711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2"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41F7F65-9546-48E8-B7FF-A12B269DE9E4}"/>
              </a:ext>
            </a:extLst>
          </p:cNvPr>
          <p:cNvPicPr>
            <a:picLocks noChangeAspect="1"/>
          </p:cNvPicPr>
          <p:nvPr/>
        </p:nvPicPr>
        <p:blipFill rotWithShape="1">
          <a:blip r:embed="rId2">
            <a:extLst>
              <a:ext uri="{28A0092B-C50C-407E-A947-70E740481C1C}">
                <a14:useLocalDpi xmlns:a14="http://schemas.microsoft.com/office/drawing/2010/main" val="0"/>
              </a:ext>
            </a:extLst>
          </a:blip>
          <a:srcRect l="4092" t="2465" r="3517" b="3108"/>
          <a:stretch/>
        </p:blipFill>
        <p:spPr>
          <a:xfrm>
            <a:off x="0" y="-23975"/>
            <a:ext cx="9186620" cy="5167475"/>
          </a:xfrm>
          <a:prstGeom prst="rect">
            <a:avLst/>
          </a:prstGeom>
        </p:spPr>
      </p:pic>
      <p:pic>
        <p:nvPicPr>
          <p:cNvPr id="10" name="Picture 9">
            <a:extLst>
              <a:ext uri="{FF2B5EF4-FFF2-40B4-BE49-F238E27FC236}">
                <a16:creationId xmlns:a16="http://schemas.microsoft.com/office/drawing/2014/main" id="{443271A5-6E9C-40D2-B4E0-5C8B983B2C95}"/>
              </a:ext>
            </a:extLst>
          </p:cNvPr>
          <p:cNvPicPr>
            <a:picLocks noChangeAspect="1"/>
          </p:cNvPicPr>
          <p:nvPr/>
        </p:nvPicPr>
        <p:blipFill>
          <a:blip r:embed="rId3"/>
          <a:stretch>
            <a:fillRect/>
          </a:stretch>
        </p:blipFill>
        <p:spPr>
          <a:xfrm>
            <a:off x="3667340" y="3003250"/>
            <a:ext cx="1394352" cy="1848653"/>
          </a:xfrm>
          <a:prstGeom prst="rect">
            <a:avLst/>
          </a:prstGeom>
        </p:spPr>
      </p:pic>
      <p:pic>
        <p:nvPicPr>
          <p:cNvPr id="25" name="Picture 24">
            <a:extLst>
              <a:ext uri="{FF2B5EF4-FFF2-40B4-BE49-F238E27FC236}">
                <a16:creationId xmlns:a16="http://schemas.microsoft.com/office/drawing/2014/main" id="{FAB20FB9-F24E-4D04-8768-BB664B1D00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70509" y="2511994"/>
            <a:ext cx="1728432" cy="2402571"/>
          </a:xfrm>
          <a:prstGeom prst="rect">
            <a:avLst/>
          </a:prstGeom>
        </p:spPr>
      </p:pic>
      <p:pic>
        <p:nvPicPr>
          <p:cNvPr id="30" name="Picture 29">
            <a:extLst>
              <a:ext uri="{FF2B5EF4-FFF2-40B4-BE49-F238E27FC236}">
                <a16:creationId xmlns:a16="http://schemas.microsoft.com/office/drawing/2014/main" id="{119D8E69-DAC4-4B42-8DC4-95AC0D494A5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41667" y1="10081" x2="33046" y2="13508"/>
                        <a14:foregroundMark x1="7471" y1="33266" x2="18103" y2="39315"/>
                        <a14:foregroundMark x1="91667" y1="21976" x2="91667" y2="19758"/>
                        <a14:foregroundMark x1="75000" y1="38105" x2="63793" y2="39113"/>
                        <a14:foregroundMark x1="27299" y1="66331" x2="38218" y2="91935"/>
                        <a14:foregroundMark x1="29023" y1="93145" x2="18103" y2="92137"/>
                        <a14:foregroundMark x1="18391" y1="89315" x2="30747" y2="93347"/>
                        <a14:foregroundMark x1="41379" y1="97782" x2="11494" y2="98185"/>
                        <a14:foregroundMark x1="56034" y1="97782" x2="81897" y2="96774"/>
                        <a14:foregroundMark x1="76724" y1="94153" x2="67529" y2="91935"/>
                        <a14:foregroundMark x1="47126" y1="68145" x2="58046" y2="94153"/>
                        <a14:foregroundMark x1="28161" y1="15524" x2="18966" y2="17540"/>
                      </a14:backgroundRemoval>
                    </a14:imgEffect>
                  </a14:imgLayer>
                </a14:imgProps>
              </a:ext>
              <a:ext uri="{28A0092B-C50C-407E-A947-70E740481C1C}">
                <a14:useLocalDpi xmlns:a14="http://schemas.microsoft.com/office/drawing/2010/main" val="0"/>
              </a:ext>
            </a:extLst>
          </a:blip>
          <a:srcRect t="1632" b="1632"/>
          <a:stretch/>
        </p:blipFill>
        <p:spPr>
          <a:xfrm>
            <a:off x="5332215" y="2574923"/>
            <a:ext cx="1147580" cy="1582250"/>
          </a:xfrm>
          <a:prstGeom prst="rect">
            <a:avLst/>
          </a:prstGeom>
        </p:spPr>
      </p:pic>
      <p:pic>
        <p:nvPicPr>
          <p:cNvPr id="36" name="Picture 35">
            <a:extLst>
              <a:ext uri="{FF2B5EF4-FFF2-40B4-BE49-F238E27FC236}">
                <a16:creationId xmlns:a16="http://schemas.microsoft.com/office/drawing/2014/main" id="{3A60CA0F-CD46-4041-8CDF-00B5041AB5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39300" r="100000">
                        <a14:foregroundMark x1="74500" y1="52126" x2="72400" y2="58025"/>
                      </a14:backgroundRemoval>
                    </a14:imgEffect>
                  </a14:imgLayer>
                </a14:imgProps>
              </a:ext>
              <a:ext uri="{28A0092B-C50C-407E-A947-70E740481C1C}">
                <a14:useLocalDpi xmlns:a14="http://schemas.microsoft.com/office/drawing/2010/main" val="0"/>
              </a:ext>
            </a:extLst>
          </a:blip>
          <a:srcRect l="48421"/>
          <a:stretch/>
        </p:blipFill>
        <p:spPr>
          <a:xfrm>
            <a:off x="2006491" y="1896585"/>
            <a:ext cx="1512883" cy="2138260"/>
          </a:xfrm>
          <a:prstGeom prst="rect">
            <a:avLst/>
          </a:prstGeom>
        </p:spPr>
      </p:pic>
      <p:pic>
        <p:nvPicPr>
          <p:cNvPr id="28" name="Picture 27">
            <a:extLst>
              <a:ext uri="{FF2B5EF4-FFF2-40B4-BE49-F238E27FC236}">
                <a16:creationId xmlns:a16="http://schemas.microsoft.com/office/drawing/2014/main" id="{CAA063FF-9334-4993-BA5C-620FA1AE5CAE}"/>
              </a:ext>
            </a:extLst>
          </p:cNvPr>
          <p:cNvPicPr>
            <a:picLocks noChangeAspect="1"/>
          </p:cNvPicPr>
          <p:nvPr/>
        </p:nvPicPr>
        <p:blipFill>
          <a:blip r:embed="rId9">
            <a:clrChange>
              <a:clrFrom>
                <a:srgbClr val="E1E2DC"/>
              </a:clrFrom>
              <a:clrTo>
                <a:srgbClr val="E1E2DC">
                  <a:alpha val="0"/>
                </a:srgbClr>
              </a:clrTo>
            </a:clrChange>
          </a:blip>
          <a:stretch>
            <a:fillRect/>
          </a:stretch>
        </p:blipFill>
        <p:spPr>
          <a:xfrm>
            <a:off x="579655" y="2612260"/>
            <a:ext cx="1298200" cy="2239643"/>
          </a:xfrm>
          <a:prstGeom prst="rect">
            <a:avLst/>
          </a:prstGeom>
        </p:spPr>
      </p:pic>
      <p:sp>
        <p:nvSpPr>
          <p:cNvPr id="38" name="Rectangle 37">
            <a:extLst>
              <a:ext uri="{FF2B5EF4-FFF2-40B4-BE49-F238E27FC236}">
                <a16:creationId xmlns:a16="http://schemas.microsoft.com/office/drawing/2014/main" id="{541F14B6-407E-42FB-8627-9C6B53FBA4DC}"/>
              </a:ext>
            </a:extLst>
          </p:cNvPr>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0" name="TextBox 39">
            <a:extLst>
              <a:ext uri="{FF2B5EF4-FFF2-40B4-BE49-F238E27FC236}">
                <a16:creationId xmlns:a16="http://schemas.microsoft.com/office/drawing/2014/main" id="{B1EF2455-F1E1-49B9-B0F7-0E5638440831}"/>
              </a:ext>
            </a:extLst>
          </p:cNvPr>
          <p:cNvSpPr txBox="1"/>
          <p:nvPr/>
        </p:nvSpPr>
        <p:spPr>
          <a:xfrm>
            <a:off x="970890" y="1734318"/>
            <a:ext cx="7438668" cy="923330"/>
          </a:xfrm>
          <a:prstGeom prst="rect">
            <a:avLst/>
          </a:prstGeom>
          <a:noFill/>
        </p:spPr>
        <p:txBody>
          <a:bodyPr wrap="square" rtlCol="0">
            <a:spAutoFit/>
          </a:bodyPr>
          <a:lstStyle/>
          <a:p>
            <a:pPr algn="ctr" defTabSz="685800">
              <a:buClrTx/>
            </a:pPr>
            <a:r>
              <a:rPr lang="en-US" sz="5400" kern="1200" dirty="0">
                <a:solidFill>
                  <a:prstClr val="white"/>
                </a:solidFill>
                <a:latin typeface="iCiel Cadena" panose="02000503000000020004" pitchFamily="2" charset="0"/>
                <a:ea typeface="+mn-ea"/>
                <a:cs typeface="+mn-cs"/>
              </a:rPr>
              <a:t>HÓA TRANG GIÁNG SINH</a:t>
            </a:r>
          </a:p>
        </p:txBody>
      </p:sp>
      <p:sp>
        <p:nvSpPr>
          <p:cNvPr id="42" name="Rectangle 41">
            <a:extLst>
              <a:ext uri="{FF2B5EF4-FFF2-40B4-BE49-F238E27FC236}">
                <a16:creationId xmlns:a16="http://schemas.microsoft.com/office/drawing/2014/main" id="{518DA102-54F0-40DA-A7DC-2B6EF71FF377}"/>
              </a:ext>
            </a:extLst>
          </p:cNvPr>
          <p:cNvSpPr/>
          <p:nvPr/>
        </p:nvSpPr>
        <p:spPr>
          <a:xfrm>
            <a:off x="3413524" y="2998853"/>
            <a:ext cx="1879883" cy="7268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5" name="TextBox 54">
            <a:hlinkClick r:id="rId10" action="ppaction://hlinksldjump"/>
            <a:extLst>
              <a:ext uri="{FF2B5EF4-FFF2-40B4-BE49-F238E27FC236}">
                <a16:creationId xmlns:a16="http://schemas.microsoft.com/office/drawing/2014/main" id="{786C81B2-A38F-4837-91E8-C79324C20C8E}"/>
              </a:ext>
            </a:extLst>
          </p:cNvPr>
          <p:cNvSpPr txBox="1"/>
          <p:nvPr/>
        </p:nvSpPr>
        <p:spPr>
          <a:xfrm>
            <a:off x="3413524" y="3039123"/>
            <a:ext cx="1879883" cy="646331"/>
          </a:xfrm>
          <a:prstGeom prst="rect">
            <a:avLst/>
          </a:prstGeom>
          <a:noFill/>
        </p:spPr>
        <p:txBody>
          <a:bodyPr wrap="square" rtlCol="0">
            <a:spAutoFit/>
          </a:bodyPr>
          <a:lstStyle/>
          <a:p>
            <a:pPr algn="ctr" defTabSz="685800">
              <a:buClrTx/>
            </a:pPr>
            <a:r>
              <a:rPr lang="en-US" sz="3600" b="1" kern="1200" dirty="0">
                <a:solidFill>
                  <a:prstClr val="white"/>
                </a:solidFill>
                <a:latin typeface="iCiel Cadena" panose="02000503000000020004" pitchFamily="2" charset="0"/>
                <a:ea typeface="+mn-ea"/>
                <a:cs typeface="+mn-cs"/>
              </a:rPr>
              <a:t>CH</a:t>
            </a:r>
            <a:r>
              <a:rPr lang="vi-VN" sz="3600" b="1" kern="1200" dirty="0">
                <a:solidFill>
                  <a:prstClr val="white"/>
                </a:solidFill>
                <a:latin typeface="iCiel Cadena" panose="02000503000000020004" pitchFamily="2" charset="0"/>
                <a:ea typeface="+mn-ea"/>
                <a:cs typeface="+mn-cs"/>
              </a:rPr>
              <a:t>Ơ</a:t>
            </a:r>
            <a:r>
              <a:rPr lang="en-US" sz="3600" b="1" kern="1200" dirty="0">
                <a:solidFill>
                  <a:prstClr val="white"/>
                </a:solidFill>
                <a:latin typeface="iCiel Cadena" panose="02000503000000020004" pitchFamily="2" charset="0"/>
                <a:ea typeface="+mn-ea"/>
                <a:cs typeface="+mn-cs"/>
              </a:rPr>
              <a:t>I</a:t>
            </a:r>
          </a:p>
        </p:txBody>
      </p:sp>
    </p:spTree>
    <p:extLst>
      <p:ext uri="{BB962C8B-B14F-4D97-AF65-F5344CB8AC3E}">
        <p14:creationId xmlns:p14="http://schemas.microsoft.com/office/powerpoint/2010/main" val="28274762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6"/>
                                        </p:tgtEl>
                                        <p:attrNameLst>
                                          <p:attrName>r</p:attrName>
                                        </p:attrNameLst>
                                      </p:cBhvr>
                                    </p:animRot>
                                    <p:animRot by="-240000">
                                      <p:cBhvr>
                                        <p:cTn id="13" dur="200" fill="hold">
                                          <p:stCondLst>
                                            <p:cond delay="200"/>
                                          </p:stCondLst>
                                        </p:cTn>
                                        <p:tgtEl>
                                          <p:spTgt spid="36"/>
                                        </p:tgtEl>
                                        <p:attrNameLst>
                                          <p:attrName>r</p:attrName>
                                        </p:attrNameLst>
                                      </p:cBhvr>
                                    </p:animRot>
                                    <p:animRot by="240000">
                                      <p:cBhvr>
                                        <p:cTn id="14" dur="200" fill="hold">
                                          <p:stCondLst>
                                            <p:cond delay="400"/>
                                          </p:stCondLst>
                                        </p:cTn>
                                        <p:tgtEl>
                                          <p:spTgt spid="36"/>
                                        </p:tgtEl>
                                        <p:attrNameLst>
                                          <p:attrName>r</p:attrName>
                                        </p:attrNameLst>
                                      </p:cBhvr>
                                    </p:animRot>
                                    <p:animRot by="-240000">
                                      <p:cBhvr>
                                        <p:cTn id="15" dur="200" fill="hold">
                                          <p:stCondLst>
                                            <p:cond delay="600"/>
                                          </p:stCondLst>
                                        </p:cTn>
                                        <p:tgtEl>
                                          <p:spTgt spid="36"/>
                                        </p:tgtEl>
                                        <p:attrNameLst>
                                          <p:attrName>r</p:attrName>
                                        </p:attrNameLst>
                                      </p:cBhvr>
                                    </p:animRot>
                                    <p:animRot by="120000">
                                      <p:cBhvr>
                                        <p:cTn id="16" dur="200" fill="hold">
                                          <p:stCondLst>
                                            <p:cond delay="800"/>
                                          </p:stCondLst>
                                        </p:cTn>
                                        <p:tgtEl>
                                          <p:spTgt spid="3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
                                        </p:tgtEl>
                                        <p:attrNameLst>
                                          <p:attrName>r</p:attrName>
                                        </p:attrNameLst>
                                      </p:cBhvr>
                                    </p:animRot>
                                    <p:animRot by="-240000">
                                      <p:cBhvr>
                                        <p:cTn id="25" dur="200" fill="hold">
                                          <p:stCondLst>
                                            <p:cond delay="200"/>
                                          </p:stCondLst>
                                        </p:cTn>
                                        <p:tgtEl>
                                          <p:spTgt spid="30"/>
                                        </p:tgtEl>
                                        <p:attrNameLst>
                                          <p:attrName>r</p:attrName>
                                        </p:attrNameLst>
                                      </p:cBhvr>
                                    </p:animRot>
                                    <p:animRot by="240000">
                                      <p:cBhvr>
                                        <p:cTn id="26" dur="200" fill="hold">
                                          <p:stCondLst>
                                            <p:cond delay="400"/>
                                          </p:stCondLst>
                                        </p:cTn>
                                        <p:tgtEl>
                                          <p:spTgt spid="30"/>
                                        </p:tgtEl>
                                        <p:attrNameLst>
                                          <p:attrName>r</p:attrName>
                                        </p:attrNameLst>
                                      </p:cBhvr>
                                    </p:animRot>
                                    <p:animRot by="-240000">
                                      <p:cBhvr>
                                        <p:cTn id="27" dur="200" fill="hold">
                                          <p:stCondLst>
                                            <p:cond delay="600"/>
                                          </p:stCondLst>
                                        </p:cTn>
                                        <p:tgtEl>
                                          <p:spTgt spid="30"/>
                                        </p:tgtEl>
                                        <p:attrNameLst>
                                          <p:attrName>r</p:attrName>
                                        </p:attrNameLst>
                                      </p:cBhvr>
                                    </p:animRot>
                                    <p:animRot by="120000">
                                      <p:cBhvr>
                                        <p:cTn id="28" dur="200" fill="hold">
                                          <p:stCondLst>
                                            <p:cond delay="800"/>
                                          </p:stCondLst>
                                        </p:cTn>
                                        <p:tgtEl>
                                          <p:spTgt spid="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59181" y="221754"/>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Những từ ngữ nào trong đoạn cuối thể hiện sự thay đổi mà sông Hương tạo ra cho phố phường xung quanh? </a:t>
            </a:r>
            <a:br>
              <a:rPr lang="vi-VN" dirty="0"/>
            </a:br>
            <a:endParaRPr kumimoji="0" lang="zh-CN" altLang="en-US" sz="1400" b="0" i="0" u="none" strike="noStrike" kern="0" cap="none" spc="0" normalizeH="0" baseline="0" noProof="0" dirty="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5" name="Picture 4">
            <a:extLst>
              <a:ext uri="{FF2B5EF4-FFF2-40B4-BE49-F238E27FC236}">
                <a16:creationId xmlns:a16="http://schemas.microsoft.com/office/drawing/2014/main" id="{87CF2AB4-6AC9-4AE7-AFBA-52AE921A98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9955" y1="58261" x2="72686" y2="73913"/>
                        <a14:foregroundMark x1="80361" y1="53913" x2="97743" y2="63478"/>
                        <a14:foregroundMark x1="82619" y1="7826" x2="76524" y2="23478"/>
                        <a14:foregroundMark x1="82844" y1="11304" x2="95485" y2="15652"/>
                        <a14:foregroundMark x1="68172" y1="53913" x2="38600" y2="81739"/>
                        <a14:foregroundMark x1="39503" y1="52174" x2="42664" y2="87826"/>
                        <a14:foregroundMark x1="44921" y1="79130" x2="62754" y2="86087"/>
                        <a14:foregroundMark x1="71332" y1="64348" x2="73138" y2="82609"/>
                        <a14:foregroundMark x1="66591" y1="81739" x2="72912" y2="81739"/>
                        <a14:foregroundMark x1="69526" y1="60000" x2="74718" y2="65217"/>
                        <a14:foregroundMark x1="1580" y1="93043" x2="99097" y2="90435"/>
                        <a14:foregroundMark x1="43341" y1="55652" x2="60497" y2="62609"/>
                        <a14:foregroundMark x1="39503" y1="58261" x2="39278" y2="78261"/>
                      </a14:backgroundRemoval>
                    </a14:imgEffect>
                  </a14:imgLayer>
                </a14:imgProps>
              </a:ext>
            </a:extLst>
          </a:blip>
          <a:stretch>
            <a:fillRect/>
          </a:stretch>
        </p:blipFill>
        <p:spPr>
          <a:xfrm>
            <a:off x="159181" y="194410"/>
            <a:ext cx="1615375" cy="419341"/>
          </a:xfrm>
          <a:prstGeom prst="rect">
            <a:avLst/>
          </a:prstGeom>
        </p:spPr>
      </p:pic>
      <p:sp>
        <p:nvSpPr>
          <p:cNvPr id="6" name="Rectangle 5">
            <a:extLst>
              <a:ext uri="{FF2B5EF4-FFF2-40B4-BE49-F238E27FC236}">
                <a16:creationId xmlns:a16="http://schemas.microsoft.com/office/drawing/2014/main" id="{9BB48498-CECF-4C34-8EF0-74E6BFD65A34}"/>
              </a:ext>
            </a:extLst>
          </p:cNvPr>
          <p:cNvSpPr/>
          <p:nvPr/>
        </p:nvSpPr>
        <p:spPr>
          <a:xfrm>
            <a:off x="3354396" y="358878"/>
            <a:ext cx="2127505" cy="523220"/>
          </a:xfrm>
          <a:prstGeom prst="rect">
            <a:avLst/>
          </a:prstGeom>
        </p:spPr>
        <p:txBody>
          <a:bodyPr wrap="none">
            <a:spAutoFit/>
          </a:bodyPr>
          <a:lstStyle/>
          <a:p>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F9645275-A533-4BAC-9EF9-C0A336BE118A}"/>
              </a:ext>
            </a:extLst>
          </p:cNvPr>
          <p:cNvSpPr/>
          <p:nvPr/>
        </p:nvSpPr>
        <p:spPr>
          <a:xfrm>
            <a:off x="524697" y="948072"/>
            <a:ext cx="8473817" cy="1200329"/>
          </a:xfrm>
          <a:prstGeom prst="rect">
            <a:avLst/>
          </a:prstGeom>
        </p:spPr>
        <p:txBody>
          <a:bodyPr wrap="square">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p:txBody>
      </p:sp>
      <p:sp>
        <p:nvSpPr>
          <p:cNvPr id="46" name="Rounded Rectangle 16">
            <a:extLst>
              <a:ext uri="{FF2B5EF4-FFF2-40B4-BE49-F238E27FC236}">
                <a16:creationId xmlns:a16="http://schemas.microsoft.com/office/drawing/2014/main" id="{E56A4C0A-6E64-45F9-AA91-F14C9B40DEE0}"/>
              </a:ext>
            </a:extLst>
          </p:cNvPr>
          <p:cNvSpPr/>
          <p:nvPr/>
        </p:nvSpPr>
        <p:spPr>
          <a:xfrm>
            <a:off x="6020707" y="265541"/>
            <a:ext cx="2871698" cy="35916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2000" b="1" dirty="0" err="1">
                <a:solidFill>
                  <a:srgbClr val="000000"/>
                </a:solidFill>
                <a:latin typeface="Arial-Rounded" pitchFamily="34" charset="0"/>
                <a:ea typeface="Arial-Rounded" pitchFamily="34" charset="0"/>
                <a:cs typeface="Arial-Rounded" pitchFamily="34" charset="0"/>
              </a:rPr>
              <a:t>Đọc</a:t>
            </a:r>
            <a:r>
              <a:rPr lang="en-GB" sz="2000" b="1" dirty="0">
                <a:solidFill>
                  <a:srgbClr val="000000"/>
                </a:solidFill>
                <a:latin typeface="Arial-Rounded" pitchFamily="34" charset="0"/>
                <a:ea typeface="Arial-Rounded" pitchFamily="34" charset="0"/>
                <a:cs typeface="Arial-Rounded" pitchFamily="34" charset="0"/>
              </a:rPr>
              <a:t> </a:t>
            </a:r>
            <a:r>
              <a:rPr lang="en-GB" sz="2000" b="1" dirty="0" err="1">
                <a:solidFill>
                  <a:srgbClr val="000000"/>
                </a:solidFill>
                <a:latin typeface="Arial-Rounded" pitchFamily="34" charset="0"/>
                <a:ea typeface="Arial-Rounded" pitchFamily="34" charset="0"/>
                <a:cs typeface="Arial-Rounded" pitchFamily="34" charset="0"/>
              </a:rPr>
              <a:t>lại</a:t>
            </a:r>
            <a:r>
              <a:rPr lang="en-GB" sz="2000" b="1" dirty="0">
                <a:solidFill>
                  <a:srgbClr val="000000"/>
                </a:solidFill>
                <a:latin typeface="Arial-Rounded" pitchFamily="34" charset="0"/>
                <a:ea typeface="Arial-Rounded" pitchFamily="34" charset="0"/>
                <a:cs typeface="Arial-Rounded" pitchFamily="34" charset="0"/>
              </a:rPr>
              <a:t> </a:t>
            </a:r>
            <a:r>
              <a:rPr lang="en-GB" sz="2000" b="1" dirty="0" err="1">
                <a:solidFill>
                  <a:srgbClr val="000000"/>
                </a:solidFill>
                <a:latin typeface="Arial-Rounded" pitchFamily="34" charset="0"/>
                <a:ea typeface="Arial-Rounded" pitchFamily="34" charset="0"/>
                <a:cs typeface="Arial-Rounded" pitchFamily="34" charset="0"/>
              </a:rPr>
              <a:t>đoạn</a:t>
            </a:r>
            <a:r>
              <a:rPr lang="en-GB" sz="2000" b="1" dirty="0">
                <a:solidFill>
                  <a:srgbClr val="000000"/>
                </a:solidFill>
                <a:latin typeface="Arial-Rounded" pitchFamily="34" charset="0"/>
                <a:ea typeface="Arial-Rounded" pitchFamily="34" charset="0"/>
                <a:cs typeface="Arial-Rounded" pitchFamily="34" charset="0"/>
              </a:rPr>
              <a:t> </a:t>
            </a:r>
            <a:r>
              <a:rPr lang="en-GB" sz="2000" b="1" dirty="0" err="1">
                <a:solidFill>
                  <a:srgbClr val="000000"/>
                </a:solidFill>
                <a:latin typeface="Arial-Rounded" pitchFamily="34" charset="0"/>
                <a:ea typeface="Arial-Rounded" pitchFamily="34" charset="0"/>
                <a:cs typeface="Arial-Rounded" pitchFamily="34" charset="0"/>
              </a:rPr>
              <a:t>cuối</a:t>
            </a:r>
            <a:r>
              <a:rPr lang="en-GB" sz="2000" b="1" dirty="0">
                <a:solidFill>
                  <a:srgbClr val="000000"/>
                </a:solidFill>
                <a:latin typeface="Arial-Rounded" pitchFamily="34" charset="0"/>
                <a:ea typeface="Arial-Rounded" pitchFamily="34" charset="0"/>
                <a:cs typeface="Arial-Rounded" pitchFamily="34" charset="0"/>
              </a:rPr>
              <a:t>.</a:t>
            </a:r>
            <a:endParaRPr kumimoji="0" lang="en-US" sz="2000" b="1" i="0" u="none" strike="noStrike" kern="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endParaRPr>
          </a:p>
        </p:txBody>
      </p:sp>
      <p:grpSp>
        <p:nvGrpSpPr>
          <p:cNvPr id="48" name="组合 48">
            <a:extLst>
              <a:ext uri="{FF2B5EF4-FFF2-40B4-BE49-F238E27FC236}">
                <a16:creationId xmlns:a16="http://schemas.microsoft.com/office/drawing/2014/main" id="{F665C754-5FC0-4F28-B2BB-E792EC1CE443}"/>
              </a:ext>
            </a:extLst>
          </p:cNvPr>
          <p:cNvGrpSpPr/>
          <p:nvPr/>
        </p:nvGrpSpPr>
        <p:grpSpPr>
          <a:xfrm>
            <a:off x="401661" y="2322253"/>
            <a:ext cx="7091396" cy="2658358"/>
            <a:chOff x="-3942" y="4516"/>
            <a:chExt cx="22084" cy="6262"/>
          </a:xfrm>
        </p:grpSpPr>
        <p:sp>
          <p:nvSpPr>
            <p:cNvPr id="49" name="矩形 5">
              <a:extLst>
                <a:ext uri="{FF2B5EF4-FFF2-40B4-BE49-F238E27FC236}">
                  <a16:creationId xmlns:a16="http://schemas.microsoft.com/office/drawing/2014/main" id="{90DAFEDC-69B8-4EEE-98B3-7B02E6AB0166}"/>
                </a:ext>
              </a:extLst>
            </p:cNvPr>
            <p:cNvSpPr>
              <a:spLocks noChangeAspect="1"/>
            </p:cNvSpPr>
            <p:nvPr/>
          </p:nvSpPr>
          <p:spPr>
            <a:xfrm>
              <a:off x="-3927" y="4516"/>
              <a:ext cx="22069" cy="6262"/>
            </a:xfrm>
            <a:custGeom>
              <a:avLst/>
              <a:gdLst>
                <a:gd name="connsiteX0" fmla="*/ 0 w 9384121"/>
                <a:gd name="connsiteY0" fmla="*/ 0 h 1506113"/>
                <a:gd name="connsiteX1" fmla="*/ 9384121 w 9384121"/>
                <a:gd name="connsiteY1" fmla="*/ 0 h 1506113"/>
                <a:gd name="connsiteX2" fmla="*/ 9384121 w 9384121"/>
                <a:gd name="connsiteY2" fmla="*/ 1506113 h 1506113"/>
                <a:gd name="connsiteX3" fmla="*/ 0 w 9384121"/>
                <a:gd name="connsiteY3" fmla="*/ 1506113 h 1506113"/>
                <a:gd name="connsiteX4" fmla="*/ 0 w 9384121"/>
                <a:gd name="connsiteY4" fmla="*/ 0 h 1506113"/>
                <a:gd name="connsiteX0-1" fmla="*/ 0 w 9393746"/>
                <a:gd name="connsiteY0-2" fmla="*/ 57752 h 1506113"/>
                <a:gd name="connsiteX1-3" fmla="*/ 9393746 w 9393746"/>
                <a:gd name="connsiteY1-4" fmla="*/ 0 h 1506113"/>
                <a:gd name="connsiteX2-5" fmla="*/ 9393746 w 9393746"/>
                <a:gd name="connsiteY2-6" fmla="*/ 1506113 h 1506113"/>
                <a:gd name="connsiteX3-7" fmla="*/ 9625 w 9393746"/>
                <a:gd name="connsiteY3-8" fmla="*/ 1506113 h 1506113"/>
                <a:gd name="connsiteX4-9" fmla="*/ 0 w 9393746"/>
                <a:gd name="connsiteY4-10" fmla="*/ 57752 h 1506113"/>
                <a:gd name="connsiteX0-11" fmla="*/ 1168813 w 10562559"/>
                <a:gd name="connsiteY0-12" fmla="*/ 215651 h 1664012"/>
                <a:gd name="connsiteX1-13" fmla="*/ 10562559 w 10562559"/>
                <a:gd name="connsiteY1-14" fmla="*/ 157899 h 1664012"/>
                <a:gd name="connsiteX2-15" fmla="*/ 10562559 w 10562559"/>
                <a:gd name="connsiteY2-16" fmla="*/ 1664012 h 1664012"/>
                <a:gd name="connsiteX3-17" fmla="*/ 1178438 w 10562559"/>
                <a:gd name="connsiteY3-18" fmla="*/ 1664012 h 1664012"/>
                <a:gd name="connsiteX4-19" fmla="*/ 1168813 w 10562559"/>
                <a:gd name="connsiteY4-20" fmla="*/ 215651 h 1664012"/>
                <a:gd name="connsiteX0-21" fmla="*/ 1168813 w 10562559"/>
                <a:gd name="connsiteY0-22" fmla="*/ 326691 h 1775052"/>
                <a:gd name="connsiteX1-23" fmla="*/ 10562559 w 10562559"/>
                <a:gd name="connsiteY1-24" fmla="*/ 268939 h 1775052"/>
                <a:gd name="connsiteX2-25" fmla="*/ 10562559 w 10562559"/>
                <a:gd name="connsiteY2-26" fmla="*/ 1775052 h 1775052"/>
                <a:gd name="connsiteX3-27" fmla="*/ 1178438 w 10562559"/>
                <a:gd name="connsiteY3-28" fmla="*/ 1775052 h 1775052"/>
                <a:gd name="connsiteX4-29" fmla="*/ 1168813 w 10562559"/>
                <a:gd name="connsiteY4-30" fmla="*/ 326691 h 1775052"/>
                <a:gd name="connsiteX0-31" fmla="*/ 1168813 w 10562559"/>
                <a:gd name="connsiteY0-32" fmla="*/ 326691 h 2061941"/>
                <a:gd name="connsiteX1-33" fmla="*/ 10562559 w 10562559"/>
                <a:gd name="connsiteY1-34" fmla="*/ 268939 h 2061941"/>
                <a:gd name="connsiteX2-35" fmla="*/ 10562559 w 10562559"/>
                <a:gd name="connsiteY2-36" fmla="*/ 1775052 h 2061941"/>
                <a:gd name="connsiteX3-37" fmla="*/ 1178438 w 10562559"/>
                <a:gd name="connsiteY3-38" fmla="*/ 1775052 h 2061941"/>
                <a:gd name="connsiteX4-39" fmla="*/ 1168813 w 10562559"/>
                <a:gd name="connsiteY4-40" fmla="*/ 326691 h 2061941"/>
                <a:gd name="connsiteX0-41" fmla="*/ 1159782 w 11212294"/>
                <a:gd name="connsiteY0-42" fmla="*/ 261548 h 1888556"/>
                <a:gd name="connsiteX1-43" fmla="*/ 10409149 w 11212294"/>
                <a:gd name="connsiteY1-44" fmla="*/ 300049 h 1888556"/>
                <a:gd name="connsiteX2-45" fmla="*/ 10553528 w 11212294"/>
                <a:gd name="connsiteY2-46" fmla="*/ 1709909 h 1888556"/>
                <a:gd name="connsiteX3-47" fmla="*/ 1169407 w 11212294"/>
                <a:gd name="connsiteY3-48" fmla="*/ 1709909 h 1888556"/>
                <a:gd name="connsiteX4-49" fmla="*/ 1159782 w 11212294"/>
                <a:gd name="connsiteY4-50" fmla="*/ 261548 h 1888556"/>
                <a:gd name="connsiteX0-51" fmla="*/ 1157470 w 11198477"/>
                <a:gd name="connsiteY0-52" fmla="*/ 208624 h 1830306"/>
                <a:gd name="connsiteX1-53" fmla="*/ 10369782 w 11198477"/>
                <a:gd name="connsiteY1-54" fmla="*/ 333587 h 1830306"/>
                <a:gd name="connsiteX2-55" fmla="*/ 10551216 w 11198477"/>
                <a:gd name="connsiteY2-56" fmla="*/ 1656985 h 1830306"/>
                <a:gd name="connsiteX3-57" fmla="*/ 1167095 w 11198477"/>
                <a:gd name="connsiteY3-58" fmla="*/ 1656985 h 1830306"/>
                <a:gd name="connsiteX4-59" fmla="*/ 1157470 w 11198477"/>
                <a:gd name="connsiteY4-60" fmla="*/ 208624 h 1830306"/>
                <a:gd name="connsiteX0-61" fmla="*/ 1157470 w 12195291"/>
                <a:gd name="connsiteY0-62" fmla="*/ 83980 h 1688293"/>
                <a:gd name="connsiteX1-63" fmla="*/ 10369782 w 12195291"/>
                <a:gd name="connsiteY1-64" fmla="*/ 208943 h 1688293"/>
                <a:gd name="connsiteX2-65" fmla="*/ 12176532 w 12195291"/>
                <a:gd name="connsiteY2-66" fmla="*/ 502931 h 1688293"/>
                <a:gd name="connsiteX3-67" fmla="*/ 10551216 w 12195291"/>
                <a:gd name="connsiteY3-68" fmla="*/ 1532341 h 1688293"/>
                <a:gd name="connsiteX4-69" fmla="*/ 1167095 w 12195291"/>
                <a:gd name="connsiteY4-70" fmla="*/ 1532341 h 1688293"/>
                <a:gd name="connsiteX5" fmla="*/ 1157470 w 12195291"/>
                <a:gd name="connsiteY5" fmla="*/ 83980 h 16882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2195291" h="1688293">
                  <a:moveTo>
                    <a:pt x="1157470" y="83980"/>
                  </a:moveTo>
                  <a:cubicBezTo>
                    <a:pt x="2691251" y="-136586"/>
                    <a:pt x="8533272" y="139118"/>
                    <a:pt x="10369782" y="208943"/>
                  </a:cubicBezTo>
                  <a:cubicBezTo>
                    <a:pt x="12206292" y="278768"/>
                    <a:pt x="12146293" y="282365"/>
                    <a:pt x="12176532" y="502931"/>
                  </a:cubicBezTo>
                  <a:cubicBezTo>
                    <a:pt x="12206771" y="723497"/>
                    <a:pt x="12386122" y="1360773"/>
                    <a:pt x="10551216" y="1532341"/>
                  </a:cubicBezTo>
                  <a:cubicBezTo>
                    <a:pt x="8716310" y="1703909"/>
                    <a:pt x="2732719" y="1773735"/>
                    <a:pt x="1167095" y="1532341"/>
                  </a:cubicBezTo>
                  <a:cubicBezTo>
                    <a:pt x="-398529" y="1290947"/>
                    <a:pt x="-376311" y="304546"/>
                    <a:pt x="1157470" y="83980"/>
                  </a:cubicBezTo>
                  <a:close/>
                </a:path>
              </a:pathLst>
            </a:custGeom>
            <a:solidFill>
              <a:schemeClr val="bg1">
                <a:lumMod val="95000"/>
              </a:schemeClr>
            </a:solidFill>
            <a:ln>
              <a:solidFill>
                <a:srgbClr val="2A4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1">
              <a:extLst>
                <a:ext uri="{FF2B5EF4-FFF2-40B4-BE49-F238E27FC236}">
                  <a16:creationId xmlns:a16="http://schemas.microsoft.com/office/drawing/2014/main" id="{F65D0625-B3A6-404E-8025-6C9F37AA58C0}"/>
                </a:ext>
              </a:extLst>
            </p:cNvPr>
            <p:cNvSpPr/>
            <p:nvPr/>
          </p:nvSpPr>
          <p:spPr>
            <a:xfrm>
              <a:off x="-3942" y="5106"/>
              <a:ext cx="19807" cy="1957"/>
            </a:xfrm>
            <a:prstGeom prst="rect">
              <a:avLst/>
            </a:prstGeom>
          </p:spPr>
          <p:txBody>
            <a:bodyPr wrap="square" anchor="ctr">
              <a:spAutoFit/>
            </a:bodyPr>
            <a:lstStyle/>
            <a:p>
              <a:pPr algn="ctr">
                <a:lnSpc>
                  <a:spcPct val="120000"/>
                </a:lnSpc>
              </a:pPr>
              <a:r>
                <a:rPr lang="en-GB" sz="2000" b="1" dirty="0">
                  <a:latin typeface="Arial-Rounded" panose="020B0500000000000000" pitchFamily="34" charset="0"/>
                  <a:ea typeface="Arial-Rounded" panose="020B0500000000000000" pitchFamily="34" charset="0"/>
                  <a:cs typeface="Arial-Rounded" panose="020B0500000000000000" pitchFamily="34" charset="0"/>
                </a:rPr>
                <a:t>     4. </a:t>
              </a:r>
              <a:r>
                <a:rPr lang="vi-VN" sz="2000" b="1" dirty="0">
                  <a:latin typeface="Arial-Rounded" panose="020B0500000000000000" pitchFamily="34" charset="0"/>
                  <a:ea typeface="Arial-Rounded" panose="020B0500000000000000" pitchFamily="34" charset="0"/>
                  <a:cs typeface="Arial-Rounded" panose="020B0500000000000000" pitchFamily="34" charset="0"/>
                </a:rPr>
                <a:t>Những từ ngữ nào trong đoạn cuối thể hiện sự thay đổi mà sông Hương tạo ra cho phố phường xung quanh? </a:t>
              </a:r>
            </a:p>
          </p:txBody>
        </p:sp>
      </p:grpSp>
      <p:pic>
        <p:nvPicPr>
          <p:cNvPr id="51" name="图片 49" descr="D:\PPT\圣诞节冬天圣诞老人剪纸2\图片7.png图片7">
            <a:extLst>
              <a:ext uri="{FF2B5EF4-FFF2-40B4-BE49-F238E27FC236}">
                <a16:creationId xmlns:a16="http://schemas.microsoft.com/office/drawing/2014/main" id="{A7EB4157-087D-4814-B63A-0CAFCB57C9F3}"/>
              </a:ext>
            </a:extLst>
          </p:cNvPr>
          <p:cNvPicPr>
            <a:picLocks noChangeAspect="1"/>
          </p:cNvPicPr>
          <p:nvPr/>
        </p:nvPicPr>
        <p:blipFill>
          <a:blip r:embed="rId10"/>
          <a:srcRect/>
          <a:stretch>
            <a:fillRect/>
          </a:stretch>
        </p:blipFill>
        <p:spPr>
          <a:xfrm>
            <a:off x="7116937" y="3051537"/>
            <a:ext cx="1684050" cy="1825656"/>
          </a:xfrm>
          <a:prstGeom prst="rect">
            <a:avLst/>
          </a:prstGeom>
        </p:spPr>
      </p:pic>
      <p:grpSp>
        <p:nvGrpSpPr>
          <p:cNvPr id="40" name="Group 39">
            <a:extLst>
              <a:ext uri="{FF2B5EF4-FFF2-40B4-BE49-F238E27FC236}">
                <a16:creationId xmlns:a16="http://schemas.microsoft.com/office/drawing/2014/main" id="{860CFDE3-AE3F-4C4A-A9F9-A7ABA774BFDC}"/>
              </a:ext>
            </a:extLst>
          </p:cNvPr>
          <p:cNvGrpSpPr/>
          <p:nvPr/>
        </p:nvGrpSpPr>
        <p:grpSpPr>
          <a:xfrm>
            <a:off x="347394" y="981498"/>
            <a:ext cx="404982" cy="369332"/>
            <a:chOff x="-28110" y="874151"/>
            <a:chExt cx="851094" cy="689697"/>
          </a:xfrm>
        </p:grpSpPr>
        <p:pic>
          <p:nvPicPr>
            <p:cNvPr id="44" name="Picture 43">
              <a:extLst>
                <a:ext uri="{FF2B5EF4-FFF2-40B4-BE49-F238E27FC236}">
                  <a16:creationId xmlns:a16="http://schemas.microsoft.com/office/drawing/2014/main" id="{35B57650-C006-41EB-95E9-0C9B29AAD0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7" name="TextBox 46">
              <a:extLst>
                <a:ext uri="{FF2B5EF4-FFF2-40B4-BE49-F238E27FC236}">
                  <a16:creationId xmlns:a16="http://schemas.microsoft.com/office/drawing/2014/main" id="{CA600B2F-F095-44A9-82BE-E79732540D2B}"/>
                </a:ext>
              </a:extLst>
            </p:cNvPr>
            <p:cNvSpPr txBox="1"/>
            <p:nvPr/>
          </p:nvSpPr>
          <p:spPr>
            <a:xfrm>
              <a:off x="95935" y="874151"/>
              <a:ext cx="527172" cy="689697"/>
            </a:xfrm>
            <a:prstGeom prst="rect">
              <a:avLst/>
            </a:prstGeom>
            <a:noFill/>
          </p:spPr>
          <p:txBody>
            <a:bodyPr wrap="square" rtlCol="0">
              <a:spAutoFit/>
            </a:bodyPr>
            <a:lstStyle/>
            <a:p>
              <a:pPr defTabSz="609539"/>
              <a:r>
                <a:rPr lang="en-GB"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4</a:t>
              </a:r>
              <a:endParaRPr lang="en-US" sz="1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Speech Bubble: Rectangle with Corners Rounded 7">
            <a:extLst>
              <a:ext uri="{FF2B5EF4-FFF2-40B4-BE49-F238E27FC236}">
                <a16:creationId xmlns:a16="http://schemas.microsoft.com/office/drawing/2014/main" id="{AA2AA3B9-32FD-4C95-AD6E-4CF8FCCC0599}"/>
              </a:ext>
            </a:extLst>
          </p:cNvPr>
          <p:cNvSpPr/>
          <p:nvPr/>
        </p:nvSpPr>
        <p:spPr>
          <a:xfrm>
            <a:off x="1008691" y="3430855"/>
            <a:ext cx="5506033" cy="1207669"/>
          </a:xfrm>
          <a:prstGeom prst="wedgeRoundRectCallout">
            <a:avLst>
              <a:gd name="adj1" fmla="val 56721"/>
              <a:gd name="adj2" fmla="val -48066"/>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lvl="0" defTabSz="685783">
              <a:spcBef>
                <a:spcPts val="600"/>
              </a:spcBef>
              <a:spcAft>
                <a:spcPts val="600"/>
              </a:spcAft>
            </a:pP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khí</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phố</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lành</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tan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biến</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ồn</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ào</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chợ</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búa</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phố</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êm</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đềm</a:t>
            </a:r>
            <a:r>
              <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b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br>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extLst>
      <p:ext uri="{BB962C8B-B14F-4D97-AF65-F5344CB8AC3E}">
        <p14:creationId xmlns:p14="http://schemas.microsoft.com/office/powerpoint/2010/main" val="30065193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arn(inVertical)">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algn="ctr"/>
                <a:r>
                  <a:rPr lang="en-US" altLang="zh-CN" sz="2000" b="1" dirty="0">
                    <a:solidFill>
                      <a:schemeClr val="tx1"/>
                    </a:solidFill>
                    <a:latin typeface="Arial" panose="020B0604020202020204" pitchFamily="34" charset="0"/>
                    <a:ea typeface="思源宋体 CN Heavy" panose="02020900000000000000" charset="-122"/>
                    <a:cs typeface="Arial" panose="020B0604020202020204" pitchFamily="34" charset="0"/>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396710" y="297571"/>
            <a:ext cx="8350581" cy="45483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9072DC84-358B-4939-86C0-2DC2F0FE06C9}"/>
              </a:ext>
            </a:extLst>
          </p:cNvPr>
          <p:cNvSpPr txBox="1"/>
          <p:nvPr/>
        </p:nvSpPr>
        <p:spPr>
          <a:xfrm>
            <a:off x="740717" y="484947"/>
            <a:ext cx="7493973" cy="523220"/>
          </a:xfrm>
          <a:prstGeom prst="rect">
            <a:avLst/>
          </a:prstGeom>
          <a:noFill/>
        </p:spPr>
        <p:txBody>
          <a:bodyPr wrap="square" rtlCol="0">
            <a:spAutoFit/>
          </a:bodyPr>
          <a:lstStyle/>
          <a:p>
            <a:pPr algn="ctr"/>
            <a:r>
              <a:rPr lang="en-US" sz="2800" b="1" dirty="0">
                <a:latin typeface="Arial-Rounded" panose="020B0500000000000000" pitchFamily="34" charset="0"/>
                <a:ea typeface="Arial-Rounded" panose="020B0500000000000000" pitchFamily="34" charset="0"/>
                <a:cs typeface="Arial-Rounded" panose="020B0500000000000000" pitchFamily="34" charset="0"/>
              </a:rPr>
              <a:t>Qua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ounded Rectangular Callout 16">
            <a:extLst>
              <a:ext uri="{FF2B5EF4-FFF2-40B4-BE49-F238E27FC236}">
                <a16:creationId xmlns:a16="http://schemas.microsoft.com/office/drawing/2014/main" id="{94FC4D23-9E64-46B7-B5E3-15ADD1C5ABE6}"/>
              </a:ext>
            </a:extLst>
          </p:cNvPr>
          <p:cNvSpPr/>
          <p:nvPr/>
        </p:nvSpPr>
        <p:spPr>
          <a:xfrm>
            <a:off x="911921" y="1045247"/>
            <a:ext cx="6666515" cy="1283208"/>
          </a:xfrm>
          <a:custGeom>
            <a:avLst/>
            <a:gdLst>
              <a:gd name="connsiteX0" fmla="*/ 0 w 6666515"/>
              <a:gd name="connsiteY0" fmla="*/ 213872 h 1283208"/>
              <a:gd name="connsiteX1" fmla="*/ 213872 w 6666515"/>
              <a:gd name="connsiteY1" fmla="*/ 0 h 1283208"/>
              <a:gd name="connsiteX2" fmla="*/ 702112 w 6666515"/>
              <a:gd name="connsiteY2" fmla="*/ 0 h 1283208"/>
              <a:gd name="connsiteX3" fmla="*/ 1263851 w 6666515"/>
              <a:gd name="connsiteY3" fmla="*/ 0 h 1283208"/>
              <a:gd name="connsiteX4" fmla="*/ 1715343 w 6666515"/>
              <a:gd name="connsiteY4" fmla="*/ 0 h 1283208"/>
              <a:gd name="connsiteX5" fmla="*/ 2313831 w 6666515"/>
              <a:gd name="connsiteY5" fmla="*/ 0 h 1283208"/>
              <a:gd name="connsiteX6" fmla="*/ 2875570 w 6666515"/>
              <a:gd name="connsiteY6" fmla="*/ 0 h 1283208"/>
              <a:gd name="connsiteX7" fmla="*/ 3363810 w 6666515"/>
              <a:gd name="connsiteY7" fmla="*/ 0 h 1283208"/>
              <a:gd name="connsiteX8" fmla="*/ 3888800 w 6666515"/>
              <a:gd name="connsiteY8" fmla="*/ 0 h 1283208"/>
              <a:gd name="connsiteX9" fmla="*/ 3888800 w 6666515"/>
              <a:gd name="connsiteY9" fmla="*/ 0 h 1283208"/>
              <a:gd name="connsiteX10" fmla="*/ 4444343 w 6666515"/>
              <a:gd name="connsiteY10" fmla="*/ 0 h 1283208"/>
              <a:gd name="connsiteX11" fmla="*/ 5033219 w 6666515"/>
              <a:gd name="connsiteY11" fmla="*/ 0 h 1283208"/>
              <a:gd name="connsiteX12" fmla="*/ 5555429 w 6666515"/>
              <a:gd name="connsiteY12" fmla="*/ 0 h 1283208"/>
              <a:gd name="connsiteX13" fmla="*/ 5986092 w 6666515"/>
              <a:gd name="connsiteY13" fmla="*/ 0 h 1283208"/>
              <a:gd name="connsiteX14" fmla="*/ 6452643 w 6666515"/>
              <a:gd name="connsiteY14" fmla="*/ 0 h 1283208"/>
              <a:gd name="connsiteX15" fmla="*/ 6666515 w 6666515"/>
              <a:gd name="connsiteY15" fmla="*/ 213872 h 1283208"/>
              <a:gd name="connsiteX16" fmla="*/ 6666515 w 6666515"/>
              <a:gd name="connsiteY16" fmla="*/ 748538 h 1283208"/>
              <a:gd name="connsiteX17" fmla="*/ 6666515 w 6666515"/>
              <a:gd name="connsiteY17" fmla="*/ 748538 h 1283208"/>
              <a:gd name="connsiteX18" fmla="*/ 6666515 w 6666515"/>
              <a:gd name="connsiteY18" fmla="*/ 1069340 h 1283208"/>
              <a:gd name="connsiteX19" fmla="*/ 6666515 w 6666515"/>
              <a:gd name="connsiteY19" fmla="*/ 1069336 h 1283208"/>
              <a:gd name="connsiteX20" fmla="*/ 6452643 w 6666515"/>
              <a:gd name="connsiteY20" fmla="*/ 1283208 h 1283208"/>
              <a:gd name="connsiteX21" fmla="*/ 6021980 w 6666515"/>
              <a:gd name="connsiteY21" fmla="*/ 1283208 h 1283208"/>
              <a:gd name="connsiteX22" fmla="*/ 5555429 w 6666515"/>
              <a:gd name="connsiteY22" fmla="*/ 1283208 h 1283208"/>
              <a:gd name="connsiteX23" fmla="*/ 5803868 w 6666515"/>
              <a:gd name="connsiteY23" fmla="*/ 1467323 h 1283208"/>
              <a:gd name="connsiteX24" fmla="*/ 5344252 w 6666515"/>
              <a:gd name="connsiteY24" fmla="*/ 1423135 h 1283208"/>
              <a:gd name="connsiteX25" fmla="*/ 4827183 w 6666515"/>
              <a:gd name="connsiteY25" fmla="*/ 1373424 h 1283208"/>
              <a:gd name="connsiteX26" fmla="*/ 4329266 w 6666515"/>
              <a:gd name="connsiteY26" fmla="*/ 1325554 h 1283208"/>
              <a:gd name="connsiteX27" fmla="*/ 3888800 w 6666515"/>
              <a:gd name="connsiteY27" fmla="*/ 1283208 h 1283208"/>
              <a:gd name="connsiteX28" fmla="*/ 3474058 w 6666515"/>
              <a:gd name="connsiteY28" fmla="*/ 1283208 h 1283208"/>
              <a:gd name="connsiteX29" fmla="*/ 2912319 w 6666515"/>
              <a:gd name="connsiteY29" fmla="*/ 1283208 h 1283208"/>
              <a:gd name="connsiteX30" fmla="*/ 2424079 w 6666515"/>
              <a:gd name="connsiteY30" fmla="*/ 1283208 h 1283208"/>
              <a:gd name="connsiteX31" fmla="*/ 1862340 w 6666515"/>
              <a:gd name="connsiteY31" fmla="*/ 1283208 h 1283208"/>
              <a:gd name="connsiteX32" fmla="*/ 1337350 w 6666515"/>
              <a:gd name="connsiteY32" fmla="*/ 1283208 h 1283208"/>
              <a:gd name="connsiteX33" fmla="*/ 738862 w 6666515"/>
              <a:gd name="connsiteY33" fmla="*/ 1283208 h 1283208"/>
              <a:gd name="connsiteX34" fmla="*/ 213872 w 6666515"/>
              <a:gd name="connsiteY34" fmla="*/ 1283208 h 1283208"/>
              <a:gd name="connsiteX35" fmla="*/ 0 w 6666515"/>
              <a:gd name="connsiteY35" fmla="*/ 1069336 h 1283208"/>
              <a:gd name="connsiteX36" fmla="*/ 0 w 6666515"/>
              <a:gd name="connsiteY36" fmla="*/ 1069340 h 1283208"/>
              <a:gd name="connsiteX37" fmla="*/ 0 w 6666515"/>
              <a:gd name="connsiteY37" fmla="*/ 748538 h 1283208"/>
              <a:gd name="connsiteX38" fmla="*/ 0 w 6666515"/>
              <a:gd name="connsiteY38" fmla="*/ 748538 h 1283208"/>
              <a:gd name="connsiteX39" fmla="*/ 0 w 6666515"/>
              <a:gd name="connsiteY39" fmla="*/ 213872 h 128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6515" h="1283208" fill="none" extrusionOk="0">
                <a:moveTo>
                  <a:pt x="0" y="213872"/>
                </a:moveTo>
                <a:cubicBezTo>
                  <a:pt x="29291" y="76402"/>
                  <a:pt x="68023" y="20302"/>
                  <a:pt x="213872" y="0"/>
                </a:cubicBezTo>
                <a:cubicBezTo>
                  <a:pt x="357956" y="-7797"/>
                  <a:pt x="584626" y="2047"/>
                  <a:pt x="702112" y="0"/>
                </a:cubicBezTo>
                <a:cubicBezTo>
                  <a:pt x="819598" y="-2047"/>
                  <a:pt x="1094228" y="7682"/>
                  <a:pt x="1263851" y="0"/>
                </a:cubicBezTo>
                <a:cubicBezTo>
                  <a:pt x="1433474" y="-7682"/>
                  <a:pt x="1532349" y="31405"/>
                  <a:pt x="1715343" y="0"/>
                </a:cubicBezTo>
                <a:cubicBezTo>
                  <a:pt x="1898337" y="-31405"/>
                  <a:pt x="2192252" y="20146"/>
                  <a:pt x="2313831" y="0"/>
                </a:cubicBezTo>
                <a:cubicBezTo>
                  <a:pt x="2435410" y="-20146"/>
                  <a:pt x="2761417" y="26481"/>
                  <a:pt x="2875570" y="0"/>
                </a:cubicBezTo>
                <a:cubicBezTo>
                  <a:pt x="2989723" y="-26481"/>
                  <a:pt x="3173968" y="6202"/>
                  <a:pt x="3363810" y="0"/>
                </a:cubicBezTo>
                <a:cubicBezTo>
                  <a:pt x="3553652" y="-6202"/>
                  <a:pt x="3675497" y="25363"/>
                  <a:pt x="3888800" y="0"/>
                </a:cubicBezTo>
                <a:lnTo>
                  <a:pt x="3888800" y="0"/>
                </a:lnTo>
                <a:cubicBezTo>
                  <a:pt x="4148422" y="-61144"/>
                  <a:pt x="4185464" y="8849"/>
                  <a:pt x="4444343" y="0"/>
                </a:cubicBezTo>
                <a:cubicBezTo>
                  <a:pt x="4703222" y="-8849"/>
                  <a:pt x="4855361" y="61616"/>
                  <a:pt x="5033219" y="0"/>
                </a:cubicBezTo>
                <a:cubicBezTo>
                  <a:pt x="5211077" y="-61616"/>
                  <a:pt x="5419701" y="60723"/>
                  <a:pt x="5555429" y="0"/>
                </a:cubicBezTo>
                <a:cubicBezTo>
                  <a:pt x="5691316" y="-46377"/>
                  <a:pt x="5878068" y="47723"/>
                  <a:pt x="5986092" y="0"/>
                </a:cubicBezTo>
                <a:cubicBezTo>
                  <a:pt x="6094116" y="-47723"/>
                  <a:pt x="6259116" y="3478"/>
                  <a:pt x="6452643" y="0"/>
                </a:cubicBezTo>
                <a:cubicBezTo>
                  <a:pt x="6547556" y="-10462"/>
                  <a:pt x="6656181" y="92845"/>
                  <a:pt x="6666515" y="213872"/>
                </a:cubicBezTo>
                <a:cubicBezTo>
                  <a:pt x="6703124" y="418606"/>
                  <a:pt x="6664879" y="635726"/>
                  <a:pt x="6666515" y="748538"/>
                </a:cubicBezTo>
                <a:lnTo>
                  <a:pt x="6666515" y="748538"/>
                </a:lnTo>
                <a:cubicBezTo>
                  <a:pt x="6697103" y="846720"/>
                  <a:pt x="6632228" y="929861"/>
                  <a:pt x="6666515" y="1069340"/>
                </a:cubicBezTo>
                <a:lnTo>
                  <a:pt x="6666515" y="1069336"/>
                </a:lnTo>
                <a:cubicBezTo>
                  <a:pt x="6675864" y="1203363"/>
                  <a:pt x="6554332" y="1275002"/>
                  <a:pt x="6452643" y="1283208"/>
                </a:cubicBezTo>
                <a:cubicBezTo>
                  <a:pt x="6278992" y="1327210"/>
                  <a:pt x="6194702" y="1252725"/>
                  <a:pt x="6021980" y="1283208"/>
                </a:cubicBezTo>
                <a:cubicBezTo>
                  <a:pt x="5849258" y="1313691"/>
                  <a:pt x="5653252" y="1281059"/>
                  <a:pt x="5555429" y="1283208"/>
                </a:cubicBezTo>
                <a:cubicBezTo>
                  <a:pt x="5689890" y="1345498"/>
                  <a:pt x="5743974" y="1430220"/>
                  <a:pt x="5803868" y="1467323"/>
                </a:cubicBezTo>
                <a:cubicBezTo>
                  <a:pt x="5704991" y="1500691"/>
                  <a:pt x="5548002" y="1395288"/>
                  <a:pt x="5344252" y="1423135"/>
                </a:cubicBezTo>
                <a:cubicBezTo>
                  <a:pt x="5140502" y="1450983"/>
                  <a:pt x="4960164" y="1336521"/>
                  <a:pt x="4827183" y="1373424"/>
                </a:cubicBezTo>
                <a:cubicBezTo>
                  <a:pt x="4694202" y="1410327"/>
                  <a:pt x="4570763" y="1294340"/>
                  <a:pt x="4329266" y="1325554"/>
                </a:cubicBezTo>
                <a:cubicBezTo>
                  <a:pt x="4087769" y="1356768"/>
                  <a:pt x="4067530" y="1250280"/>
                  <a:pt x="3888800" y="1283208"/>
                </a:cubicBezTo>
                <a:cubicBezTo>
                  <a:pt x="3795371" y="1299085"/>
                  <a:pt x="3608125" y="1273293"/>
                  <a:pt x="3474058" y="1283208"/>
                </a:cubicBezTo>
                <a:cubicBezTo>
                  <a:pt x="3339991" y="1293123"/>
                  <a:pt x="3098734" y="1261508"/>
                  <a:pt x="2912319" y="1283208"/>
                </a:cubicBezTo>
                <a:cubicBezTo>
                  <a:pt x="2725904" y="1304908"/>
                  <a:pt x="2600174" y="1271977"/>
                  <a:pt x="2424079" y="1283208"/>
                </a:cubicBezTo>
                <a:cubicBezTo>
                  <a:pt x="2247984" y="1294439"/>
                  <a:pt x="1994880" y="1281623"/>
                  <a:pt x="1862340" y="1283208"/>
                </a:cubicBezTo>
                <a:cubicBezTo>
                  <a:pt x="1729800" y="1284793"/>
                  <a:pt x="1463600" y="1256500"/>
                  <a:pt x="1337350" y="1283208"/>
                </a:cubicBezTo>
                <a:cubicBezTo>
                  <a:pt x="1211100" y="1309916"/>
                  <a:pt x="957799" y="1278336"/>
                  <a:pt x="738862" y="1283208"/>
                </a:cubicBezTo>
                <a:cubicBezTo>
                  <a:pt x="519925" y="1288080"/>
                  <a:pt x="369314" y="1276559"/>
                  <a:pt x="213872" y="1283208"/>
                </a:cubicBezTo>
                <a:cubicBezTo>
                  <a:pt x="100509" y="1278271"/>
                  <a:pt x="-4608" y="1164744"/>
                  <a:pt x="0" y="1069336"/>
                </a:cubicBezTo>
                <a:lnTo>
                  <a:pt x="0" y="1069340"/>
                </a:lnTo>
                <a:cubicBezTo>
                  <a:pt x="-24251" y="981198"/>
                  <a:pt x="12805" y="862604"/>
                  <a:pt x="0" y="748538"/>
                </a:cubicBezTo>
                <a:lnTo>
                  <a:pt x="0" y="748538"/>
                </a:lnTo>
                <a:cubicBezTo>
                  <a:pt x="-59518" y="549904"/>
                  <a:pt x="62663" y="412258"/>
                  <a:pt x="0" y="213872"/>
                </a:cubicBezTo>
                <a:close/>
              </a:path>
              <a:path w="6666515" h="1283208" stroke="0" extrusionOk="0">
                <a:moveTo>
                  <a:pt x="0" y="213872"/>
                </a:moveTo>
                <a:cubicBezTo>
                  <a:pt x="-24048" y="108646"/>
                  <a:pt x="63956" y="10041"/>
                  <a:pt x="213872" y="0"/>
                </a:cubicBezTo>
                <a:cubicBezTo>
                  <a:pt x="457008" y="-54840"/>
                  <a:pt x="491514" y="26751"/>
                  <a:pt x="702112" y="0"/>
                </a:cubicBezTo>
                <a:cubicBezTo>
                  <a:pt x="912710" y="-26751"/>
                  <a:pt x="1109684" y="43100"/>
                  <a:pt x="1263851" y="0"/>
                </a:cubicBezTo>
                <a:cubicBezTo>
                  <a:pt x="1418018" y="-43100"/>
                  <a:pt x="1580187" y="39694"/>
                  <a:pt x="1825590" y="0"/>
                </a:cubicBezTo>
                <a:cubicBezTo>
                  <a:pt x="2070993" y="-39694"/>
                  <a:pt x="2170355" y="15354"/>
                  <a:pt x="2313831" y="0"/>
                </a:cubicBezTo>
                <a:cubicBezTo>
                  <a:pt x="2457307" y="-15354"/>
                  <a:pt x="2778908" y="12428"/>
                  <a:pt x="2912319" y="0"/>
                </a:cubicBezTo>
                <a:cubicBezTo>
                  <a:pt x="3045730" y="-12428"/>
                  <a:pt x="3257671" y="22565"/>
                  <a:pt x="3363810" y="0"/>
                </a:cubicBezTo>
                <a:cubicBezTo>
                  <a:pt x="3469949" y="-22565"/>
                  <a:pt x="3639686" y="35933"/>
                  <a:pt x="3888800" y="0"/>
                </a:cubicBezTo>
                <a:lnTo>
                  <a:pt x="3888800" y="0"/>
                </a:lnTo>
                <a:cubicBezTo>
                  <a:pt x="4057347" y="-22835"/>
                  <a:pt x="4259647" y="60322"/>
                  <a:pt x="4427677" y="0"/>
                </a:cubicBezTo>
                <a:cubicBezTo>
                  <a:pt x="4595707" y="-60322"/>
                  <a:pt x="4802534" y="27953"/>
                  <a:pt x="4949887" y="0"/>
                </a:cubicBezTo>
                <a:cubicBezTo>
                  <a:pt x="5097240" y="-27953"/>
                  <a:pt x="5362633" y="30974"/>
                  <a:pt x="5555429" y="0"/>
                </a:cubicBezTo>
                <a:cubicBezTo>
                  <a:pt x="5711732" y="-4457"/>
                  <a:pt x="5892140" y="18303"/>
                  <a:pt x="6004036" y="0"/>
                </a:cubicBezTo>
                <a:cubicBezTo>
                  <a:pt x="6115932" y="-18303"/>
                  <a:pt x="6301435" y="44213"/>
                  <a:pt x="6452643" y="0"/>
                </a:cubicBezTo>
                <a:cubicBezTo>
                  <a:pt x="6582590" y="-4949"/>
                  <a:pt x="6642173" y="91012"/>
                  <a:pt x="6666515" y="213872"/>
                </a:cubicBezTo>
                <a:cubicBezTo>
                  <a:pt x="6686435" y="437837"/>
                  <a:pt x="6626302" y="617182"/>
                  <a:pt x="6666515" y="748538"/>
                </a:cubicBezTo>
                <a:lnTo>
                  <a:pt x="6666515" y="748538"/>
                </a:lnTo>
                <a:cubicBezTo>
                  <a:pt x="6669084" y="823834"/>
                  <a:pt x="6656966" y="917130"/>
                  <a:pt x="6666515" y="1069340"/>
                </a:cubicBezTo>
                <a:lnTo>
                  <a:pt x="6666515" y="1069336"/>
                </a:lnTo>
                <a:cubicBezTo>
                  <a:pt x="6680336" y="1173677"/>
                  <a:pt x="6589628" y="1310686"/>
                  <a:pt x="6452643" y="1283208"/>
                </a:cubicBezTo>
                <a:cubicBezTo>
                  <a:pt x="6348259" y="1302234"/>
                  <a:pt x="6186183" y="1238855"/>
                  <a:pt x="5995064" y="1283208"/>
                </a:cubicBezTo>
                <a:cubicBezTo>
                  <a:pt x="5803945" y="1327561"/>
                  <a:pt x="5769575" y="1238793"/>
                  <a:pt x="5555429" y="1283208"/>
                </a:cubicBezTo>
                <a:cubicBezTo>
                  <a:pt x="5650732" y="1312630"/>
                  <a:pt x="5712387" y="1434788"/>
                  <a:pt x="5803868" y="1467323"/>
                </a:cubicBezTo>
                <a:cubicBezTo>
                  <a:pt x="5666827" y="1475703"/>
                  <a:pt x="5478317" y="1432335"/>
                  <a:pt x="5305950" y="1419453"/>
                </a:cubicBezTo>
                <a:cubicBezTo>
                  <a:pt x="5133583" y="1406570"/>
                  <a:pt x="4971669" y="1348327"/>
                  <a:pt x="4808033" y="1371583"/>
                </a:cubicBezTo>
                <a:cubicBezTo>
                  <a:pt x="4644397" y="1394839"/>
                  <a:pt x="4464698" y="1316146"/>
                  <a:pt x="4367567" y="1329237"/>
                </a:cubicBezTo>
                <a:cubicBezTo>
                  <a:pt x="4270436" y="1342327"/>
                  <a:pt x="4101497" y="1287417"/>
                  <a:pt x="3888800" y="1283208"/>
                </a:cubicBezTo>
                <a:cubicBezTo>
                  <a:pt x="3754343" y="1315576"/>
                  <a:pt x="3611319" y="1248949"/>
                  <a:pt x="3437309" y="1283208"/>
                </a:cubicBezTo>
                <a:cubicBezTo>
                  <a:pt x="3263299" y="1317467"/>
                  <a:pt x="3174931" y="1271443"/>
                  <a:pt x="3022567" y="1283208"/>
                </a:cubicBezTo>
                <a:cubicBezTo>
                  <a:pt x="2870203" y="1294973"/>
                  <a:pt x="2749806" y="1278729"/>
                  <a:pt x="2607825" y="1283208"/>
                </a:cubicBezTo>
                <a:cubicBezTo>
                  <a:pt x="2465844" y="1287687"/>
                  <a:pt x="2395002" y="1259806"/>
                  <a:pt x="2193083" y="1283208"/>
                </a:cubicBezTo>
                <a:cubicBezTo>
                  <a:pt x="1991164" y="1306610"/>
                  <a:pt x="1845497" y="1242382"/>
                  <a:pt x="1741592" y="1283208"/>
                </a:cubicBezTo>
                <a:cubicBezTo>
                  <a:pt x="1637687" y="1324034"/>
                  <a:pt x="1377469" y="1268868"/>
                  <a:pt x="1253352" y="1283208"/>
                </a:cubicBezTo>
                <a:cubicBezTo>
                  <a:pt x="1129235" y="1297548"/>
                  <a:pt x="939034" y="1248128"/>
                  <a:pt x="801860" y="1283208"/>
                </a:cubicBezTo>
                <a:cubicBezTo>
                  <a:pt x="664686" y="1318288"/>
                  <a:pt x="347384" y="1244171"/>
                  <a:pt x="213872" y="1283208"/>
                </a:cubicBezTo>
                <a:cubicBezTo>
                  <a:pt x="92878" y="1279591"/>
                  <a:pt x="-7021" y="1205420"/>
                  <a:pt x="0" y="1069336"/>
                </a:cubicBezTo>
                <a:lnTo>
                  <a:pt x="0" y="1069340"/>
                </a:lnTo>
                <a:cubicBezTo>
                  <a:pt x="-35046" y="912344"/>
                  <a:pt x="16285" y="818723"/>
                  <a:pt x="0" y="748538"/>
                </a:cubicBezTo>
                <a:lnTo>
                  <a:pt x="0" y="748538"/>
                </a:lnTo>
                <a:cubicBezTo>
                  <a:pt x="-44995" y="641445"/>
                  <a:pt x="22733" y="430754"/>
                  <a:pt x="0" y="213872"/>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p>
          <a:p>
            <a:endParaRPr lang="en-GB" sz="2400" b="1" dirty="0">
              <a:latin typeface="Arial-Rounded" panose="020B0500000000000000" pitchFamily="34" charset="0"/>
              <a:ea typeface="Arial-Rounded" panose="020B0500000000000000" pitchFamily="34" charset="0"/>
              <a:cs typeface="Arial-Rounded" panose="020B0500000000000000" pitchFamily="34" charset="0"/>
            </a:endParaRPr>
          </a:p>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Bài đọc nói về nguồn gốc của cái tên sông Hương, vẻ đẹp thơ mộng của dòng sông Hương ở những thời điểm khác nhau.  </a:t>
            </a:r>
            <a:br>
              <a:rPr lang="vi-VN" sz="2400" b="1" dirty="0">
                <a:latin typeface="Arial-Rounded" panose="020B0500000000000000" pitchFamily="34" charset="0"/>
                <a:ea typeface="Arial-Rounded" panose="020B0500000000000000" pitchFamily="34" charset="0"/>
                <a:cs typeface="Arial-Rounded" panose="020B0500000000000000" pitchFamily="34" charset="0"/>
              </a:rPr>
            </a:b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44" descr="Icon&#10;&#10;Description automatically generated">
            <a:extLst>
              <a:ext uri="{FF2B5EF4-FFF2-40B4-BE49-F238E27FC236}">
                <a16:creationId xmlns:a16="http://schemas.microsoft.com/office/drawing/2014/main" id="{F55A13AC-B7BB-47F0-93F6-CB190DC8E2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255" r="31255"/>
          <a:stretch/>
        </p:blipFill>
        <p:spPr>
          <a:xfrm>
            <a:off x="171868" y="113742"/>
            <a:ext cx="757382" cy="1168500"/>
          </a:xfrm>
          <a:prstGeom prst="rect">
            <a:avLst/>
          </a:prstGeom>
        </p:spPr>
      </p:pic>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1765" b="97941" l="10000" r="76765"/>
                    </a14:imgEffect>
                  </a14:imgLayer>
                </a14:imgProps>
              </a:ext>
            </a:extLst>
          </a:blip>
          <a:stretch>
            <a:fillRect/>
          </a:stretch>
        </p:blipFill>
        <p:spPr>
          <a:xfrm>
            <a:off x="5416704" y="1701010"/>
            <a:ext cx="3899569" cy="3238500"/>
          </a:xfrm>
          <a:prstGeom prst="rect">
            <a:avLst/>
          </a:prstGeom>
        </p:spPr>
      </p:pic>
    </p:spTree>
    <p:extLst>
      <p:ext uri="{BB962C8B-B14F-4D97-AF65-F5344CB8AC3E}">
        <p14:creationId xmlns:p14="http://schemas.microsoft.com/office/powerpoint/2010/main" val="21965599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22" presetClass="entr" presetSubtype="8"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0"/>
                                  </p:iterate>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par>
                                <p:cTn id="17" presetID="15" presetClass="emph" presetSubtype="0" grpId="1" nodeType="withEffect">
                                  <p:stCondLst>
                                    <p:cond delay="0"/>
                                  </p:stCondLst>
                                  <p:iterate type="lt">
                                    <p:tmAbs val="25"/>
                                  </p:iterate>
                                  <p:childTnLst>
                                    <p:set>
                                      <p:cBhvr override="childStyle">
                                        <p:cTn id="18" dur="indefinite"/>
                                        <p:tgtEl>
                                          <p:spTgt spid="4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animBg="1"/>
      <p:bldP spid="4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8044" y="-14605"/>
            <a:ext cx="9333173" cy="6872605"/>
            <a:chOff x="-148044" y="-14605"/>
            <a:chExt cx="9333173" cy="6872605"/>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78B961B9-52D2-4AAA-81D7-65DFCCCFBDB9}"/>
                </a:ext>
              </a:extLst>
            </p:cNvPr>
            <p:cNvGrpSpPr/>
            <p:nvPr/>
          </p:nvGrpSpPr>
          <p:grpSpPr>
            <a:xfrm>
              <a:off x="-148044" y="-14605"/>
              <a:ext cx="9333173" cy="6872605"/>
              <a:chOff x="-148044" y="-14605"/>
              <a:chExt cx="9333173" cy="6872605"/>
            </a:xfrm>
          </p:grpSpPr>
          <p:grpSp>
            <p:nvGrpSpPr>
              <p:cNvPr id="33" name="组合 32">
                <a:extLst>
                  <a:ext uri="{FF2B5EF4-FFF2-40B4-BE49-F238E27FC236}">
                    <a16:creationId xmlns:a16="http://schemas.microsoft.com/office/drawing/2014/main" id="{DC1E85DE-1744-493C-AA86-5486C88278CE}"/>
                  </a:ext>
                </a:extLst>
              </p:cNvPr>
              <p:cNvGrpSpPr/>
              <p:nvPr/>
            </p:nvGrpSpPr>
            <p:grpSpPr>
              <a:xfrm>
                <a:off x="-148044" y="-14605"/>
                <a:ext cx="9311356" cy="6872605"/>
                <a:chOff x="-148044" y="-14605"/>
                <a:chExt cx="9311356" cy="6872605"/>
              </a:xfrm>
            </p:grpSpPr>
            <p:grpSp>
              <p:nvGrpSpPr>
                <p:cNvPr id="38" name="组合 37">
                  <a:extLst>
                    <a:ext uri="{FF2B5EF4-FFF2-40B4-BE49-F238E27FC236}">
                      <a16:creationId xmlns:a16="http://schemas.microsoft.com/office/drawing/2014/main" id="{5592FA61-D852-41FA-8849-EDC13D628A46}"/>
                    </a:ext>
                  </a:extLst>
                </p:cNvPr>
                <p:cNvGrpSpPr/>
                <p:nvPr/>
              </p:nvGrpSpPr>
              <p:grpSpPr>
                <a:xfrm>
                  <a:off x="-148044" y="-14605"/>
                  <a:ext cx="9311356" cy="6872605"/>
                  <a:chOff x="0" y="-23"/>
                  <a:chExt cx="19367" cy="10823"/>
                </a:xfrm>
              </p:grpSpPr>
              <p:pic>
                <p:nvPicPr>
                  <p:cNvPr id="42" name="图片 41" descr="组 13">
                    <a:extLst>
                      <a:ext uri="{FF2B5EF4-FFF2-40B4-BE49-F238E27FC236}">
                        <a16:creationId xmlns:a16="http://schemas.microsoft.com/office/drawing/2014/main" id="{D8C82102-7D2B-4B72-A919-8658C6031E36}"/>
                      </a:ext>
                    </a:extLst>
                  </p:cNvPr>
                  <p:cNvPicPr>
                    <a:picLocks noChangeAspect="1"/>
                  </p:cNvPicPr>
                  <p:nvPr/>
                </p:nvPicPr>
                <p:blipFill>
                  <a:blip r:embed="rId3"/>
                  <a:stretch>
                    <a:fillRect/>
                  </a:stretch>
                </p:blipFill>
                <p:spPr>
                  <a:xfrm>
                    <a:off x="62" y="0"/>
                    <a:ext cx="19076" cy="10800"/>
                  </a:xfrm>
                  <a:prstGeom prst="rect">
                    <a:avLst/>
                  </a:prstGeom>
                </p:spPr>
              </p:pic>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4"/>
                  <a:srcRect/>
                  <a:stretch>
                    <a:fillRect/>
                  </a:stretch>
                </p:blipFill>
                <p:spPr>
                  <a:xfrm>
                    <a:off x="0" y="-23"/>
                    <a:ext cx="19367" cy="10822"/>
                  </a:xfrm>
                  <a:prstGeom prst="rect">
                    <a:avLst/>
                  </a:prstGeom>
                </p:spPr>
              </p:pic>
            </p:grpSp>
            <p:grpSp>
              <p:nvGrpSpPr>
                <p:cNvPr id="39" name="组合 38">
                  <a:extLst>
                    <a:ext uri="{FF2B5EF4-FFF2-40B4-BE49-F238E27FC236}">
                      <a16:creationId xmlns:a16="http://schemas.microsoft.com/office/drawing/2014/main" id="{84E67B71-B7D4-43BD-8427-7B8EED9E57E3}"/>
                    </a:ext>
                  </a:extLst>
                </p:cNvPr>
                <p:cNvGrpSpPr/>
                <p:nvPr/>
              </p:nvGrpSpPr>
              <p:grpSpPr>
                <a:xfrm>
                  <a:off x="-83677" y="20204"/>
                  <a:ext cx="9163310" cy="5574211"/>
                  <a:chOff x="-83677" y="20204"/>
                  <a:chExt cx="9163310" cy="5574211"/>
                </a:xfrm>
              </p:grpSpPr>
              <p:pic>
                <p:nvPicPr>
                  <p:cNvPr id="40" name="图片 39" descr="组 13">
                    <a:extLst>
                      <a:ext uri="{FF2B5EF4-FFF2-40B4-BE49-F238E27FC236}">
                        <a16:creationId xmlns:a16="http://schemas.microsoft.com/office/drawing/2014/main" id="{09E231CA-CC88-4334-8F03-B65232A40781}"/>
                      </a:ext>
                    </a:extLst>
                  </p:cNvPr>
                  <p:cNvPicPr>
                    <a:picLocks noChangeAspect="1"/>
                  </p:cNvPicPr>
                  <p:nvPr/>
                </p:nvPicPr>
                <p:blipFill>
                  <a:blip r:embed="rId3"/>
                  <a:stretch>
                    <a:fillRect/>
                  </a:stretch>
                </p:blipFill>
                <p:spPr>
                  <a:xfrm>
                    <a:off x="-83677" y="20204"/>
                    <a:ext cx="9163310" cy="5574211"/>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35" name="图片 34">
                  <a:extLst>
                    <a:ext uri="{FF2B5EF4-FFF2-40B4-BE49-F238E27FC236}">
                      <a16:creationId xmlns:a16="http://schemas.microsoft.com/office/drawing/2014/main" id="{8EC81976-A67D-4E44-B1F3-7A61305711C5}"/>
                    </a:ext>
                  </a:extLst>
                </p:cNvPr>
                <p:cNvPicPr>
                  <a:picLocks noChangeAspect="1"/>
                </p:cNvPicPr>
                <p:nvPr/>
              </p:nvPicPr>
              <p:blipFill>
                <a:blip r:embed="rId5" cstate="print"/>
                <a:stretch>
                  <a:fillRect/>
                </a:stretch>
              </p:blipFill>
              <p:spPr>
                <a:xfrm>
                  <a:off x="-119022" y="1548"/>
                  <a:ext cx="3519103" cy="1985555"/>
                </a:xfrm>
                <a:prstGeom prst="rect">
                  <a:avLst/>
                </a:prstGeom>
              </p:spPr>
            </p:pic>
            <p:pic>
              <p:nvPicPr>
                <p:cNvPr id="36" name="图片 35">
                  <a:extLst>
                    <a:ext uri="{FF2B5EF4-FFF2-40B4-BE49-F238E27FC236}">
                      <a16:creationId xmlns:a16="http://schemas.microsoft.com/office/drawing/2014/main" id="{B092C9E3-AB53-417A-BB3A-0B8CBFD35173}"/>
                    </a:ext>
                  </a:extLst>
                </p:cNvPr>
                <p:cNvPicPr>
                  <a:picLocks noChangeAspect="1"/>
                </p:cNvPicPr>
                <p:nvPr/>
              </p:nvPicPr>
              <p:blipFill>
                <a:blip r:embed="rId5" cstate="print"/>
                <a:stretch>
                  <a:fillRect/>
                </a:stretch>
              </p:blipFill>
              <p:spPr>
                <a:xfrm flipH="1">
                  <a:off x="5594014" y="0"/>
                  <a:ext cx="3591115" cy="1985555"/>
                </a:xfrm>
                <a:prstGeom prst="rect">
                  <a:avLst/>
                </a:prstGeom>
              </p:spPr>
            </p:pic>
            <p:pic>
              <p:nvPicPr>
                <p:cNvPr id="37"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6"/>
                <a:srcRect t="19174"/>
                <a:stretch>
                  <a:fillRect/>
                </a:stretch>
              </p:blipFill>
              <p:spPr>
                <a:xfrm>
                  <a:off x="242860" y="0"/>
                  <a:ext cx="8350581" cy="1217824"/>
                </a:xfrm>
                <a:prstGeom prst="rect">
                  <a:avLst/>
                </a:prstGeom>
              </p:spPr>
            </p:pic>
          </p:grpSp>
        </p:grpSp>
      </p:grpSp>
      <p:sp>
        <p:nvSpPr>
          <p:cNvPr id="75" name="文本框 74">
            <a:extLst>
              <a:ext uri="{FF2B5EF4-FFF2-40B4-BE49-F238E27FC236}">
                <a16:creationId xmlns:a16="http://schemas.microsoft.com/office/drawing/2014/main" id="{572F41FF-2466-4B20-9D7D-52E95C311AEE}"/>
              </a:ext>
            </a:extLst>
          </p:cNvPr>
          <p:cNvSpPr txBox="1"/>
          <p:nvPr/>
        </p:nvSpPr>
        <p:spPr>
          <a:xfrm>
            <a:off x="1087312" y="1652281"/>
            <a:ext cx="5564211" cy="2862322"/>
          </a:xfrm>
          <a:prstGeom prst="rect">
            <a:avLst/>
          </a:prstGeom>
          <a:noFill/>
        </p:spPr>
        <p:txBody>
          <a:bodyPr wrap="square" rtlCol="0">
            <a:spAutoFit/>
          </a:bodyPr>
          <a:lstStyle/>
          <a:p>
            <a:pPr algn="ctr"/>
            <a:r>
              <a:rPr lang="en-US" altLang="en-GB" sz="6000" b="1" dirty="0">
                <a:solidFill>
                  <a:schemeClr val="bg1"/>
                </a:solidFill>
                <a:latin typeface="Algerian" panose="04020705040A02060702" pitchFamily="82" charset="0"/>
                <a:ea typeface="方正彩云_GBK" panose="03000509000000000000" charset="-122"/>
                <a:cs typeface="Arial" panose="020B0604020202020204" pitchFamily="34" charset="0"/>
                <a:sym typeface="+mn-ea"/>
              </a:rPr>
              <a:t>LUYỆN TẬP THEO VĂN BẢN ĐỌC</a:t>
            </a:r>
          </a:p>
        </p:txBody>
      </p:sp>
      <p:pic>
        <p:nvPicPr>
          <p:cNvPr id="25" name="图片 24" descr="圣诞">
            <a:extLst>
              <a:ext uri="{FF2B5EF4-FFF2-40B4-BE49-F238E27FC236}">
                <a16:creationId xmlns:a16="http://schemas.microsoft.com/office/drawing/2014/main" id="{87C5E548-8424-4FAE-BD84-E95AFB1F3A84}"/>
              </a:ext>
            </a:extLst>
          </p:cNvPr>
          <p:cNvPicPr>
            <a:picLocks noChangeAspect="1"/>
          </p:cNvPicPr>
          <p:nvPr/>
        </p:nvPicPr>
        <p:blipFill>
          <a:blip r:embed="rId7"/>
          <a:stretch>
            <a:fillRect/>
          </a:stretch>
        </p:blipFill>
        <p:spPr>
          <a:xfrm>
            <a:off x="6189274" y="1630245"/>
            <a:ext cx="3273600" cy="3273600"/>
          </a:xfrm>
          <a:prstGeom prst="rect">
            <a:avLst/>
          </a:prstGeom>
        </p:spPr>
      </p:pic>
    </p:spTree>
    <p:extLst>
      <p:ext uri="{BB962C8B-B14F-4D97-AF65-F5344CB8AC3E}">
        <p14:creationId xmlns:p14="http://schemas.microsoft.com/office/powerpoint/2010/main" val="195274589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panose="020B0604020202020204" pitchFamily="34" charset="0"/>
                    <a:ea typeface="思源宋体 CN Heavy" panose="02020900000000000000" charset="-122"/>
                    <a:cs typeface="Arial" panose="020B0604020202020204" pitchFamily="34" charset="0"/>
                    <a:sym typeface="Arial" panose="020B0604020202020204"/>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panose="020B0604020202020204"/>
                </a:endParaRPr>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14646" y="106618"/>
            <a:ext cx="8746116" cy="4804343"/>
          </a:xfrm>
          <a:prstGeom prst="roundRect">
            <a:avLst>
              <a:gd name="adj" fmla="val 1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a) Sông Hương được so sánh với một bức tranh phong cảnh.</a:t>
            </a:r>
          </a:p>
          <a:p>
            <a:r>
              <a:rPr lang="vi-VN" dirty="0"/>
              <a:t>b) Sông Hương được so sánh với dải lụa đào.  </a:t>
            </a:r>
          </a:p>
          <a:p>
            <a:r>
              <a:rPr lang="vi-VN" dirty="0"/>
              <a:t>c) Sông Hương được so sánh với trăng. </a:t>
            </a:r>
          </a:p>
          <a:p>
            <a:pPr algn="r"/>
            <a:br>
              <a:rPr lang="vi-VN" dirty="0"/>
            </a:br>
            <a:br>
              <a:rPr lang="vi-VN" dirty="0"/>
            </a:br>
            <a:r>
              <a:rPr lang="vi-VN" dirty="0"/>
              <a:t>Xem thêm tại: </a:t>
            </a:r>
            <a:endParaRPr kumimoji="0" lang="zh-CN" altLang="en-US" sz="1400" b="0" i="0" u="none" strike="noStrike" kern="0" cap="none" spc="0" normalizeH="0" baseline="0" noProof="0" dirty="0">
              <a:ln>
                <a:noFill/>
              </a:ln>
              <a:solidFill>
                <a:srgbClr val="FFFFFF"/>
              </a:solidFill>
              <a:effectLst/>
              <a:uLnTx/>
              <a:uFillTx/>
              <a:latin typeface="Arial"/>
              <a:ea typeface="宋体" panose="02010600030101010101" pitchFamily="2" charset="-122"/>
              <a:cs typeface="+mn-cs"/>
              <a:sym typeface="Arial" panose="020B0604020202020204"/>
            </a:endParaRPr>
          </a:p>
        </p:txBody>
      </p:sp>
      <p:pic>
        <p:nvPicPr>
          <p:cNvPr id="28" name="Picture 27">
            <a:extLst>
              <a:ext uri="{FF2B5EF4-FFF2-40B4-BE49-F238E27FC236}">
                <a16:creationId xmlns:a16="http://schemas.microsoft.com/office/drawing/2014/main" id="{33040590-F03E-4019-8AB5-D39615B82AD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1879" y="-61995"/>
            <a:ext cx="2051428" cy="7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1098C96E-A780-4D18-B466-1E85BDCC1012}"/>
              </a:ext>
            </a:extLst>
          </p:cNvPr>
          <p:cNvSpPr/>
          <p:nvPr/>
        </p:nvSpPr>
        <p:spPr>
          <a:xfrm>
            <a:off x="432547" y="520379"/>
            <a:ext cx="7260570" cy="400110"/>
          </a:xfrm>
          <a:prstGeom prst="rect">
            <a:avLst/>
          </a:prstGeom>
        </p:spPr>
        <p:txBody>
          <a:bodyPr wrap="square">
            <a:spAutoFit/>
          </a:bodyPr>
          <a:lstStyle/>
          <a:p>
            <a:r>
              <a:rPr lang="en-US" sz="2000" b="1" dirty="0">
                <a:solidFill>
                  <a:srgbClr val="2A4C4D"/>
                </a:solidFill>
                <a:latin typeface="Arial-Rounded" panose="020B0500000000000000" pitchFamily="34" charset="0"/>
                <a:ea typeface="Arial-Rounded" panose="020B0500000000000000" pitchFamily="34" charset="0"/>
                <a:cs typeface="Arial-Rounded" panose="020B0500000000000000" pitchFamily="34" charset="0"/>
              </a:rPr>
              <a:t>1.</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các câu dưới đây, sông Hương được so sánh với những gì?</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Oval Callout 17">
            <a:extLst>
              <a:ext uri="{FF2B5EF4-FFF2-40B4-BE49-F238E27FC236}">
                <a16:creationId xmlns:a16="http://schemas.microsoft.com/office/drawing/2014/main" id="{6C40ADB8-0499-452A-BF86-A4FC6BAA9FB0}"/>
              </a:ext>
            </a:extLst>
          </p:cNvPr>
          <p:cNvSpPr/>
          <p:nvPr/>
        </p:nvSpPr>
        <p:spPr>
          <a:xfrm>
            <a:off x="6144786" y="1830839"/>
            <a:ext cx="2908427" cy="930030"/>
          </a:xfrm>
          <a:prstGeom prst="wedgeEllipseCallout">
            <a:avLst>
              <a:gd name="adj1" fmla="val -42545"/>
              <a:gd name="adj2" fmla="val 61288"/>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THẢO LUẬN NHÓM ĐÔI</a:t>
            </a:r>
          </a:p>
        </p:txBody>
      </p:sp>
      <p:sp>
        <p:nvSpPr>
          <p:cNvPr id="8" name="TextBox 7"/>
          <p:cNvSpPr txBox="1"/>
          <p:nvPr/>
        </p:nvSpPr>
        <p:spPr>
          <a:xfrm>
            <a:off x="491171" y="938667"/>
            <a:ext cx="7502902" cy="2400657"/>
          </a:xfrm>
          <a:prstGeom prst="rect">
            <a:avLst/>
          </a:prstGeom>
          <a:noFill/>
        </p:spPr>
        <p:txBody>
          <a:bodyPr wrap="square" rtlCol="0">
            <a:spAutoFit/>
          </a:bodyPr>
          <a:lstStyle/>
          <a:p>
            <a:pPr>
              <a:lnSpc>
                <a:spcPct val="15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a) Sông Hương là một bức tranh phong cảnh nhiều màu sắc.</a:t>
            </a:r>
          </a:p>
          <a:p>
            <a:pPr>
              <a:lnSpc>
                <a:spcPct val="150000"/>
              </a:lnSpc>
            </a:pP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b) Vào mùa hè, Hương Giang như một dải lụa đào. </a:t>
            </a:r>
          </a:p>
          <a:p>
            <a:pPr>
              <a:lnSpc>
                <a:spcPct val="150000"/>
              </a:lnSpc>
            </a:pP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c) Những đêm trăng sáng, dòng sông là một đường trăng dát vàng.</a:t>
            </a:r>
          </a:p>
        </p:txBody>
      </p:sp>
      <p:sp>
        <p:nvSpPr>
          <p:cNvPr id="9" name="Right Arrow 8"/>
          <p:cNvSpPr/>
          <p:nvPr/>
        </p:nvSpPr>
        <p:spPr>
          <a:xfrm>
            <a:off x="562037" y="1535802"/>
            <a:ext cx="333127" cy="233130"/>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90781" y="1451189"/>
            <a:ext cx="6978738" cy="400110"/>
          </a:xfrm>
          <a:prstGeom prst="rect">
            <a:avLst/>
          </a:prstGeom>
          <a:noFill/>
        </p:spPr>
        <p:txBody>
          <a:bodyPr wrap="square" rtlCol="0">
            <a:spAutoFit/>
          </a:bodyPr>
          <a:lstStyle/>
          <a:p>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Sông Hương được so sánh với một bức tranh phong cảnh.</a:t>
            </a:r>
            <a:endPar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ight Arrow 36"/>
          <p:cNvSpPr/>
          <p:nvPr/>
        </p:nvSpPr>
        <p:spPr>
          <a:xfrm>
            <a:off x="562037" y="2484700"/>
            <a:ext cx="333127" cy="233130"/>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90781" y="2375364"/>
            <a:ext cx="6978738" cy="400110"/>
          </a:xfrm>
          <a:prstGeom prst="rect">
            <a:avLst/>
          </a:prstGeom>
          <a:noFill/>
        </p:spPr>
        <p:txBody>
          <a:bodyPr wrap="square" rtlCol="0">
            <a:spAutoFit/>
          </a:bodyPr>
          <a:lstStyle/>
          <a:p>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Sông Hương được so sánh với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dải</a:t>
            </a: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lụa</a:t>
            </a: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ight Arrow 39"/>
          <p:cNvSpPr/>
          <p:nvPr/>
        </p:nvSpPr>
        <p:spPr>
          <a:xfrm>
            <a:off x="562037" y="3429000"/>
            <a:ext cx="333127" cy="233130"/>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90781" y="3277453"/>
            <a:ext cx="6978738" cy="400110"/>
          </a:xfrm>
          <a:prstGeom prst="rect">
            <a:avLst/>
          </a:prstGeom>
          <a:noFill/>
        </p:spPr>
        <p:txBody>
          <a:bodyPr wrap="square" rtlCol="0">
            <a:spAutoFit/>
          </a:bodyPr>
          <a:lstStyle/>
          <a:p>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Sông Hương được so sánh với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trăng</a:t>
            </a: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dát</a:t>
            </a:r>
            <a:r>
              <a:rPr lang="en-GB"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vi-VN"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75149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animBg="1"/>
      <p:bldP spid="8" grpId="0"/>
      <p:bldP spid="9" grpId="0" animBg="1"/>
      <p:bldP spid="11" grpId="0"/>
      <p:bldP spid="37" grpId="0" animBg="1"/>
      <p:bldP spid="39" grpId="0"/>
      <p:bldP spid="40" grpId="0" animBg="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algn="ctr"/>
                <a:r>
                  <a:rPr lang="en-US" altLang="zh-CN" sz="2000" b="1" dirty="0">
                    <a:solidFill>
                      <a:schemeClr val="tx1"/>
                    </a:solidFill>
                    <a:latin typeface="Arial" panose="020B0604020202020204" pitchFamily="34" charset="0"/>
                    <a:ea typeface="思源宋体 CN Heavy" panose="02020900000000000000" charset="-122"/>
                    <a:cs typeface="Arial" panose="020B0604020202020204" pitchFamily="34" charset="0"/>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32255" y="347345"/>
            <a:ext cx="8670468" cy="45483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 </a:t>
            </a:r>
            <a:r>
              <a:rPr lang="vi-VN"/>
              <a:t>Chọn từ chỉ đặc điểm thích hợp (lung linh, ửng hồng, đẹp) để thể hiện lại hình ảnh so sánh ở các câu trên theo sơ đồ sau:</a:t>
            </a:r>
            <a:endParaRPr lang="zh-CN" altLang="en-US"/>
          </a:p>
        </p:txBody>
      </p:sp>
      <p:sp>
        <p:nvSpPr>
          <p:cNvPr id="5" name="TextBox 4"/>
          <p:cNvSpPr txBox="1"/>
          <p:nvPr/>
        </p:nvSpPr>
        <p:spPr>
          <a:xfrm>
            <a:off x="332508" y="431012"/>
            <a:ext cx="8371538" cy="830997"/>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2.</a:t>
            </a:r>
            <a:r>
              <a:rPr lang="vi-VN" sz="2400" b="1" dirty="0">
                <a:latin typeface="Arial-Rounded" panose="020B0500000000000000" pitchFamily="34" charset="0"/>
                <a:ea typeface="Arial-Rounded" panose="020B0500000000000000" pitchFamily="34" charset="0"/>
                <a:cs typeface="Arial-Rounded" panose="020B0500000000000000" pitchFamily="34" charset="0"/>
              </a:rPr>
              <a:t> Chọn từ chỉ đặc điểm thích hợp (lung linh, ửng hồng, đẹp) để thể hiện lại hình ảnh so sánh ở các câu trên theo sơ đồ sau:</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8"/>
          <a:stretch>
            <a:fillRect/>
          </a:stretch>
        </p:blipFill>
        <p:spPr>
          <a:xfrm>
            <a:off x="427273" y="1217824"/>
            <a:ext cx="7797564" cy="1385222"/>
          </a:xfrm>
          <a:prstGeom prst="rect">
            <a:avLst/>
          </a:prstGeom>
        </p:spPr>
      </p:pic>
      <p:pic>
        <p:nvPicPr>
          <p:cNvPr id="78" name="Picture 77"/>
          <p:cNvPicPr>
            <a:picLocks noChangeAspect="1"/>
          </p:cNvPicPr>
          <p:nvPr/>
        </p:nvPicPr>
        <p:blipFill rotWithShape="1">
          <a:blip r:embed="rId9" cstate="print">
            <a:extLst>
              <a:ext uri="{28A0092B-C50C-407E-A947-70E740481C1C}">
                <a14:useLocalDpi xmlns:a14="http://schemas.microsoft.com/office/drawing/2010/main" val="0"/>
              </a:ext>
            </a:extLst>
          </a:blip>
          <a:srcRect l="3489" t="42063" b="2120"/>
          <a:stretch/>
        </p:blipFill>
        <p:spPr>
          <a:xfrm>
            <a:off x="2344867" y="2588464"/>
            <a:ext cx="3591116" cy="1820273"/>
          </a:xfrm>
          <a:prstGeom prst="rect">
            <a:avLst/>
          </a:prstGeom>
        </p:spPr>
      </p:pic>
      <p:sp>
        <p:nvSpPr>
          <p:cNvPr id="8" name="TextBox 7"/>
          <p:cNvSpPr txBox="1"/>
          <p:nvPr/>
        </p:nvSpPr>
        <p:spPr>
          <a:xfrm>
            <a:off x="1545083" y="4179064"/>
            <a:ext cx="5750239" cy="830997"/>
          </a:xfrm>
          <a:prstGeom prst="rect">
            <a:avLst/>
          </a:prstGeom>
          <a:noFill/>
        </p:spPr>
        <p:txBody>
          <a:bodyPr wrap="square" rtlCol="0">
            <a:spAutoFit/>
          </a:bodyPr>
          <a:lstStyle/>
          <a:p>
            <a:r>
              <a:rPr lang="en-GB" sz="4800" dirty="0" err="1">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Thảo</a:t>
            </a:r>
            <a:r>
              <a:rPr lang="en-GB" sz="4800" dirty="0">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 </a:t>
            </a:r>
            <a:r>
              <a:rPr lang="en-GB" sz="4800" dirty="0" err="1">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luận</a:t>
            </a:r>
            <a:r>
              <a:rPr lang="en-GB" sz="4800" dirty="0">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 </a:t>
            </a:r>
            <a:r>
              <a:rPr lang="en-GB" sz="4800" dirty="0" err="1">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nhóm</a:t>
            </a:r>
            <a:r>
              <a:rPr lang="en-GB" sz="4800" dirty="0">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 </a:t>
            </a:r>
            <a:r>
              <a:rPr lang="en-GB" sz="4800" dirty="0" err="1">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đôi</a:t>
            </a:r>
            <a:r>
              <a:rPr lang="en-GB" sz="4800" dirty="0">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rPr>
              <a:t>.</a:t>
            </a:r>
            <a:endParaRPr lang="en-US" sz="4800" dirty="0">
              <a:ln>
                <a:solidFill>
                  <a:srgbClr val="C00000"/>
                </a:solidFill>
              </a:ln>
              <a:solidFill>
                <a:srgbClr val="002060"/>
              </a:solidFill>
              <a:latin typeface="SVN-Lobster"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63623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8004518" y="6363"/>
            <a:ext cx="1128180" cy="1593241"/>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8160" y="4057650"/>
            <a:ext cx="2112942" cy="168858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4567674" y="1819238"/>
            <a:ext cx="2133941" cy="2736413"/>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2356828" y="1750827"/>
            <a:ext cx="2187290" cy="2804824"/>
          </a:xfrm>
          <a:prstGeom prst="rect">
            <a:avLst/>
          </a:prstGeom>
        </p:spPr>
      </p:pic>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0" y="6363"/>
            <a:ext cx="1128180" cy="1593241"/>
          </a:xfrm>
          <a:prstGeom prst="rect">
            <a:avLst/>
          </a:prstGeom>
        </p:spPr>
      </p:pic>
      <p:pic>
        <p:nvPicPr>
          <p:cNvPr id="2" name="Picture 1"/>
          <p:cNvPicPr>
            <a:picLocks noChangeAspect="1"/>
          </p:cNvPicPr>
          <p:nvPr/>
        </p:nvPicPr>
        <p:blipFill>
          <a:blip r:embed="rId7"/>
          <a:stretch>
            <a:fillRect/>
          </a:stretch>
        </p:blipFill>
        <p:spPr>
          <a:xfrm>
            <a:off x="3379942" y="136989"/>
            <a:ext cx="2853176" cy="1083658"/>
          </a:xfrm>
          <a:prstGeom prst="rect">
            <a:avLst/>
          </a:prstGeom>
        </p:spPr>
      </p:pic>
      <p:grpSp>
        <p:nvGrpSpPr>
          <p:cNvPr id="5" name="Group 4"/>
          <p:cNvGrpSpPr/>
          <p:nvPr/>
        </p:nvGrpSpPr>
        <p:grpSpPr>
          <a:xfrm>
            <a:off x="347722" y="758876"/>
            <a:ext cx="2700255" cy="1641848"/>
            <a:chOff x="463629" y="1011835"/>
            <a:chExt cx="3600340" cy="218913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8">
              <a:extLst>
                <a:ext uri="{28A0092B-C50C-407E-A947-70E740481C1C}">
                  <a14:useLocalDpi xmlns:a14="http://schemas.microsoft.com/office/drawing/2010/main" val="0"/>
                </a:ext>
              </a:extLst>
            </a:blip>
            <a:srcRect l="9255" t="12867" r="51697" b="69373"/>
            <a:stretch/>
          </p:blipFill>
          <p:spPr>
            <a:xfrm>
              <a:off x="463629" y="1011835"/>
              <a:ext cx="3600340" cy="2189130"/>
            </a:xfrm>
            <a:prstGeom prst="rect">
              <a:avLst/>
            </a:prstGeom>
          </p:spPr>
        </p:pic>
        <p:pic>
          <p:nvPicPr>
            <p:cNvPr id="3" name="Picture 2"/>
            <p:cNvPicPr>
              <a:picLocks noChangeAspect="1"/>
            </p:cNvPicPr>
            <p:nvPr/>
          </p:nvPicPr>
          <p:blipFill>
            <a:blip r:embed="rId9"/>
            <a:stretch>
              <a:fillRect/>
            </a:stretch>
          </p:blipFill>
          <p:spPr>
            <a:xfrm>
              <a:off x="658587" y="1597340"/>
              <a:ext cx="3225064" cy="1018120"/>
            </a:xfrm>
            <a:prstGeom prst="rect">
              <a:avLst/>
            </a:prstGeom>
          </p:spPr>
        </p:pic>
      </p:grpSp>
      <p:grpSp>
        <p:nvGrpSpPr>
          <p:cNvPr id="6" name="Group 5"/>
          <p:cNvGrpSpPr/>
          <p:nvPr/>
        </p:nvGrpSpPr>
        <p:grpSpPr>
          <a:xfrm>
            <a:off x="6096026" y="622055"/>
            <a:ext cx="2631678" cy="1915490"/>
            <a:chOff x="8128035" y="829407"/>
            <a:chExt cx="3508904" cy="2553986"/>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8">
              <a:extLst>
                <a:ext uri="{28A0092B-C50C-407E-A947-70E740481C1C}">
                  <a14:useLocalDpi xmlns:a14="http://schemas.microsoft.com/office/drawing/2010/main" val="0"/>
                </a:ext>
              </a:extLst>
            </a:blip>
            <a:srcRect l="54792" t="10467" r="10758" b="68857"/>
            <a:stretch/>
          </p:blipFill>
          <p:spPr>
            <a:xfrm>
              <a:off x="8128035" y="829407"/>
              <a:ext cx="3183096" cy="2553986"/>
            </a:xfrm>
            <a:prstGeom prst="rect">
              <a:avLst/>
            </a:prstGeom>
          </p:spPr>
        </p:pic>
        <p:pic>
          <p:nvPicPr>
            <p:cNvPr id="4" name="Picture 3"/>
            <p:cNvPicPr>
              <a:picLocks noChangeAspect="1"/>
            </p:cNvPicPr>
            <p:nvPr/>
          </p:nvPicPr>
          <p:blipFill>
            <a:blip r:embed="rId10"/>
            <a:stretch>
              <a:fillRect/>
            </a:stretch>
          </p:blipFill>
          <p:spPr>
            <a:xfrm>
              <a:off x="8411875" y="1517529"/>
              <a:ext cx="3225064" cy="1018120"/>
            </a:xfrm>
            <a:prstGeom prst="rect">
              <a:avLst/>
            </a:prstGeom>
          </p:spPr>
        </p:pic>
      </p:grpSp>
    </p:spTree>
    <p:custDataLst>
      <p:tags r:id="rId1"/>
    </p:custDataLst>
    <p:extLst>
      <p:ext uri="{BB962C8B-B14F-4D97-AF65-F5344CB8AC3E}">
        <p14:creationId xmlns:p14="http://schemas.microsoft.com/office/powerpoint/2010/main" val="57927605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3" name="组合 2">
            <a:extLst>
              <a:ext uri="{FF2B5EF4-FFF2-40B4-BE49-F238E27FC236}">
                <a16:creationId xmlns:a16="http://schemas.microsoft.com/office/drawing/2014/main" id="{8A6B05A1-1749-4624-A218-9312FA5819CF}"/>
              </a:ext>
            </a:extLst>
          </p:cNvPr>
          <p:cNvGrpSpPr/>
          <p:nvPr/>
        </p:nvGrpSpPr>
        <p:grpSpPr>
          <a:xfrm>
            <a:off x="-148044" y="-15240"/>
            <a:ext cx="9425393" cy="6873240"/>
            <a:chOff x="-148044" y="-15240"/>
            <a:chExt cx="9425393" cy="6873240"/>
          </a:xfrm>
        </p:grpSpPr>
        <p:grpSp>
          <p:nvGrpSpPr>
            <p:cNvPr id="10" name="组合 9">
              <a:extLst>
                <a:ext uri="{FF2B5EF4-FFF2-40B4-BE49-F238E27FC236}">
                  <a16:creationId xmlns:a16="http://schemas.microsoft.com/office/drawing/2014/main" id="{9FCD73B0-5C36-40D8-B1AB-A349D9EC0173}"/>
                </a:ext>
              </a:extLst>
            </p:cNvPr>
            <p:cNvGrpSpPr/>
            <p:nvPr/>
          </p:nvGrpSpPr>
          <p:grpSpPr>
            <a:xfrm>
              <a:off x="-143189" y="-15240"/>
              <a:ext cx="9420538" cy="6601460"/>
              <a:chOff x="-143189" y="-15240"/>
              <a:chExt cx="9420538" cy="6601460"/>
            </a:xfrm>
          </p:grpSpPr>
          <p:grpSp>
            <p:nvGrpSpPr>
              <p:cNvPr id="4" name="组合 3">
                <a:extLst>
                  <a:ext uri="{FF2B5EF4-FFF2-40B4-BE49-F238E27FC236}">
                    <a16:creationId xmlns:a16="http://schemas.microsoft.com/office/drawing/2014/main" id="{F7E60345-6CD2-41B0-955C-2419D93A302C}"/>
                  </a:ext>
                </a:extLst>
              </p:cNvPr>
              <p:cNvGrpSpPr/>
              <p:nvPr/>
            </p:nvGrpSpPr>
            <p:grpSpPr>
              <a:xfrm>
                <a:off x="-143189" y="-15240"/>
                <a:ext cx="9420538" cy="6601460"/>
                <a:chOff x="-143189" y="-15240"/>
                <a:chExt cx="9420538" cy="660146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15240"/>
                  <a:ext cx="9311356" cy="6601460"/>
                  <a:chOff x="-143189" y="-15240"/>
                  <a:chExt cx="9311356" cy="660146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DC1E85DE-1744-493C-AA86-5486C88278CE}"/>
                      </a:ext>
                    </a:extLst>
                  </p:cNvPr>
                  <p:cNvGrpSpPr/>
                  <p:nvPr/>
                </p:nvGrpSpPr>
                <p:grpSpPr>
                  <a:xfrm>
                    <a:off x="-143189" y="-15240"/>
                    <a:ext cx="9311356" cy="6601460"/>
                    <a:chOff x="-143189" y="-15240"/>
                    <a:chExt cx="9311356" cy="660146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15240"/>
                      <a:ext cx="9311356" cy="660146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8" name="图片 37" descr="图片2">
                  <a:extLst>
                    <a:ext uri="{FF2B5EF4-FFF2-40B4-BE49-F238E27FC236}">
                      <a16:creationId xmlns:a16="http://schemas.microsoft.com/office/drawing/2014/main" id="{3F7E95EF-4211-4884-A234-18ED513C3F7A}"/>
                    </a:ext>
                  </a:extLst>
                </p:cNvPr>
                <p:cNvPicPr>
                  <a:picLocks noChangeAspect="1"/>
                </p:cNvPicPr>
                <p:nvPr/>
              </p:nvPicPr>
              <p:blipFill>
                <a:blip r:embed="rId4"/>
                <a:srcRect t="1759" b="67991"/>
                <a:stretch>
                  <a:fillRect/>
                </a:stretch>
              </p:blipFill>
              <p:spPr>
                <a:xfrm rot="10800000">
                  <a:off x="-143189" y="3677880"/>
                  <a:ext cx="9420538" cy="1558914"/>
                </a:xfrm>
                <a:prstGeom prst="rect">
                  <a:avLst/>
                </a:prstGeom>
              </p:spPr>
            </p:pic>
          </p:grpSp>
          <p:sp>
            <p:nvSpPr>
              <p:cNvPr id="66" name="文本框 65">
                <a:extLst>
                  <a:ext uri="{FF2B5EF4-FFF2-40B4-BE49-F238E27FC236}">
                    <a16:creationId xmlns:a16="http://schemas.microsoft.com/office/drawing/2014/main" id="{F88297D4-7A5B-4EB6-AC11-DFEAFB5461CC}"/>
                  </a:ext>
                </a:extLst>
              </p:cNvPr>
              <p:cNvSpPr txBox="1"/>
              <p:nvPr/>
            </p:nvSpPr>
            <p:spPr>
              <a:xfrm>
                <a:off x="2815590" y="153436"/>
                <a:ext cx="3512820" cy="398780"/>
              </a:xfrm>
              <a:prstGeom prst="rect">
                <a:avLst/>
              </a:prstGeom>
              <a:noFill/>
            </p:spPr>
            <p:txBody>
              <a:bodyPr wrap="square" rtlCol="0">
                <a:spAutoFit/>
              </a:bodyPr>
              <a:lstStyle/>
              <a:p>
                <a:pPr algn="ctr"/>
                <a:r>
                  <a:rPr lang="en-US" altLang="zh-CN" sz="2000" b="1" dirty="0">
                    <a:solidFill>
                      <a:schemeClr val="tx1"/>
                    </a:solidFill>
                    <a:latin typeface="Arial" panose="020B0604020202020204" pitchFamily="34" charset="0"/>
                    <a:ea typeface="思源宋体 CN Heavy" panose="02020900000000000000" charset="-122"/>
                    <a:cs typeface="Arial" panose="020B0604020202020204" pitchFamily="34" charset="0"/>
                  </a:rPr>
                  <a:t>-TAGE OF CONTENT-</a:t>
                </a:r>
              </a:p>
            </p:txBody>
          </p:sp>
        </p:grpSp>
        <p:grpSp>
          <p:nvGrpSpPr>
            <p:cNvPr id="114" name="组合 113">
              <a:extLst>
                <a:ext uri="{FF2B5EF4-FFF2-40B4-BE49-F238E27FC236}">
                  <a16:creationId xmlns:a16="http://schemas.microsoft.com/office/drawing/2014/main" id="{DAE17AED-AAC1-4635-B75F-401A1D5E3D2E}"/>
                </a:ext>
              </a:extLst>
            </p:cNvPr>
            <p:cNvGrpSpPr/>
            <p:nvPr/>
          </p:nvGrpSpPr>
          <p:grpSpPr>
            <a:xfrm>
              <a:off x="-148044" y="-14605"/>
              <a:ext cx="9333173" cy="6872605"/>
              <a:chOff x="-148044" y="-14605"/>
              <a:chExt cx="9333173" cy="6872605"/>
            </a:xfrm>
          </p:grpSpPr>
          <p:sp>
            <p:nvSpPr>
              <p:cNvPr id="115" name="矩形 114">
                <a:extLst>
                  <a:ext uri="{FF2B5EF4-FFF2-40B4-BE49-F238E27FC236}">
                    <a16:creationId xmlns:a16="http://schemas.microsoft.com/office/drawing/2014/main" id="{1D980588-6381-40A8-98FB-217F64C0337E}"/>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a:extLst>
                  <a:ext uri="{FF2B5EF4-FFF2-40B4-BE49-F238E27FC236}">
                    <a16:creationId xmlns:a16="http://schemas.microsoft.com/office/drawing/2014/main" id="{C0DA9E49-55F3-4CF3-85C6-520ECAD68832}"/>
                  </a:ext>
                </a:extLst>
              </p:cNvPr>
              <p:cNvGrpSpPr/>
              <p:nvPr/>
            </p:nvGrpSpPr>
            <p:grpSpPr>
              <a:xfrm>
                <a:off x="-148044" y="-14605"/>
                <a:ext cx="9333173" cy="6872605"/>
                <a:chOff x="-148044" y="-14605"/>
                <a:chExt cx="9333173" cy="6872605"/>
              </a:xfrm>
            </p:grpSpPr>
            <p:grpSp>
              <p:nvGrpSpPr>
                <p:cNvPr id="117" name="组合 116">
                  <a:extLst>
                    <a:ext uri="{FF2B5EF4-FFF2-40B4-BE49-F238E27FC236}">
                      <a16:creationId xmlns:a16="http://schemas.microsoft.com/office/drawing/2014/main" id="{B11F78ED-6CC0-46A5-B913-675BFC56252A}"/>
                    </a:ext>
                  </a:extLst>
                </p:cNvPr>
                <p:cNvGrpSpPr/>
                <p:nvPr/>
              </p:nvGrpSpPr>
              <p:grpSpPr>
                <a:xfrm>
                  <a:off x="-148044" y="-14605"/>
                  <a:ext cx="9311356" cy="6872605"/>
                  <a:chOff x="-148044" y="-14605"/>
                  <a:chExt cx="9311356" cy="6872605"/>
                </a:xfrm>
              </p:grpSpPr>
              <p:grpSp>
                <p:nvGrpSpPr>
                  <p:cNvPr id="122" name="组合 121">
                    <a:extLst>
                      <a:ext uri="{FF2B5EF4-FFF2-40B4-BE49-F238E27FC236}">
                        <a16:creationId xmlns:a16="http://schemas.microsoft.com/office/drawing/2014/main" id="{A3D81644-1B8F-4CAF-890C-11EEEF99D2C6}"/>
                      </a:ext>
                    </a:extLst>
                  </p:cNvPr>
                  <p:cNvGrpSpPr/>
                  <p:nvPr/>
                </p:nvGrpSpPr>
                <p:grpSpPr>
                  <a:xfrm>
                    <a:off x="-148044" y="-14605"/>
                    <a:ext cx="9311356" cy="6872605"/>
                    <a:chOff x="0" y="-23"/>
                    <a:chExt cx="19367" cy="10823"/>
                  </a:xfrm>
                </p:grpSpPr>
                <p:pic>
                  <p:nvPicPr>
                    <p:cNvPr id="126" name="图片 125" descr="组 13">
                      <a:extLst>
                        <a:ext uri="{FF2B5EF4-FFF2-40B4-BE49-F238E27FC236}">
                          <a16:creationId xmlns:a16="http://schemas.microsoft.com/office/drawing/2014/main" id="{0A6A1633-FCBA-44F4-A30A-9A56A60C7AF7}"/>
                        </a:ext>
                      </a:extLst>
                    </p:cNvPr>
                    <p:cNvPicPr>
                      <a:picLocks noChangeAspect="1"/>
                    </p:cNvPicPr>
                    <p:nvPr/>
                  </p:nvPicPr>
                  <p:blipFill>
                    <a:blip r:embed="rId5"/>
                    <a:stretch>
                      <a:fillRect/>
                    </a:stretch>
                  </p:blipFill>
                  <p:spPr>
                    <a:xfrm>
                      <a:off x="62" y="0"/>
                      <a:ext cx="19076" cy="10800"/>
                    </a:xfrm>
                    <a:prstGeom prst="rect">
                      <a:avLst/>
                    </a:prstGeom>
                  </p:spPr>
                </p:pic>
                <p:pic>
                  <p:nvPicPr>
                    <p:cNvPr id="127" name="图片 126" descr="D:\PPT\圣诞节冬天圣诞老人剪纸2\组 8.png组 8">
                      <a:extLst>
                        <a:ext uri="{FF2B5EF4-FFF2-40B4-BE49-F238E27FC236}">
                          <a16:creationId xmlns:a16="http://schemas.microsoft.com/office/drawing/2014/main" id="{BFC3AA58-CF75-4518-BC3E-CBD6CF732CD9}"/>
                        </a:ext>
                      </a:extLst>
                    </p:cNvPr>
                    <p:cNvPicPr>
                      <a:picLocks noChangeAspect="1"/>
                    </p:cNvPicPr>
                    <p:nvPr/>
                  </p:nvPicPr>
                  <p:blipFill>
                    <a:blip r:embed="rId3"/>
                    <a:srcRect/>
                    <a:stretch>
                      <a:fillRect/>
                    </a:stretch>
                  </p:blipFill>
                  <p:spPr>
                    <a:xfrm>
                      <a:off x="0" y="-23"/>
                      <a:ext cx="19367" cy="10822"/>
                    </a:xfrm>
                    <a:prstGeom prst="rect">
                      <a:avLst/>
                    </a:prstGeom>
                  </p:spPr>
                </p:pic>
              </p:grpSp>
              <p:grpSp>
                <p:nvGrpSpPr>
                  <p:cNvPr id="123" name="组合 122">
                    <a:extLst>
                      <a:ext uri="{FF2B5EF4-FFF2-40B4-BE49-F238E27FC236}">
                        <a16:creationId xmlns:a16="http://schemas.microsoft.com/office/drawing/2014/main" id="{E2C6DA8C-339D-4A59-A0D7-84A69AD35133}"/>
                      </a:ext>
                    </a:extLst>
                  </p:cNvPr>
                  <p:cNvGrpSpPr/>
                  <p:nvPr/>
                </p:nvGrpSpPr>
                <p:grpSpPr>
                  <a:xfrm>
                    <a:off x="-83677" y="20204"/>
                    <a:ext cx="9163310" cy="5574211"/>
                    <a:chOff x="-83677" y="20204"/>
                    <a:chExt cx="9163310" cy="5574211"/>
                  </a:xfrm>
                </p:grpSpPr>
                <p:pic>
                  <p:nvPicPr>
                    <p:cNvPr id="124" name="图片 123" descr="组 13">
                      <a:extLst>
                        <a:ext uri="{FF2B5EF4-FFF2-40B4-BE49-F238E27FC236}">
                          <a16:creationId xmlns:a16="http://schemas.microsoft.com/office/drawing/2014/main" id="{A9F91D45-6AEE-4729-8BC6-0C1EB49496EC}"/>
                        </a:ext>
                      </a:extLst>
                    </p:cNvPr>
                    <p:cNvPicPr>
                      <a:picLocks noChangeAspect="1"/>
                    </p:cNvPicPr>
                    <p:nvPr/>
                  </p:nvPicPr>
                  <p:blipFill>
                    <a:blip r:embed="rId5"/>
                    <a:stretch>
                      <a:fillRect/>
                    </a:stretch>
                  </p:blipFill>
                  <p:spPr>
                    <a:xfrm>
                      <a:off x="-83677" y="20204"/>
                      <a:ext cx="9163310" cy="5574211"/>
                    </a:xfrm>
                    <a:prstGeom prst="rect">
                      <a:avLst/>
                    </a:prstGeom>
                  </p:spPr>
                </p:pic>
                <p:sp>
                  <p:nvSpPr>
                    <p:cNvPr id="125" name="Google Shape;586;p40">
                      <a:extLst>
                        <a:ext uri="{FF2B5EF4-FFF2-40B4-BE49-F238E27FC236}">
                          <a16:creationId xmlns:a16="http://schemas.microsoft.com/office/drawing/2014/main" id="{81BFB6F4-8446-4181-AF69-25FEE9B17B1A}"/>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a:extLst>
                    <a:ext uri="{FF2B5EF4-FFF2-40B4-BE49-F238E27FC236}">
                      <a16:creationId xmlns:a16="http://schemas.microsoft.com/office/drawing/2014/main" id="{5C76CBD6-F031-4719-A455-DFFD9D41FC36}"/>
                    </a:ext>
                  </a:extLst>
                </p:cNvPr>
                <p:cNvGrpSpPr/>
                <p:nvPr/>
              </p:nvGrpSpPr>
              <p:grpSpPr>
                <a:xfrm>
                  <a:off x="-119022" y="0"/>
                  <a:ext cx="9304151" cy="1987103"/>
                  <a:chOff x="-119022" y="0"/>
                  <a:chExt cx="9304151" cy="1987103"/>
                </a:xfrm>
              </p:grpSpPr>
              <p:pic>
                <p:nvPicPr>
                  <p:cNvPr id="119" name="图片 118">
                    <a:extLst>
                      <a:ext uri="{FF2B5EF4-FFF2-40B4-BE49-F238E27FC236}">
                        <a16:creationId xmlns:a16="http://schemas.microsoft.com/office/drawing/2014/main" id="{7724F7CD-5804-4C11-B1AE-7209D174E312}"/>
                      </a:ext>
                    </a:extLst>
                  </p:cNvPr>
                  <p:cNvPicPr>
                    <a:picLocks noChangeAspect="1"/>
                  </p:cNvPicPr>
                  <p:nvPr/>
                </p:nvPicPr>
                <p:blipFill>
                  <a:blip r:embed="rId6" cstate="print"/>
                  <a:stretch>
                    <a:fillRect/>
                  </a:stretch>
                </p:blipFill>
                <p:spPr>
                  <a:xfrm>
                    <a:off x="-119022" y="1548"/>
                    <a:ext cx="3519103" cy="1985555"/>
                  </a:xfrm>
                  <a:prstGeom prst="rect">
                    <a:avLst/>
                  </a:prstGeom>
                </p:spPr>
              </p:pic>
              <p:pic>
                <p:nvPicPr>
                  <p:cNvPr id="120" name="图片 119">
                    <a:extLst>
                      <a:ext uri="{FF2B5EF4-FFF2-40B4-BE49-F238E27FC236}">
                        <a16:creationId xmlns:a16="http://schemas.microsoft.com/office/drawing/2014/main" id="{69857090-1E76-4B09-B33B-BCF19B0DB89F}"/>
                      </a:ext>
                    </a:extLst>
                  </p:cNvPr>
                  <p:cNvPicPr>
                    <a:picLocks noChangeAspect="1"/>
                  </p:cNvPicPr>
                  <p:nvPr/>
                </p:nvPicPr>
                <p:blipFill>
                  <a:blip r:embed="rId6" cstate="print"/>
                  <a:stretch>
                    <a:fillRect/>
                  </a:stretch>
                </p:blipFill>
                <p:spPr>
                  <a:xfrm flipH="1">
                    <a:off x="5594014" y="0"/>
                    <a:ext cx="3591115" cy="1985555"/>
                  </a:xfrm>
                  <a:prstGeom prst="rect">
                    <a:avLst/>
                  </a:prstGeom>
                </p:spPr>
              </p:pic>
              <p:pic>
                <p:nvPicPr>
                  <p:cNvPr id="121" name="图片 120" descr="组 10">
                    <a:extLst>
                      <a:ext uri="{FF2B5EF4-FFF2-40B4-BE49-F238E27FC236}">
                        <a16:creationId xmlns:a16="http://schemas.microsoft.com/office/drawing/2014/main" id="{76831BAD-D675-4406-82C9-AD7256F8B24A}"/>
                      </a:ext>
                    </a:extLst>
                  </p:cNvPr>
                  <p:cNvPicPr>
                    <a:picLocks noChangeAspect="1"/>
                  </p:cNvPicPr>
                  <p:nvPr/>
                </p:nvPicPr>
                <p:blipFill>
                  <a:blip r:embed="rId7"/>
                  <a:srcRect t="19174"/>
                  <a:stretch>
                    <a:fillRect/>
                  </a:stretch>
                </p:blipFill>
                <p:spPr>
                  <a:xfrm>
                    <a:off x="242860" y="0"/>
                    <a:ext cx="8350581" cy="1217824"/>
                  </a:xfrm>
                  <a:prstGeom prst="rect">
                    <a:avLst/>
                  </a:prstGeom>
                </p:spPr>
              </p:pic>
            </p:grpSp>
          </p:grpSp>
        </p:grpSp>
      </p:grpSp>
      <p:sp>
        <p:nvSpPr>
          <p:cNvPr id="12" name="矩形: 圆角 11">
            <a:extLst>
              <a:ext uri="{FF2B5EF4-FFF2-40B4-BE49-F238E27FC236}">
                <a16:creationId xmlns:a16="http://schemas.microsoft.com/office/drawing/2014/main" id="{BAC2707C-53D0-4C8D-8314-D1C4D5122504}"/>
              </a:ext>
            </a:extLst>
          </p:cNvPr>
          <p:cNvSpPr/>
          <p:nvPr/>
        </p:nvSpPr>
        <p:spPr>
          <a:xfrm>
            <a:off x="132255" y="347345"/>
            <a:ext cx="8670468" cy="45483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 </a:t>
            </a:r>
            <a:r>
              <a:rPr lang="vi-VN"/>
              <a:t>Chọn từ chỉ đặc điểm thích hợp (lung linh, ửng hồng, đẹp) để thể hiện lại hình ảnh so sánh ở các câu trên theo sơ đồ sau:</a:t>
            </a:r>
            <a:endParaRPr lang="zh-CN" altLang="en-US"/>
          </a:p>
        </p:txBody>
      </p:sp>
      <p:sp>
        <p:nvSpPr>
          <p:cNvPr id="5" name="TextBox 4"/>
          <p:cNvSpPr txBox="1"/>
          <p:nvPr/>
        </p:nvSpPr>
        <p:spPr>
          <a:xfrm>
            <a:off x="332508" y="431012"/>
            <a:ext cx="8371538" cy="830997"/>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2.</a:t>
            </a:r>
            <a:r>
              <a:rPr lang="vi-VN" sz="2400" b="1" dirty="0">
                <a:latin typeface="Arial-Rounded" panose="020B0500000000000000" pitchFamily="34" charset="0"/>
                <a:ea typeface="Arial-Rounded" panose="020B0500000000000000" pitchFamily="34" charset="0"/>
                <a:cs typeface="Arial-Rounded" panose="020B0500000000000000" pitchFamily="34" charset="0"/>
              </a:rPr>
              <a:t> Chọn từ chỉ đặc điểm thích hợp (lung linh, ửng hồng, đẹp) để thể hiện lại hình ảnh so sánh ở các câu trên theo sơ đồ sau:</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4879679"/>
              </p:ext>
            </p:extLst>
          </p:nvPr>
        </p:nvGraphicFramePr>
        <p:xfrm>
          <a:off x="604367" y="1355617"/>
          <a:ext cx="7827819" cy="1914158"/>
        </p:xfrm>
        <a:graphic>
          <a:graphicData uri="http://schemas.openxmlformats.org/drawingml/2006/table">
            <a:tbl>
              <a:tblPr/>
              <a:tblGrid>
                <a:gridCol w="1678383">
                  <a:extLst>
                    <a:ext uri="{9D8B030D-6E8A-4147-A177-3AD203B41FA5}">
                      <a16:colId xmlns:a16="http://schemas.microsoft.com/office/drawing/2014/main" val="20000"/>
                    </a:ext>
                  </a:extLst>
                </a:gridCol>
                <a:gridCol w="1578182">
                  <a:extLst>
                    <a:ext uri="{9D8B030D-6E8A-4147-A177-3AD203B41FA5}">
                      <a16:colId xmlns:a16="http://schemas.microsoft.com/office/drawing/2014/main" val="20001"/>
                    </a:ext>
                  </a:extLst>
                </a:gridCol>
                <a:gridCol w="1447363">
                  <a:extLst>
                    <a:ext uri="{9D8B030D-6E8A-4147-A177-3AD203B41FA5}">
                      <a16:colId xmlns:a16="http://schemas.microsoft.com/office/drawing/2014/main" val="20002"/>
                    </a:ext>
                  </a:extLst>
                </a:gridCol>
                <a:gridCol w="3123891">
                  <a:extLst>
                    <a:ext uri="{9D8B030D-6E8A-4147-A177-3AD203B41FA5}">
                      <a16:colId xmlns:a16="http://schemas.microsoft.com/office/drawing/2014/main" val="20003"/>
                    </a:ext>
                  </a:extLst>
                </a:gridCol>
              </a:tblGrid>
              <a:tr h="496263">
                <a:tc>
                  <a:txBody>
                    <a:bodyPr/>
                    <a:lstStyle/>
                    <a:p>
                      <a:pPr algn="ctr" fontAlgn="t"/>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vật</a:t>
                      </a:r>
                      <a:r>
                        <a:rPr lang="en-US" sz="2000" b="1" dirty="0">
                          <a:effectLst/>
                          <a:latin typeface="Arial-Rounded" panose="020B0500000000000000" pitchFamily="34" charset="0"/>
                          <a:ea typeface="Arial-Rounded" panose="020B0500000000000000" pitchFamily="34" charset="0"/>
                          <a:cs typeface="Arial-Rounded" panose="020B0500000000000000" pitchFamily="34" charset="0"/>
                        </a:rPr>
                        <a:t> 1</a:t>
                      </a:r>
                    </a:p>
                  </a:txBody>
                  <a:tcPr marL="60960" marR="60960" marT="60960" marB="6096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Đặc</a:t>
                      </a:r>
                      <a:r>
                        <a:rPr lang="en-US" sz="2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điểm</a:t>
                      </a:r>
                      <a:endParaRPr lang="en-US" sz="2000" b="1"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0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sánh</a:t>
                      </a:r>
                      <a:endParaRPr lang="en-US" sz="2000" b="1"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effectLst/>
                          <a:latin typeface="Arial-Rounded" panose="020B0500000000000000" pitchFamily="34" charset="0"/>
                          <a:ea typeface="Arial-Rounded" panose="020B0500000000000000" pitchFamily="34" charset="0"/>
                          <a:cs typeface="Arial-Rounded" panose="020B0500000000000000" pitchFamily="34" charset="0"/>
                        </a:rPr>
                        <a:t>vật</a:t>
                      </a:r>
                      <a:r>
                        <a:rPr lang="en-US" sz="2000" b="1" dirty="0">
                          <a:effectLst/>
                          <a:latin typeface="Arial-Rounded" panose="020B0500000000000000" pitchFamily="34" charset="0"/>
                          <a:ea typeface="Arial-Rounded" panose="020B0500000000000000" pitchFamily="34" charset="0"/>
                          <a:cs typeface="Arial-Rounded" panose="020B0500000000000000" pitchFamily="34" charset="0"/>
                        </a:rPr>
                        <a:t> 2</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08947">
                <a:tc>
                  <a:txBody>
                    <a:bodyPr/>
                    <a:lstStyle/>
                    <a:p>
                      <a:pPr algn="ctr" fontAlgn="t"/>
                      <a:r>
                        <a:rPr lang="vi-VN" sz="2000">
                          <a:effectLst/>
                          <a:latin typeface="Arial-Rounded" panose="020B0500000000000000" pitchFamily="34" charset="0"/>
                          <a:ea typeface="Arial-Rounded" panose="020B0500000000000000" pitchFamily="34" charset="0"/>
                          <a:cs typeface="Arial-Rounded" panose="020B0500000000000000" pitchFamily="34" charset="0"/>
                        </a:rPr>
                        <a:t>Sông Hương</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đẹp</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vi-VN" sz="2000">
                          <a:effectLst/>
                          <a:latin typeface="Arial-Rounded" panose="020B0500000000000000" pitchFamily="34" charset="0"/>
                          <a:ea typeface="Arial-Rounded" panose="020B0500000000000000" pitchFamily="34" charset="0"/>
                          <a:cs typeface="Arial-Rounded" panose="020B0500000000000000" pitchFamily="34" charset="0"/>
                        </a:rPr>
                        <a:t>như</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một bức tranh phong cảnh nhiều màu sắc.</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54474">
                <a:tc>
                  <a:txBody>
                    <a:bodyPr/>
                    <a:lstStyle/>
                    <a:p>
                      <a:pPr algn="ctr" fontAlgn="t"/>
                      <a:r>
                        <a:rPr lang="vi-VN" sz="2000">
                          <a:effectLst/>
                          <a:latin typeface="Arial-Rounded" panose="020B0500000000000000" pitchFamily="34" charset="0"/>
                          <a:ea typeface="Arial-Rounded" panose="020B0500000000000000" pitchFamily="34" charset="0"/>
                          <a:cs typeface="Arial-Rounded" panose="020B0500000000000000" pitchFamily="34" charset="0"/>
                        </a:rPr>
                        <a:t>Hương Giang</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ửng hồng</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vi-VN" sz="2000">
                          <a:effectLst/>
                          <a:latin typeface="Arial-Rounded" panose="020B0500000000000000" pitchFamily="34" charset="0"/>
                          <a:ea typeface="Arial-Rounded" panose="020B0500000000000000" pitchFamily="34" charset="0"/>
                          <a:cs typeface="Arial-Rounded" panose="020B0500000000000000" pitchFamily="34" charset="0"/>
                        </a:rPr>
                        <a:t>như</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một dải lụa đào.</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54474">
                <a:tc>
                  <a:txBody>
                    <a:bodyPr/>
                    <a:lstStyle/>
                    <a:p>
                      <a:pPr algn="ct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Dòng sông</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lung linh</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algn="ctr" fontAlgn="t"/>
                      <a:r>
                        <a:rPr lang="en-US" sz="2000">
                          <a:effectLst/>
                          <a:latin typeface="Arial-Rounded" panose="020B0500000000000000" pitchFamily="34" charset="0"/>
                          <a:ea typeface="Arial-Rounded" panose="020B0500000000000000" pitchFamily="34" charset="0"/>
                          <a:cs typeface="Arial-Rounded" panose="020B0500000000000000" pitchFamily="34" charset="0"/>
                        </a:rPr>
                        <a:t>là</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tc>
                  <a:txBody>
                    <a:bodyPr/>
                    <a:lstStyle/>
                    <a:p>
                      <a:pPr fontAlgn="t"/>
                      <a:r>
                        <a:rPr lang="vi-VN" sz="2000" dirty="0">
                          <a:effectLst/>
                          <a:latin typeface="Arial-Rounded" panose="020B0500000000000000" pitchFamily="34" charset="0"/>
                          <a:ea typeface="Arial-Rounded" panose="020B0500000000000000" pitchFamily="34" charset="0"/>
                          <a:cs typeface="Arial-Rounded" panose="020B0500000000000000" pitchFamily="34" charset="0"/>
                        </a:rPr>
                        <a:t>đường trăng dát vàng.</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11" name="TextBox 10"/>
          <p:cNvSpPr txBox="1"/>
          <p:nvPr/>
        </p:nvSpPr>
        <p:spPr>
          <a:xfrm>
            <a:off x="576211" y="3406735"/>
            <a:ext cx="7210044" cy="707886"/>
          </a:xfrm>
          <a:prstGeom prst="rect">
            <a:avLst/>
          </a:prstGeom>
          <a:noFill/>
        </p:spPr>
        <p:txBody>
          <a:bodyPr wrap="square" rtlCol="0">
            <a:spAutoFit/>
          </a:bodyPr>
          <a:lstStyle/>
          <a:p>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Khi</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thêm</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các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từ</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chỉ</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đặc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2000" b="1" i="1" dirty="0">
                <a:latin typeface="Arial-Rounded" panose="020B0500000000000000" pitchFamily="34" charset="0"/>
                <a:ea typeface="Arial-Rounded" panose="020B0500000000000000" pitchFamily="34" charset="0"/>
                <a:cs typeface="Arial-Rounded" panose="020B0500000000000000" pitchFamily="34" charset="0"/>
              </a:rPr>
              <a:t> ở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em</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các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000" b="1" i="1" dirty="0">
                <a:latin typeface="Arial-Rounded" panose="020B0500000000000000" pitchFamily="34" charset="0"/>
                <a:ea typeface="Arial-Rounded" panose="020B0500000000000000" pitchFamily="34" charset="0"/>
                <a:cs typeface="Arial-Rounded" panose="020B0500000000000000" pitchFamily="34" charset="0"/>
              </a:rPr>
              <a:t> so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sánh</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thế</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nào</a:t>
            </a:r>
            <a:r>
              <a:rPr lang="en-US" sz="20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30381" y="4081447"/>
            <a:ext cx="7371806" cy="707886"/>
          </a:xfrm>
          <a:prstGeom prst="rect">
            <a:avLst/>
          </a:prstGeom>
          <a:noFill/>
        </p:spPr>
        <p:txBody>
          <a:bodyPr wrap="square" rtlCol="0">
            <a:spAutoFit/>
          </a:bodyPr>
          <a:lstStyle/>
          <a:p>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Các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000" b="1" i="1" dirty="0">
                <a:latin typeface="Arial-Rounded" panose="020B0500000000000000" pitchFamily="34" charset="0"/>
                <a:ea typeface="Arial-Rounded" panose="020B0500000000000000" pitchFamily="34" charset="0"/>
                <a:cs typeface="Arial-Rounded" panose="020B0500000000000000" pitchFamily="34" charset="0"/>
              </a:rPr>
              <a:t> so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sánh</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có</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tác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thế</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nào</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miêu</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tả</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dòng</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sông</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r>
              <a:rPr lang="en-US" sz="2000" b="1"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000" b="1" i="1" dirty="0">
                <a:latin typeface="Arial-Rounded" panose="020B0500000000000000" pitchFamily="34" charset="0"/>
                <a:ea typeface="Arial-Rounded" panose="020B0500000000000000" pitchFamily="34" charset="0"/>
                <a:cs typeface="Arial-Rounded" panose="020B0500000000000000" pitchFamily="34" charset="0"/>
              </a:rPr>
              <a:t> ?</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12978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3189" y="0"/>
            <a:ext cx="9328318" cy="6871970"/>
            <a:chOff x="-143189" y="0"/>
            <a:chExt cx="9328318" cy="6871970"/>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78B961B9-52D2-4AAA-81D7-65DFCCCFBDB9}"/>
                </a:ext>
              </a:extLst>
            </p:cNvPr>
            <p:cNvGrpSpPr/>
            <p:nvPr/>
          </p:nvGrpSpPr>
          <p:grpSpPr>
            <a:xfrm>
              <a:off x="-143189" y="0"/>
              <a:ext cx="9328318" cy="6871970"/>
              <a:chOff x="-143189" y="0"/>
              <a:chExt cx="9328318" cy="6871970"/>
            </a:xfrm>
          </p:grpSpPr>
          <p:grpSp>
            <p:nvGrpSpPr>
              <p:cNvPr id="33" name="组合 32">
                <a:extLst>
                  <a:ext uri="{FF2B5EF4-FFF2-40B4-BE49-F238E27FC236}">
                    <a16:creationId xmlns:a16="http://schemas.microsoft.com/office/drawing/2014/main" id="{DC1E85DE-1744-493C-AA86-5486C88278CE}"/>
                  </a:ext>
                </a:extLst>
              </p:cNvPr>
              <p:cNvGrpSpPr/>
              <p:nvPr/>
            </p:nvGrpSpPr>
            <p:grpSpPr>
              <a:xfrm>
                <a:off x="-143189" y="0"/>
                <a:ext cx="9311356" cy="6871970"/>
                <a:chOff x="-143189" y="0"/>
                <a:chExt cx="9311356" cy="6871970"/>
              </a:xfrm>
            </p:grpSpPr>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3"/>
                <a:srcRect/>
                <a:stretch>
                  <a:fillRect/>
                </a:stretch>
              </p:blipFill>
              <p:spPr>
                <a:xfrm>
                  <a:off x="-143189" y="0"/>
                  <a:ext cx="9311356" cy="6871970"/>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35" name="图片 34">
                  <a:extLst>
                    <a:ext uri="{FF2B5EF4-FFF2-40B4-BE49-F238E27FC236}">
                      <a16:creationId xmlns:a16="http://schemas.microsoft.com/office/drawing/2014/main" id="{8EC81976-A67D-4E44-B1F3-7A61305711C5}"/>
                    </a:ext>
                  </a:extLst>
                </p:cNvPr>
                <p:cNvPicPr>
                  <a:picLocks noChangeAspect="1"/>
                </p:cNvPicPr>
                <p:nvPr/>
              </p:nvPicPr>
              <p:blipFill>
                <a:blip r:embed="rId4" cstate="print"/>
                <a:stretch>
                  <a:fillRect/>
                </a:stretch>
              </p:blipFill>
              <p:spPr>
                <a:xfrm>
                  <a:off x="-119022" y="1548"/>
                  <a:ext cx="3519103" cy="1985555"/>
                </a:xfrm>
                <a:prstGeom prst="rect">
                  <a:avLst/>
                </a:prstGeom>
              </p:spPr>
            </p:pic>
            <p:pic>
              <p:nvPicPr>
                <p:cNvPr id="36" name="图片 35">
                  <a:extLst>
                    <a:ext uri="{FF2B5EF4-FFF2-40B4-BE49-F238E27FC236}">
                      <a16:creationId xmlns:a16="http://schemas.microsoft.com/office/drawing/2014/main" id="{B092C9E3-AB53-417A-BB3A-0B8CBFD35173}"/>
                    </a:ext>
                  </a:extLst>
                </p:cNvPr>
                <p:cNvPicPr>
                  <a:picLocks noChangeAspect="1"/>
                </p:cNvPicPr>
                <p:nvPr/>
              </p:nvPicPr>
              <p:blipFill>
                <a:blip r:embed="rId4" cstate="print"/>
                <a:stretch>
                  <a:fillRect/>
                </a:stretch>
              </p:blipFill>
              <p:spPr>
                <a:xfrm flipH="1">
                  <a:off x="5594014" y="0"/>
                  <a:ext cx="3591115" cy="1985555"/>
                </a:xfrm>
                <a:prstGeom prst="rect">
                  <a:avLst/>
                </a:prstGeom>
              </p:spPr>
            </p:pic>
            <p:pic>
              <p:nvPicPr>
                <p:cNvPr id="37"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5"/>
                <a:srcRect t="19174"/>
                <a:stretch>
                  <a:fillRect/>
                </a:stretch>
              </p:blipFill>
              <p:spPr>
                <a:xfrm>
                  <a:off x="242860" y="0"/>
                  <a:ext cx="8350581" cy="1217824"/>
                </a:xfrm>
                <a:prstGeom prst="rect">
                  <a:avLst/>
                </a:prstGeom>
              </p:spPr>
            </p:pic>
          </p:grpSp>
        </p:grpSp>
      </p:grpSp>
      <p:sp>
        <p:nvSpPr>
          <p:cNvPr id="101" name="文本框 100">
            <a:extLst>
              <a:ext uri="{FF2B5EF4-FFF2-40B4-BE49-F238E27FC236}">
                <a16:creationId xmlns:a16="http://schemas.microsoft.com/office/drawing/2014/main" id="{6DF19C5E-9D3C-46B7-A48D-150AC30D02CF}"/>
              </a:ext>
            </a:extLst>
          </p:cNvPr>
          <p:cNvSpPr txBox="1"/>
          <p:nvPr/>
        </p:nvSpPr>
        <p:spPr>
          <a:xfrm>
            <a:off x="1349477" y="2063918"/>
            <a:ext cx="6607278" cy="1015663"/>
          </a:xfrm>
          <a:prstGeom prst="rect">
            <a:avLst/>
          </a:prstGeom>
          <a:noFill/>
        </p:spPr>
        <p:txBody>
          <a:bodyPr wrap="square" rtlCol="0">
            <a:spAutoFit/>
          </a:bodyPr>
          <a:lstStyle/>
          <a:p>
            <a:pPr algn="ctr"/>
            <a:r>
              <a:rPr lang="en-US" altLang="zh-CN" sz="6000" b="1" dirty="0">
                <a:solidFill>
                  <a:schemeClr val="bg1"/>
                </a:solidFill>
                <a:latin typeface="Algerian" panose="04020705040A02060702" pitchFamily="82" charset="0"/>
                <a:ea typeface="Arial-Rounded" panose="020B0500000000000000" pitchFamily="34" charset="0"/>
                <a:cs typeface="Arial-Rounded" panose="020B0500000000000000" pitchFamily="34" charset="0"/>
              </a:rPr>
              <a:t>CỦNG CỐ, DẶN DÒ</a:t>
            </a:r>
          </a:p>
        </p:txBody>
      </p:sp>
      <p:pic>
        <p:nvPicPr>
          <p:cNvPr id="128" name="图片 127">
            <a:extLst>
              <a:ext uri="{FF2B5EF4-FFF2-40B4-BE49-F238E27FC236}">
                <a16:creationId xmlns:a16="http://schemas.microsoft.com/office/drawing/2014/main" id="{837D787E-CA2D-43AF-9887-10A8DCC6BC27}"/>
              </a:ext>
            </a:extLst>
          </p:cNvPr>
          <p:cNvPicPr>
            <a:picLocks noChangeAspect="1"/>
          </p:cNvPicPr>
          <p:nvPr/>
        </p:nvPicPr>
        <p:blipFill>
          <a:blip r:embed="rId6" cstate="screen"/>
          <a:stretch>
            <a:fillRect/>
          </a:stretch>
        </p:blipFill>
        <p:spPr>
          <a:xfrm>
            <a:off x="1806677" y="2981765"/>
            <a:ext cx="5742042" cy="2240158"/>
          </a:xfrm>
          <a:prstGeom prst="rect">
            <a:avLst/>
          </a:prstGeom>
        </p:spPr>
      </p:pic>
    </p:spTree>
    <p:extLst>
      <p:ext uri="{BB962C8B-B14F-4D97-AF65-F5344CB8AC3E}">
        <p14:creationId xmlns:p14="http://schemas.microsoft.com/office/powerpoint/2010/main" val="236352762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7" name="组合 6">
            <a:extLst>
              <a:ext uri="{FF2B5EF4-FFF2-40B4-BE49-F238E27FC236}">
                <a16:creationId xmlns:a16="http://schemas.microsoft.com/office/drawing/2014/main" id="{A547FD62-FA54-4F08-A2BC-89C079847B66}"/>
              </a:ext>
            </a:extLst>
          </p:cNvPr>
          <p:cNvGrpSpPr/>
          <p:nvPr/>
        </p:nvGrpSpPr>
        <p:grpSpPr>
          <a:xfrm>
            <a:off x="-140746" y="0"/>
            <a:ext cx="9333173" cy="6872605"/>
            <a:chOff x="-148044" y="-14605"/>
            <a:chExt cx="9333173" cy="6872605"/>
          </a:xfrm>
        </p:grpSpPr>
        <p:sp>
          <p:nvSpPr>
            <p:cNvPr id="2"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78B961B9-52D2-4AAA-81D7-65DFCCCFBDB9}"/>
                </a:ext>
              </a:extLst>
            </p:cNvPr>
            <p:cNvGrpSpPr/>
            <p:nvPr/>
          </p:nvGrpSpPr>
          <p:grpSpPr>
            <a:xfrm>
              <a:off x="-148044" y="-14605"/>
              <a:ext cx="9333173" cy="6872605"/>
              <a:chOff x="-148044" y="-14605"/>
              <a:chExt cx="9333173" cy="6872605"/>
            </a:xfrm>
          </p:grpSpPr>
          <p:grpSp>
            <p:nvGrpSpPr>
              <p:cNvPr id="33" name="组合 32">
                <a:extLst>
                  <a:ext uri="{FF2B5EF4-FFF2-40B4-BE49-F238E27FC236}">
                    <a16:creationId xmlns:a16="http://schemas.microsoft.com/office/drawing/2014/main" id="{DC1E85DE-1744-493C-AA86-5486C88278CE}"/>
                  </a:ext>
                </a:extLst>
              </p:cNvPr>
              <p:cNvGrpSpPr/>
              <p:nvPr/>
            </p:nvGrpSpPr>
            <p:grpSpPr>
              <a:xfrm>
                <a:off x="-148044" y="-14605"/>
                <a:ext cx="9311356" cy="6872605"/>
                <a:chOff x="-148044" y="-14605"/>
                <a:chExt cx="9311356" cy="6872605"/>
              </a:xfrm>
            </p:grpSpPr>
            <p:grpSp>
              <p:nvGrpSpPr>
                <p:cNvPr id="38" name="组合 37">
                  <a:extLst>
                    <a:ext uri="{FF2B5EF4-FFF2-40B4-BE49-F238E27FC236}">
                      <a16:creationId xmlns:a16="http://schemas.microsoft.com/office/drawing/2014/main" id="{5592FA61-D852-41FA-8849-EDC13D628A46}"/>
                    </a:ext>
                  </a:extLst>
                </p:cNvPr>
                <p:cNvGrpSpPr/>
                <p:nvPr/>
              </p:nvGrpSpPr>
              <p:grpSpPr>
                <a:xfrm>
                  <a:off x="-148044" y="-14605"/>
                  <a:ext cx="9311356" cy="6872605"/>
                  <a:chOff x="0" y="-23"/>
                  <a:chExt cx="19367" cy="10823"/>
                </a:xfrm>
              </p:grpSpPr>
              <p:pic>
                <p:nvPicPr>
                  <p:cNvPr id="42" name="图片 41" descr="组 13">
                    <a:extLst>
                      <a:ext uri="{FF2B5EF4-FFF2-40B4-BE49-F238E27FC236}">
                        <a16:creationId xmlns:a16="http://schemas.microsoft.com/office/drawing/2014/main" id="{D8C82102-7D2B-4B72-A919-8658C6031E36}"/>
                      </a:ext>
                    </a:extLst>
                  </p:cNvPr>
                  <p:cNvPicPr>
                    <a:picLocks noChangeAspect="1"/>
                  </p:cNvPicPr>
                  <p:nvPr/>
                </p:nvPicPr>
                <p:blipFill>
                  <a:blip r:embed="rId3"/>
                  <a:stretch>
                    <a:fillRect/>
                  </a:stretch>
                </p:blipFill>
                <p:spPr>
                  <a:xfrm>
                    <a:off x="62" y="0"/>
                    <a:ext cx="19076" cy="10800"/>
                  </a:xfrm>
                  <a:prstGeom prst="rect">
                    <a:avLst/>
                  </a:prstGeom>
                </p:spPr>
              </p:pic>
              <p:pic>
                <p:nvPicPr>
                  <p:cNvPr id="43"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4"/>
                  <a:srcRect/>
                  <a:stretch>
                    <a:fillRect/>
                  </a:stretch>
                </p:blipFill>
                <p:spPr>
                  <a:xfrm>
                    <a:off x="0" y="-23"/>
                    <a:ext cx="19367" cy="10822"/>
                  </a:xfrm>
                  <a:prstGeom prst="rect">
                    <a:avLst/>
                  </a:prstGeom>
                </p:spPr>
              </p:pic>
            </p:grpSp>
            <p:grpSp>
              <p:nvGrpSpPr>
                <p:cNvPr id="39" name="组合 38">
                  <a:extLst>
                    <a:ext uri="{FF2B5EF4-FFF2-40B4-BE49-F238E27FC236}">
                      <a16:creationId xmlns:a16="http://schemas.microsoft.com/office/drawing/2014/main" id="{84E67B71-B7D4-43BD-8427-7B8EED9E57E3}"/>
                    </a:ext>
                  </a:extLst>
                </p:cNvPr>
                <p:cNvGrpSpPr/>
                <p:nvPr/>
              </p:nvGrpSpPr>
              <p:grpSpPr>
                <a:xfrm>
                  <a:off x="-83677" y="20204"/>
                  <a:ext cx="9163310" cy="5574211"/>
                  <a:chOff x="-83677" y="20204"/>
                  <a:chExt cx="9163310" cy="5574211"/>
                </a:xfrm>
              </p:grpSpPr>
              <p:pic>
                <p:nvPicPr>
                  <p:cNvPr id="40" name="图片 39" descr="组 13">
                    <a:extLst>
                      <a:ext uri="{FF2B5EF4-FFF2-40B4-BE49-F238E27FC236}">
                        <a16:creationId xmlns:a16="http://schemas.microsoft.com/office/drawing/2014/main" id="{09E231CA-CC88-4334-8F03-B65232A40781}"/>
                      </a:ext>
                    </a:extLst>
                  </p:cNvPr>
                  <p:cNvPicPr>
                    <a:picLocks noChangeAspect="1"/>
                  </p:cNvPicPr>
                  <p:nvPr/>
                </p:nvPicPr>
                <p:blipFill>
                  <a:blip r:embed="rId3"/>
                  <a:stretch>
                    <a:fillRect/>
                  </a:stretch>
                </p:blipFill>
                <p:spPr>
                  <a:xfrm>
                    <a:off x="-83677" y="20204"/>
                    <a:ext cx="9163310" cy="5574211"/>
                  </a:xfrm>
                  <a:prstGeom prst="rect">
                    <a:avLst/>
                  </a:prstGeom>
                </p:spPr>
              </p:pic>
              <p:sp>
                <p:nvSpPr>
                  <p:cNvPr id="41"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35" name="图片 34">
                  <a:extLst>
                    <a:ext uri="{FF2B5EF4-FFF2-40B4-BE49-F238E27FC236}">
                      <a16:creationId xmlns:a16="http://schemas.microsoft.com/office/drawing/2014/main" id="{8EC81976-A67D-4E44-B1F3-7A61305711C5}"/>
                    </a:ext>
                  </a:extLst>
                </p:cNvPr>
                <p:cNvPicPr>
                  <a:picLocks noChangeAspect="1"/>
                </p:cNvPicPr>
                <p:nvPr/>
              </p:nvPicPr>
              <p:blipFill>
                <a:blip r:embed="rId5" cstate="print"/>
                <a:stretch>
                  <a:fillRect/>
                </a:stretch>
              </p:blipFill>
              <p:spPr>
                <a:xfrm>
                  <a:off x="-119022" y="1548"/>
                  <a:ext cx="3519103" cy="1985555"/>
                </a:xfrm>
                <a:prstGeom prst="rect">
                  <a:avLst/>
                </a:prstGeom>
              </p:spPr>
            </p:pic>
            <p:pic>
              <p:nvPicPr>
                <p:cNvPr id="36" name="图片 35">
                  <a:extLst>
                    <a:ext uri="{FF2B5EF4-FFF2-40B4-BE49-F238E27FC236}">
                      <a16:creationId xmlns:a16="http://schemas.microsoft.com/office/drawing/2014/main" id="{B092C9E3-AB53-417A-BB3A-0B8CBFD35173}"/>
                    </a:ext>
                  </a:extLst>
                </p:cNvPr>
                <p:cNvPicPr>
                  <a:picLocks noChangeAspect="1"/>
                </p:cNvPicPr>
                <p:nvPr/>
              </p:nvPicPr>
              <p:blipFill>
                <a:blip r:embed="rId5" cstate="print"/>
                <a:stretch>
                  <a:fillRect/>
                </a:stretch>
              </p:blipFill>
              <p:spPr>
                <a:xfrm flipH="1">
                  <a:off x="5594014" y="0"/>
                  <a:ext cx="3591115" cy="1985555"/>
                </a:xfrm>
                <a:prstGeom prst="rect">
                  <a:avLst/>
                </a:prstGeom>
              </p:spPr>
            </p:pic>
            <p:pic>
              <p:nvPicPr>
                <p:cNvPr id="37"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6"/>
                <a:srcRect t="19174"/>
                <a:stretch>
                  <a:fillRect/>
                </a:stretch>
              </p:blipFill>
              <p:spPr>
                <a:xfrm>
                  <a:off x="242860" y="0"/>
                  <a:ext cx="8350581" cy="1217824"/>
                </a:xfrm>
                <a:prstGeom prst="rect">
                  <a:avLst/>
                </a:prstGeom>
              </p:spPr>
            </p:pic>
          </p:grpSp>
        </p:grpSp>
      </p:grpSp>
      <p:sp>
        <p:nvSpPr>
          <p:cNvPr id="75" name="文本框 74">
            <a:extLst>
              <a:ext uri="{FF2B5EF4-FFF2-40B4-BE49-F238E27FC236}">
                <a16:creationId xmlns:a16="http://schemas.microsoft.com/office/drawing/2014/main" id="{572F41FF-2466-4B20-9D7D-52E95C311AEE}"/>
              </a:ext>
            </a:extLst>
          </p:cNvPr>
          <p:cNvSpPr txBox="1"/>
          <p:nvPr/>
        </p:nvSpPr>
        <p:spPr>
          <a:xfrm>
            <a:off x="958517" y="1222927"/>
            <a:ext cx="7226965" cy="1938992"/>
          </a:xfrm>
          <a:prstGeom prst="rect">
            <a:avLst/>
          </a:prstGeom>
          <a:noFill/>
        </p:spPr>
        <p:txBody>
          <a:bodyPr wrap="square" rtlCol="0">
            <a:spAutoFit/>
          </a:bodyPr>
          <a:lstStyle/>
          <a:p>
            <a:pPr algn="ctr"/>
            <a:r>
              <a:rPr lang="en-US" altLang="en-GB" sz="6000" b="1" dirty="0">
                <a:solidFill>
                  <a:schemeClr val="bg1"/>
                </a:solidFill>
                <a:latin typeface="Algerian" panose="04020705040A02060702" pitchFamily="82" charset="0"/>
                <a:ea typeface="方正彩云_GBK" panose="03000509000000000000" charset="-122"/>
                <a:cs typeface="Arial" panose="020B0604020202020204" pitchFamily="34" charset="0"/>
                <a:sym typeface="+mn-ea"/>
              </a:rPr>
              <a:t>CHÀO TẠM BIỆT VÀ HẸN GẶP LẠI!</a:t>
            </a:r>
          </a:p>
        </p:txBody>
      </p:sp>
      <p:grpSp>
        <p:nvGrpSpPr>
          <p:cNvPr id="47" name="组合 46">
            <a:extLst>
              <a:ext uri="{FF2B5EF4-FFF2-40B4-BE49-F238E27FC236}">
                <a16:creationId xmlns:a16="http://schemas.microsoft.com/office/drawing/2014/main" id="{4EB21A11-0389-4125-B3F7-F6D083BD319A}"/>
              </a:ext>
            </a:extLst>
          </p:cNvPr>
          <p:cNvGrpSpPr/>
          <p:nvPr/>
        </p:nvGrpSpPr>
        <p:grpSpPr>
          <a:xfrm>
            <a:off x="-960168" y="1419673"/>
            <a:ext cx="10972017" cy="3791086"/>
            <a:chOff x="-960168" y="1419673"/>
            <a:chExt cx="10972017" cy="3791086"/>
          </a:xfrm>
        </p:grpSpPr>
        <p:pic>
          <p:nvPicPr>
            <p:cNvPr id="48" name="图片 47" descr="图层 6">
              <a:extLst>
                <a:ext uri="{FF2B5EF4-FFF2-40B4-BE49-F238E27FC236}">
                  <a16:creationId xmlns:a16="http://schemas.microsoft.com/office/drawing/2014/main" id="{165F3B5C-FB9E-4646-AE18-84BE528B2739}"/>
                </a:ext>
              </a:extLst>
            </p:cNvPr>
            <p:cNvPicPr>
              <a:picLocks noChangeAspect="1"/>
            </p:cNvPicPr>
            <p:nvPr/>
          </p:nvPicPr>
          <p:blipFill>
            <a:blip r:embed="rId7"/>
            <a:stretch>
              <a:fillRect/>
            </a:stretch>
          </p:blipFill>
          <p:spPr>
            <a:xfrm>
              <a:off x="-960168" y="1445209"/>
              <a:ext cx="2875915" cy="3765550"/>
            </a:xfrm>
            <a:prstGeom prst="rect">
              <a:avLst/>
            </a:prstGeom>
          </p:spPr>
        </p:pic>
        <p:pic>
          <p:nvPicPr>
            <p:cNvPr id="49" name="图片 48" descr="图层 6">
              <a:extLst>
                <a:ext uri="{FF2B5EF4-FFF2-40B4-BE49-F238E27FC236}">
                  <a16:creationId xmlns:a16="http://schemas.microsoft.com/office/drawing/2014/main" id="{9112BC2C-A2D8-430A-A1A3-B7E0B270EFF1}"/>
                </a:ext>
              </a:extLst>
            </p:cNvPr>
            <p:cNvPicPr>
              <a:picLocks noChangeAspect="1"/>
            </p:cNvPicPr>
            <p:nvPr/>
          </p:nvPicPr>
          <p:blipFill>
            <a:blip r:embed="rId7"/>
            <a:stretch>
              <a:fillRect/>
            </a:stretch>
          </p:blipFill>
          <p:spPr>
            <a:xfrm>
              <a:off x="7135934" y="1419673"/>
              <a:ext cx="2875915" cy="3765550"/>
            </a:xfrm>
            <a:prstGeom prst="rect">
              <a:avLst/>
            </a:prstGeom>
          </p:spPr>
        </p:pic>
      </p:grpSp>
      <p:pic>
        <p:nvPicPr>
          <p:cNvPr id="24" name="图片 97" descr="Redcon_2021103103215816999617e44167f8a3">
            <a:extLst>
              <a:ext uri="{FF2B5EF4-FFF2-40B4-BE49-F238E27FC236}">
                <a16:creationId xmlns:a16="http://schemas.microsoft.com/office/drawing/2014/main" id="{8A070EED-098F-4D39-B927-4ED8DE999C3D}"/>
              </a:ext>
            </a:extLst>
          </p:cNvPr>
          <p:cNvPicPr>
            <a:picLocks noChangeAspect="1"/>
          </p:cNvPicPr>
          <p:nvPr/>
        </p:nvPicPr>
        <p:blipFill>
          <a:blip r:embed="rId8"/>
          <a:stretch>
            <a:fillRect/>
          </a:stretch>
        </p:blipFill>
        <p:spPr>
          <a:xfrm>
            <a:off x="4238600" y="2487656"/>
            <a:ext cx="3293563" cy="3293563"/>
          </a:xfrm>
          <a:prstGeom prst="rect">
            <a:avLst/>
          </a:prstGeom>
        </p:spPr>
      </p:pic>
      <p:pic>
        <p:nvPicPr>
          <p:cNvPr id="25" name="图片 24" descr="圣诞">
            <a:extLst>
              <a:ext uri="{FF2B5EF4-FFF2-40B4-BE49-F238E27FC236}">
                <a16:creationId xmlns:a16="http://schemas.microsoft.com/office/drawing/2014/main" id="{77F478FC-3E38-4518-86DC-9EE110DD9F35}"/>
              </a:ext>
            </a:extLst>
          </p:cNvPr>
          <p:cNvPicPr>
            <a:picLocks noChangeAspect="1"/>
          </p:cNvPicPr>
          <p:nvPr/>
        </p:nvPicPr>
        <p:blipFill>
          <a:blip r:embed="rId9"/>
          <a:stretch>
            <a:fillRect/>
          </a:stretch>
        </p:blipFill>
        <p:spPr>
          <a:xfrm>
            <a:off x="2001735" y="2774133"/>
            <a:ext cx="2570265" cy="2570265"/>
          </a:xfrm>
          <a:prstGeom prst="rect">
            <a:avLst/>
          </a:prstGeom>
        </p:spPr>
      </p:pic>
    </p:spTree>
    <p:extLst>
      <p:ext uri="{BB962C8B-B14F-4D97-AF65-F5344CB8AC3E}">
        <p14:creationId xmlns:p14="http://schemas.microsoft.com/office/powerpoint/2010/main" val="220140894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41F7F65-9546-48E8-B7FF-A12B269DE9E4}"/>
              </a:ext>
            </a:extLst>
          </p:cNvPr>
          <p:cNvPicPr>
            <a:picLocks noChangeAspect="1"/>
          </p:cNvPicPr>
          <p:nvPr/>
        </p:nvPicPr>
        <p:blipFill rotWithShape="1">
          <a:blip r:embed="rId4">
            <a:extLst>
              <a:ext uri="{28A0092B-C50C-407E-A947-70E740481C1C}">
                <a14:useLocalDpi xmlns:a14="http://schemas.microsoft.com/office/drawing/2010/main" val="0"/>
              </a:ext>
            </a:extLst>
          </a:blip>
          <a:srcRect l="4092" t="2465" r="3517" b="3108"/>
          <a:stretch/>
        </p:blipFill>
        <p:spPr>
          <a:xfrm>
            <a:off x="-12179" y="0"/>
            <a:ext cx="9186620" cy="5167475"/>
          </a:xfrm>
          <a:prstGeom prst="rect">
            <a:avLst/>
          </a:prstGeom>
        </p:spPr>
      </p:pic>
      <p:pic>
        <p:nvPicPr>
          <p:cNvPr id="10" name="Picture 9">
            <a:extLst>
              <a:ext uri="{FF2B5EF4-FFF2-40B4-BE49-F238E27FC236}">
                <a16:creationId xmlns:a16="http://schemas.microsoft.com/office/drawing/2014/main" id="{443271A5-6E9C-40D2-B4E0-5C8B983B2C95}"/>
              </a:ext>
            </a:extLst>
          </p:cNvPr>
          <p:cNvPicPr>
            <a:picLocks noChangeAspect="1"/>
          </p:cNvPicPr>
          <p:nvPr/>
        </p:nvPicPr>
        <p:blipFill>
          <a:blip r:embed="rId5"/>
          <a:stretch>
            <a:fillRect/>
          </a:stretch>
        </p:blipFill>
        <p:spPr>
          <a:xfrm>
            <a:off x="5503891" y="3003250"/>
            <a:ext cx="1394352" cy="1848653"/>
          </a:xfrm>
          <a:prstGeom prst="rect">
            <a:avLst/>
          </a:prstGeom>
        </p:spPr>
      </p:pic>
      <p:pic>
        <p:nvPicPr>
          <p:cNvPr id="19" name="f">
            <a:extLst>
              <a:ext uri="{FF2B5EF4-FFF2-40B4-BE49-F238E27FC236}">
                <a16:creationId xmlns:a16="http://schemas.microsoft.com/office/drawing/2014/main" id="{0A5F845A-404C-40AC-99EA-3CEFAECE60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74194" y1="34082" x2="49247" y2="27091"/>
                        <a14:foregroundMark x1="65591" y1="27840" x2="19570" y2="27341"/>
                        <a14:foregroundMark x1="28172" y1="25843" x2="28172" y2="36330"/>
                        <a14:foregroundMark x1="36344" y1="25593" x2="23011" y2="35081"/>
                      </a14:backgroundRemoval>
                    </a14:imgEffect>
                  </a14:imgLayer>
                </a14:imgProps>
              </a:ext>
            </a:extLst>
          </a:blip>
          <a:stretch>
            <a:fillRect/>
          </a:stretch>
        </p:blipFill>
        <p:spPr>
          <a:xfrm flipH="1">
            <a:off x="5731615" y="3050444"/>
            <a:ext cx="949041" cy="1634800"/>
          </a:xfrm>
          <a:prstGeom prst="rect">
            <a:avLst/>
          </a:prstGeom>
        </p:spPr>
      </p:pic>
      <p:pic>
        <p:nvPicPr>
          <p:cNvPr id="36" name="Picture 35">
            <a:extLst>
              <a:ext uri="{FF2B5EF4-FFF2-40B4-BE49-F238E27FC236}">
                <a16:creationId xmlns:a16="http://schemas.microsoft.com/office/drawing/2014/main" id="{3A60CA0F-CD46-4041-8CDF-00B5041AB5D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39300" r="100000">
                        <a14:foregroundMark x1="74500" y1="52126" x2="72400" y2="58025"/>
                      </a14:backgroundRemoval>
                    </a14:imgEffect>
                  </a14:imgLayer>
                </a14:imgProps>
              </a:ext>
              <a:ext uri="{28A0092B-C50C-407E-A947-70E740481C1C}">
                <a14:useLocalDpi xmlns:a14="http://schemas.microsoft.com/office/drawing/2010/main" val="0"/>
              </a:ext>
            </a:extLst>
          </a:blip>
          <a:srcRect l="48421"/>
          <a:stretch/>
        </p:blipFill>
        <p:spPr>
          <a:xfrm>
            <a:off x="3843042" y="1896585"/>
            <a:ext cx="1512883" cy="2138260"/>
          </a:xfrm>
          <a:prstGeom prst="rect">
            <a:avLst/>
          </a:prstGeom>
        </p:spPr>
      </p:pic>
      <p:pic>
        <p:nvPicPr>
          <p:cNvPr id="37" name="d">
            <a:extLst>
              <a:ext uri="{FF2B5EF4-FFF2-40B4-BE49-F238E27FC236}">
                <a16:creationId xmlns:a16="http://schemas.microsoft.com/office/drawing/2014/main" id="{DD4E4DD1-769E-4CBE-931C-221AC359405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71670" y1="27932" x2="57082" y2="33857"/>
                        <a14:foregroundMark x1="25793" y1="25877" x2="39323" y2="42805"/>
                        <a14:foregroundMark x1="62368" y1="23942" x2="35729" y2="35187"/>
                        <a14:foregroundMark x1="26427" y1="28537" x2="23467" y2="35187"/>
                        <a14:foregroundMark x1="46089" y1="24426" x2="53700" y2="37485"/>
                        <a14:foregroundMark x1="67019" y1="24184" x2="57717" y2="32648"/>
                        <a14:foregroundMark x1="58985" y1="23096" x2="67019" y2="32406"/>
                      </a14:backgroundRemoval>
                    </a14:imgEffect>
                  </a14:imgLayer>
                </a14:imgProps>
              </a:ext>
            </a:extLst>
          </a:blip>
          <a:stretch>
            <a:fillRect/>
          </a:stretch>
        </p:blipFill>
        <p:spPr>
          <a:xfrm>
            <a:off x="3977106" y="1990787"/>
            <a:ext cx="1208051" cy="2112173"/>
          </a:xfrm>
          <a:prstGeom prst="rect">
            <a:avLst/>
          </a:prstGeom>
        </p:spPr>
      </p:pic>
      <p:pic>
        <p:nvPicPr>
          <p:cNvPr id="44" name="c">
            <a:hlinkClick r:id="rId12" action="ppaction://hlinksldjump"/>
            <a:extLst>
              <a:ext uri="{FF2B5EF4-FFF2-40B4-BE49-F238E27FC236}">
                <a16:creationId xmlns:a16="http://schemas.microsoft.com/office/drawing/2014/main" id="{1FF0BE7C-685F-44C0-9243-8DE371084B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20964" y="2912901"/>
            <a:ext cx="1056548" cy="1044117"/>
          </a:xfrm>
          <a:prstGeom prst="rect">
            <a:avLst/>
          </a:prstGeom>
        </p:spPr>
      </p:pic>
      <p:pic>
        <p:nvPicPr>
          <p:cNvPr id="45" name="Picture 44">
            <a:hlinkClick r:id="rId14" action="ppaction://hlinksldjump"/>
            <a:extLst>
              <a:ext uri="{FF2B5EF4-FFF2-40B4-BE49-F238E27FC236}">
                <a16:creationId xmlns:a16="http://schemas.microsoft.com/office/drawing/2014/main" id="{35DC9497-4D1A-4947-9DD3-3963FBFDF68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9393" y="3837330"/>
            <a:ext cx="1040215" cy="1032025"/>
          </a:xfrm>
          <a:prstGeom prst="rect">
            <a:avLst/>
          </a:prstGeom>
        </p:spPr>
      </p:pic>
      <p:pic>
        <p:nvPicPr>
          <p:cNvPr id="28" name="Picture 27">
            <a:extLst>
              <a:ext uri="{FF2B5EF4-FFF2-40B4-BE49-F238E27FC236}">
                <a16:creationId xmlns:a16="http://schemas.microsoft.com/office/drawing/2014/main" id="{CAA063FF-9334-4993-BA5C-620FA1AE5CAE}"/>
              </a:ext>
            </a:extLst>
          </p:cNvPr>
          <p:cNvPicPr>
            <a:picLocks noChangeAspect="1"/>
          </p:cNvPicPr>
          <p:nvPr/>
        </p:nvPicPr>
        <p:blipFill>
          <a:blip r:embed="rId16">
            <a:clrChange>
              <a:clrFrom>
                <a:srgbClr val="E1E2DC"/>
              </a:clrFrom>
              <a:clrTo>
                <a:srgbClr val="E1E2DC">
                  <a:alpha val="0"/>
                </a:srgbClr>
              </a:clrTo>
            </a:clrChange>
          </a:blip>
          <a:stretch>
            <a:fillRect/>
          </a:stretch>
        </p:blipFill>
        <p:spPr>
          <a:xfrm>
            <a:off x="2416206" y="2612260"/>
            <a:ext cx="1298200" cy="2239643"/>
          </a:xfrm>
          <a:prstGeom prst="rect">
            <a:avLst/>
          </a:prstGeom>
        </p:spPr>
      </p:pic>
      <p:pic>
        <p:nvPicPr>
          <p:cNvPr id="17" name="g">
            <a:extLst>
              <a:ext uri="{FF2B5EF4-FFF2-40B4-BE49-F238E27FC236}">
                <a16:creationId xmlns:a16="http://schemas.microsoft.com/office/drawing/2014/main" id="{50BC3FD3-B587-4C11-8476-9B79B937A0C6}"/>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69536" y1="30858" x2="21192" y2="26761"/>
                      </a14:backgroundRemoval>
                    </a14:imgEffect>
                  </a14:imgLayer>
                </a14:imgProps>
              </a:ext>
            </a:extLst>
          </a:blip>
          <a:stretch>
            <a:fillRect/>
          </a:stretch>
        </p:blipFill>
        <p:spPr>
          <a:xfrm flipH="1">
            <a:off x="2507399" y="2745831"/>
            <a:ext cx="1156970" cy="1994688"/>
          </a:xfrm>
          <a:prstGeom prst="rect">
            <a:avLst/>
          </a:prstGeom>
        </p:spPr>
      </p:pic>
      <p:pic>
        <p:nvPicPr>
          <p:cNvPr id="43" name="Picture 42">
            <a:hlinkClick r:id="rId19" action="ppaction://hlinksldjump"/>
            <a:extLst>
              <a:ext uri="{FF2B5EF4-FFF2-40B4-BE49-F238E27FC236}">
                <a16:creationId xmlns:a16="http://schemas.microsoft.com/office/drawing/2014/main" id="{2A442A2B-AA77-420E-962E-06EE3A7EED0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81125" y="3612755"/>
            <a:ext cx="1031861" cy="1015676"/>
          </a:xfrm>
          <a:prstGeom prst="rect">
            <a:avLst/>
          </a:prstGeom>
        </p:spPr>
      </p:pic>
      <p:pic>
        <p:nvPicPr>
          <p:cNvPr id="20" name="win" descr="Káº¿t quáº£ hÃ¬nh áº£nh cho win text gif">
            <a:extLst>
              <a:ext uri="{FF2B5EF4-FFF2-40B4-BE49-F238E27FC236}">
                <a16:creationId xmlns:a16="http://schemas.microsoft.com/office/drawing/2014/main" id="{3C483AEB-5210-42C9-8B4F-EBFE34EFA111}"/>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814261" y="634789"/>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2" action="ppaction://hlinksldjump"/>
            <a:extLst>
              <a:ext uri="{FF2B5EF4-FFF2-40B4-BE49-F238E27FC236}">
                <a16:creationId xmlns:a16="http://schemas.microsoft.com/office/drawing/2014/main" id="{2F8C8127-1038-48E4-A316-5767088AC538}"/>
              </a:ext>
            </a:extLst>
          </p:cNvPr>
          <p:cNvSpPr/>
          <p:nvPr/>
        </p:nvSpPr>
        <p:spPr>
          <a:xfrm>
            <a:off x="7892321" y="97436"/>
            <a:ext cx="1251679" cy="584616"/>
          </a:xfrm>
          <a:prstGeom prst="rightArrow">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iCiel Cadena" panose="02000503000000020004" pitchFamily="2" charset="0"/>
              </a:rPr>
              <a:t>HỌC TIẾP</a:t>
            </a:r>
            <a:endParaRPr lang="en-GB" sz="1600" dirty="0">
              <a:solidFill>
                <a:schemeClr val="tx1"/>
              </a:solidFill>
              <a:latin typeface="iCiel Cadena" panose="02000503000000020004" pitchFamily="2" charset="0"/>
            </a:endParaRPr>
          </a:p>
        </p:txBody>
      </p:sp>
    </p:spTree>
    <p:extLst>
      <p:ext uri="{BB962C8B-B14F-4D97-AF65-F5344CB8AC3E}">
        <p14:creationId xmlns:p14="http://schemas.microsoft.com/office/powerpoint/2010/main" val="33528764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43"/>
                                        </p:tgtEl>
                                        <p:attrNameLst>
                                          <p:attrName>r</p:attrName>
                                        </p:attrNameLst>
                                      </p:cBhvr>
                                    </p:animRot>
                                    <p:animRot by="-240000">
                                      <p:cBhvr>
                                        <p:cTn id="25" dur="200" fill="hold">
                                          <p:stCondLst>
                                            <p:cond delay="200"/>
                                          </p:stCondLst>
                                        </p:cTn>
                                        <p:tgtEl>
                                          <p:spTgt spid="43"/>
                                        </p:tgtEl>
                                        <p:attrNameLst>
                                          <p:attrName>r</p:attrName>
                                        </p:attrNameLst>
                                      </p:cBhvr>
                                    </p:animRot>
                                    <p:animRot by="240000">
                                      <p:cBhvr>
                                        <p:cTn id="26" dur="200" fill="hold">
                                          <p:stCondLst>
                                            <p:cond delay="400"/>
                                          </p:stCondLst>
                                        </p:cTn>
                                        <p:tgtEl>
                                          <p:spTgt spid="43"/>
                                        </p:tgtEl>
                                        <p:attrNameLst>
                                          <p:attrName>r</p:attrName>
                                        </p:attrNameLst>
                                      </p:cBhvr>
                                    </p:animRot>
                                    <p:animRot by="-240000">
                                      <p:cBhvr>
                                        <p:cTn id="27" dur="200" fill="hold">
                                          <p:stCondLst>
                                            <p:cond delay="600"/>
                                          </p:stCondLst>
                                        </p:cTn>
                                        <p:tgtEl>
                                          <p:spTgt spid="43"/>
                                        </p:tgtEl>
                                        <p:attrNameLst>
                                          <p:attrName>r</p:attrName>
                                        </p:attrNameLst>
                                      </p:cBhvr>
                                    </p:animRot>
                                    <p:animRot by="120000">
                                      <p:cBhvr>
                                        <p:cTn id="28" dur="200" fill="hold">
                                          <p:stCondLst>
                                            <p:cond delay="800"/>
                                          </p:stCondLst>
                                        </p:cTn>
                                        <p:tgtEl>
                                          <p:spTgt spid="4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4"/>
                                        </p:tgtEl>
                                        <p:attrNameLst>
                                          <p:attrName>r</p:attrName>
                                        </p:attrNameLst>
                                      </p:cBhvr>
                                    </p:animRot>
                                    <p:animRot by="-240000">
                                      <p:cBhvr>
                                        <p:cTn id="31" dur="200" fill="hold">
                                          <p:stCondLst>
                                            <p:cond delay="200"/>
                                          </p:stCondLst>
                                        </p:cTn>
                                        <p:tgtEl>
                                          <p:spTgt spid="44"/>
                                        </p:tgtEl>
                                        <p:attrNameLst>
                                          <p:attrName>r</p:attrName>
                                        </p:attrNameLst>
                                      </p:cBhvr>
                                    </p:animRot>
                                    <p:animRot by="240000">
                                      <p:cBhvr>
                                        <p:cTn id="32" dur="200" fill="hold">
                                          <p:stCondLst>
                                            <p:cond delay="400"/>
                                          </p:stCondLst>
                                        </p:cTn>
                                        <p:tgtEl>
                                          <p:spTgt spid="44"/>
                                        </p:tgtEl>
                                        <p:attrNameLst>
                                          <p:attrName>r</p:attrName>
                                        </p:attrNameLst>
                                      </p:cBhvr>
                                    </p:animRot>
                                    <p:animRot by="-240000">
                                      <p:cBhvr>
                                        <p:cTn id="33" dur="200" fill="hold">
                                          <p:stCondLst>
                                            <p:cond delay="600"/>
                                          </p:stCondLst>
                                        </p:cTn>
                                        <p:tgtEl>
                                          <p:spTgt spid="44"/>
                                        </p:tgtEl>
                                        <p:attrNameLst>
                                          <p:attrName>r</p:attrName>
                                        </p:attrNameLst>
                                      </p:cBhvr>
                                    </p:animRot>
                                    <p:animRot by="120000">
                                      <p:cBhvr>
                                        <p:cTn id="34" dur="200" fill="hold">
                                          <p:stCondLst>
                                            <p:cond delay="800"/>
                                          </p:stCondLst>
                                        </p:cTn>
                                        <p:tgtEl>
                                          <p:spTgt spid="4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5"/>
                                        </p:tgtEl>
                                        <p:attrNameLst>
                                          <p:attrName>r</p:attrName>
                                        </p:attrNameLst>
                                      </p:cBhvr>
                                    </p:animRot>
                                    <p:animRot by="-240000">
                                      <p:cBhvr>
                                        <p:cTn id="37" dur="200" fill="hold">
                                          <p:stCondLst>
                                            <p:cond delay="200"/>
                                          </p:stCondLst>
                                        </p:cTn>
                                        <p:tgtEl>
                                          <p:spTgt spid="45"/>
                                        </p:tgtEl>
                                        <p:attrNameLst>
                                          <p:attrName>r</p:attrName>
                                        </p:attrNameLst>
                                      </p:cBhvr>
                                    </p:animRot>
                                    <p:animRot by="240000">
                                      <p:cBhvr>
                                        <p:cTn id="38" dur="200" fill="hold">
                                          <p:stCondLst>
                                            <p:cond delay="400"/>
                                          </p:stCondLst>
                                        </p:cTn>
                                        <p:tgtEl>
                                          <p:spTgt spid="45"/>
                                        </p:tgtEl>
                                        <p:attrNameLst>
                                          <p:attrName>r</p:attrName>
                                        </p:attrNameLst>
                                      </p:cBhvr>
                                    </p:animRot>
                                    <p:animRot by="-240000">
                                      <p:cBhvr>
                                        <p:cTn id="39" dur="200" fill="hold">
                                          <p:stCondLst>
                                            <p:cond delay="600"/>
                                          </p:stCondLst>
                                        </p:cTn>
                                        <p:tgtEl>
                                          <p:spTgt spid="45"/>
                                        </p:tgtEl>
                                        <p:attrNameLst>
                                          <p:attrName>r</p:attrName>
                                        </p:attrNameLst>
                                      </p:cBhvr>
                                    </p:animRot>
                                    <p:animRot by="120000">
                                      <p:cBhvr>
                                        <p:cTn id="4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with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subTnLst>
                                    <p:audio>
                                      <p:cMediaNode>
                                        <p:cTn display="0" masterRel="sameClick">
                                          <p:stCondLst>
                                            <p:cond evt="begin" delay="0">
                                              <p:tn val="51"/>
                                            </p:cond>
                                          </p:stCondLst>
                                          <p:endCondLst>
                                            <p:cond evt="onStopAudio" delay="0">
                                              <p:tgtEl>
                                                <p:sldTgt/>
                                              </p:tgtEl>
                                            </p:cond>
                                          </p:endCondLst>
                                        </p:cTn>
                                        <p:tgtEl>
                                          <p:sndTgt r:embed="rId2" name="Am-thanh-phep-thuat-www_nhacchuongvui_com.wav"/>
                                        </p:tgtEl>
                                      </p:cMediaNode>
                                    </p:audio>
                                  </p:subTnLst>
                                </p:cTn>
                              </p:par>
                              <p:par>
                                <p:cTn id="54" presetID="26" presetClass="emph" presetSubtype="0" fill="hold" nodeType="withEffect">
                                  <p:stCondLst>
                                    <p:cond delay="0"/>
                                  </p:stCondLst>
                                  <p:childTnLst>
                                    <p:animEffect transition="out" filter="fade">
                                      <p:cBhvr>
                                        <p:cTn id="55" dur="500" tmFilter="0, 0; .2, .5; .8, .5; 1, 0"/>
                                        <p:tgtEl>
                                          <p:spTgt spid="28"/>
                                        </p:tgtEl>
                                      </p:cBhvr>
                                    </p:animEffect>
                                    <p:animScale>
                                      <p:cBhvr>
                                        <p:cTn id="56" dur="250" autoRev="1" fill="hold"/>
                                        <p:tgtEl>
                                          <p:spTgt spid="28"/>
                                        </p:tgtEl>
                                      </p:cBhvr>
                                      <p:by x="105000" y="105000"/>
                                    </p:animScale>
                                  </p:childTnLst>
                                </p:cTn>
                              </p:par>
                            </p:childTnLst>
                          </p:cTn>
                        </p:par>
                        <p:par>
                          <p:cTn id="57" fill="hold">
                            <p:stCondLst>
                              <p:cond delay="1000"/>
                            </p:stCondLst>
                            <p:childTnLst>
                              <p:par>
                                <p:cTn id="58" presetID="32" presetClass="emph" presetSubtype="0" repeatCount="indefinite" fill="hold" nodeType="afterEffect">
                                  <p:stCondLst>
                                    <p:cond delay="0"/>
                                  </p:stCondLst>
                                  <p:childTnLst>
                                    <p:animRot by="120000">
                                      <p:cBhvr>
                                        <p:cTn id="59" dur="100" fill="hold">
                                          <p:stCondLst>
                                            <p:cond delay="0"/>
                                          </p:stCondLst>
                                        </p:cTn>
                                        <p:tgtEl>
                                          <p:spTgt spid="28"/>
                                        </p:tgtEl>
                                        <p:attrNameLst>
                                          <p:attrName>r</p:attrName>
                                        </p:attrNameLst>
                                      </p:cBhvr>
                                    </p:animRot>
                                    <p:animRot by="-240000">
                                      <p:cBhvr>
                                        <p:cTn id="60" dur="200" fill="hold">
                                          <p:stCondLst>
                                            <p:cond delay="200"/>
                                          </p:stCondLst>
                                        </p:cTn>
                                        <p:tgtEl>
                                          <p:spTgt spid="28"/>
                                        </p:tgtEl>
                                        <p:attrNameLst>
                                          <p:attrName>r</p:attrName>
                                        </p:attrNameLst>
                                      </p:cBhvr>
                                    </p:animRot>
                                    <p:animRot by="240000">
                                      <p:cBhvr>
                                        <p:cTn id="61" dur="200" fill="hold">
                                          <p:stCondLst>
                                            <p:cond delay="400"/>
                                          </p:stCondLst>
                                        </p:cTn>
                                        <p:tgtEl>
                                          <p:spTgt spid="28"/>
                                        </p:tgtEl>
                                        <p:attrNameLst>
                                          <p:attrName>r</p:attrName>
                                        </p:attrNameLst>
                                      </p:cBhvr>
                                    </p:animRot>
                                    <p:animRot by="-240000">
                                      <p:cBhvr>
                                        <p:cTn id="62" dur="200" fill="hold">
                                          <p:stCondLst>
                                            <p:cond delay="600"/>
                                          </p:stCondLst>
                                        </p:cTn>
                                        <p:tgtEl>
                                          <p:spTgt spid="28"/>
                                        </p:tgtEl>
                                        <p:attrNameLst>
                                          <p:attrName>r</p:attrName>
                                        </p:attrNameLst>
                                      </p:cBhvr>
                                    </p:animRot>
                                    <p:animRot by="120000">
                                      <p:cBhvr>
                                        <p:cTn id="63"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43"/>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4"/>
                                        </p:tgtEl>
                                      </p:cBhvr>
                                    </p:animEffect>
                                    <p:set>
                                      <p:cBhvr>
                                        <p:cTn id="69" dur="1" fill="hold">
                                          <p:stCondLst>
                                            <p:cond delay="499"/>
                                          </p:stCondLst>
                                        </p:cTn>
                                        <p:tgtEl>
                                          <p:spTgt spid="4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subTnLst>
                                    <p:audio>
                                      <p:cMediaNode>
                                        <p:cTn display="0" masterRel="sameClick">
                                          <p:stCondLst>
                                            <p:cond evt="begin" delay="0">
                                              <p:tn val="74"/>
                                            </p:cond>
                                          </p:stCondLst>
                                          <p:endCondLst>
                                            <p:cond evt="onStopAudio" delay="0">
                                              <p:tgtEl>
                                                <p:sldTgt/>
                                              </p:tgtEl>
                                            </p:cond>
                                          </p:endCondLst>
                                        </p:cTn>
                                        <p:tgtEl>
                                          <p:sndTgt r:embed="rId2" name="Am-thanh-phep-thuat-www_nhacchuongvui_com.wav"/>
                                        </p:tgtEl>
                                      </p:cMediaNode>
                                    </p:audio>
                                  </p:subTnLst>
                                </p:cTn>
                              </p:par>
                              <p:par>
                                <p:cTn id="77" presetID="26" presetClass="emph" presetSubtype="0" fill="hold" nodeType="with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childTnLst>
                          </p:cTn>
                        </p:par>
                        <p:par>
                          <p:cTn id="80" fill="hold">
                            <p:stCondLst>
                              <p:cond delay="1000"/>
                            </p:stCondLst>
                            <p:childTnLst>
                              <p:par>
                                <p:cTn id="81" presetID="32" presetClass="emph" presetSubtype="0" repeatCount="indefinite" fill="hold" nodeType="afterEffect">
                                  <p:stCondLst>
                                    <p:cond delay="0"/>
                                  </p:stCondLst>
                                  <p:childTnLst>
                                    <p:animRot by="120000">
                                      <p:cBhvr>
                                        <p:cTn id="82" dur="100" fill="hold">
                                          <p:stCondLst>
                                            <p:cond delay="0"/>
                                          </p:stCondLst>
                                        </p:cTn>
                                        <p:tgtEl>
                                          <p:spTgt spid="36"/>
                                        </p:tgtEl>
                                        <p:attrNameLst>
                                          <p:attrName>r</p:attrName>
                                        </p:attrNameLst>
                                      </p:cBhvr>
                                    </p:animRot>
                                    <p:animRot by="-240000">
                                      <p:cBhvr>
                                        <p:cTn id="83" dur="200" fill="hold">
                                          <p:stCondLst>
                                            <p:cond delay="200"/>
                                          </p:stCondLst>
                                        </p:cTn>
                                        <p:tgtEl>
                                          <p:spTgt spid="36"/>
                                        </p:tgtEl>
                                        <p:attrNameLst>
                                          <p:attrName>r</p:attrName>
                                        </p:attrNameLst>
                                      </p:cBhvr>
                                    </p:animRot>
                                    <p:animRot by="240000">
                                      <p:cBhvr>
                                        <p:cTn id="84" dur="200" fill="hold">
                                          <p:stCondLst>
                                            <p:cond delay="400"/>
                                          </p:stCondLst>
                                        </p:cTn>
                                        <p:tgtEl>
                                          <p:spTgt spid="36"/>
                                        </p:tgtEl>
                                        <p:attrNameLst>
                                          <p:attrName>r</p:attrName>
                                        </p:attrNameLst>
                                      </p:cBhvr>
                                    </p:animRot>
                                    <p:animRot by="-240000">
                                      <p:cBhvr>
                                        <p:cTn id="85" dur="200" fill="hold">
                                          <p:stCondLst>
                                            <p:cond delay="600"/>
                                          </p:stCondLst>
                                        </p:cTn>
                                        <p:tgtEl>
                                          <p:spTgt spid="36"/>
                                        </p:tgtEl>
                                        <p:attrNameLst>
                                          <p:attrName>r</p:attrName>
                                        </p:attrNameLst>
                                      </p:cBhvr>
                                    </p:animRot>
                                    <p:animRot by="120000">
                                      <p:cBhvr>
                                        <p:cTn id="86"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44"/>
                  </p:tgtEl>
                </p:cond>
              </p:nextCondLst>
            </p:seq>
            <p:seq concurrent="1" nextAc="seek">
              <p:cTn id="87" restart="whenNotActive" fill="hold" evtFilter="cancelBubble" nodeType="interactiveSeq">
                <p:stCondLst>
                  <p:cond evt="onClick" delay="0">
                    <p:tgtEl>
                      <p:spTgt spid="4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45"/>
                                        </p:tgtEl>
                                      </p:cBhvr>
                                    </p:animEffect>
                                    <p:set>
                                      <p:cBhvr>
                                        <p:cTn id="92" dur="1" fill="hold">
                                          <p:stCondLst>
                                            <p:cond delay="499"/>
                                          </p:stCondLst>
                                        </p:cTn>
                                        <p:tgtEl>
                                          <p:spTgt spid="4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fade">
                                      <p:cBhvr>
                                        <p:cTn id="99" dur="500"/>
                                        <p:tgtEl>
                                          <p:spTgt spid="10"/>
                                        </p:tgtEl>
                                      </p:cBhvr>
                                    </p:animEffect>
                                  </p:childTnLst>
                                  <p:subTnLst>
                                    <p:audio>
                                      <p:cMediaNode>
                                        <p:cTn display="0" masterRel="sameClick">
                                          <p:stCondLst>
                                            <p:cond evt="begin" delay="0">
                                              <p:tn val="97"/>
                                            </p:cond>
                                          </p:stCondLst>
                                          <p:endCondLst>
                                            <p:cond evt="onStopAudio" delay="0">
                                              <p:tgtEl>
                                                <p:sldTgt/>
                                              </p:tgtEl>
                                            </p:cond>
                                          </p:endCondLst>
                                        </p:cTn>
                                        <p:tgtEl>
                                          <p:sndTgt r:embed="rId2" name="Am-thanh-phep-thuat-www_nhacchuongvui_com.wav"/>
                                        </p:tgtEl>
                                      </p:cMediaNode>
                                    </p:audio>
                                  </p:subTnLst>
                                </p:cTn>
                              </p:par>
                              <p:par>
                                <p:cTn id="100" presetID="26" presetClass="emph" presetSubtype="0" fill="hold" nodeType="withEffect">
                                  <p:stCondLst>
                                    <p:cond delay="0"/>
                                  </p:stCondLst>
                                  <p:childTnLst>
                                    <p:animEffect transition="out" filter="fade">
                                      <p:cBhvr>
                                        <p:cTn id="101" dur="500" tmFilter="0, 0; .2, .5; .8, .5; 1, 0"/>
                                        <p:tgtEl>
                                          <p:spTgt spid="10"/>
                                        </p:tgtEl>
                                      </p:cBhvr>
                                    </p:animEffect>
                                    <p:animScale>
                                      <p:cBhvr>
                                        <p:cTn id="102" dur="250" autoRev="1" fill="hold"/>
                                        <p:tgtEl>
                                          <p:spTgt spid="10"/>
                                        </p:tgtEl>
                                      </p:cBhvr>
                                      <p:by x="105000" y="105000"/>
                                    </p:animScale>
                                  </p:childTnLst>
                                </p:cTn>
                              </p:par>
                            </p:childTnLst>
                          </p:cTn>
                        </p:par>
                        <p:par>
                          <p:cTn id="103" fill="hold">
                            <p:stCondLst>
                              <p:cond delay="1000"/>
                            </p:stCondLst>
                            <p:childTnLst>
                              <p:par>
                                <p:cTn id="104" presetID="32" presetClass="emph" presetSubtype="0" repeatCount="indefinite" fill="hold" nodeType="afterEffect">
                                  <p:stCondLst>
                                    <p:cond delay="0"/>
                                  </p:stCondLst>
                                  <p:childTnLst>
                                    <p:animRot by="120000">
                                      <p:cBhvr>
                                        <p:cTn id="105" dur="100" fill="hold">
                                          <p:stCondLst>
                                            <p:cond delay="0"/>
                                          </p:stCondLst>
                                        </p:cTn>
                                        <p:tgtEl>
                                          <p:spTgt spid="10"/>
                                        </p:tgtEl>
                                        <p:attrNameLst>
                                          <p:attrName>r</p:attrName>
                                        </p:attrNameLst>
                                      </p:cBhvr>
                                    </p:animRot>
                                    <p:animRot by="-240000">
                                      <p:cBhvr>
                                        <p:cTn id="106" dur="200" fill="hold">
                                          <p:stCondLst>
                                            <p:cond delay="200"/>
                                          </p:stCondLst>
                                        </p:cTn>
                                        <p:tgtEl>
                                          <p:spTgt spid="10"/>
                                        </p:tgtEl>
                                        <p:attrNameLst>
                                          <p:attrName>r</p:attrName>
                                        </p:attrNameLst>
                                      </p:cBhvr>
                                    </p:animRot>
                                    <p:animRot by="240000">
                                      <p:cBhvr>
                                        <p:cTn id="107" dur="200" fill="hold">
                                          <p:stCondLst>
                                            <p:cond delay="400"/>
                                          </p:stCondLst>
                                        </p:cTn>
                                        <p:tgtEl>
                                          <p:spTgt spid="10"/>
                                        </p:tgtEl>
                                        <p:attrNameLst>
                                          <p:attrName>r</p:attrName>
                                        </p:attrNameLst>
                                      </p:cBhvr>
                                    </p:animRot>
                                    <p:animRot by="-240000">
                                      <p:cBhvr>
                                        <p:cTn id="108" dur="200" fill="hold">
                                          <p:stCondLst>
                                            <p:cond delay="600"/>
                                          </p:stCondLst>
                                        </p:cTn>
                                        <p:tgtEl>
                                          <p:spTgt spid="10"/>
                                        </p:tgtEl>
                                        <p:attrNameLst>
                                          <p:attrName>r</p:attrName>
                                        </p:attrNameLst>
                                      </p:cBhvr>
                                    </p:animRot>
                                    <p:animRot by="120000">
                                      <p:cBhvr>
                                        <p:cTn id="109" dur="200" fill="hold">
                                          <p:stCondLst>
                                            <p:cond delay="800"/>
                                          </p:stCondLst>
                                        </p:cTn>
                                        <p:tgtEl>
                                          <p:spTgt spid="10"/>
                                        </p:tgtEl>
                                        <p:attrNameLst>
                                          <p:attrName>r</p:attrName>
                                        </p:attrNameLst>
                                      </p:cBhvr>
                                    </p:animRot>
                                  </p:childTnLst>
                                </p:cTn>
                              </p:par>
                              <p:par>
                                <p:cTn id="110" presetID="10" presetClass="entr" presetSubtype="0" fill="hold"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subTnLst>
                                    <p:audio>
                                      <p:cMediaNode>
                                        <p:cTn display="0" masterRel="sameClick">
                                          <p:stCondLst>
                                            <p:cond evt="begin" delay="0">
                                              <p:tn val="11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0"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955" y="1971675"/>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247025" y="266984"/>
            <a:ext cx="7743825" cy="1171385"/>
          </a:xfrm>
          <a:prstGeom prst="wedgeRoundRectCallout">
            <a:avLst>
              <a:gd name="adj1" fmla="val 44478"/>
              <a:gd name="adj2" fmla="val 89847"/>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200" b="1" kern="1200" dirty="0" err="1">
                <a:solidFill>
                  <a:prstClr val="black"/>
                </a:solidFill>
                <a:latin typeface="iCiel Cadena" panose="02000503000000020004" pitchFamily="2" charset="0"/>
                <a:cs typeface="Times New Roman" panose="02020603050405020304" pitchFamily="18" charset="0"/>
              </a:rPr>
              <a:t>Nêu</a:t>
            </a:r>
            <a:r>
              <a:rPr lang="en-US" sz="3200" b="1" kern="1200" dirty="0">
                <a:solidFill>
                  <a:prstClr val="black"/>
                </a:solidFill>
                <a:latin typeface="iCiel Cadena" panose="02000503000000020004" pitchFamily="2" charset="0"/>
                <a:cs typeface="Times New Roman" panose="02020603050405020304" pitchFamily="18" charset="0"/>
              </a:rPr>
              <a:t> </a:t>
            </a:r>
            <a:r>
              <a:rPr lang="en-US" sz="3200" b="1" kern="1200" dirty="0" err="1">
                <a:solidFill>
                  <a:prstClr val="black"/>
                </a:solidFill>
                <a:latin typeface="iCiel Cadena" panose="02000503000000020004" pitchFamily="2" charset="0"/>
                <a:cs typeface="Times New Roman" panose="02020603050405020304" pitchFamily="18" charset="0"/>
              </a:rPr>
              <a:t>tên</a:t>
            </a:r>
            <a:r>
              <a:rPr lang="en-US" sz="3200" b="1" kern="1200" dirty="0">
                <a:solidFill>
                  <a:prstClr val="black"/>
                </a:solidFill>
                <a:latin typeface="iCiel Cadena" panose="02000503000000020004" pitchFamily="2" charset="0"/>
                <a:cs typeface="Times New Roman" panose="02020603050405020304" pitchFamily="18" charset="0"/>
              </a:rPr>
              <a:t> </a:t>
            </a:r>
            <a:r>
              <a:rPr lang="en-US" sz="3200" b="1" kern="1200" dirty="0" err="1">
                <a:solidFill>
                  <a:prstClr val="black"/>
                </a:solidFill>
                <a:latin typeface="iCiel Cadena" panose="02000503000000020004" pitchFamily="2" charset="0"/>
                <a:cs typeface="Times New Roman" panose="02020603050405020304" pitchFamily="18" charset="0"/>
              </a:rPr>
              <a:t>bài</a:t>
            </a:r>
            <a:r>
              <a:rPr lang="en-US" sz="3200" b="1" kern="1200" dirty="0">
                <a:solidFill>
                  <a:prstClr val="black"/>
                </a:solidFill>
                <a:latin typeface="iCiel Cadena" panose="02000503000000020004" pitchFamily="2" charset="0"/>
                <a:cs typeface="Times New Roman" panose="02020603050405020304" pitchFamily="18" charset="0"/>
              </a:rPr>
              <a:t> </a:t>
            </a:r>
            <a:r>
              <a:rPr lang="en-US" sz="3200" b="1" kern="1200" dirty="0" err="1">
                <a:solidFill>
                  <a:prstClr val="black"/>
                </a:solidFill>
                <a:latin typeface="iCiel Cadena" panose="02000503000000020004" pitchFamily="2" charset="0"/>
                <a:cs typeface="Times New Roman" panose="02020603050405020304" pitchFamily="18" charset="0"/>
              </a:rPr>
              <a:t>đọc</a:t>
            </a:r>
            <a:r>
              <a:rPr lang="en-US" sz="3200" b="1" kern="1200" dirty="0">
                <a:solidFill>
                  <a:prstClr val="black"/>
                </a:solidFill>
                <a:latin typeface="iCiel Cadena" panose="02000503000000020004" pitchFamily="2" charset="0"/>
                <a:cs typeface="Times New Roman" panose="02020603050405020304" pitchFamily="18" charset="0"/>
              </a:rPr>
              <a:t> tr</a:t>
            </a:r>
            <a:r>
              <a:rPr lang="vi-VN" sz="3200" b="1" kern="1200" dirty="0">
                <a:solidFill>
                  <a:prstClr val="black"/>
                </a:solidFill>
                <a:latin typeface="iCiel Cadena" panose="02000503000000020004" pitchFamily="2" charset="0"/>
                <a:cs typeface="Times New Roman" panose="02020603050405020304" pitchFamily="18" charset="0"/>
              </a:rPr>
              <a:t>ư</a:t>
            </a:r>
            <a:r>
              <a:rPr lang="en-US" sz="3200" b="1" kern="1200" dirty="0" err="1">
                <a:solidFill>
                  <a:prstClr val="black"/>
                </a:solidFill>
                <a:latin typeface="iCiel Cadena" panose="02000503000000020004" pitchFamily="2" charset="0"/>
                <a:cs typeface="Times New Roman" panose="02020603050405020304" pitchFamily="18" charset="0"/>
              </a:rPr>
              <a:t>ớc</a:t>
            </a:r>
            <a:r>
              <a:rPr lang="en-US" sz="3200" b="1" kern="1200" dirty="0">
                <a:solidFill>
                  <a:prstClr val="black"/>
                </a:solidFill>
                <a:latin typeface="iCiel Cadena" panose="02000503000000020004" pitchFamily="2" charset="0"/>
                <a:cs typeface="Times New Roman" panose="02020603050405020304" pitchFamily="18" charset="0"/>
              </a:rPr>
              <a:t> </a:t>
            </a:r>
            <a:r>
              <a:rPr lang="en-US" sz="3200" b="1" kern="1200" dirty="0" err="1">
                <a:solidFill>
                  <a:prstClr val="black"/>
                </a:solidFill>
                <a:latin typeface="iCiel Cadena" panose="02000503000000020004" pitchFamily="2" charset="0"/>
                <a:cs typeface="Times New Roman" panose="02020603050405020304" pitchFamily="18" charset="0"/>
              </a:rPr>
              <a:t>em</a:t>
            </a:r>
            <a:r>
              <a:rPr lang="en-US" sz="3200" b="1" kern="1200" dirty="0">
                <a:solidFill>
                  <a:prstClr val="black"/>
                </a:solidFill>
                <a:latin typeface="iCiel Cadena" panose="02000503000000020004" pitchFamily="2" charset="0"/>
                <a:cs typeface="Times New Roman" panose="02020603050405020304" pitchFamily="18" charset="0"/>
              </a:rPr>
              <a:t> </a:t>
            </a:r>
            <a:r>
              <a:rPr lang="en-US" sz="3200" b="1" kern="1200" dirty="0" err="1">
                <a:solidFill>
                  <a:prstClr val="black"/>
                </a:solidFill>
                <a:latin typeface="iCiel Cadena" panose="02000503000000020004" pitchFamily="2" charset="0"/>
                <a:cs typeface="Times New Roman" panose="02020603050405020304" pitchFamily="18" charset="0"/>
              </a:rPr>
              <a:t>vừa</a:t>
            </a:r>
            <a:r>
              <a:rPr lang="en-US" sz="3200" b="1" kern="1200" dirty="0">
                <a:solidFill>
                  <a:prstClr val="black"/>
                </a:solidFill>
                <a:latin typeface="iCiel Cadena" panose="02000503000000020004" pitchFamily="2" charset="0"/>
                <a:cs typeface="Times New Roman" panose="02020603050405020304" pitchFamily="18" charset="0"/>
              </a:rPr>
              <a:t> </a:t>
            </a:r>
            <a:r>
              <a:rPr lang="en-US" sz="3200" b="1" kern="1200" dirty="0" err="1">
                <a:solidFill>
                  <a:prstClr val="black"/>
                </a:solidFill>
                <a:latin typeface="iCiel Cadena" panose="02000503000000020004" pitchFamily="2" charset="0"/>
                <a:cs typeface="Times New Roman" panose="02020603050405020304" pitchFamily="18" charset="0"/>
              </a:rPr>
              <a:t>học</a:t>
            </a:r>
            <a:r>
              <a:rPr lang="en-US" sz="3200" b="1" kern="1200" dirty="0">
                <a:solidFill>
                  <a:prstClr val="black"/>
                </a:solidFill>
                <a:latin typeface="iCiel Cadena" panose="02000503000000020004" pitchFamily="2"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95275" y="2391591"/>
            <a:ext cx="3276600"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200" b="1" kern="1200" dirty="0" err="1">
                <a:solidFill>
                  <a:srgbClr val="C00000"/>
                </a:solidFill>
                <a:latin typeface="iCiel Cadena" panose="02000503000000020004" pitchFamily="2" charset="0"/>
                <a:cs typeface="Times New Roman" panose="02020603050405020304" pitchFamily="18" charset="0"/>
              </a:rPr>
              <a:t>Trên</a:t>
            </a:r>
            <a:r>
              <a:rPr lang="en-US" sz="3200" b="1" kern="1200" dirty="0">
                <a:solidFill>
                  <a:srgbClr val="C00000"/>
                </a:solidFill>
                <a:latin typeface="iCiel Cadena" panose="02000503000000020004" pitchFamily="2" charset="0"/>
                <a:cs typeface="Times New Roman" panose="02020603050405020304" pitchFamily="18" charset="0"/>
              </a:rPr>
              <a:t> </a:t>
            </a:r>
            <a:r>
              <a:rPr lang="en-US" sz="3200" b="1" kern="1200" dirty="0" err="1">
                <a:solidFill>
                  <a:srgbClr val="C00000"/>
                </a:solidFill>
                <a:latin typeface="iCiel Cadena" panose="02000503000000020004" pitchFamily="2" charset="0"/>
                <a:cs typeface="Times New Roman" panose="02020603050405020304" pitchFamily="18" charset="0"/>
              </a:rPr>
              <a:t>hồ</a:t>
            </a:r>
            <a:r>
              <a:rPr lang="en-US" sz="3200" b="1" kern="1200" dirty="0">
                <a:solidFill>
                  <a:srgbClr val="C00000"/>
                </a:solidFill>
                <a:latin typeface="iCiel Cadena" panose="02000503000000020004" pitchFamily="2" charset="0"/>
                <a:cs typeface="Times New Roman" panose="02020603050405020304" pitchFamily="18" charset="0"/>
              </a:rPr>
              <a:t> Ba </a:t>
            </a:r>
            <a:r>
              <a:rPr lang="en-US" sz="3200" b="1" kern="1200" dirty="0" err="1">
                <a:solidFill>
                  <a:srgbClr val="C00000"/>
                </a:solidFill>
                <a:latin typeface="iCiel Cadena" panose="02000503000000020004" pitchFamily="2" charset="0"/>
                <a:cs typeface="Times New Roman" panose="02020603050405020304" pitchFamily="18" charset="0"/>
              </a:rPr>
              <a:t>Bể</a:t>
            </a:r>
            <a:endParaRPr lang="en-US" sz="3200" b="1" kern="1200" dirty="0">
              <a:solidFill>
                <a:srgbClr val="C00000"/>
              </a:solidFill>
              <a:latin typeface="iCiel Cadena" panose="02000503000000020004" pitchFamily="2"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C48BA3E-1DBF-41B6-9E54-8B8074FCEF2D}"/>
              </a:ext>
            </a:extLst>
          </p:cNvPr>
          <p:cNvSpPr/>
          <p:nvPr/>
        </p:nvSpPr>
        <p:spPr>
          <a:xfrm>
            <a:off x="3765279" y="2391591"/>
            <a:ext cx="3633673"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200" b="1" kern="1200" dirty="0" err="1">
                <a:solidFill>
                  <a:srgbClr val="C00000"/>
                </a:solidFill>
                <a:latin typeface="iCiel Cadena" panose="02000503000000020004" pitchFamily="2" charset="0"/>
                <a:cs typeface="Times New Roman" panose="02020603050405020304" pitchFamily="18" charset="0"/>
              </a:rPr>
              <a:t>Bàn</a:t>
            </a:r>
            <a:r>
              <a:rPr lang="en-US" sz="3200" b="1" kern="1200" dirty="0">
                <a:solidFill>
                  <a:srgbClr val="C00000"/>
                </a:solidFill>
                <a:latin typeface="iCiel Cadena" panose="02000503000000020004" pitchFamily="2" charset="0"/>
                <a:cs typeface="Times New Roman" panose="02020603050405020304" pitchFamily="18" charset="0"/>
              </a:rPr>
              <a:t> </a:t>
            </a:r>
            <a:r>
              <a:rPr lang="en-US" sz="3200" b="1" kern="1200" dirty="0" err="1">
                <a:solidFill>
                  <a:srgbClr val="C00000"/>
                </a:solidFill>
                <a:latin typeface="iCiel Cadena" panose="02000503000000020004" pitchFamily="2" charset="0"/>
                <a:cs typeface="Times New Roman" panose="02020603050405020304" pitchFamily="18" charset="0"/>
              </a:rPr>
              <a:t>tay</a:t>
            </a:r>
            <a:r>
              <a:rPr lang="en-US" sz="3200" b="1" kern="1200" dirty="0">
                <a:solidFill>
                  <a:srgbClr val="C00000"/>
                </a:solidFill>
                <a:latin typeface="iCiel Cadena" panose="02000503000000020004" pitchFamily="2" charset="0"/>
                <a:cs typeface="Times New Roman" panose="02020603050405020304" pitchFamily="18" charset="0"/>
              </a:rPr>
              <a:t> </a:t>
            </a:r>
            <a:r>
              <a:rPr lang="en-US" sz="3200" b="1" kern="1200" dirty="0" err="1">
                <a:solidFill>
                  <a:srgbClr val="C00000"/>
                </a:solidFill>
                <a:latin typeface="iCiel Cadena" panose="02000503000000020004" pitchFamily="2" charset="0"/>
                <a:cs typeface="Times New Roman" panose="02020603050405020304" pitchFamily="18" charset="0"/>
              </a:rPr>
              <a:t>cô</a:t>
            </a:r>
            <a:r>
              <a:rPr lang="en-US" sz="3200" b="1" kern="1200" dirty="0">
                <a:solidFill>
                  <a:srgbClr val="C00000"/>
                </a:solidFill>
                <a:latin typeface="iCiel Cadena" panose="02000503000000020004" pitchFamily="2" charset="0"/>
                <a:cs typeface="Times New Roman" panose="02020603050405020304" pitchFamily="18" charset="0"/>
              </a:rPr>
              <a:t> </a:t>
            </a:r>
            <a:r>
              <a:rPr lang="en-US" sz="3200" b="1" kern="1200" dirty="0" err="1">
                <a:solidFill>
                  <a:srgbClr val="C00000"/>
                </a:solidFill>
                <a:latin typeface="iCiel Cadena" panose="02000503000000020004" pitchFamily="2" charset="0"/>
                <a:cs typeface="Times New Roman" panose="02020603050405020304" pitchFamily="18" charset="0"/>
              </a:rPr>
              <a:t>giáo</a:t>
            </a:r>
            <a:r>
              <a:rPr lang="en-US" sz="3200" b="1" kern="1200" dirty="0">
                <a:solidFill>
                  <a:srgbClr val="C00000"/>
                </a:solidFill>
                <a:latin typeface="iCiel Cadena" panose="02000503000000020004" pitchFamily="2" charset="0"/>
                <a:cs typeface="Times New Roman" panose="02020603050405020304" pitchFamily="18" charset="0"/>
              </a:rPr>
              <a:t>.</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4191" y="294552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EF4CBD34-1B5A-44BD-B7E7-F9F33DD77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1342" y="2927759"/>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344137" y="1573052"/>
            <a:ext cx="3276599"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8071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0"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955" y="1971675"/>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295275" y="479922"/>
            <a:ext cx="7743825" cy="1491754"/>
          </a:xfrm>
          <a:prstGeom prst="wedgeRoundRectCallout">
            <a:avLst>
              <a:gd name="adj1" fmla="val 40897"/>
              <a:gd name="adj2" fmla="val 7001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defTabSz="514197">
              <a:lnSpc>
                <a:spcPct val="110000"/>
              </a:lnSpc>
            </a:pPr>
            <a:r>
              <a:rPr lang="vi-VN" sz="2800" b="1"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Đi thuyền trên hồ Ba Bể, tác giả nghe được những âm thanh gì? </a:t>
            </a: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354515" y="2618509"/>
            <a:ext cx="3276600" cy="1360667"/>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ngâm</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hót</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
        <p:nvSpPr>
          <p:cNvPr id="9" name="Rectangle: Rounded Corners 8">
            <a:extLst>
              <a:ext uri="{FF2B5EF4-FFF2-40B4-BE49-F238E27FC236}">
                <a16:creationId xmlns:a16="http://schemas.microsoft.com/office/drawing/2014/main" id="{1F856A7F-E155-432D-B547-B0DF8AD52EEA}"/>
              </a:ext>
            </a:extLst>
          </p:cNvPr>
          <p:cNvSpPr/>
          <p:nvPr/>
        </p:nvSpPr>
        <p:spPr>
          <a:xfrm>
            <a:off x="3802754" y="2618510"/>
            <a:ext cx="3633673" cy="1374860"/>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3431" y="3372499"/>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E3A479BB-DFF5-4CE1-80A4-F5EA9ED29B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2519" y="3337199"/>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651193" y="1864290"/>
            <a:ext cx="3276599"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34702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32" presetClass="emph" presetSubtype="0" repeatCount="2000" fill="hold" nodeType="withEffect">
                                  <p:stCondLst>
                                    <p:cond delay="0"/>
                                  </p:stCondLst>
                                  <p:childTnLst>
                                    <p:animRot by="120000">
                                      <p:cBhvr>
                                        <p:cTn id="22" dur="150" fill="hold">
                                          <p:stCondLst>
                                            <p:cond delay="0"/>
                                          </p:stCondLst>
                                        </p:cTn>
                                        <p:tgtEl>
                                          <p:spTgt spid="1028"/>
                                        </p:tgtEl>
                                        <p:attrNameLst>
                                          <p:attrName>r</p:attrName>
                                        </p:attrNameLst>
                                      </p:cBhvr>
                                    </p:animRot>
                                    <p:animRot by="-240000">
                                      <p:cBhvr>
                                        <p:cTn id="23" dur="300" fill="hold">
                                          <p:stCondLst>
                                            <p:cond delay="300"/>
                                          </p:stCondLst>
                                        </p:cTn>
                                        <p:tgtEl>
                                          <p:spTgt spid="1028"/>
                                        </p:tgtEl>
                                        <p:attrNameLst>
                                          <p:attrName>r</p:attrName>
                                        </p:attrNameLst>
                                      </p:cBhvr>
                                    </p:animRot>
                                    <p:animRot by="240000">
                                      <p:cBhvr>
                                        <p:cTn id="24" dur="300" fill="hold">
                                          <p:stCondLst>
                                            <p:cond delay="600"/>
                                          </p:stCondLst>
                                        </p:cTn>
                                        <p:tgtEl>
                                          <p:spTgt spid="1028"/>
                                        </p:tgtEl>
                                        <p:attrNameLst>
                                          <p:attrName>r</p:attrName>
                                        </p:attrNameLst>
                                      </p:cBhvr>
                                    </p:animRot>
                                    <p:animRot by="-240000">
                                      <p:cBhvr>
                                        <p:cTn id="25" dur="300" fill="hold">
                                          <p:stCondLst>
                                            <p:cond delay="900"/>
                                          </p:stCondLst>
                                        </p:cTn>
                                        <p:tgtEl>
                                          <p:spTgt spid="1028"/>
                                        </p:tgtEl>
                                        <p:attrNameLst>
                                          <p:attrName>r</p:attrName>
                                        </p:attrNameLst>
                                      </p:cBhvr>
                                    </p:animRot>
                                    <p:animRot by="120000">
                                      <p:cBhvr>
                                        <p:cTn id="26" dur="300" fill="hold">
                                          <p:stCondLst>
                                            <p:cond delay="1200"/>
                                          </p:stCondLst>
                                        </p:cTn>
                                        <p:tgtEl>
                                          <p:spTgt spid="1028"/>
                                        </p:tgtEl>
                                        <p:attrNameLst>
                                          <p:attrName>r</p:attrName>
                                        </p:attrNameLst>
                                      </p:cBhvr>
                                    </p:animRot>
                                  </p:childTnLst>
                                </p:cTn>
                              </p:par>
                            </p:childTnLst>
                          </p:cTn>
                        </p:par>
                        <p:par>
                          <p:cTn id="27" fill="hold">
                            <p:stCondLst>
                              <p:cond delay="3500"/>
                            </p:stCondLst>
                            <p:childTnLst>
                              <p:par>
                                <p:cTn id="28" presetID="10" presetClass="exit" presetSubtype="0" fill="hold" nodeType="after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0"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955" y="1971675"/>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410734" y="380375"/>
            <a:ext cx="7743825" cy="1379852"/>
          </a:xfrm>
          <a:prstGeom prst="wedgeRoundRectCallout">
            <a:avLst>
              <a:gd name="adj1" fmla="val 43317"/>
              <a:gd name="adj2" fmla="val 78703"/>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b="1"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Tên riêng hồ Ba Bể được viết như thế nào? </a:t>
            </a:r>
            <a:endParaRPr lang="zh-CN" altLang="en-US" sz="2800" b="1"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34509" y="2354161"/>
            <a:ext cx="3276600" cy="119803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Bể</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2C48BA3E-1DBF-41B6-9E54-8B8074FCEF2D}"/>
              </a:ext>
            </a:extLst>
          </p:cNvPr>
          <p:cNvSpPr/>
          <p:nvPr/>
        </p:nvSpPr>
        <p:spPr>
          <a:xfrm>
            <a:off x="3836092" y="2362520"/>
            <a:ext cx="3633673" cy="119803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bể</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5422" y="294552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EF4CBD34-1B5A-44BD-B7E7-F9F33DD77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1342" y="2927759"/>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243262" y="2916864"/>
            <a:ext cx="3276599"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97072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32" name="Picture 2">
            <a:extLst>
              <a:ext uri="{FF2B5EF4-FFF2-40B4-BE49-F238E27FC236}">
                <a16:creationId xmlns:a16="http://schemas.microsoft.com/office/drawing/2014/main" id="{0CAE205C-3776-41FC-9DB5-B149D57FA5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0" b="98743" l="3212" r="99124">
                        <a14:foregroundMark x1="32701" y1="4571" x2="48759" y2="16914"/>
                        <a14:foregroundMark x1="72993" y1="13714" x2="79124" y2="16914"/>
                        <a14:foregroundMark x1="25693" y1="8914" x2="27445" y2="15771"/>
                        <a14:foregroundMark x1="20438" y1="38629" x2="11679" y2="44571"/>
                        <a14:foregroundMark x1="80876" y1="42971" x2="90219" y2="58286"/>
                        <a14:foregroundMark x1="96058" y1="45943" x2="96058" y2="48229"/>
                        <a14:foregroundMark x1="80000" y1="56000" x2="13723" y2="90286"/>
                        <a14:foregroundMark x1="51679" y1="6629" x2="46715" y2="16686"/>
                        <a14:foregroundMark x1="26277" y1="10514" x2="42920" y2="16914"/>
                        <a14:foregroundMark x1="84380" y1="40229" x2="79124" y2="43200"/>
                        <a14:foregroundMark x1="85255" y1="40686" x2="94891" y2="50057"/>
                        <a14:foregroundMark x1="85839" y1="40914" x2="95766" y2="45714"/>
                        <a14:foregroundMark x1="41314" y1="26057" x2="26423" y2="45486"/>
                        <a14:foregroundMark x1="60000" y1="24229" x2="76058" y2="45029"/>
                      </a14:backgroundRemoval>
                    </a14:imgEffect>
                  </a14:imgLayer>
                </a14:imgProps>
              </a:ext>
              <a:ext uri="{28A0092B-C50C-407E-A947-70E740481C1C}">
                <a14:useLocalDpi xmlns:a14="http://schemas.microsoft.com/office/drawing/2010/main" val="0"/>
              </a:ext>
            </a:extLst>
          </a:blip>
          <a:srcRect/>
          <a:stretch>
            <a:fillRect/>
          </a:stretch>
        </p:blipFill>
        <p:spPr bwMode="auto">
          <a:xfrm>
            <a:off x="-29768" y="-161389"/>
            <a:ext cx="4077891" cy="520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图片 67593" descr="PPT素材-21">
            <a:extLst>
              <a:ext uri="{FF2B5EF4-FFF2-40B4-BE49-F238E27FC236}">
                <a16:creationId xmlns:a16="http://schemas.microsoft.com/office/drawing/2014/main" id="{ECBA4B5C-5500-467F-94A2-83BFDBECC9B4}"/>
              </a:ext>
            </a:extLst>
          </p:cNvPr>
          <p:cNvPicPr>
            <a:picLocks noChangeAspect="1"/>
          </p:cNvPicPr>
          <p:nvPr/>
        </p:nvPicPr>
        <p:blipFill>
          <a:blip r:embed="rId5"/>
          <a:stretch>
            <a:fillRect/>
          </a:stretch>
        </p:blipFill>
        <p:spPr>
          <a:xfrm>
            <a:off x="3163737" y="-223859"/>
            <a:ext cx="6017593" cy="5667415"/>
          </a:xfrm>
          <a:prstGeom prst="rect">
            <a:avLst/>
          </a:prstGeom>
          <a:noFill/>
          <a:ln w="9525">
            <a:noFill/>
          </a:ln>
        </p:spPr>
      </p:pic>
      <p:sp>
        <p:nvSpPr>
          <p:cNvPr id="35" name="TextBox 34">
            <a:extLst>
              <a:ext uri="{FF2B5EF4-FFF2-40B4-BE49-F238E27FC236}">
                <a16:creationId xmlns:a16="http://schemas.microsoft.com/office/drawing/2014/main" id="{5229792D-F710-49D5-84A5-1A62EFE45DCC}"/>
              </a:ext>
            </a:extLst>
          </p:cNvPr>
          <p:cNvSpPr txBox="1"/>
          <p:nvPr/>
        </p:nvSpPr>
        <p:spPr>
          <a:xfrm>
            <a:off x="502340" y="3371851"/>
            <a:ext cx="2807296" cy="558130"/>
          </a:xfrm>
          <a:prstGeom prst="rect">
            <a:avLst/>
          </a:prstGeom>
          <a:noFill/>
        </p:spPr>
        <p:txBody>
          <a:bodyPr wrap="square" lIns="65051" tIns="32526" rIns="65051" bIns="32526" rtlCol="0">
            <a:spAutoFit/>
          </a:bodyPr>
          <a:lstStyle/>
          <a:p>
            <a:pPr algn="ctr" defTabSz="685800">
              <a:buClrTx/>
            </a:pPr>
            <a:r>
              <a:rPr lang="en-US" sz="3200" kern="1200" dirty="0" err="1">
                <a:solidFill>
                  <a:prstClr val="black"/>
                </a:solidFill>
                <a:latin typeface="Arial-Rounded" pitchFamily="34" charset="0"/>
                <a:ea typeface="Arial-Rounded" pitchFamily="34" charset="0"/>
                <a:cs typeface="Arial-Rounded" pitchFamily="34" charset="0"/>
              </a:rPr>
              <a:t>Quan</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sát</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tranh</a:t>
            </a:r>
            <a:endParaRPr lang="en-US" sz="3200" kern="1200" dirty="0">
              <a:solidFill>
                <a:prstClr val="black"/>
              </a:solidFill>
              <a:latin typeface="Arial-Rounded" pitchFamily="34" charset="0"/>
              <a:ea typeface="Arial-Rounded" pitchFamily="34" charset="0"/>
              <a:cs typeface="Arial-Rounded" pitchFamily="34" charset="0"/>
            </a:endParaRPr>
          </a:p>
        </p:txBody>
      </p:sp>
      <p:sp>
        <p:nvSpPr>
          <p:cNvPr id="36" name="Rectangle 35">
            <a:extLst>
              <a:ext uri="{FF2B5EF4-FFF2-40B4-BE49-F238E27FC236}">
                <a16:creationId xmlns:a16="http://schemas.microsoft.com/office/drawing/2014/main" id="{5AFC5F0E-2DF7-4715-93A4-95C7E081A3DE}"/>
              </a:ext>
            </a:extLst>
          </p:cNvPr>
          <p:cNvSpPr/>
          <p:nvPr/>
        </p:nvSpPr>
        <p:spPr>
          <a:xfrm>
            <a:off x="430150" y="3482721"/>
            <a:ext cx="3031591" cy="5309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51" tIns="32526" rIns="65051" bIns="32526" rtlCol="0" anchor="ctr"/>
          <a:lstStyle/>
          <a:p>
            <a:pPr lvl="2" algn="ctr" defTabSz="685800">
              <a:buClrTx/>
            </a:pPr>
            <a:r>
              <a:rPr lang="en-US" sz="2800" kern="1200" dirty="0" err="1">
                <a:solidFill>
                  <a:prstClr val="black"/>
                </a:solidFill>
                <a:latin typeface="Arial" panose="020B0604020202020204" pitchFamily="34" charset="0"/>
                <a:ea typeface="Arial-Rounded" pitchFamily="34" charset="0"/>
                <a:cs typeface="Arial" panose="020B0604020202020204" pitchFamily="34" charset="0"/>
              </a:rPr>
              <a:t>Tranh</a:t>
            </a:r>
            <a:r>
              <a:rPr lang="en-US" sz="2800" kern="1200" dirty="0">
                <a:solidFill>
                  <a:prstClr val="black"/>
                </a:solidFill>
                <a:latin typeface="Arial" panose="020B0604020202020204" pitchFamily="34" charset="0"/>
                <a:ea typeface="Arial-Rounded" pitchFamily="34" charset="0"/>
                <a:cs typeface="Arial" panose="020B0604020202020204" pitchFamily="34" charset="0"/>
              </a:rPr>
              <a:t> </a:t>
            </a:r>
            <a:r>
              <a:rPr lang="en-US" sz="2800" kern="1200" dirty="0" err="1">
                <a:solidFill>
                  <a:prstClr val="black"/>
                </a:solidFill>
                <a:latin typeface="Arial" panose="020B0604020202020204" pitchFamily="34" charset="0"/>
                <a:ea typeface="Arial-Rounded" pitchFamily="34" charset="0"/>
                <a:cs typeface="Arial" panose="020B0604020202020204" pitchFamily="34" charset="0"/>
              </a:rPr>
              <a:t>vẽ</a:t>
            </a:r>
            <a:r>
              <a:rPr lang="en-US" sz="2800" kern="1200" dirty="0">
                <a:solidFill>
                  <a:prstClr val="black"/>
                </a:solidFill>
                <a:latin typeface="Arial" panose="020B0604020202020204" pitchFamily="34" charset="0"/>
                <a:ea typeface="Arial-Rounded" pitchFamily="34" charset="0"/>
                <a:cs typeface="Arial" panose="020B0604020202020204" pitchFamily="34" charset="0"/>
              </a:rPr>
              <a:t> </a:t>
            </a:r>
            <a:r>
              <a:rPr lang="en-US" sz="2800" kern="1200" dirty="0" err="1">
                <a:solidFill>
                  <a:prstClr val="black"/>
                </a:solidFill>
                <a:latin typeface="Arial" panose="020B0604020202020204" pitchFamily="34" charset="0"/>
                <a:ea typeface="Arial-Rounded" pitchFamily="34" charset="0"/>
                <a:cs typeface="Arial" panose="020B0604020202020204" pitchFamily="34" charset="0"/>
              </a:rPr>
              <a:t>cảnh</a:t>
            </a:r>
            <a:r>
              <a:rPr lang="en-US" sz="2800" kern="1200" dirty="0">
                <a:solidFill>
                  <a:prstClr val="black"/>
                </a:solidFill>
                <a:latin typeface="Arial" panose="020B0604020202020204" pitchFamily="34" charset="0"/>
                <a:ea typeface="Arial-Rounded" pitchFamily="34" charset="0"/>
                <a:cs typeface="Arial" panose="020B0604020202020204" pitchFamily="34" charset="0"/>
              </a:rPr>
              <a:t> </a:t>
            </a:r>
            <a:r>
              <a:rPr lang="en-US" sz="2800" kern="1200" dirty="0" err="1">
                <a:solidFill>
                  <a:prstClr val="black"/>
                </a:solidFill>
                <a:latin typeface="Arial" panose="020B0604020202020204" pitchFamily="34" charset="0"/>
                <a:ea typeface="Arial-Rounded" pitchFamily="34" charset="0"/>
                <a:cs typeface="Arial" panose="020B0604020202020204" pitchFamily="34" charset="0"/>
              </a:rPr>
              <a:t>gì</a:t>
            </a:r>
            <a:r>
              <a:rPr lang="en-US" sz="2800" kern="1200" dirty="0">
                <a:solidFill>
                  <a:prstClr val="black"/>
                </a:solidFill>
                <a:latin typeface="Arial" panose="020B0604020202020204" pitchFamily="34" charset="0"/>
                <a:ea typeface="Arial-Rounded" pitchFamily="34" charset="0"/>
                <a:cs typeface="Arial" panose="020B0604020202020204" pitchFamily="34" charset="0"/>
              </a:rPr>
              <a:t>?</a:t>
            </a:r>
          </a:p>
        </p:txBody>
      </p:sp>
      <p:sp>
        <p:nvSpPr>
          <p:cNvPr id="37" name="TextBox 36">
            <a:extLst>
              <a:ext uri="{FF2B5EF4-FFF2-40B4-BE49-F238E27FC236}">
                <a16:creationId xmlns:a16="http://schemas.microsoft.com/office/drawing/2014/main" id="{ABBF8F34-B01A-4DB7-8B6D-76CA84838AF0}"/>
              </a:ext>
            </a:extLst>
          </p:cNvPr>
          <p:cNvSpPr txBox="1"/>
          <p:nvPr/>
        </p:nvSpPr>
        <p:spPr>
          <a:xfrm>
            <a:off x="556616" y="869157"/>
            <a:ext cx="2905125" cy="634749"/>
          </a:xfrm>
          <a:prstGeom prst="rect">
            <a:avLst/>
          </a:prstGeom>
          <a:noFill/>
        </p:spPr>
        <p:txBody>
          <a:bodyPr wrap="square" lIns="57114" tIns="28555" rIns="57114" bIns="28555" rtlCol="0">
            <a:spAutoFit/>
          </a:bodyPr>
          <a:lstStyle/>
          <a:p>
            <a:pPr algn="ctr" defTabSz="685800">
              <a:buClrTx/>
            </a:pPr>
            <a:r>
              <a:rPr lang="en-US" sz="3750" kern="1200" dirty="0">
                <a:solidFill>
                  <a:srgbClr val="FF5D93"/>
                </a:solidFill>
                <a:latin typeface="iCiel Cadena" pitchFamily="2" charset="0"/>
                <a:ea typeface="+mn-ea"/>
                <a:cs typeface="+mn-cs"/>
              </a:rPr>
              <a:t>KHỞI ĐỘNG</a:t>
            </a:r>
          </a:p>
        </p:txBody>
      </p:sp>
      <p:sp>
        <p:nvSpPr>
          <p:cNvPr id="39" name="TextBox 38">
            <a:extLst>
              <a:ext uri="{FF2B5EF4-FFF2-40B4-BE49-F238E27FC236}">
                <a16:creationId xmlns:a16="http://schemas.microsoft.com/office/drawing/2014/main" id="{40DF1C7D-79F6-457C-A3AC-9DBF2FA4A9A2}"/>
              </a:ext>
            </a:extLst>
          </p:cNvPr>
          <p:cNvSpPr txBox="1"/>
          <p:nvPr/>
        </p:nvSpPr>
        <p:spPr>
          <a:xfrm rot="316911">
            <a:off x="3796225" y="3804970"/>
            <a:ext cx="4702070" cy="796331"/>
          </a:xfrm>
          <a:prstGeom prst="rect">
            <a:avLst/>
          </a:prstGeom>
          <a:solidFill>
            <a:schemeClr val="bg1"/>
          </a:solidFill>
        </p:spPr>
        <p:txBody>
          <a:bodyPr wrap="square" lIns="57114" tIns="28555" rIns="57114" bIns="28555" rtlCol="0">
            <a:spAutoFit/>
          </a:bodyPr>
          <a:lstStyle/>
          <a:p>
            <a:pPr algn="ctr" defTabSz="685800">
              <a:buClrTx/>
            </a:pP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Tranh</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vẽ</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cảnh</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đẹp</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bên</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dòng</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Sông</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 </a:t>
            </a:r>
            <a:r>
              <a:rPr lang="en-US" sz="2400" kern="1200" dirty="0" err="1">
                <a:solidFill>
                  <a:srgbClr val="FF0000"/>
                </a:solidFill>
                <a:latin typeface="Arial" panose="020B0604020202020204" pitchFamily="34" charset="0"/>
                <a:ea typeface="Arial-Rounded" pitchFamily="34" charset="0"/>
                <a:cs typeface="Arial" panose="020B0604020202020204" pitchFamily="34" charset="0"/>
              </a:rPr>
              <a:t>Hương</a:t>
            </a:r>
            <a:r>
              <a:rPr lang="en-US" sz="2400" kern="1200" dirty="0">
                <a:solidFill>
                  <a:srgbClr val="FF0000"/>
                </a:solidFill>
                <a:latin typeface="Arial" panose="020B0604020202020204" pitchFamily="34" charset="0"/>
                <a:ea typeface="Arial-Rounded" pitchFamily="34" charset="0"/>
                <a:cs typeface="Arial" panose="020B0604020202020204" pitchFamily="34" charset="0"/>
              </a:rPr>
              <a:t>.</a:t>
            </a:r>
          </a:p>
        </p:txBody>
      </p:sp>
      <p:pic>
        <p:nvPicPr>
          <p:cNvPr id="2" name="Picture 1"/>
          <p:cNvPicPr>
            <a:picLocks noChangeAspect="1"/>
          </p:cNvPicPr>
          <p:nvPr/>
        </p:nvPicPr>
        <p:blipFill>
          <a:blip r:embed="rId6"/>
          <a:stretch>
            <a:fillRect/>
          </a:stretch>
        </p:blipFill>
        <p:spPr>
          <a:xfrm rot="326001">
            <a:off x="4009261" y="955860"/>
            <a:ext cx="4725358" cy="2837707"/>
          </a:xfrm>
          <a:prstGeom prst="rect">
            <a:avLst/>
          </a:prstGeom>
          <a:ln>
            <a:noFill/>
          </a:ln>
          <a:effectLst>
            <a:softEdge rad="112500"/>
          </a:effectLst>
        </p:spPr>
      </p:pic>
    </p:spTree>
    <p:extLst>
      <p:ext uri="{BB962C8B-B14F-4D97-AF65-F5344CB8AC3E}">
        <p14:creationId xmlns:p14="http://schemas.microsoft.com/office/powerpoint/2010/main" val="41412656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500"/>
                                        <p:tgtEl>
                                          <p:spTgt spid="35"/>
                                        </p:tgtEl>
                                      </p:cBhvr>
                                    </p:animEffect>
                                    <p:anim calcmode="lin" valueType="num">
                                      <p:cBhvr>
                                        <p:cTn id="29" dur="500"/>
                                        <p:tgtEl>
                                          <p:spTgt spid="35"/>
                                        </p:tgtEl>
                                        <p:attrNameLst>
                                          <p:attrName>ppt_x</p:attrName>
                                        </p:attrNameLst>
                                      </p:cBhvr>
                                      <p:tavLst>
                                        <p:tav tm="0">
                                          <p:val>
                                            <p:strVal val="ppt_x"/>
                                          </p:val>
                                        </p:tav>
                                        <p:tav tm="100000">
                                          <p:val>
                                            <p:strVal val="ppt_x"/>
                                          </p:val>
                                        </p:tav>
                                      </p:tavLst>
                                    </p:anim>
                                    <p:anim calcmode="lin" valueType="num">
                                      <p:cBhvr>
                                        <p:cTn id="30" dur="500"/>
                                        <p:tgtEl>
                                          <p:spTgt spid="35"/>
                                        </p:tgtEl>
                                        <p:attrNameLst>
                                          <p:attrName>ppt_y</p:attrName>
                                        </p:attrNameLst>
                                      </p:cBhvr>
                                      <p:tavLst>
                                        <p:tav tm="0">
                                          <p:val>
                                            <p:strVal val="ppt_y"/>
                                          </p:val>
                                        </p:tav>
                                        <p:tav tm="100000">
                                          <p:val>
                                            <p:strVal val="ppt_y+.1"/>
                                          </p:val>
                                        </p:tav>
                                      </p:tavLst>
                                    </p:anim>
                                    <p:set>
                                      <p:cBhvr>
                                        <p:cTn id="31" dur="1" fill="hold">
                                          <p:stCondLst>
                                            <p:cond delay="499"/>
                                          </p:stCondLst>
                                        </p:cTn>
                                        <p:tgtEl>
                                          <p:spTgt spid="35"/>
                                        </p:tgtEl>
                                        <p:attrNameLst>
                                          <p:attrName>style.visibility</p:attrName>
                                        </p:attrNameLst>
                                      </p:cBhvr>
                                      <p:to>
                                        <p:strVal val="hidden"/>
                                      </p:to>
                                    </p:set>
                                  </p:childTnLst>
                                </p:cTn>
                              </p:par>
                              <p:par>
                                <p:cTn id="32" presetID="6"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animBg="1"/>
      <p:bldP spid="37"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 name="组合 6">
            <a:extLst>
              <a:ext uri="{FF2B5EF4-FFF2-40B4-BE49-F238E27FC236}">
                <a16:creationId xmlns:a16="http://schemas.microsoft.com/office/drawing/2014/main" id="{A547FD62-FA54-4F08-A2BC-89C079847B66}"/>
              </a:ext>
            </a:extLst>
          </p:cNvPr>
          <p:cNvGrpSpPr/>
          <p:nvPr/>
        </p:nvGrpSpPr>
        <p:grpSpPr>
          <a:xfrm>
            <a:off x="0" y="-87936"/>
            <a:ext cx="9333173" cy="6872605"/>
            <a:chOff x="-148044" y="-14605"/>
            <a:chExt cx="9333173" cy="6872605"/>
          </a:xfrm>
        </p:grpSpPr>
        <p:sp>
          <p:nvSpPr>
            <p:cNvPr id="6" name="矩形 1">
              <a:extLst>
                <a:ext uri="{FF2B5EF4-FFF2-40B4-BE49-F238E27FC236}">
                  <a16:creationId xmlns:a16="http://schemas.microsoft.com/office/drawing/2014/main" id="{3430C68B-3657-4E1E-815F-7D739BE27C73}"/>
                </a:ext>
              </a:extLst>
            </p:cNvPr>
            <p:cNvSpPr/>
            <p:nvPr/>
          </p:nvSpPr>
          <p:spPr>
            <a:xfrm>
              <a:off x="-119022" y="0"/>
              <a:ext cx="9263022" cy="5219700"/>
            </a:xfrm>
            <a:prstGeom prst="rect">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31">
              <a:extLst>
                <a:ext uri="{FF2B5EF4-FFF2-40B4-BE49-F238E27FC236}">
                  <a16:creationId xmlns:a16="http://schemas.microsoft.com/office/drawing/2014/main" id="{78B961B9-52D2-4AAA-81D7-65DFCCCFBDB9}"/>
                </a:ext>
              </a:extLst>
            </p:cNvPr>
            <p:cNvGrpSpPr/>
            <p:nvPr/>
          </p:nvGrpSpPr>
          <p:grpSpPr>
            <a:xfrm>
              <a:off x="-148044" y="-14605"/>
              <a:ext cx="9333173" cy="6872605"/>
              <a:chOff x="-148044" y="-14605"/>
              <a:chExt cx="9333173" cy="6872605"/>
            </a:xfrm>
          </p:grpSpPr>
          <p:grpSp>
            <p:nvGrpSpPr>
              <p:cNvPr id="8" name="组合 32">
                <a:extLst>
                  <a:ext uri="{FF2B5EF4-FFF2-40B4-BE49-F238E27FC236}">
                    <a16:creationId xmlns:a16="http://schemas.microsoft.com/office/drawing/2014/main" id="{DC1E85DE-1744-493C-AA86-5486C88278CE}"/>
                  </a:ext>
                </a:extLst>
              </p:cNvPr>
              <p:cNvGrpSpPr/>
              <p:nvPr/>
            </p:nvGrpSpPr>
            <p:grpSpPr>
              <a:xfrm>
                <a:off x="-148044" y="-14605"/>
                <a:ext cx="9311356" cy="6872605"/>
                <a:chOff x="-148044" y="-14605"/>
                <a:chExt cx="9311356" cy="6872605"/>
              </a:xfrm>
            </p:grpSpPr>
            <p:grpSp>
              <p:nvGrpSpPr>
                <p:cNvPr id="13" name="组合 37">
                  <a:extLst>
                    <a:ext uri="{FF2B5EF4-FFF2-40B4-BE49-F238E27FC236}">
                      <a16:creationId xmlns:a16="http://schemas.microsoft.com/office/drawing/2014/main" id="{5592FA61-D852-41FA-8849-EDC13D628A46}"/>
                    </a:ext>
                  </a:extLst>
                </p:cNvPr>
                <p:cNvGrpSpPr/>
                <p:nvPr/>
              </p:nvGrpSpPr>
              <p:grpSpPr>
                <a:xfrm>
                  <a:off x="-148044" y="-14605"/>
                  <a:ext cx="9311356" cy="6872605"/>
                  <a:chOff x="0" y="-23"/>
                  <a:chExt cx="19367" cy="10823"/>
                </a:xfrm>
              </p:grpSpPr>
              <p:pic>
                <p:nvPicPr>
                  <p:cNvPr id="17" name="图片 41" descr="组 13">
                    <a:extLst>
                      <a:ext uri="{FF2B5EF4-FFF2-40B4-BE49-F238E27FC236}">
                        <a16:creationId xmlns:a16="http://schemas.microsoft.com/office/drawing/2014/main" id="{D8C82102-7D2B-4B72-A919-8658C6031E36}"/>
                      </a:ext>
                    </a:extLst>
                  </p:cNvPr>
                  <p:cNvPicPr>
                    <a:picLocks noChangeAspect="1"/>
                  </p:cNvPicPr>
                  <p:nvPr/>
                </p:nvPicPr>
                <p:blipFill>
                  <a:blip r:embed="rId3"/>
                  <a:stretch>
                    <a:fillRect/>
                  </a:stretch>
                </p:blipFill>
                <p:spPr>
                  <a:xfrm>
                    <a:off x="62" y="0"/>
                    <a:ext cx="19076" cy="10800"/>
                  </a:xfrm>
                  <a:prstGeom prst="rect">
                    <a:avLst/>
                  </a:prstGeom>
                </p:spPr>
              </p:pic>
              <p:pic>
                <p:nvPicPr>
                  <p:cNvPr id="20" name="图片 42" descr="D:\PPT\圣诞节冬天圣诞老人剪纸2\组 8.png组 8">
                    <a:extLst>
                      <a:ext uri="{FF2B5EF4-FFF2-40B4-BE49-F238E27FC236}">
                        <a16:creationId xmlns:a16="http://schemas.microsoft.com/office/drawing/2014/main" id="{296245EB-D302-4280-86B3-F5F9AA9C0348}"/>
                      </a:ext>
                    </a:extLst>
                  </p:cNvPr>
                  <p:cNvPicPr>
                    <a:picLocks noChangeAspect="1"/>
                  </p:cNvPicPr>
                  <p:nvPr/>
                </p:nvPicPr>
                <p:blipFill>
                  <a:blip r:embed="rId4"/>
                  <a:srcRect/>
                  <a:stretch>
                    <a:fillRect/>
                  </a:stretch>
                </p:blipFill>
                <p:spPr>
                  <a:xfrm>
                    <a:off x="0" y="-23"/>
                    <a:ext cx="19367" cy="10822"/>
                  </a:xfrm>
                  <a:prstGeom prst="rect">
                    <a:avLst/>
                  </a:prstGeom>
                </p:spPr>
              </p:pic>
            </p:grpSp>
            <p:grpSp>
              <p:nvGrpSpPr>
                <p:cNvPr id="14" name="组合 38">
                  <a:extLst>
                    <a:ext uri="{FF2B5EF4-FFF2-40B4-BE49-F238E27FC236}">
                      <a16:creationId xmlns:a16="http://schemas.microsoft.com/office/drawing/2014/main" id="{84E67B71-B7D4-43BD-8427-7B8EED9E57E3}"/>
                    </a:ext>
                  </a:extLst>
                </p:cNvPr>
                <p:cNvGrpSpPr/>
                <p:nvPr/>
              </p:nvGrpSpPr>
              <p:grpSpPr>
                <a:xfrm>
                  <a:off x="-83677" y="20204"/>
                  <a:ext cx="9163310" cy="5574211"/>
                  <a:chOff x="-83677" y="20204"/>
                  <a:chExt cx="9163310" cy="5574211"/>
                </a:xfrm>
              </p:grpSpPr>
              <p:pic>
                <p:nvPicPr>
                  <p:cNvPr id="15" name="图片 39" descr="组 13">
                    <a:extLst>
                      <a:ext uri="{FF2B5EF4-FFF2-40B4-BE49-F238E27FC236}">
                        <a16:creationId xmlns:a16="http://schemas.microsoft.com/office/drawing/2014/main" id="{09E231CA-CC88-4334-8F03-B65232A40781}"/>
                      </a:ext>
                    </a:extLst>
                  </p:cNvPr>
                  <p:cNvPicPr>
                    <a:picLocks noChangeAspect="1"/>
                  </p:cNvPicPr>
                  <p:nvPr/>
                </p:nvPicPr>
                <p:blipFill>
                  <a:blip r:embed="rId3"/>
                  <a:stretch>
                    <a:fillRect/>
                  </a:stretch>
                </p:blipFill>
                <p:spPr>
                  <a:xfrm>
                    <a:off x="-83677" y="20204"/>
                    <a:ext cx="9163310" cy="5574211"/>
                  </a:xfrm>
                  <a:prstGeom prst="rect">
                    <a:avLst/>
                  </a:prstGeom>
                </p:spPr>
              </p:pic>
              <p:sp>
                <p:nvSpPr>
                  <p:cNvPr id="16" name="Google Shape;586;p40">
                    <a:extLst>
                      <a:ext uri="{FF2B5EF4-FFF2-40B4-BE49-F238E27FC236}">
                        <a16:creationId xmlns:a16="http://schemas.microsoft.com/office/drawing/2014/main" id="{2CF5E029-062B-42CE-871A-97427B33DC9C}"/>
                      </a:ext>
                    </a:extLst>
                  </p:cNvPr>
                  <p:cNvSpPr/>
                  <p:nvPr/>
                </p:nvSpPr>
                <p:spPr>
                  <a:xfrm flipH="1">
                    <a:off x="2051428" y="1347625"/>
                    <a:ext cx="49626" cy="50890"/>
                  </a:xfrm>
                  <a:custGeom>
                    <a:avLst/>
                    <a:gdLst/>
                    <a:ahLst/>
                    <a:cxnLst/>
                    <a:rect l="l" t="t" r="r" b="b"/>
                    <a:pathLst>
                      <a:path w="157542" h="161554" extrusionOk="0">
                        <a:moveTo>
                          <a:pt x="157541" y="80792"/>
                        </a:moveTo>
                        <a:cubicBezTo>
                          <a:pt x="157541" y="125382"/>
                          <a:pt x="122282" y="161553"/>
                          <a:pt x="78786" y="161553"/>
                        </a:cubicBezTo>
                        <a:cubicBezTo>
                          <a:pt x="35260" y="161553"/>
                          <a:pt x="1" y="125382"/>
                          <a:pt x="1" y="80792"/>
                        </a:cubicBezTo>
                        <a:cubicBezTo>
                          <a:pt x="1" y="36171"/>
                          <a:pt x="35260" y="1"/>
                          <a:pt x="78786" y="1"/>
                        </a:cubicBezTo>
                        <a:cubicBezTo>
                          <a:pt x="122282" y="1"/>
                          <a:pt x="157541" y="36171"/>
                          <a:pt x="157541" y="807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组合 33">
                <a:extLst>
                  <a:ext uri="{FF2B5EF4-FFF2-40B4-BE49-F238E27FC236}">
                    <a16:creationId xmlns:a16="http://schemas.microsoft.com/office/drawing/2014/main" id="{C51E3BF1-2901-4611-B0CD-A24D4C59540B}"/>
                  </a:ext>
                </a:extLst>
              </p:cNvPr>
              <p:cNvGrpSpPr/>
              <p:nvPr/>
            </p:nvGrpSpPr>
            <p:grpSpPr>
              <a:xfrm>
                <a:off x="-119022" y="0"/>
                <a:ext cx="9304151" cy="1987103"/>
                <a:chOff x="-119022" y="0"/>
                <a:chExt cx="9304151" cy="1987103"/>
              </a:xfrm>
            </p:grpSpPr>
            <p:pic>
              <p:nvPicPr>
                <p:cNvPr id="10" name="图片 34">
                  <a:extLst>
                    <a:ext uri="{FF2B5EF4-FFF2-40B4-BE49-F238E27FC236}">
                      <a16:creationId xmlns:a16="http://schemas.microsoft.com/office/drawing/2014/main" id="{8EC81976-A67D-4E44-B1F3-7A61305711C5}"/>
                    </a:ext>
                  </a:extLst>
                </p:cNvPr>
                <p:cNvPicPr>
                  <a:picLocks noChangeAspect="1"/>
                </p:cNvPicPr>
                <p:nvPr/>
              </p:nvPicPr>
              <p:blipFill>
                <a:blip r:embed="rId5" cstate="print"/>
                <a:stretch>
                  <a:fillRect/>
                </a:stretch>
              </p:blipFill>
              <p:spPr>
                <a:xfrm>
                  <a:off x="-119022" y="1548"/>
                  <a:ext cx="3519103" cy="1985555"/>
                </a:xfrm>
                <a:prstGeom prst="rect">
                  <a:avLst/>
                </a:prstGeom>
              </p:spPr>
            </p:pic>
            <p:pic>
              <p:nvPicPr>
                <p:cNvPr id="11" name="图片 35">
                  <a:extLst>
                    <a:ext uri="{FF2B5EF4-FFF2-40B4-BE49-F238E27FC236}">
                      <a16:creationId xmlns:a16="http://schemas.microsoft.com/office/drawing/2014/main" id="{B092C9E3-AB53-417A-BB3A-0B8CBFD35173}"/>
                    </a:ext>
                  </a:extLst>
                </p:cNvPr>
                <p:cNvPicPr>
                  <a:picLocks noChangeAspect="1"/>
                </p:cNvPicPr>
                <p:nvPr/>
              </p:nvPicPr>
              <p:blipFill>
                <a:blip r:embed="rId5" cstate="print"/>
                <a:stretch>
                  <a:fillRect/>
                </a:stretch>
              </p:blipFill>
              <p:spPr>
                <a:xfrm flipH="1">
                  <a:off x="5594014" y="0"/>
                  <a:ext cx="3591115" cy="1985555"/>
                </a:xfrm>
                <a:prstGeom prst="rect">
                  <a:avLst/>
                </a:prstGeom>
              </p:spPr>
            </p:pic>
            <p:pic>
              <p:nvPicPr>
                <p:cNvPr id="12" name="图片 36" descr="组 10">
                  <a:extLst>
                    <a:ext uri="{FF2B5EF4-FFF2-40B4-BE49-F238E27FC236}">
                      <a16:creationId xmlns:a16="http://schemas.microsoft.com/office/drawing/2014/main" id="{6D3E33B0-F2C4-46EB-923C-5D8C96E3D3AF}"/>
                    </a:ext>
                  </a:extLst>
                </p:cNvPr>
                <p:cNvPicPr>
                  <a:picLocks noChangeAspect="1"/>
                </p:cNvPicPr>
                <p:nvPr/>
              </p:nvPicPr>
              <p:blipFill>
                <a:blip r:embed="rId6"/>
                <a:srcRect t="19174"/>
                <a:stretch>
                  <a:fillRect/>
                </a:stretch>
              </p:blipFill>
              <p:spPr>
                <a:xfrm>
                  <a:off x="242860" y="0"/>
                  <a:ext cx="8350581" cy="1217824"/>
                </a:xfrm>
                <a:prstGeom prst="rect">
                  <a:avLst/>
                </a:prstGeom>
              </p:spPr>
            </p:pic>
          </p:grpSp>
        </p:grpSp>
      </p:grpSp>
      <p:sp>
        <p:nvSpPr>
          <p:cNvPr id="75" name="文本框 74">
            <a:extLst>
              <a:ext uri="{FF2B5EF4-FFF2-40B4-BE49-F238E27FC236}">
                <a16:creationId xmlns:a16="http://schemas.microsoft.com/office/drawing/2014/main" id="{572F41FF-2466-4B20-9D7D-52E95C311AEE}"/>
              </a:ext>
            </a:extLst>
          </p:cNvPr>
          <p:cNvSpPr txBox="1"/>
          <p:nvPr/>
        </p:nvSpPr>
        <p:spPr>
          <a:xfrm>
            <a:off x="1505238" y="1778707"/>
            <a:ext cx="58896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GB" sz="9600" b="1" i="0" u="none" strike="noStrike" kern="0" cap="none" spc="0" normalizeH="0" baseline="0" noProof="0" dirty="0">
                <a:ln>
                  <a:solidFill>
                    <a:schemeClr val="bg1"/>
                  </a:solidFill>
                </a:ln>
                <a:solidFill>
                  <a:srgbClr val="00B0F0"/>
                </a:solidFill>
                <a:effectLst/>
                <a:uLnTx/>
                <a:uFillTx/>
                <a:latin typeface="Algerian" panose="04020705040A02060702" pitchFamily="82" charset="0"/>
                <a:ea typeface="方正彩云_GBK" panose="03000509000000000000" charset="-122"/>
                <a:cs typeface="Arial" panose="020B0604020202020204" pitchFamily="34" charset="0"/>
                <a:sym typeface="+mn-ea"/>
              </a:rPr>
              <a:t>TIẾT</a:t>
            </a:r>
            <a:r>
              <a:rPr kumimoji="0" lang="en-US" altLang="en-GB" sz="9600" b="1" i="0" u="none" strike="noStrike" kern="0" cap="none" spc="0" normalizeH="0" noProof="0" dirty="0">
                <a:ln>
                  <a:solidFill>
                    <a:schemeClr val="bg1"/>
                  </a:solidFill>
                </a:ln>
                <a:solidFill>
                  <a:srgbClr val="00B0F0"/>
                </a:solidFill>
                <a:effectLst/>
                <a:uLnTx/>
                <a:uFillTx/>
                <a:latin typeface="Algerian" panose="04020705040A02060702" pitchFamily="82" charset="0"/>
                <a:ea typeface="方正彩云_GBK" panose="03000509000000000000" charset="-122"/>
                <a:cs typeface="Arial" panose="020B0604020202020204" pitchFamily="34" charset="0"/>
                <a:sym typeface="+mn-ea"/>
              </a:rPr>
              <a:t> 1</a:t>
            </a:r>
            <a:endParaRPr kumimoji="0" lang="en-US" altLang="en-GB" sz="9600" b="1" i="0" u="none" strike="noStrike" kern="0" cap="none" spc="0" normalizeH="0" baseline="0" noProof="0" dirty="0">
              <a:ln>
                <a:solidFill>
                  <a:schemeClr val="bg1"/>
                </a:solidFill>
              </a:ln>
              <a:solidFill>
                <a:srgbClr val="00B0F0"/>
              </a:solidFill>
              <a:effectLst/>
              <a:uLnTx/>
              <a:uFillTx/>
              <a:latin typeface="Algerian" panose="04020705040A02060702" pitchFamily="82" charset="0"/>
              <a:ea typeface="方正彩云_GBK" panose="03000509000000000000" charset="-122"/>
              <a:cs typeface="Arial" panose="020B0604020202020204" pitchFamily="34" charset="0"/>
              <a:sym typeface="+mn-ea"/>
            </a:endParaRPr>
          </a:p>
        </p:txBody>
      </p:sp>
    </p:spTree>
    <p:extLst>
      <p:ext uri="{BB962C8B-B14F-4D97-AF65-F5344CB8AC3E}">
        <p14:creationId xmlns:p14="http://schemas.microsoft.com/office/powerpoint/2010/main" val="548204592"/>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933</TotalTime>
  <Words>2975</Words>
  <Application>Microsoft Office PowerPoint</Application>
  <PresentationFormat>On-screen Show (16:9)</PresentationFormat>
  <Paragraphs>209</Paragraphs>
  <Slides>38</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Algerian</vt:lpstr>
      <vt:lpstr>Arial</vt:lpstr>
      <vt:lpstr>Arial-Rounded</vt:lpstr>
      <vt:lpstr>Calibri</vt:lpstr>
      <vt:lpstr>Calibri Light</vt:lpstr>
      <vt:lpstr>iCiel Cadena</vt:lpstr>
      <vt:lpstr>SVN-Lobster</vt:lpstr>
      <vt:lpstr>Times New Roman</vt:lpstr>
      <vt:lpstr>Tunga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Hà Nguyễn Thị Thu</cp:lastModifiedBy>
  <cp:revision>279</cp:revision>
  <dcterms:created xsi:type="dcterms:W3CDTF">2021-10-06T06:18:00Z</dcterms:created>
  <dcterms:modified xsi:type="dcterms:W3CDTF">2023-01-09T03:46:13Z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6F71C58526564D9A85053407EEA4304E</vt:lpwstr>
  </property>
  <property fmtid="{D5CDD505-2E9C-101B-9397-08002B2CF9AE}" pid="3" name="KSOProductBuildVer">
    <vt:lpwstr>2052-11.1.0.10700</vt:lpwstr>
  </property>
</Properties>
</file>