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314" r:id="rId3"/>
    <p:sldId id="311" r:id="rId4"/>
    <p:sldId id="313" r:id="rId5"/>
    <p:sldId id="3183" r:id="rId6"/>
    <p:sldId id="2007577210" r:id="rId7"/>
    <p:sldId id="2007577212" r:id="rId8"/>
    <p:sldId id="2007577214" r:id="rId9"/>
    <p:sldId id="2007577215" r:id="rId10"/>
    <p:sldId id="278" r:id="rId11"/>
    <p:sldId id="31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77802-2541-4BEC-AC26-D5700B33291C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8E7DB-29B3-4C1B-AF6F-58928B746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8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0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9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3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1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4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3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0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35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2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51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2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BC4A2D5E-9ABD-4511-AB1C-E4C1CD7014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180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D5CA959B-1FC3-4545-B146-A8142BB429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61AB55-78BA-1092-713A-6F716C1265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853" y="1509276"/>
            <a:ext cx="10998137" cy="21459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6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FF41F-B3B3-2259-DF66-00F215756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8354" y="1111803"/>
            <a:ext cx="2627604" cy="1079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34B86-BC18-4F4D-90D2-91908F9E40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4099" y="1952526"/>
            <a:ext cx="9480102" cy="2286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AC60F-1888-40C2-9E4B-127D24150F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2043" y="3752036"/>
            <a:ext cx="278611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160" y="1604506"/>
            <a:ext cx="540762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ECBB74-7C12-8D9B-1F77-7D7B489B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60" y="2035250"/>
            <a:ext cx="6366383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4112455-17F1-4D13-BE32-99568FBA88AD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557EB-7A5B-45FB-82E1-9D9BE6269A06}"/>
              </a:ext>
            </a:extLst>
          </p:cNvPr>
          <p:cNvSpPr txBox="1"/>
          <p:nvPr/>
        </p:nvSpPr>
        <p:spPr>
          <a:xfrm>
            <a:off x="1392307" y="488529"/>
            <a:ext cx="10485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m,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 m.</a:t>
            </a:r>
          </a:p>
          <a:p>
            <a:pPr lvl="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dm.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66F545-A713-4569-A182-54110242C0CB}"/>
              </a:ext>
            </a:extLst>
          </p:cNvPr>
          <p:cNvSpPr/>
          <p:nvPr/>
        </p:nvSpPr>
        <p:spPr>
          <a:xfrm>
            <a:off x="635000" y="488529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5846848E-D44C-4FB8-95EE-E706F7D6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883150"/>
            <a:ext cx="628650" cy="12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371AAE4E-B67B-4DBD-AE8C-FE665950DF10}"/>
              </a:ext>
            </a:extLst>
          </p:cNvPr>
          <p:cNvSpPr/>
          <p:nvPr/>
        </p:nvSpPr>
        <p:spPr>
          <a:xfrm>
            <a:off x="2270124" y="1631950"/>
            <a:ext cx="7788275" cy="22580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D4BAE7-F613-45EC-A495-CDDDFC87593E}"/>
              </a:ext>
            </a:extLst>
          </p:cNvPr>
          <p:cNvSpPr txBox="1"/>
          <p:nvPr/>
        </p:nvSpPr>
        <p:spPr>
          <a:xfrm>
            <a:off x="2341633" y="1885950"/>
            <a:ext cx="7487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a) Chu vi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(12 + 8) x 2 = 40 (m)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 40 m</a:t>
            </a: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36D07CC1-5DC4-48B4-97F9-E3B66D0B8653}"/>
              </a:ext>
            </a:extLst>
          </p:cNvPr>
          <p:cNvSpPr/>
          <p:nvPr/>
        </p:nvSpPr>
        <p:spPr>
          <a:xfrm>
            <a:off x="2451099" y="4175125"/>
            <a:ext cx="7788275" cy="22580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0A580F-2C6B-4639-940A-72BF437B653C}"/>
              </a:ext>
            </a:extLst>
          </p:cNvPr>
          <p:cNvSpPr txBox="1"/>
          <p:nvPr/>
        </p:nvSpPr>
        <p:spPr>
          <a:xfrm>
            <a:off x="2522608" y="4429125"/>
            <a:ext cx="7487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b) Chu vi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 12 x 4 = 48 (dm)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 48 dm</a:t>
            </a:r>
          </a:p>
        </p:txBody>
      </p:sp>
    </p:spTree>
    <p:extLst>
      <p:ext uri="{BB962C8B-B14F-4D97-AF65-F5344CB8AC3E}">
        <p14:creationId xmlns:p14="http://schemas.microsoft.com/office/powerpoint/2010/main" val="395986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5" grpId="0" animBg="1"/>
      <p:bldP spid="26" grpId="0" build="p"/>
      <p:bldP spid="27" grpId="0" animBg="1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5F90984-4811-4FB4-B792-FF829B0E3546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7193C-5B24-4A1F-95BE-BB3CC889D3CA}"/>
              </a:ext>
            </a:extLst>
          </p:cNvPr>
          <p:cNvSpPr txBox="1"/>
          <p:nvPr/>
        </p:nvSpPr>
        <p:spPr>
          <a:xfrm>
            <a:off x="1423604" y="613908"/>
            <a:ext cx="10292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Tính chu vi tấm lưới thép có dạng hình chữ nhật như hình dưới đây: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61B892-34FB-46DA-9F28-83C0F4C73064}"/>
              </a:ext>
            </a:extLst>
          </p:cNvPr>
          <p:cNvSpPr/>
          <p:nvPr/>
        </p:nvSpPr>
        <p:spPr>
          <a:xfrm>
            <a:off x="732971" y="632958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8F6D674-D9D0-42FD-82D9-6E7536A7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8" y="4442164"/>
            <a:ext cx="1223963" cy="208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05AD7E3-E38C-4117-B7A1-6C334289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83" y="4787446"/>
            <a:ext cx="1743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230FE-7225-42BE-9B06-51BC58963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88" y="1666875"/>
            <a:ext cx="6986588" cy="24841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F970D7-B66C-4C56-95F4-523752678847}"/>
              </a:ext>
            </a:extLst>
          </p:cNvPr>
          <p:cNvSpPr txBox="1"/>
          <p:nvPr/>
        </p:nvSpPr>
        <p:spPr>
          <a:xfrm>
            <a:off x="1971674" y="4076700"/>
            <a:ext cx="768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Chu vi tấm lưới thép có dạng hình chữ nhật là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(10 + 2) x 2 = 24 (m)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Đáp số: 24 m</a:t>
            </a:r>
          </a:p>
        </p:txBody>
      </p:sp>
    </p:spTree>
    <p:extLst>
      <p:ext uri="{BB962C8B-B14F-4D97-AF65-F5344CB8AC3E}">
        <p14:creationId xmlns:p14="http://schemas.microsoft.com/office/powerpoint/2010/main" val="29837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5F90984-4811-4FB4-B792-FF829B0E3546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7193C-5B24-4A1F-95BE-BB3CC889D3CA}"/>
              </a:ext>
            </a:extLst>
          </p:cNvPr>
          <p:cNvSpPr txBox="1"/>
          <p:nvPr/>
        </p:nvSpPr>
        <p:spPr>
          <a:xfrm>
            <a:off x="1423604" y="613908"/>
            <a:ext cx="10292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Tính chu vi mảnh vườn có dạng hình vuông như hình dưới đây: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61B892-34FB-46DA-9F28-83C0F4C73064}"/>
              </a:ext>
            </a:extLst>
          </p:cNvPr>
          <p:cNvSpPr/>
          <p:nvPr/>
        </p:nvSpPr>
        <p:spPr>
          <a:xfrm>
            <a:off x="732971" y="632958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905AD7E3-E38C-4117-B7A1-6C334289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83" y="4787446"/>
            <a:ext cx="1743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116D1-020E-4B1A-9C6D-03C991190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676400"/>
            <a:ext cx="4667250" cy="3314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0CFEAC-0FDD-4713-AF21-3192949333DC}"/>
              </a:ext>
            </a:extLst>
          </p:cNvPr>
          <p:cNvSpPr txBox="1"/>
          <p:nvPr/>
        </p:nvSpPr>
        <p:spPr>
          <a:xfrm>
            <a:off x="4257674" y="1819275"/>
            <a:ext cx="7620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Chu vi mảnh vườn hình vuông là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8 x 4 = 32 (m)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Đáp số: 32 m</a:t>
            </a:r>
          </a:p>
        </p:txBody>
      </p:sp>
    </p:spTree>
    <p:extLst>
      <p:ext uri="{BB962C8B-B14F-4D97-AF65-F5344CB8AC3E}">
        <p14:creationId xmlns:p14="http://schemas.microsoft.com/office/powerpoint/2010/main" val="41250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5F90984-4811-4FB4-B792-FF829B0E3546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7193C-5B24-4A1F-95BE-BB3CC889D3CA}"/>
              </a:ext>
            </a:extLst>
          </p:cNvPr>
          <p:cNvSpPr txBox="1"/>
          <p:nvPr/>
        </p:nvSpPr>
        <p:spPr>
          <a:xfrm>
            <a:off x="1423604" y="613908"/>
            <a:ext cx="10292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 sân bóng rổ có dạng hình chữ nhật với chiều dài 28 m, chiều rộng ngắn hơn chiều dài 13 m. Tính chu vi của sân bóng rổ đó?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61B892-34FB-46DA-9F28-83C0F4C73064}"/>
              </a:ext>
            </a:extLst>
          </p:cNvPr>
          <p:cNvSpPr/>
          <p:nvPr/>
        </p:nvSpPr>
        <p:spPr>
          <a:xfrm>
            <a:off x="732971" y="632958"/>
            <a:ext cx="622300" cy="55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905AD7E3-E38C-4117-B7A1-6C334289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583" y="4787446"/>
            <a:ext cx="17430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9BEE7B-0FAC-4200-BB52-1727AEFFB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3" y="2243138"/>
            <a:ext cx="5710238" cy="2920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C49C79-D143-45A2-8504-D30BB1F41C99}"/>
              </a:ext>
            </a:extLst>
          </p:cNvPr>
          <p:cNvSpPr txBox="1"/>
          <p:nvPr/>
        </p:nvSpPr>
        <p:spPr>
          <a:xfrm>
            <a:off x="6124575" y="2133600"/>
            <a:ext cx="5572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– 13 = 15 (m)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rổ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(28 + 15) x 2 = 86 (m)</a:t>
            </a:r>
          </a:p>
          <a:p>
            <a:pPr algn="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86 m</a:t>
            </a:r>
          </a:p>
        </p:txBody>
      </p:sp>
    </p:spTree>
    <p:extLst>
      <p:ext uri="{BB962C8B-B14F-4D97-AF65-F5344CB8AC3E}">
        <p14:creationId xmlns:p14="http://schemas.microsoft.com/office/powerpoint/2010/main" val="37811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31F2904-4D7F-FFEE-7114-0B43D2E4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269" y="1366133"/>
            <a:ext cx="6335169" cy="5798983"/>
          </a:xfrm>
          <a:custGeom>
            <a:avLst/>
            <a:gdLst>
              <a:gd name="connsiteX0" fmla="*/ 921255 w 6335169"/>
              <a:gd name="connsiteY0" fmla="*/ 1885067 h 5798983"/>
              <a:gd name="connsiteX1" fmla="*/ 921255 w 6335169"/>
              <a:gd name="connsiteY1" fmla="*/ 2723267 h 5798983"/>
              <a:gd name="connsiteX2" fmla="*/ 2410869 w 6335169"/>
              <a:gd name="connsiteY2" fmla="*/ 2723267 h 5798983"/>
              <a:gd name="connsiteX3" fmla="*/ 2410869 w 6335169"/>
              <a:gd name="connsiteY3" fmla="*/ 1885067 h 5798983"/>
              <a:gd name="connsiteX4" fmla="*/ 0 w 6335169"/>
              <a:gd name="connsiteY4" fmla="*/ 0 h 5798983"/>
              <a:gd name="connsiteX5" fmla="*/ 6335169 w 6335169"/>
              <a:gd name="connsiteY5" fmla="*/ 0 h 5798983"/>
              <a:gd name="connsiteX6" fmla="*/ 6335169 w 6335169"/>
              <a:gd name="connsiteY6" fmla="*/ 5798983 h 5798983"/>
              <a:gd name="connsiteX7" fmla="*/ 0 w 6335169"/>
              <a:gd name="connsiteY7" fmla="*/ 5798983 h 57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5169" h="5798983">
                <a:moveTo>
                  <a:pt x="921255" y="1885067"/>
                </a:moveTo>
                <a:lnTo>
                  <a:pt x="921255" y="2723267"/>
                </a:lnTo>
                <a:lnTo>
                  <a:pt x="2410869" y="2723267"/>
                </a:lnTo>
                <a:lnTo>
                  <a:pt x="2410869" y="1885067"/>
                </a:lnTo>
                <a:close/>
                <a:moveTo>
                  <a:pt x="0" y="0"/>
                </a:moveTo>
                <a:lnTo>
                  <a:pt x="6335169" y="0"/>
                </a:lnTo>
                <a:lnTo>
                  <a:pt x="6335169" y="5798983"/>
                </a:lnTo>
                <a:lnTo>
                  <a:pt x="0" y="5798983"/>
                </a:lnTo>
                <a:close/>
              </a:path>
            </a:pathLst>
          </a:cu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32" y="2523988"/>
            <a:ext cx="3327645" cy="332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D9225-3B8A-822E-74D7-0668F09C6C8D}"/>
              </a:ext>
            </a:extLst>
          </p:cNvPr>
          <p:cNvSpPr txBox="1"/>
          <p:nvPr/>
        </p:nvSpPr>
        <p:spPr>
          <a:xfrm>
            <a:off x="1488427" y="3296128"/>
            <a:ext cx="51121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Chia sẻ bài học với người thân</a:t>
            </a:r>
          </a:p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Chuẩn bị bài mới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39692-DF44-C8E3-DA42-4DA7F6F05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388" y="1105729"/>
            <a:ext cx="531007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287</Words>
  <Application>Microsoft Office PowerPoint</Application>
  <PresentationFormat>Widescreen</PresentationFormat>
  <Paragraphs>39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UTM Avo</vt:lpstr>
      <vt:lpstr>思源黑体 CN Medium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8</cp:revision>
  <dcterms:created xsi:type="dcterms:W3CDTF">2022-12-10T05:39:23Z</dcterms:created>
  <dcterms:modified xsi:type="dcterms:W3CDTF">2022-12-18T14:47:34Z</dcterms:modified>
</cp:coreProperties>
</file>