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9"/>
  </p:notesMasterIdLst>
  <p:sldIdLst>
    <p:sldId id="321" r:id="rId3"/>
    <p:sldId id="256" r:id="rId4"/>
    <p:sldId id="257" r:id="rId5"/>
    <p:sldId id="427" r:id="rId6"/>
    <p:sldId id="263" r:id="rId7"/>
    <p:sldId id="444" r:id="rId8"/>
    <p:sldId id="461" r:id="rId9"/>
    <p:sldId id="272" r:id="rId10"/>
    <p:sldId id="445" r:id="rId11"/>
    <p:sldId id="442" r:id="rId12"/>
    <p:sldId id="440" r:id="rId13"/>
    <p:sldId id="460" r:id="rId14"/>
    <p:sldId id="463" r:id="rId15"/>
    <p:sldId id="462" r:id="rId16"/>
    <p:sldId id="340" r:id="rId17"/>
    <p:sldId id="265" r:id="rId18"/>
  </p:sldIdLst>
  <p:sldSz cx="16276638" cy="9144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7" d="100"/>
          <a:sy n="47" d="100"/>
        </p:scale>
        <p:origin x="744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4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6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7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" y="548632"/>
            <a:ext cx="16113904" cy="80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49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75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67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2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3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2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" y="548632"/>
            <a:ext cx="16113904" cy="80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8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26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74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2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2EDC1C8-E89D-8EC0-E94B-41F5AC344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1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7"/>
            <a:ext cx="4218050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5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5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50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3" y="-53912"/>
            <a:ext cx="13117578" cy="61873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4" y="4095493"/>
            <a:ext cx="915463" cy="843347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5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9" y="347702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6" y="470614"/>
            <a:ext cx="3161544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26723" cy="482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72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4972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4972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5" y="625647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6" y="2215642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20" y="135766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1"/>
            <a:ext cx="8175192" cy="5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D5701A-D3ED-761E-CDC7-DAADA76D272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392" y="1"/>
            <a:ext cx="1056246" cy="13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8" r:id="rId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D5701A-D3ED-761E-CDC7-DAADA76D272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392" y="1"/>
            <a:ext cx="1056246" cy="13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30043"/>
            <a:ext cx="16149184" cy="90839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180" y="1717805"/>
            <a:ext cx="10868280" cy="60484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68204" y="5244909"/>
            <a:ext cx="11340235" cy="374384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4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45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4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6" y="1111757"/>
            <a:ext cx="1733339" cy="177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41952" y="6523434"/>
            <a:ext cx="8966239" cy="1353262"/>
          </a:xfrm>
          <a:prstGeom prst="rect">
            <a:avLst/>
          </a:prstGeom>
          <a:noFill/>
        </p:spPr>
        <p:txBody>
          <a:bodyPr wrap="none" lIns="120969" tIns="60487" rIns="120969" bIns="60487">
            <a:spAutoFit/>
          </a:bodyPr>
          <a:lstStyle/>
          <a:p>
            <a:pPr algn="ctr">
              <a:defRPr/>
            </a:pPr>
            <a:r>
              <a:rPr lang="en-US" sz="80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TIẾNG VIỆT</a:t>
            </a:r>
            <a:endParaRPr lang="vi-VN" sz="80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0" t="45556" r="29850" b="9334"/>
          <a:stretch/>
        </p:blipFill>
        <p:spPr bwMode="auto">
          <a:xfrm>
            <a:off x="6690" y="1156006"/>
            <a:ext cx="10353472" cy="65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619490" y="0"/>
            <a:ext cx="70376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tắc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bàn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178513" y="2438400"/>
            <a:ext cx="61132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178354" y="3276600"/>
            <a:ext cx="61132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Tìm ý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178354" y="4244462"/>
            <a:ext cx="61132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3. Sắp xếp ý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163273" y="5105400"/>
            <a:ext cx="61132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4. Viết đoạn văn.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163273" y="5952292"/>
            <a:ext cx="61132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5. Hoàn chỉnh đoạn văn.</a:t>
            </a:r>
          </a:p>
        </p:txBody>
      </p:sp>
    </p:spTree>
    <p:extLst>
      <p:ext uri="{BB962C8B-B14F-4D97-AF65-F5344CB8AC3E}">
        <p14:creationId xmlns:p14="http://schemas.microsoft.com/office/powerpoint/2010/main" val="859368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42119" y="533400"/>
            <a:ext cx="153924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khảo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ngoái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xiếc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rạp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xiếc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màn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quăn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tít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chua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vụng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khéo.Tiết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ảo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bí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ẩn”cũng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phớt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rạp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xiếc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44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59672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 descr="Horizontal brick">
            <a:extLst>
              <a:ext uri="{FF2B5EF4-FFF2-40B4-BE49-F238E27FC236}">
                <a16:creationId xmlns:a16="http://schemas.microsoft.com/office/drawing/2014/main" id="{00C41560-92E7-F61C-1EAC-006B3FB12D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38939" y="652953"/>
            <a:ext cx="8227177" cy="231995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4800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bài</a:t>
            </a:r>
            <a:endParaRPr lang="en-US" sz="4800" kern="1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-087" panose="020B08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37BC83E-E680-47C6-E04B-97E9ACA882D4}"/>
              </a:ext>
            </a:extLst>
          </p:cNvPr>
          <p:cNvSpPr txBox="1"/>
          <p:nvPr/>
        </p:nvSpPr>
        <p:spPr>
          <a:xfrm>
            <a:off x="213519" y="2895600"/>
            <a:ext cx="6713181" cy="419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3333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 thế ngồi viết: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thẳng, không tì ngực vào bàn.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25 – 30 cm.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E2CF98A-01C9-B8AD-1775-5E86AD851EA8}"/>
              </a:ext>
            </a:extLst>
          </p:cNvPr>
          <p:cNvSpPr txBox="1"/>
          <p:nvPr/>
        </p:nvSpPr>
        <p:spPr>
          <a:xfrm>
            <a:off x="9586119" y="3195267"/>
            <a:ext cx="6848715" cy="419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33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Cách cầm bút: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 bút bằng 3 ngón tay: ngón cái, ngón trỏ, ngón giữa.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viết, dung 3 ngón tay di chuyển từ trái sang phải, cán bút nghiêng về phía bên phải, cổ tay, khuỷu tay và cánh tay cử động mềm mại, thoải mái</a:t>
            </a:r>
          </a:p>
        </p:txBody>
      </p:sp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FBC1FA91-8431-6373-9F7C-D435C552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385" y1="88889" x2="57726" y2="88000"/>
                        <a14:foregroundMark x1="57726" y1="88000" x2="57904" y2="88000"/>
                        <a14:foregroundMark x1="22202" y1="76889" x2="30195" y2="76667"/>
                        <a14:foregroundMark x1="30195" y1="76667" x2="36412" y2="77111"/>
                        <a14:foregroundMark x1="59680" y1="77111" x2="69272" y2="76444"/>
                        <a14:foregroundMark x1="69272" y1="76444" x2="80284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59" y="3734623"/>
            <a:ext cx="4699862" cy="37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42BD0CF-A695-A477-9F9E-DD77794E6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33" y="2757037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74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;p22">
            <a:extLst>
              <a:ext uri="{FF2B5EF4-FFF2-40B4-BE49-F238E27FC236}">
                <a16:creationId xmlns:a16="http://schemas.microsoft.com/office/drawing/2014/main" id="{21253AC7-9878-CB31-E369-33EF90BD0D94}"/>
              </a:ext>
            </a:extLst>
          </p:cNvPr>
          <p:cNvSpPr/>
          <p:nvPr/>
        </p:nvSpPr>
        <p:spPr>
          <a:xfrm>
            <a:off x="1208002" y="2405069"/>
            <a:ext cx="8284336" cy="3938120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571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599" tIns="60783" rIns="121599" bIns="60783" anchor="ctr" anchorCtr="0"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527">
              <a:solidFill>
                <a:srgbClr val="FFFFFF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97;p22" descr="HÃ¬nh áº£nh cÃ³ liÃªn quan">
            <a:extLst>
              <a:ext uri="{FF2B5EF4-FFF2-40B4-BE49-F238E27FC236}">
                <a16:creationId xmlns:a16="http://schemas.microsoft.com/office/drawing/2014/main" id="{6275E760-636F-12D2-68CB-2FE045F24650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-101" t="-1988" r="52760" b="1988"/>
          <a:stretch/>
        </p:blipFill>
        <p:spPr>
          <a:xfrm>
            <a:off x="9440916" y="3525918"/>
            <a:ext cx="4303384" cy="59686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98;p22">
            <a:extLst>
              <a:ext uri="{FF2B5EF4-FFF2-40B4-BE49-F238E27FC236}">
                <a16:creationId xmlns:a16="http://schemas.microsoft.com/office/drawing/2014/main" id="{A3198DC6-BC74-66BA-D3A8-2DEA076D2C06}"/>
              </a:ext>
            </a:extLst>
          </p:cNvPr>
          <p:cNvSpPr/>
          <p:nvPr/>
        </p:nvSpPr>
        <p:spPr>
          <a:xfrm>
            <a:off x="4878493" y="202868"/>
            <a:ext cx="7297103" cy="141888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599" tIns="60783" rIns="121599" bIns="60783" anchor="ctr" anchorCtr="0">
            <a:noAutofit/>
          </a:bodyPr>
          <a:lstStyle/>
          <a:p>
            <a:pPr algn="ctr" defTabSz="12161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52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BÀI VIẾT</a:t>
            </a:r>
          </a:p>
        </p:txBody>
      </p:sp>
      <p:sp>
        <p:nvSpPr>
          <p:cNvPr id="5" name="Google Shape;299;p22">
            <a:extLst>
              <a:ext uri="{FF2B5EF4-FFF2-40B4-BE49-F238E27FC236}">
                <a16:creationId xmlns:a16="http://schemas.microsoft.com/office/drawing/2014/main" id="{48FC803B-226A-B3BF-2584-D7CF0240D356}"/>
              </a:ext>
            </a:extLst>
          </p:cNvPr>
          <p:cNvSpPr txBox="1"/>
          <p:nvPr/>
        </p:nvSpPr>
        <p:spPr>
          <a:xfrm>
            <a:off x="1482515" y="2694703"/>
            <a:ext cx="8958445" cy="343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9" tIns="60783" rIns="121599" bIns="60783" anchor="t" anchorCtr="0">
            <a:spAutoFit/>
          </a:bodyPr>
          <a:lstStyle/>
          <a:p>
            <a:pPr marL="456046" indent="-456046"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AutoNum type="arabicPeriod"/>
              <a:defRPr/>
            </a:pP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endParaRPr lang="en-US" sz="4788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6046" indent="-456046"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AutoNum type="arabicPeriod"/>
              <a:defRPr/>
            </a:pP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endParaRPr lang="en-US" sz="4788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6046" indent="-456046"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AutoNum type="arabicPeriod"/>
              <a:defRPr/>
            </a:pP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ý.</a:t>
            </a:r>
          </a:p>
        </p:txBody>
      </p:sp>
      <p:pic>
        <p:nvPicPr>
          <p:cNvPr id="6" name="Google Shape;297;p22" descr="HÃ¬nh áº£nh cÃ³ liÃªn quan">
            <a:extLst>
              <a:ext uri="{FF2B5EF4-FFF2-40B4-BE49-F238E27FC236}">
                <a16:creationId xmlns:a16="http://schemas.microsoft.com/office/drawing/2014/main" id="{8FEC3C9F-60C1-5661-AD17-17E3A9C9C523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8770" t="-1988" r="25190" b="1988"/>
          <a:stretch/>
        </p:blipFill>
        <p:spPr>
          <a:xfrm>
            <a:off x="13744301" y="3190687"/>
            <a:ext cx="2381719" cy="633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D724CB0-A4FE-FDE9-DCBC-7E7FA72A1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574278" y="2641741"/>
            <a:ext cx="1267447" cy="128612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9EC1EBFA-BB8E-A287-B9E9-132E23C096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574277" y="3714695"/>
            <a:ext cx="1267447" cy="1286121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F8C67392-B4B1-20C2-0AA8-0D8297A161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574277" y="4752351"/>
            <a:ext cx="1267447" cy="128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27307FB-6F40-94F9-58E8-F64411749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" y="0"/>
            <a:ext cx="16188548" cy="9144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8" y="4204433"/>
            <a:ext cx="7557555" cy="33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4717767" y="3581400"/>
            <a:ext cx="11013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yêu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nghệ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thuật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4 SFU Belle" panose="00000400000000000000" pitchFamily="2" charset="0"/>
              <a:ea typeface="+mn-ea"/>
              <a:cs typeface="+mn-cs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613" y="5198053"/>
            <a:ext cx="3321428" cy="3705665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15" y="5198052"/>
            <a:ext cx="3598523" cy="3284483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42" y="6044112"/>
            <a:ext cx="3033251" cy="2859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1424C-060D-4F2A-AB67-188A996F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9" y="-20046"/>
            <a:ext cx="1882189" cy="3909139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DC28943-EF19-8D99-3911-2E5C6314FF40}"/>
              </a:ext>
            </a:extLst>
          </p:cNvPr>
          <p:cNvSpPr txBox="1"/>
          <p:nvPr/>
        </p:nvSpPr>
        <p:spPr>
          <a:xfrm>
            <a:off x="-54194" y="3525561"/>
            <a:ext cx="22366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58" y="1682246"/>
            <a:ext cx="8331923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15FD534-56AB-E717-C280-B869BBE96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t="27501" r="5844" b="4999"/>
          <a:stretch/>
        </p:blipFill>
        <p:spPr>
          <a:xfrm>
            <a:off x="2042319" y="122180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C5CA99-FBCC-C086-7FD7-F0D0995967A6}"/>
              </a:ext>
            </a:extLst>
          </p:cNvPr>
          <p:cNvSpPr txBox="1"/>
          <p:nvPr/>
        </p:nvSpPr>
        <p:spPr>
          <a:xfrm>
            <a:off x="5166519" y="76200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60BED3-87B0-F77B-8184-9F1F15132E6A}"/>
              </a:ext>
            </a:extLst>
          </p:cNvPr>
          <p:cNvSpPr txBox="1"/>
          <p:nvPr/>
        </p:nvSpPr>
        <p:spPr>
          <a:xfrm>
            <a:off x="251619" y="637026"/>
            <a:ext cx="1497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hoàn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):</a:t>
            </a:r>
            <a:endParaRPr lang="en-US" sz="32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 descr="Horizontal brick">
            <a:extLst>
              <a:ext uri="{FF2B5EF4-FFF2-40B4-BE49-F238E27FC236}">
                <a16:creationId xmlns:a16="http://schemas.microsoft.com/office/drawing/2014/main" id="{00C41560-92E7-F61C-1EAC-006B3FB12D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38939" y="652953"/>
            <a:ext cx="8227177" cy="231995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4800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bài</a:t>
            </a:r>
            <a:endParaRPr lang="en-US" sz="4800" kern="1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-087" panose="020B08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37BC83E-E680-47C6-E04B-97E9ACA882D4}"/>
              </a:ext>
            </a:extLst>
          </p:cNvPr>
          <p:cNvSpPr txBox="1"/>
          <p:nvPr/>
        </p:nvSpPr>
        <p:spPr>
          <a:xfrm>
            <a:off x="452864" y="3008460"/>
            <a:ext cx="6713181" cy="419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3333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 thế ngồi viết: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thẳng, không tì ngực vào bàn.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25 – 30 cm.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E2CF98A-01C9-B8AD-1775-5E86AD851EA8}"/>
              </a:ext>
            </a:extLst>
          </p:cNvPr>
          <p:cNvSpPr txBox="1"/>
          <p:nvPr/>
        </p:nvSpPr>
        <p:spPr>
          <a:xfrm>
            <a:off x="9447281" y="2972904"/>
            <a:ext cx="6848715" cy="419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33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Cách cầm bút: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 bút bằng 3 ngón tay: ngón cái, ngón trỏ, ngón giữa.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viết, dung 3 ngón tay di chuyển từ trái sang phải, cán bút nghiêng về phía bên phải, cổ tay, khuỷu tay và cánh tay cử động mềm mại, thoải mái</a:t>
            </a:r>
          </a:p>
        </p:txBody>
      </p:sp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FBC1FA91-8431-6373-9F7C-D435C552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385" y1="88889" x2="57726" y2="88000"/>
                        <a14:foregroundMark x1="57726" y1="88000" x2="57904" y2="88000"/>
                        <a14:foregroundMark x1="22202" y1="76889" x2="30195" y2="76667"/>
                        <a14:foregroundMark x1="30195" y1="76667" x2="36412" y2="77111"/>
                        <a14:foregroundMark x1="59680" y1="77111" x2="69272" y2="76444"/>
                        <a14:foregroundMark x1="69272" y1="76444" x2="80284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67" y="3429000"/>
            <a:ext cx="5039703" cy="40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3119" y="838200"/>
            <a:ext cx="14935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 BÁO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 TRÌNH LIÊN HOAN VĂN NGHỆ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</a:t>
            </a:r>
          </a:p>
          <a:p>
            <a:pPr algn="just">
              <a:spcAft>
                <a:spcPts val="0"/>
              </a:spcAft>
            </a:pP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endParaRPr lang="en-US" sz="3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Tốp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ca: “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(Chi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4A4)</a:t>
            </a:r>
            <a:endParaRPr lang="en-US" sz="3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(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3A3)</a:t>
            </a:r>
            <a:endParaRPr lang="en-US" sz="3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pia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Bụi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phấn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phấn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(Minh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5A2)</a:t>
            </a:r>
            <a:endParaRPr lang="en-US" sz="3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Múa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(Chi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5A1)</a:t>
            </a:r>
            <a:endParaRPr lang="en-US" sz="3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endParaRPr lang="en-US" sz="3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15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2022.</a:t>
            </a:r>
          </a:p>
          <a:p>
            <a:pPr algn="ctr">
              <a:spcAft>
                <a:spcPts val="0"/>
              </a:spcAft>
            </a:pP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Xin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68769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42BD0CF-A695-A477-9F9E-DD77794E6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33" y="2757037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2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;p22">
            <a:extLst>
              <a:ext uri="{FF2B5EF4-FFF2-40B4-BE49-F238E27FC236}">
                <a16:creationId xmlns:a16="http://schemas.microsoft.com/office/drawing/2014/main" id="{21253AC7-9878-CB31-E369-33EF90BD0D94}"/>
              </a:ext>
            </a:extLst>
          </p:cNvPr>
          <p:cNvSpPr/>
          <p:nvPr/>
        </p:nvSpPr>
        <p:spPr>
          <a:xfrm>
            <a:off x="1208002" y="2405069"/>
            <a:ext cx="8284336" cy="3938120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571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599" tIns="60783" rIns="121599" bIns="60783" anchor="ctr" anchorCtr="0"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527">
              <a:solidFill>
                <a:srgbClr val="FFFFFF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97;p22" descr="HÃ¬nh áº£nh cÃ³ liÃªn quan">
            <a:extLst>
              <a:ext uri="{FF2B5EF4-FFF2-40B4-BE49-F238E27FC236}">
                <a16:creationId xmlns:a16="http://schemas.microsoft.com/office/drawing/2014/main" id="{6275E760-636F-12D2-68CB-2FE045F24650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-101" t="-1988" r="52760" b="1988"/>
          <a:stretch/>
        </p:blipFill>
        <p:spPr>
          <a:xfrm>
            <a:off x="9440916" y="3525918"/>
            <a:ext cx="4303384" cy="59686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98;p22">
            <a:extLst>
              <a:ext uri="{FF2B5EF4-FFF2-40B4-BE49-F238E27FC236}">
                <a16:creationId xmlns:a16="http://schemas.microsoft.com/office/drawing/2014/main" id="{A3198DC6-BC74-66BA-D3A8-2DEA076D2C06}"/>
              </a:ext>
            </a:extLst>
          </p:cNvPr>
          <p:cNvSpPr/>
          <p:nvPr/>
        </p:nvSpPr>
        <p:spPr>
          <a:xfrm>
            <a:off x="4878493" y="202868"/>
            <a:ext cx="7297103" cy="141888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599" tIns="60783" rIns="121599" bIns="60783" anchor="ctr" anchorCtr="0">
            <a:noAutofit/>
          </a:bodyPr>
          <a:lstStyle/>
          <a:p>
            <a:pPr algn="ctr" defTabSz="12161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52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BÀI VIẾT</a:t>
            </a:r>
          </a:p>
        </p:txBody>
      </p:sp>
      <p:sp>
        <p:nvSpPr>
          <p:cNvPr id="5" name="Google Shape;299;p22">
            <a:extLst>
              <a:ext uri="{FF2B5EF4-FFF2-40B4-BE49-F238E27FC236}">
                <a16:creationId xmlns:a16="http://schemas.microsoft.com/office/drawing/2014/main" id="{48FC803B-226A-B3BF-2584-D7CF0240D356}"/>
              </a:ext>
            </a:extLst>
          </p:cNvPr>
          <p:cNvSpPr txBox="1"/>
          <p:nvPr/>
        </p:nvSpPr>
        <p:spPr>
          <a:xfrm>
            <a:off x="1482515" y="2694703"/>
            <a:ext cx="8958445" cy="343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9" tIns="60783" rIns="121599" bIns="60783" anchor="t" anchorCtr="0">
            <a:spAutoFit/>
          </a:bodyPr>
          <a:lstStyle/>
          <a:p>
            <a:pPr marL="456046" indent="-456046"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AutoNum type="arabicPeriod"/>
              <a:defRPr/>
            </a:pP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endParaRPr lang="en-US" sz="4788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6046" indent="-456046"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AutoNum type="arabicPeriod"/>
              <a:defRPr/>
            </a:pP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endParaRPr lang="en-US" sz="4788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6046" indent="-456046"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AutoNum type="arabicPeriod"/>
              <a:defRPr/>
            </a:pP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6" name="Google Shape;297;p22" descr="HÃ¬nh áº£nh cÃ³ liÃªn quan">
            <a:extLst>
              <a:ext uri="{FF2B5EF4-FFF2-40B4-BE49-F238E27FC236}">
                <a16:creationId xmlns:a16="http://schemas.microsoft.com/office/drawing/2014/main" id="{8FEC3C9F-60C1-5661-AD17-17E3A9C9C523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8770" t="-1988" r="25190" b="1988"/>
          <a:stretch/>
        </p:blipFill>
        <p:spPr>
          <a:xfrm>
            <a:off x="13744301" y="3190687"/>
            <a:ext cx="2381719" cy="633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D724CB0-A4FE-FDE9-DCBC-7E7FA72A1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865020" y="2641742"/>
            <a:ext cx="1267447" cy="128612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9EC1EBFA-BB8E-A287-B9E9-132E23C096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848791" y="3587452"/>
            <a:ext cx="1267447" cy="1286121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14268DB1-6882-5D1E-370A-F8B517232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865020" y="4711183"/>
            <a:ext cx="1267447" cy="128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E87373-E7F6-3599-427A-A53C6A8E3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55855" r="12683" b="4874"/>
          <a:stretch/>
        </p:blipFill>
        <p:spPr>
          <a:xfrm>
            <a:off x="835819" y="4140926"/>
            <a:ext cx="14605000" cy="3810000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BA779F-E712-7EA3-5820-311B2F0233E1}"/>
              </a:ext>
            </a:extLst>
          </p:cNvPr>
          <p:cNvSpPr txBox="1"/>
          <p:nvPr/>
        </p:nvSpPr>
        <p:spPr>
          <a:xfrm>
            <a:off x="251619" y="637026"/>
            <a:ext cx="14972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văn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buổi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nghệ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thuật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chiếu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phim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xem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72F81-D645-0E73-5B41-731F0800DF65}"/>
              </a:ext>
            </a:extLst>
          </p:cNvPr>
          <p:cNvSpPr txBox="1"/>
          <p:nvPr/>
        </p:nvSpPr>
        <p:spPr>
          <a:xfrm>
            <a:off x="245247" y="1676400"/>
            <a:ext cx="15817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GỢI Ý</a:t>
            </a:r>
          </a:p>
          <a:p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xem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rối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xiếc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ca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nhạc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kịch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phim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...)?</a:t>
            </a:r>
          </a:p>
          <a:p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xem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đâu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(ở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rạp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ở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ở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tivi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...)?</a:t>
            </a:r>
          </a:p>
          <a:p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buổi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phim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khiến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nhớ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14859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10032</TotalTime>
  <Words>719</Words>
  <Application>Microsoft Office PowerPoint</Application>
  <PresentationFormat>Custom</PresentationFormat>
  <Paragraphs>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#9Slide04 SFU Belle</vt:lpstr>
      <vt:lpstr>Arial</vt:lpstr>
      <vt:lpstr>Arial-Rounded</vt:lpstr>
      <vt:lpstr>AvantGarde</vt:lpstr>
      <vt:lpstr>Calibri</vt:lpstr>
      <vt:lpstr>Cambria</vt:lpstr>
      <vt:lpstr>HP-087</vt:lpstr>
      <vt:lpstr>Times New Roman</vt:lpstr>
      <vt:lpstr>UTM Cookies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1155</cp:revision>
  <dcterms:created xsi:type="dcterms:W3CDTF">2008-09-09T22:52:10Z</dcterms:created>
  <dcterms:modified xsi:type="dcterms:W3CDTF">2022-12-18T14:45:43Z</dcterms:modified>
</cp:coreProperties>
</file>